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0"/>
  </p:notesMasterIdLst>
  <p:sldIdLst>
    <p:sldId id="256" r:id="rId2"/>
    <p:sldId id="272" r:id="rId3"/>
    <p:sldId id="273" r:id="rId4"/>
    <p:sldId id="274" r:id="rId5"/>
    <p:sldId id="275" r:id="rId6"/>
    <p:sldId id="276" r:id="rId7"/>
    <p:sldId id="277" r:id="rId8"/>
    <p:sldId id="278"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e Fuert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0ed2e95af2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0ed2e95af2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g20ed2e95af2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Serial</a:t>
            </a:r>
            <a:endParaRPr/>
          </a:p>
          <a:p>
            <a:pPr marL="0" lvl="0" indent="0" algn="l" rtl="0">
              <a:spcBef>
                <a:spcPts val="0"/>
              </a:spcBef>
              <a:spcAft>
                <a:spcPts val="0"/>
              </a:spcAft>
              <a:buNone/>
            </a:pPr>
            <a:r>
              <a:rPr lang="en-US"/>
              <a:t>MQTT</a:t>
            </a:r>
            <a:endParaRPr/>
          </a:p>
        </p:txBody>
      </p:sp>
      <p:sp>
        <p:nvSpPr>
          <p:cNvPr id="467" name="Google Shape;4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ed2e95af2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Explain how the API watches the MQTT server and when one is online, it checks if serial number is already there and adds it, then starts writing data info every new publish of the connected device</a:t>
            </a:r>
            <a:endParaRPr/>
          </a:p>
        </p:txBody>
      </p:sp>
      <p:sp>
        <p:nvSpPr>
          <p:cNvPr id="475" name="Google Shape;475;g20ed2e95af2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0ed2e95af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There are probably faster, better databases to use, but we chose MySQL due to familiarity and integration with myPHPadmin for easier and quicker deployment</a:t>
            </a:r>
            <a:endParaRPr/>
          </a:p>
          <a:p>
            <a:pPr marL="0" lvl="0" indent="0" algn="l" rtl="0">
              <a:spcBef>
                <a:spcPts val="0"/>
              </a:spcBef>
              <a:spcAft>
                <a:spcPts val="0"/>
              </a:spcAft>
              <a:buNone/>
            </a:pPr>
            <a:r>
              <a:rPr lang="en-US"/>
              <a:t>Talk about the schema, how one relates to another</a:t>
            </a:r>
            <a:endParaRPr/>
          </a:p>
          <a:p>
            <a:pPr marL="0" lvl="0" indent="0" algn="l" rtl="0">
              <a:spcBef>
                <a:spcPts val="0"/>
              </a:spcBef>
              <a:spcAft>
                <a:spcPts val="0"/>
              </a:spcAft>
              <a:buNone/>
            </a:pPr>
            <a:r>
              <a:rPr lang="en-US"/>
              <a:t>k-param shows amongst the cache batteries which is closest to</a:t>
            </a:r>
            <a:endParaRPr/>
          </a:p>
        </p:txBody>
      </p:sp>
      <p:sp>
        <p:nvSpPr>
          <p:cNvPr id="484" name="Google Shape;484;g20ed2e95af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
        <p:nvSpPr>
          <p:cNvPr id="240" name="Google Shape;24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1" name="Google Shape;24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2" name="Google Shape;24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43" name="Google Shape;243;p2"/>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4"/>
        <p:cNvGrpSpPr/>
        <p:nvPr/>
      </p:nvGrpSpPr>
      <p:grpSpPr>
        <a:xfrm>
          <a:off x="0" y="0"/>
          <a:ext cx="0" cy="0"/>
          <a:chOff x="0" y="0"/>
          <a:chExt cx="0" cy="0"/>
        </a:xfrm>
      </p:grpSpPr>
      <p:sp>
        <p:nvSpPr>
          <p:cNvPr id="245" name="Google Shape;245;p3"/>
          <p:cNvSpPr txBox="1">
            <a:spLocks noGrp="1"/>
          </p:cNvSpPr>
          <p:nvPr>
            <p:ph type="title"/>
          </p:nvPr>
        </p:nvSpPr>
        <p:spPr>
          <a:xfrm>
            <a:off x="838200" y="96769"/>
            <a:ext cx="10515600" cy="8573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6" name="Google Shape;246;p3"/>
          <p:cNvSpPr txBox="1">
            <a:spLocks noGrp="1"/>
          </p:cNvSpPr>
          <p:nvPr>
            <p:ph type="body" idx="1"/>
          </p:nvPr>
        </p:nvSpPr>
        <p:spPr>
          <a:xfrm>
            <a:off x="828261" y="1143000"/>
            <a:ext cx="10515600" cy="4954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3"/>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8"/>
        <p:cNvGrpSpPr/>
        <p:nvPr/>
      </p:nvGrpSpPr>
      <p:grpSpPr>
        <a:xfrm>
          <a:off x="0" y="0"/>
          <a:ext cx="0" cy="0"/>
          <a:chOff x="0" y="0"/>
          <a:chExt cx="0" cy="0"/>
        </a:xfrm>
      </p:grpSpPr>
      <p:sp>
        <p:nvSpPr>
          <p:cNvPr id="249" name="Google Shape;24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1" name="Google Shape;25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2" name="Google Shape;25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3" name="Google Shape;25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54" name="Google Shape;254;p4"/>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5"/>
        <p:cNvGrpSpPr/>
        <p:nvPr/>
      </p:nvGrpSpPr>
      <p:grpSpPr>
        <a:xfrm>
          <a:off x="0" y="0"/>
          <a:ext cx="0" cy="0"/>
          <a:chOff x="0" y="0"/>
          <a:chExt cx="0" cy="0"/>
        </a:xfrm>
      </p:grpSpPr>
      <p:sp>
        <p:nvSpPr>
          <p:cNvPr id="256" name="Google Shape;256;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8" name="Google Shape;25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9" name="Google Shape;25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0" name="Google Shape;26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61" name="Google Shape;261;p5"/>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2"/>
        <p:cNvGrpSpPr/>
        <p:nvPr/>
      </p:nvGrpSpPr>
      <p:grpSpPr>
        <a:xfrm>
          <a:off x="0" y="0"/>
          <a:ext cx="0" cy="0"/>
          <a:chOff x="0" y="0"/>
          <a:chExt cx="0" cy="0"/>
        </a:xfrm>
      </p:grpSpPr>
      <p:sp>
        <p:nvSpPr>
          <p:cNvPr id="263" name="Google Shape;26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4" name="Google Shape;264;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7" name="Google Shape;2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8" name="Google Shape;2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69" name="Google Shape;269;p6"/>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
        <p:cNvGrpSpPr/>
        <p:nvPr/>
      </p:nvGrpSpPr>
      <p:grpSpPr>
        <a:xfrm>
          <a:off x="0" y="0"/>
          <a:ext cx="0" cy="0"/>
          <a:chOff x="0" y="0"/>
          <a:chExt cx="0" cy="0"/>
        </a:xfrm>
      </p:grpSpPr>
      <p:sp>
        <p:nvSpPr>
          <p:cNvPr id="281" name="Google Shape;28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3" name="Google Shape;28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4" name="Google Shape;28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85" name="Google Shape;285;p8"/>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6"/>
        <p:cNvGrpSpPr/>
        <p:nvPr/>
      </p:nvGrpSpPr>
      <p:grpSpPr>
        <a:xfrm>
          <a:off x="0" y="0"/>
          <a:ext cx="0" cy="0"/>
          <a:chOff x="0" y="0"/>
          <a:chExt cx="0" cy="0"/>
        </a:xfrm>
      </p:grpSpPr>
      <p:sp>
        <p:nvSpPr>
          <p:cNvPr id="287" name="Google Shape;287;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89" name="Google Shape;289;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0" name="Google Shape;29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1" name="Google Shape;29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2" name="Google Shape;29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93" name="Google Shape;293;p9"/>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6" name="Google Shape;30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7" name="Google Shape;30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08" name="Google Shape;308;p11"/>
          <p:cNvSpPr txBox="1"/>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2060"/>
              </a:buClr>
              <a:buSzPts val="4400"/>
              <a:buFont typeface="Calibri"/>
              <a:buNone/>
              <a:defRPr sz="4400" b="1" i="0" u="none" strike="noStrike" cap="non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1"/>
          <p:cNvPicPr preferRelativeResize="0"/>
          <p:nvPr/>
        </p:nvPicPr>
        <p:blipFill rotWithShape="1">
          <a:blip r:embed="rId10">
            <a:alphaModFix/>
          </a:blip>
          <a:srcRect/>
          <a:stretch/>
        </p:blipFill>
        <p:spPr>
          <a:xfrm>
            <a:off x="0" y="5943600"/>
            <a:ext cx="12192000" cy="914400"/>
          </a:xfrm>
          <a:prstGeom prst="rect">
            <a:avLst/>
          </a:prstGeom>
          <a:noFill/>
          <a:ln>
            <a:noFill/>
          </a:ln>
        </p:spPr>
      </p:pic>
      <p:sp>
        <p:nvSpPr>
          <p:cNvPr id="13" name="Google Shape;13;p1"/>
          <p:cNvSpPr txBox="1"/>
          <p:nvPr/>
        </p:nvSpPr>
        <p:spPr>
          <a:xfrm>
            <a:off x="1467256" y="6246465"/>
            <a:ext cx="56895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2060"/>
                </a:solidFill>
                <a:latin typeface="Calibri"/>
                <a:ea typeface="Calibri"/>
                <a:cs typeface="Calibri"/>
                <a:sym typeface="Calibri"/>
              </a:rPr>
              <a:t>Battery Management Systems Lab </a:t>
            </a:r>
            <a:endParaRPr/>
          </a:p>
        </p:txBody>
      </p:sp>
      <p:sp>
        <p:nvSpPr>
          <p:cNvPr id="14" name="Google Shape;14;p1"/>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grpSp>
        <p:nvGrpSpPr>
          <p:cNvPr id="15" name="Google Shape;15;p1"/>
          <p:cNvGrpSpPr/>
          <p:nvPr/>
        </p:nvGrpSpPr>
        <p:grpSpPr>
          <a:xfrm>
            <a:off x="64448" y="6216195"/>
            <a:ext cx="1328287" cy="442859"/>
            <a:chOff x="1903412" y="2927114"/>
            <a:chExt cx="7859713" cy="2268538"/>
          </a:xfrm>
        </p:grpSpPr>
        <p:grpSp>
          <p:nvGrpSpPr>
            <p:cNvPr id="16" name="Google Shape;16;p1"/>
            <p:cNvGrpSpPr/>
            <p:nvPr/>
          </p:nvGrpSpPr>
          <p:grpSpPr>
            <a:xfrm>
              <a:off x="1903412" y="2927114"/>
              <a:ext cx="7589838" cy="2268538"/>
              <a:chOff x="1221" y="1871"/>
              <a:chExt cx="4781" cy="1429"/>
            </a:xfrm>
          </p:grpSpPr>
          <p:sp>
            <p:nvSpPr>
              <p:cNvPr id="17" name="Google Shape;17;p1"/>
              <p:cNvSpPr/>
              <p:nvPr/>
            </p:nvSpPr>
            <p:spPr>
              <a:xfrm>
                <a:off x="5544" y="2381"/>
                <a:ext cx="34" cy="154"/>
              </a:xfrm>
              <a:custGeom>
                <a:avLst/>
                <a:gdLst/>
                <a:ahLst/>
                <a:cxnLst/>
                <a:rect l="l" t="t" r="r" b="b"/>
                <a:pathLst>
                  <a:path w="35" h="208" extrusionOk="0">
                    <a:moveTo>
                      <a:pt x="0" y="18"/>
                    </a:moveTo>
                    <a:lnTo>
                      <a:pt x="0" y="18"/>
                    </a:lnTo>
                    <a:cubicBezTo>
                      <a:pt x="0" y="8"/>
                      <a:pt x="8" y="0"/>
                      <a:pt x="18" y="0"/>
                    </a:cubicBezTo>
                    <a:cubicBezTo>
                      <a:pt x="27" y="0"/>
                      <a:pt x="35" y="8"/>
                      <a:pt x="35" y="18"/>
                    </a:cubicBezTo>
                    <a:lnTo>
                      <a:pt x="35" y="190"/>
                    </a:lnTo>
                    <a:cubicBezTo>
                      <a:pt x="35" y="200"/>
                      <a:pt x="27" y="208"/>
                      <a:pt x="18" y="208"/>
                    </a:cubicBezTo>
                    <a:cubicBezTo>
                      <a:pt x="8" y="208"/>
                      <a:pt x="0" y="200"/>
                      <a:pt x="0" y="190"/>
                    </a:cubicBezTo>
                    <a:lnTo>
                      <a:pt x="0" y="1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5375" y="2509"/>
                <a:ext cx="203" cy="26"/>
              </a:xfrm>
              <a:custGeom>
                <a:avLst/>
                <a:gdLst/>
                <a:ahLst/>
                <a:cxnLst/>
                <a:rect l="l" t="t" r="r" b="b"/>
                <a:pathLst>
                  <a:path w="207" h="35" extrusionOk="0">
                    <a:moveTo>
                      <a:pt x="190" y="0"/>
                    </a:moveTo>
                    <a:lnTo>
                      <a:pt x="190" y="0"/>
                    </a:lnTo>
                    <a:cubicBezTo>
                      <a:pt x="199" y="0"/>
                      <a:pt x="207" y="8"/>
                      <a:pt x="207" y="17"/>
                    </a:cubicBezTo>
                    <a:cubicBezTo>
                      <a:pt x="207" y="27"/>
                      <a:pt x="199" y="35"/>
                      <a:pt x="190" y="35"/>
                    </a:cubicBezTo>
                    <a:lnTo>
                      <a:pt x="17" y="35"/>
                    </a:lnTo>
                    <a:cubicBezTo>
                      <a:pt x="7" y="35"/>
                      <a:pt x="0" y="27"/>
                      <a:pt x="0" y="17"/>
                    </a:cubicBezTo>
                    <a:cubicBezTo>
                      <a:pt x="0" y="8"/>
                      <a:pt x="7" y="0"/>
                      <a:pt x="17" y="0"/>
                    </a:cubicBezTo>
                    <a:lnTo>
                      <a:pt x="190"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5375" y="2509"/>
                <a:ext cx="33" cy="153"/>
              </a:xfrm>
              <a:custGeom>
                <a:avLst/>
                <a:gdLst/>
                <a:ahLst/>
                <a:cxnLst/>
                <a:rect l="l" t="t" r="r" b="b"/>
                <a:pathLst>
                  <a:path w="34" h="207" extrusionOk="0">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p:nvPr/>
            </p:nvSpPr>
            <p:spPr>
              <a:xfrm>
                <a:off x="5375" y="2637"/>
                <a:ext cx="203" cy="25"/>
              </a:xfrm>
              <a:custGeom>
                <a:avLst/>
                <a:gdLst/>
                <a:ahLst/>
                <a:cxnLst/>
                <a:rect l="l" t="t" r="r" b="b"/>
                <a:pathLst>
                  <a:path w="207" h="34" extrusionOk="0">
                    <a:moveTo>
                      <a:pt x="17" y="34"/>
                    </a:moveTo>
                    <a:lnTo>
                      <a:pt x="17" y="34"/>
                    </a:lnTo>
                    <a:cubicBezTo>
                      <a:pt x="7" y="34"/>
                      <a:pt x="0" y="27"/>
                      <a:pt x="0" y="17"/>
                    </a:cubicBezTo>
                    <a:cubicBezTo>
                      <a:pt x="0" y="8"/>
                      <a:pt x="7" y="0"/>
                      <a:pt x="17" y="0"/>
                    </a:cubicBezTo>
                    <a:lnTo>
                      <a:pt x="190" y="0"/>
                    </a:lnTo>
                    <a:cubicBezTo>
                      <a:pt x="199" y="0"/>
                      <a:pt x="207" y="8"/>
                      <a:pt x="207" y="17"/>
                    </a:cubicBezTo>
                    <a:cubicBezTo>
                      <a:pt x="207" y="27"/>
                      <a:pt x="199" y="34"/>
                      <a:pt x="190"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1"/>
              <p:cNvSpPr/>
              <p:nvPr/>
            </p:nvSpPr>
            <p:spPr>
              <a:xfrm>
                <a:off x="5544" y="2637"/>
                <a:ext cx="34" cy="152"/>
              </a:xfrm>
              <a:custGeom>
                <a:avLst/>
                <a:gdLst/>
                <a:ahLst/>
                <a:cxnLst/>
                <a:rect l="l" t="t" r="r" b="b"/>
                <a:pathLst>
                  <a:path w="35" h="207" extrusionOk="0">
                    <a:moveTo>
                      <a:pt x="0" y="17"/>
                    </a:moveTo>
                    <a:lnTo>
                      <a:pt x="0" y="17"/>
                    </a:lnTo>
                    <a:cubicBezTo>
                      <a:pt x="0" y="8"/>
                      <a:pt x="8" y="0"/>
                      <a:pt x="18" y="0"/>
                    </a:cubicBezTo>
                    <a:cubicBezTo>
                      <a:pt x="27" y="0"/>
                      <a:pt x="35" y="8"/>
                      <a:pt x="35" y="17"/>
                    </a:cubicBezTo>
                    <a:lnTo>
                      <a:pt x="35" y="190"/>
                    </a:lnTo>
                    <a:cubicBezTo>
                      <a:pt x="35" y="199"/>
                      <a:pt x="27" y="207"/>
                      <a:pt x="18" y="207"/>
                    </a:cubicBezTo>
                    <a:cubicBezTo>
                      <a:pt x="8" y="207"/>
                      <a:pt x="0" y="199"/>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
              <p:cNvSpPr/>
              <p:nvPr/>
            </p:nvSpPr>
            <p:spPr>
              <a:xfrm>
                <a:off x="5544" y="2764"/>
                <a:ext cx="203" cy="25"/>
              </a:xfrm>
              <a:custGeom>
                <a:avLst/>
                <a:gdLst/>
                <a:ahLst/>
                <a:cxnLst/>
                <a:rect l="l" t="t" r="r" b="b"/>
                <a:pathLst>
                  <a:path w="207" h="34" extrusionOk="0">
                    <a:moveTo>
                      <a:pt x="18" y="34"/>
                    </a:moveTo>
                    <a:lnTo>
                      <a:pt x="18" y="34"/>
                    </a:lnTo>
                    <a:cubicBezTo>
                      <a:pt x="8" y="34"/>
                      <a:pt x="0" y="26"/>
                      <a:pt x="0" y="17"/>
                    </a:cubicBezTo>
                    <a:cubicBezTo>
                      <a:pt x="0" y="8"/>
                      <a:pt x="8" y="0"/>
                      <a:pt x="18" y="0"/>
                    </a:cubicBezTo>
                    <a:lnTo>
                      <a:pt x="190" y="0"/>
                    </a:lnTo>
                    <a:cubicBezTo>
                      <a:pt x="200" y="0"/>
                      <a:pt x="207" y="8"/>
                      <a:pt x="207" y="17"/>
                    </a:cubicBezTo>
                    <a:cubicBezTo>
                      <a:pt x="207" y="26"/>
                      <a:pt x="200" y="34"/>
                      <a:pt x="190" y="34"/>
                    </a:cubicBezTo>
                    <a:lnTo>
                      <a:pt x="18"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1"/>
              <p:cNvSpPr/>
              <p:nvPr/>
            </p:nvSpPr>
            <p:spPr>
              <a:xfrm>
                <a:off x="5713" y="2637"/>
                <a:ext cx="34" cy="152"/>
              </a:xfrm>
              <a:custGeom>
                <a:avLst/>
                <a:gdLst/>
                <a:ahLst/>
                <a:cxnLst/>
                <a:rect l="l" t="t" r="r" b="b"/>
                <a:pathLst>
                  <a:path w="34" h="207" extrusionOk="0">
                    <a:moveTo>
                      <a:pt x="34" y="190"/>
                    </a:moveTo>
                    <a:lnTo>
                      <a:pt x="34" y="190"/>
                    </a:lnTo>
                    <a:cubicBezTo>
                      <a:pt x="34" y="199"/>
                      <a:pt x="27" y="207"/>
                      <a:pt x="17" y="207"/>
                    </a:cubicBezTo>
                    <a:cubicBezTo>
                      <a:pt x="8" y="207"/>
                      <a:pt x="0" y="199"/>
                      <a:pt x="0" y="190"/>
                    </a:cubicBezTo>
                    <a:lnTo>
                      <a:pt x="0" y="17"/>
                    </a:lnTo>
                    <a:cubicBezTo>
                      <a:pt x="0" y="8"/>
                      <a:pt x="8" y="0"/>
                      <a:pt x="17" y="0"/>
                    </a:cubicBezTo>
                    <a:cubicBezTo>
                      <a:pt x="27" y="0"/>
                      <a:pt x="34" y="8"/>
                      <a:pt x="34" y="17"/>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1"/>
              <p:cNvSpPr/>
              <p:nvPr/>
            </p:nvSpPr>
            <p:spPr>
              <a:xfrm>
                <a:off x="5713" y="2637"/>
                <a:ext cx="204" cy="25"/>
              </a:xfrm>
              <a:custGeom>
                <a:avLst/>
                <a:gdLst/>
                <a:ahLst/>
                <a:cxnLst/>
                <a:rect l="l" t="t" r="r" b="b"/>
                <a:pathLst>
                  <a:path w="207" h="34" extrusionOk="0">
                    <a:moveTo>
                      <a:pt x="17" y="34"/>
                    </a:moveTo>
                    <a:lnTo>
                      <a:pt x="17" y="34"/>
                    </a:lnTo>
                    <a:cubicBezTo>
                      <a:pt x="8" y="34"/>
                      <a:pt x="0" y="27"/>
                      <a:pt x="0" y="17"/>
                    </a:cubicBezTo>
                    <a:cubicBezTo>
                      <a:pt x="0" y="8"/>
                      <a:pt x="8" y="0"/>
                      <a:pt x="17" y="0"/>
                    </a:cubicBezTo>
                    <a:lnTo>
                      <a:pt x="190" y="0"/>
                    </a:lnTo>
                    <a:cubicBezTo>
                      <a:pt x="200" y="0"/>
                      <a:pt x="207" y="8"/>
                      <a:pt x="207" y="17"/>
                    </a:cubicBezTo>
                    <a:cubicBezTo>
                      <a:pt x="207" y="27"/>
                      <a:pt x="200" y="34"/>
                      <a:pt x="190"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1"/>
              <p:cNvSpPr/>
              <p:nvPr/>
            </p:nvSpPr>
            <p:spPr>
              <a:xfrm>
                <a:off x="5883" y="2509"/>
                <a:ext cx="34" cy="153"/>
              </a:xfrm>
              <a:custGeom>
                <a:avLst/>
                <a:gdLst/>
                <a:ahLst/>
                <a:cxnLst/>
                <a:rect l="l" t="t" r="r" b="b"/>
                <a:pathLst>
                  <a:path w="34" h="207" extrusionOk="0">
                    <a:moveTo>
                      <a:pt x="34" y="190"/>
                    </a:moveTo>
                    <a:lnTo>
                      <a:pt x="34" y="190"/>
                    </a:lnTo>
                    <a:cubicBezTo>
                      <a:pt x="34" y="200"/>
                      <a:pt x="27" y="207"/>
                      <a:pt x="17" y="207"/>
                    </a:cubicBezTo>
                    <a:cubicBezTo>
                      <a:pt x="8" y="207"/>
                      <a:pt x="0" y="200"/>
                      <a:pt x="0" y="190"/>
                    </a:cubicBezTo>
                    <a:lnTo>
                      <a:pt x="0" y="17"/>
                    </a:lnTo>
                    <a:cubicBezTo>
                      <a:pt x="0" y="8"/>
                      <a:pt x="8" y="0"/>
                      <a:pt x="17" y="0"/>
                    </a:cubicBezTo>
                    <a:cubicBezTo>
                      <a:pt x="27" y="0"/>
                      <a:pt x="34" y="8"/>
                      <a:pt x="34" y="17"/>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1"/>
              <p:cNvSpPr/>
              <p:nvPr/>
            </p:nvSpPr>
            <p:spPr>
              <a:xfrm>
                <a:off x="5713" y="2509"/>
                <a:ext cx="204" cy="26"/>
              </a:xfrm>
              <a:custGeom>
                <a:avLst/>
                <a:gdLst/>
                <a:ahLst/>
                <a:cxnLst/>
                <a:rect l="l" t="t" r="r" b="b"/>
                <a:pathLst>
                  <a:path w="207" h="35" extrusionOk="0">
                    <a:moveTo>
                      <a:pt x="190" y="0"/>
                    </a:moveTo>
                    <a:lnTo>
                      <a:pt x="190" y="0"/>
                    </a:lnTo>
                    <a:cubicBezTo>
                      <a:pt x="200" y="0"/>
                      <a:pt x="207" y="8"/>
                      <a:pt x="207" y="17"/>
                    </a:cubicBezTo>
                    <a:cubicBezTo>
                      <a:pt x="207" y="27"/>
                      <a:pt x="200" y="35"/>
                      <a:pt x="190" y="35"/>
                    </a:cubicBezTo>
                    <a:lnTo>
                      <a:pt x="17" y="35"/>
                    </a:lnTo>
                    <a:cubicBezTo>
                      <a:pt x="8" y="35"/>
                      <a:pt x="0" y="27"/>
                      <a:pt x="0" y="17"/>
                    </a:cubicBezTo>
                    <a:cubicBezTo>
                      <a:pt x="0" y="8"/>
                      <a:pt x="8" y="0"/>
                      <a:pt x="17" y="0"/>
                    </a:cubicBezTo>
                    <a:lnTo>
                      <a:pt x="190"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1"/>
              <p:cNvSpPr/>
              <p:nvPr/>
            </p:nvSpPr>
            <p:spPr>
              <a:xfrm>
                <a:off x="5713" y="2381"/>
                <a:ext cx="34" cy="154"/>
              </a:xfrm>
              <a:custGeom>
                <a:avLst/>
                <a:gdLst/>
                <a:ahLst/>
                <a:cxnLst/>
                <a:rect l="l" t="t" r="r" b="b"/>
                <a:pathLst>
                  <a:path w="34" h="208" extrusionOk="0">
                    <a:moveTo>
                      <a:pt x="34" y="190"/>
                    </a:moveTo>
                    <a:lnTo>
                      <a:pt x="34" y="190"/>
                    </a:lnTo>
                    <a:cubicBezTo>
                      <a:pt x="34" y="200"/>
                      <a:pt x="27" y="208"/>
                      <a:pt x="17" y="208"/>
                    </a:cubicBezTo>
                    <a:cubicBezTo>
                      <a:pt x="8" y="208"/>
                      <a:pt x="0" y="200"/>
                      <a:pt x="0" y="190"/>
                    </a:cubicBezTo>
                    <a:lnTo>
                      <a:pt x="0" y="18"/>
                    </a:lnTo>
                    <a:cubicBezTo>
                      <a:pt x="0" y="8"/>
                      <a:pt x="8" y="0"/>
                      <a:pt x="17" y="0"/>
                    </a:cubicBezTo>
                    <a:cubicBezTo>
                      <a:pt x="27" y="0"/>
                      <a:pt x="34" y="8"/>
                      <a:pt x="34" y="18"/>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1"/>
              <p:cNvSpPr/>
              <p:nvPr/>
            </p:nvSpPr>
            <p:spPr>
              <a:xfrm>
                <a:off x="5544" y="2381"/>
                <a:ext cx="203" cy="26"/>
              </a:xfrm>
              <a:custGeom>
                <a:avLst/>
                <a:gdLst/>
                <a:ahLst/>
                <a:cxnLst/>
                <a:rect l="l" t="t" r="r" b="b"/>
                <a:pathLst>
                  <a:path w="207" h="35" extrusionOk="0">
                    <a:moveTo>
                      <a:pt x="18" y="35"/>
                    </a:moveTo>
                    <a:lnTo>
                      <a:pt x="18" y="35"/>
                    </a:lnTo>
                    <a:cubicBezTo>
                      <a:pt x="8" y="35"/>
                      <a:pt x="0" y="27"/>
                      <a:pt x="0" y="18"/>
                    </a:cubicBezTo>
                    <a:cubicBezTo>
                      <a:pt x="0" y="8"/>
                      <a:pt x="8" y="0"/>
                      <a:pt x="18" y="0"/>
                    </a:cubicBezTo>
                    <a:lnTo>
                      <a:pt x="190" y="0"/>
                    </a:lnTo>
                    <a:cubicBezTo>
                      <a:pt x="200" y="0"/>
                      <a:pt x="207" y="8"/>
                      <a:pt x="207" y="18"/>
                    </a:cubicBezTo>
                    <a:cubicBezTo>
                      <a:pt x="207" y="27"/>
                      <a:pt x="200" y="35"/>
                      <a:pt x="190" y="35"/>
                    </a:cubicBezTo>
                    <a:lnTo>
                      <a:pt x="18"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1"/>
              <p:cNvSpPr/>
              <p:nvPr/>
            </p:nvSpPr>
            <p:spPr>
              <a:xfrm>
                <a:off x="1221" y="1999"/>
                <a:ext cx="33" cy="1174"/>
              </a:xfrm>
              <a:custGeom>
                <a:avLst/>
                <a:gdLst/>
                <a:ahLst/>
                <a:cxnLst/>
                <a:rect l="l" t="t" r="r" b="b"/>
                <a:pathLst>
                  <a:path w="34" h="1590" extrusionOk="0">
                    <a:moveTo>
                      <a:pt x="0" y="17"/>
                    </a:moveTo>
                    <a:lnTo>
                      <a:pt x="0" y="17"/>
                    </a:lnTo>
                    <a:cubicBezTo>
                      <a:pt x="0" y="8"/>
                      <a:pt x="7" y="0"/>
                      <a:pt x="17" y="0"/>
                    </a:cubicBezTo>
                    <a:cubicBezTo>
                      <a:pt x="26" y="0"/>
                      <a:pt x="34" y="8"/>
                      <a:pt x="34" y="17"/>
                    </a:cubicBezTo>
                    <a:lnTo>
                      <a:pt x="34" y="1572"/>
                    </a:lnTo>
                    <a:cubicBezTo>
                      <a:pt x="34" y="1582"/>
                      <a:pt x="26" y="1590"/>
                      <a:pt x="17" y="1590"/>
                    </a:cubicBezTo>
                    <a:cubicBezTo>
                      <a:pt x="7" y="1590"/>
                      <a:pt x="0" y="1582"/>
                      <a:pt x="0" y="1572"/>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221" y="1871"/>
                <a:ext cx="33" cy="153"/>
              </a:xfrm>
              <a:custGeom>
                <a:avLst/>
                <a:gdLst/>
                <a:ahLst/>
                <a:cxnLst/>
                <a:rect l="l" t="t" r="r" b="b"/>
                <a:pathLst>
                  <a:path w="34" h="207" extrusionOk="0">
                    <a:moveTo>
                      <a:pt x="34" y="190"/>
                    </a:moveTo>
                    <a:lnTo>
                      <a:pt x="34" y="190"/>
                    </a:lnTo>
                    <a:cubicBezTo>
                      <a:pt x="34" y="200"/>
                      <a:pt x="26" y="207"/>
                      <a:pt x="17" y="207"/>
                    </a:cubicBezTo>
                    <a:cubicBezTo>
                      <a:pt x="7" y="207"/>
                      <a:pt x="0" y="200"/>
                      <a:pt x="0" y="190"/>
                    </a:cubicBezTo>
                    <a:lnTo>
                      <a:pt x="0" y="17"/>
                    </a:lnTo>
                    <a:cubicBezTo>
                      <a:pt x="0" y="8"/>
                      <a:pt x="7" y="0"/>
                      <a:pt x="17" y="0"/>
                    </a:cubicBezTo>
                    <a:cubicBezTo>
                      <a:pt x="26" y="0"/>
                      <a:pt x="34" y="8"/>
                      <a:pt x="34" y="17"/>
                    </a:cubicBezTo>
                    <a:lnTo>
                      <a:pt x="34"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31;p1"/>
              <p:cNvSpPr/>
              <p:nvPr/>
            </p:nvSpPr>
            <p:spPr>
              <a:xfrm>
                <a:off x="1221" y="3147"/>
                <a:ext cx="33" cy="153"/>
              </a:xfrm>
              <a:custGeom>
                <a:avLst/>
                <a:gdLst/>
                <a:ahLst/>
                <a:cxnLst/>
                <a:rect l="l" t="t" r="r" b="b"/>
                <a:pathLst>
                  <a:path w="34" h="207" extrusionOk="0">
                    <a:moveTo>
                      <a:pt x="0" y="17"/>
                    </a:moveTo>
                    <a:lnTo>
                      <a:pt x="0" y="17"/>
                    </a:lnTo>
                    <a:cubicBezTo>
                      <a:pt x="0" y="8"/>
                      <a:pt x="7" y="0"/>
                      <a:pt x="17" y="0"/>
                    </a:cubicBezTo>
                    <a:cubicBezTo>
                      <a:pt x="26" y="0"/>
                      <a:pt x="34" y="8"/>
                      <a:pt x="34" y="17"/>
                    </a:cubicBezTo>
                    <a:lnTo>
                      <a:pt x="34" y="190"/>
                    </a:lnTo>
                    <a:cubicBezTo>
                      <a:pt x="34" y="200"/>
                      <a:pt x="26" y="207"/>
                      <a:pt x="17" y="207"/>
                    </a:cubicBezTo>
                    <a:cubicBezTo>
                      <a:pt x="7" y="207"/>
                      <a:pt x="0" y="200"/>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1221" y="3275"/>
                <a:ext cx="881" cy="25"/>
              </a:xfrm>
              <a:custGeom>
                <a:avLst/>
                <a:gdLst/>
                <a:ahLst/>
                <a:cxnLst/>
                <a:rect l="l" t="t" r="r" b="b"/>
                <a:pathLst>
                  <a:path w="898" h="34" extrusionOk="0">
                    <a:moveTo>
                      <a:pt x="17" y="34"/>
                    </a:moveTo>
                    <a:lnTo>
                      <a:pt x="17" y="34"/>
                    </a:lnTo>
                    <a:cubicBezTo>
                      <a:pt x="7" y="34"/>
                      <a:pt x="0" y="27"/>
                      <a:pt x="0" y="17"/>
                    </a:cubicBezTo>
                    <a:cubicBezTo>
                      <a:pt x="0" y="8"/>
                      <a:pt x="7" y="0"/>
                      <a:pt x="17" y="0"/>
                    </a:cubicBezTo>
                    <a:lnTo>
                      <a:pt x="881" y="0"/>
                    </a:lnTo>
                    <a:cubicBezTo>
                      <a:pt x="890" y="0"/>
                      <a:pt x="898" y="8"/>
                      <a:pt x="898" y="17"/>
                    </a:cubicBezTo>
                    <a:cubicBezTo>
                      <a:pt x="898" y="27"/>
                      <a:pt x="890" y="34"/>
                      <a:pt x="881"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p:nvPr/>
            </p:nvSpPr>
            <p:spPr>
              <a:xfrm>
                <a:off x="1899" y="1871"/>
                <a:ext cx="33" cy="1429"/>
              </a:xfrm>
              <a:custGeom>
                <a:avLst/>
                <a:gdLst/>
                <a:ahLst/>
                <a:cxnLst/>
                <a:rect l="l" t="t" r="r" b="b"/>
                <a:pathLst>
                  <a:path w="34" h="1935" extrusionOk="0">
                    <a:moveTo>
                      <a:pt x="34" y="1918"/>
                    </a:moveTo>
                    <a:lnTo>
                      <a:pt x="34" y="1918"/>
                    </a:lnTo>
                    <a:cubicBezTo>
                      <a:pt x="34" y="1928"/>
                      <a:pt x="27" y="1935"/>
                      <a:pt x="17" y="1935"/>
                    </a:cubicBezTo>
                    <a:cubicBezTo>
                      <a:pt x="8" y="1935"/>
                      <a:pt x="0" y="1928"/>
                      <a:pt x="0" y="1918"/>
                    </a:cubicBezTo>
                    <a:lnTo>
                      <a:pt x="0" y="17"/>
                    </a:lnTo>
                    <a:cubicBezTo>
                      <a:pt x="0" y="8"/>
                      <a:pt x="8" y="0"/>
                      <a:pt x="17" y="0"/>
                    </a:cubicBezTo>
                    <a:cubicBezTo>
                      <a:pt x="27" y="0"/>
                      <a:pt x="34" y="8"/>
                      <a:pt x="34" y="17"/>
                    </a:cubicBezTo>
                    <a:lnTo>
                      <a:pt x="34" y="191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1"/>
              <p:cNvSpPr/>
              <p:nvPr/>
            </p:nvSpPr>
            <p:spPr>
              <a:xfrm>
                <a:off x="1221" y="1871"/>
                <a:ext cx="881" cy="26"/>
              </a:xfrm>
              <a:custGeom>
                <a:avLst/>
                <a:gdLst/>
                <a:ahLst/>
                <a:cxnLst/>
                <a:rect l="l" t="t" r="r" b="b"/>
                <a:pathLst>
                  <a:path w="898" h="35" extrusionOk="0">
                    <a:moveTo>
                      <a:pt x="17" y="35"/>
                    </a:moveTo>
                    <a:lnTo>
                      <a:pt x="17" y="35"/>
                    </a:lnTo>
                    <a:cubicBezTo>
                      <a:pt x="7" y="35"/>
                      <a:pt x="0" y="27"/>
                      <a:pt x="0" y="17"/>
                    </a:cubicBezTo>
                    <a:cubicBezTo>
                      <a:pt x="0" y="8"/>
                      <a:pt x="7" y="0"/>
                      <a:pt x="17" y="0"/>
                    </a:cubicBezTo>
                    <a:lnTo>
                      <a:pt x="881" y="0"/>
                    </a:lnTo>
                    <a:cubicBezTo>
                      <a:pt x="890" y="0"/>
                      <a:pt x="898" y="8"/>
                      <a:pt x="898" y="17"/>
                    </a:cubicBezTo>
                    <a:cubicBezTo>
                      <a:pt x="898" y="27"/>
                      <a:pt x="890" y="35"/>
                      <a:pt x="881"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1"/>
              <p:cNvSpPr/>
              <p:nvPr/>
            </p:nvSpPr>
            <p:spPr>
              <a:xfrm>
                <a:off x="2069" y="1871"/>
                <a:ext cx="3933" cy="26"/>
              </a:xfrm>
              <a:custGeom>
                <a:avLst/>
                <a:gdLst/>
                <a:ahLst/>
                <a:cxnLst/>
                <a:rect l="l" t="t" r="r" b="b"/>
                <a:pathLst>
                  <a:path w="4008" h="35" extrusionOk="0">
                    <a:moveTo>
                      <a:pt x="17" y="35"/>
                    </a:moveTo>
                    <a:lnTo>
                      <a:pt x="17" y="35"/>
                    </a:lnTo>
                    <a:cubicBezTo>
                      <a:pt x="7" y="35"/>
                      <a:pt x="0" y="27"/>
                      <a:pt x="0" y="17"/>
                    </a:cubicBezTo>
                    <a:cubicBezTo>
                      <a:pt x="0" y="8"/>
                      <a:pt x="7" y="0"/>
                      <a:pt x="17" y="0"/>
                    </a:cubicBezTo>
                    <a:lnTo>
                      <a:pt x="3991" y="0"/>
                    </a:lnTo>
                    <a:cubicBezTo>
                      <a:pt x="4001" y="0"/>
                      <a:pt x="4008" y="8"/>
                      <a:pt x="4008" y="17"/>
                    </a:cubicBezTo>
                    <a:cubicBezTo>
                      <a:pt x="4008" y="27"/>
                      <a:pt x="4001" y="35"/>
                      <a:pt x="3991"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1"/>
              <p:cNvSpPr/>
              <p:nvPr/>
            </p:nvSpPr>
            <p:spPr>
              <a:xfrm>
                <a:off x="2069" y="3275"/>
                <a:ext cx="3933" cy="25"/>
              </a:xfrm>
              <a:custGeom>
                <a:avLst/>
                <a:gdLst/>
                <a:ahLst/>
                <a:cxnLst/>
                <a:rect l="l" t="t" r="r" b="b"/>
                <a:pathLst>
                  <a:path w="4008" h="34" extrusionOk="0">
                    <a:moveTo>
                      <a:pt x="17" y="34"/>
                    </a:moveTo>
                    <a:lnTo>
                      <a:pt x="17" y="34"/>
                    </a:lnTo>
                    <a:cubicBezTo>
                      <a:pt x="7" y="34"/>
                      <a:pt x="0" y="27"/>
                      <a:pt x="0" y="17"/>
                    </a:cubicBezTo>
                    <a:cubicBezTo>
                      <a:pt x="0" y="8"/>
                      <a:pt x="7" y="0"/>
                      <a:pt x="17" y="0"/>
                    </a:cubicBezTo>
                    <a:lnTo>
                      <a:pt x="3991" y="0"/>
                    </a:lnTo>
                    <a:cubicBezTo>
                      <a:pt x="4001" y="0"/>
                      <a:pt x="4008" y="8"/>
                      <a:pt x="4008" y="17"/>
                    </a:cubicBezTo>
                    <a:cubicBezTo>
                      <a:pt x="4008" y="27"/>
                      <a:pt x="4001" y="34"/>
                      <a:pt x="3991"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1"/>
              <p:cNvSpPr/>
              <p:nvPr/>
            </p:nvSpPr>
            <p:spPr>
              <a:xfrm>
                <a:off x="2067" y="1997"/>
                <a:ext cx="296" cy="284"/>
              </a:xfrm>
              <a:custGeom>
                <a:avLst/>
                <a:gdLst/>
                <a:ahLst/>
                <a:cxnLst/>
                <a:rect l="l" t="t" r="r" b="b"/>
                <a:pathLst>
                  <a:path w="302" h="384" extrusionOk="0">
                    <a:moveTo>
                      <a:pt x="5" y="30"/>
                    </a:moveTo>
                    <a:lnTo>
                      <a:pt x="5" y="30"/>
                    </a:lnTo>
                    <a:cubicBezTo>
                      <a:pt x="0" y="22"/>
                      <a:pt x="1" y="11"/>
                      <a:pt x="8" y="6"/>
                    </a:cubicBezTo>
                    <a:cubicBezTo>
                      <a:pt x="16" y="0"/>
                      <a:pt x="27" y="1"/>
                      <a:pt x="33" y="9"/>
                    </a:cubicBezTo>
                    <a:lnTo>
                      <a:pt x="296" y="354"/>
                    </a:lnTo>
                    <a:cubicBezTo>
                      <a:pt x="302" y="362"/>
                      <a:pt x="301" y="373"/>
                      <a:pt x="293" y="378"/>
                    </a:cubicBezTo>
                    <a:cubicBezTo>
                      <a:pt x="285" y="384"/>
                      <a:pt x="275" y="383"/>
                      <a:pt x="269" y="375"/>
                    </a:cubicBezTo>
                    <a:lnTo>
                      <a:pt x="5" y="3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1"/>
              <p:cNvSpPr/>
              <p:nvPr/>
            </p:nvSpPr>
            <p:spPr>
              <a:xfrm>
                <a:off x="2067" y="2252"/>
                <a:ext cx="296" cy="284"/>
              </a:xfrm>
              <a:custGeom>
                <a:avLst/>
                <a:gdLst/>
                <a:ahLst/>
                <a:cxnLst/>
                <a:rect l="l" t="t" r="r" b="b"/>
                <a:pathLst>
                  <a:path w="302" h="385" extrusionOk="0">
                    <a:moveTo>
                      <a:pt x="33" y="376"/>
                    </a:moveTo>
                    <a:lnTo>
                      <a:pt x="33" y="376"/>
                    </a:lnTo>
                    <a:cubicBezTo>
                      <a:pt x="27" y="383"/>
                      <a:pt x="16" y="385"/>
                      <a:pt x="8" y="379"/>
                    </a:cubicBezTo>
                    <a:cubicBezTo>
                      <a:pt x="1" y="373"/>
                      <a:pt x="0" y="363"/>
                      <a:pt x="5" y="355"/>
                    </a:cubicBezTo>
                    <a:lnTo>
                      <a:pt x="269" y="9"/>
                    </a:lnTo>
                    <a:cubicBezTo>
                      <a:pt x="275" y="2"/>
                      <a:pt x="285" y="0"/>
                      <a:pt x="293" y="6"/>
                    </a:cubicBezTo>
                    <a:cubicBezTo>
                      <a:pt x="301" y="12"/>
                      <a:pt x="302" y="23"/>
                      <a:pt x="296" y="30"/>
                    </a:cubicBezTo>
                    <a:lnTo>
                      <a:pt x="33" y="37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1"/>
              <p:cNvSpPr/>
              <p:nvPr/>
            </p:nvSpPr>
            <p:spPr>
              <a:xfrm>
                <a:off x="2067" y="1998"/>
                <a:ext cx="987" cy="155"/>
              </a:xfrm>
              <a:custGeom>
                <a:avLst/>
                <a:gdLst/>
                <a:ahLst/>
                <a:cxnLst/>
                <a:rect l="l" t="t" r="r" b="b"/>
                <a:pathLst>
                  <a:path w="1006" h="210" extrusionOk="0">
                    <a:moveTo>
                      <a:pt x="16" y="35"/>
                    </a:moveTo>
                    <a:lnTo>
                      <a:pt x="16" y="35"/>
                    </a:lnTo>
                    <a:cubicBezTo>
                      <a:pt x="7" y="33"/>
                      <a:pt x="0" y="24"/>
                      <a:pt x="2" y="15"/>
                    </a:cubicBezTo>
                    <a:cubicBezTo>
                      <a:pt x="4" y="6"/>
                      <a:pt x="13" y="0"/>
                      <a:pt x="22" y="1"/>
                    </a:cubicBezTo>
                    <a:lnTo>
                      <a:pt x="991" y="174"/>
                    </a:lnTo>
                    <a:cubicBezTo>
                      <a:pt x="1000" y="176"/>
                      <a:pt x="1006" y="185"/>
                      <a:pt x="1005" y="194"/>
                    </a:cubicBezTo>
                    <a:cubicBezTo>
                      <a:pt x="1003" y="203"/>
                      <a:pt x="994" y="210"/>
                      <a:pt x="985" y="208"/>
                    </a:cubicBezTo>
                    <a:lnTo>
                      <a:pt x="16"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1"/>
              <p:cNvSpPr/>
              <p:nvPr/>
            </p:nvSpPr>
            <p:spPr>
              <a:xfrm>
                <a:off x="2067" y="2380"/>
                <a:ext cx="987" cy="155"/>
              </a:xfrm>
              <a:custGeom>
                <a:avLst/>
                <a:gdLst/>
                <a:ahLst/>
                <a:cxnLst/>
                <a:rect l="l" t="t" r="r" b="b"/>
                <a:pathLst>
                  <a:path w="1006" h="210" extrusionOk="0">
                    <a:moveTo>
                      <a:pt x="22" y="208"/>
                    </a:moveTo>
                    <a:lnTo>
                      <a:pt x="22" y="208"/>
                    </a:lnTo>
                    <a:cubicBezTo>
                      <a:pt x="13" y="210"/>
                      <a:pt x="4" y="204"/>
                      <a:pt x="2" y="194"/>
                    </a:cubicBezTo>
                    <a:cubicBezTo>
                      <a:pt x="0" y="185"/>
                      <a:pt x="7" y="176"/>
                      <a:pt x="16" y="174"/>
                    </a:cubicBezTo>
                    <a:lnTo>
                      <a:pt x="985" y="2"/>
                    </a:lnTo>
                    <a:cubicBezTo>
                      <a:pt x="994" y="0"/>
                      <a:pt x="1003" y="6"/>
                      <a:pt x="1005" y="16"/>
                    </a:cubicBezTo>
                    <a:cubicBezTo>
                      <a:pt x="1006" y="25"/>
                      <a:pt x="1000" y="34"/>
                      <a:pt x="991" y="35"/>
                    </a:cubicBezTo>
                    <a:lnTo>
                      <a:pt x="22" y="20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1"/>
              <p:cNvSpPr/>
              <p:nvPr/>
            </p:nvSpPr>
            <p:spPr>
              <a:xfrm>
                <a:off x="2575" y="2125"/>
                <a:ext cx="480" cy="156"/>
              </a:xfrm>
              <a:custGeom>
                <a:avLst/>
                <a:gdLst/>
                <a:ahLst/>
                <a:cxnLst/>
                <a:rect l="l" t="t" r="r" b="b"/>
                <a:pathLst>
                  <a:path w="489" h="211" extrusionOk="0">
                    <a:moveTo>
                      <a:pt x="463" y="3"/>
                    </a:moveTo>
                    <a:lnTo>
                      <a:pt x="463" y="3"/>
                    </a:lnTo>
                    <a:cubicBezTo>
                      <a:pt x="472" y="0"/>
                      <a:pt x="482" y="4"/>
                      <a:pt x="486" y="13"/>
                    </a:cubicBezTo>
                    <a:cubicBezTo>
                      <a:pt x="489" y="22"/>
                      <a:pt x="485" y="32"/>
                      <a:pt x="476" y="35"/>
                    </a:cubicBezTo>
                    <a:lnTo>
                      <a:pt x="25" y="208"/>
                    </a:lnTo>
                    <a:cubicBezTo>
                      <a:pt x="17" y="211"/>
                      <a:pt x="7" y="207"/>
                      <a:pt x="3" y="198"/>
                    </a:cubicBezTo>
                    <a:cubicBezTo>
                      <a:pt x="0" y="189"/>
                      <a:pt x="4" y="179"/>
                      <a:pt x="13" y="176"/>
                    </a:cubicBezTo>
                    <a:lnTo>
                      <a:pt x="463" y="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
              <p:cNvSpPr/>
              <p:nvPr/>
            </p:nvSpPr>
            <p:spPr>
              <a:xfrm>
                <a:off x="2323" y="2125"/>
                <a:ext cx="121" cy="113"/>
              </a:xfrm>
              <a:custGeom>
                <a:avLst/>
                <a:gdLst/>
                <a:ahLst/>
                <a:cxnLst/>
                <a:rect l="l" t="t" r="r" b="b"/>
                <a:pathLst>
                  <a:path w="123" h="153" extrusionOk="0">
                    <a:moveTo>
                      <a:pt x="5" y="29"/>
                    </a:moveTo>
                    <a:lnTo>
                      <a:pt x="5" y="29"/>
                    </a:lnTo>
                    <a:cubicBezTo>
                      <a:pt x="0" y="22"/>
                      <a:pt x="1" y="11"/>
                      <a:pt x="9" y="5"/>
                    </a:cubicBezTo>
                    <a:cubicBezTo>
                      <a:pt x="17" y="0"/>
                      <a:pt x="27" y="1"/>
                      <a:pt x="33" y="9"/>
                    </a:cubicBezTo>
                    <a:lnTo>
                      <a:pt x="117" y="123"/>
                    </a:lnTo>
                    <a:cubicBezTo>
                      <a:pt x="123" y="131"/>
                      <a:pt x="121" y="142"/>
                      <a:pt x="114" y="147"/>
                    </a:cubicBezTo>
                    <a:cubicBezTo>
                      <a:pt x="106" y="153"/>
                      <a:pt x="95" y="151"/>
                      <a:pt x="90" y="144"/>
                    </a:cubicBezTo>
                    <a:lnTo>
                      <a:pt x="5"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
              <p:cNvSpPr/>
              <p:nvPr/>
            </p:nvSpPr>
            <p:spPr>
              <a:xfrm>
                <a:off x="2406" y="2167"/>
                <a:ext cx="257" cy="70"/>
              </a:xfrm>
              <a:custGeom>
                <a:avLst/>
                <a:gdLst/>
                <a:ahLst/>
                <a:cxnLst/>
                <a:rect l="l" t="t" r="r" b="b"/>
                <a:pathLst>
                  <a:path w="262" h="95" extrusionOk="0">
                    <a:moveTo>
                      <a:pt x="23" y="93"/>
                    </a:moveTo>
                    <a:lnTo>
                      <a:pt x="23" y="93"/>
                    </a:lnTo>
                    <a:cubicBezTo>
                      <a:pt x="14" y="95"/>
                      <a:pt x="4" y="90"/>
                      <a:pt x="2" y="81"/>
                    </a:cubicBezTo>
                    <a:cubicBezTo>
                      <a:pt x="0" y="72"/>
                      <a:pt x="5" y="62"/>
                      <a:pt x="14" y="60"/>
                    </a:cubicBezTo>
                    <a:lnTo>
                      <a:pt x="239" y="2"/>
                    </a:lnTo>
                    <a:cubicBezTo>
                      <a:pt x="248" y="0"/>
                      <a:pt x="257" y="6"/>
                      <a:pt x="259" y="15"/>
                    </a:cubicBezTo>
                    <a:cubicBezTo>
                      <a:pt x="262" y="24"/>
                      <a:pt x="256" y="33"/>
                      <a:pt x="247" y="36"/>
                    </a:cubicBezTo>
                    <a:lnTo>
                      <a:pt x="23" y="9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
              <p:cNvSpPr/>
              <p:nvPr/>
            </p:nvSpPr>
            <p:spPr>
              <a:xfrm>
                <a:off x="2313" y="2294"/>
                <a:ext cx="131" cy="114"/>
              </a:xfrm>
              <a:custGeom>
                <a:avLst/>
                <a:gdLst/>
                <a:ahLst/>
                <a:cxnLst/>
                <a:rect l="l" t="t" r="r" b="b"/>
                <a:pathLst>
                  <a:path w="133" h="155" extrusionOk="0">
                    <a:moveTo>
                      <a:pt x="100" y="9"/>
                    </a:moveTo>
                    <a:lnTo>
                      <a:pt x="100" y="9"/>
                    </a:lnTo>
                    <a:cubicBezTo>
                      <a:pt x="106" y="1"/>
                      <a:pt x="117" y="0"/>
                      <a:pt x="124" y="6"/>
                    </a:cubicBezTo>
                    <a:cubicBezTo>
                      <a:pt x="132" y="12"/>
                      <a:pt x="133" y="23"/>
                      <a:pt x="127" y="30"/>
                    </a:cubicBezTo>
                    <a:lnTo>
                      <a:pt x="33" y="146"/>
                    </a:lnTo>
                    <a:cubicBezTo>
                      <a:pt x="27" y="154"/>
                      <a:pt x="16" y="155"/>
                      <a:pt x="9" y="149"/>
                    </a:cubicBezTo>
                    <a:cubicBezTo>
                      <a:pt x="2" y="143"/>
                      <a:pt x="0" y="132"/>
                      <a:pt x="6" y="125"/>
                    </a:cubicBezTo>
                    <a:lnTo>
                      <a:pt x="100" y="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p:nvPr/>
            </p:nvSpPr>
            <p:spPr>
              <a:xfrm>
                <a:off x="2405" y="2294"/>
                <a:ext cx="256" cy="77"/>
              </a:xfrm>
              <a:custGeom>
                <a:avLst/>
                <a:gdLst/>
                <a:ahLst/>
                <a:cxnLst/>
                <a:rect l="l" t="t" r="r" b="b"/>
                <a:pathLst>
                  <a:path w="260" h="105" extrusionOk="0">
                    <a:moveTo>
                      <a:pt x="15" y="36"/>
                    </a:moveTo>
                    <a:lnTo>
                      <a:pt x="15" y="36"/>
                    </a:lnTo>
                    <a:cubicBezTo>
                      <a:pt x="5" y="33"/>
                      <a:pt x="0" y="23"/>
                      <a:pt x="3" y="14"/>
                    </a:cubicBezTo>
                    <a:cubicBezTo>
                      <a:pt x="6" y="5"/>
                      <a:pt x="15" y="0"/>
                      <a:pt x="24" y="3"/>
                    </a:cubicBezTo>
                    <a:lnTo>
                      <a:pt x="246" y="70"/>
                    </a:lnTo>
                    <a:cubicBezTo>
                      <a:pt x="255" y="72"/>
                      <a:pt x="260" y="82"/>
                      <a:pt x="258" y="91"/>
                    </a:cubicBezTo>
                    <a:cubicBezTo>
                      <a:pt x="255" y="100"/>
                      <a:pt x="245" y="105"/>
                      <a:pt x="236" y="102"/>
                    </a:cubicBezTo>
                    <a:lnTo>
                      <a:pt x="15"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p:nvPr/>
            </p:nvSpPr>
            <p:spPr>
              <a:xfrm>
                <a:off x="2314" y="2344"/>
                <a:ext cx="347" cy="64"/>
              </a:xfrm>
              <a:custGeom>
                <a:avLst/>
                <a:gdLst/>
                <a:ahLst/>
                <a:cxnLst/>
                <a:rect l="l" t="t" r="r" b="b"/>
                <a:pathLst>
                  <a:path w="353" h="86" extrusionOk="0">
                    <a:moveTo>
                      <a:pt x="21" y="85"/>
                    </a:moveTo>
                    <a:lnTo>
                      <a:pt x="21" y="85"/>
                    </a:lnTo>
                    <a:cubicBezTo>
                      <a:pt x="12" y="86"/>
                      <a:pt x="3" y="80"/>
                      <a:pt x="2" y="70"/>
                    </a:cubicBezTo>
                    <a:cubicBezTo>
                      <a:pt x="0" y="61"/>
                      <a:pt x="7" y="52"/>
                      <a:pt x="16" y="51"/>
                    </a:cubicBezTo>
                    <a:lnTo>
                      <a:pt x="332" y="1"/>
                    </a:lnTo>
                    <a:cubicBezTo>
                      <a:pt x="341" y="0"/>
                      <a:pt x="350" y="6"/>
                      <a:pt x="351" y="15"/>
                    </a:cubicBezTo>
                    <a:cubicBezTo>
                      <a:pt x="353" y="25"/>
                      <a:pt x="346" y="33"/>
                      <a:pt x="337" y="35"/>
                    </a:cubicBezTo>
                    <a:lnTo>
                      <a:pt x="21" y="8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1"/>
              <p:cNvSpPr/>
              <p:nvPr/>
            </p:nvSpPr>
            <p:spPr>
              <a:xfrm>
                <a:off x="2067" y="2635"/>
                <a:ext cx="207" cy="538"/>
              </a:xfrm>
              <a:custGeom>
                <a:avLst/>
                <a:gdLst/>
                <a:ahLst/>
                <a:cxnLst/>
                <a:rect l="l" t="t" r="r" b="b"/>
                <a:pathLst>
                  <a:path w="211" h="729" extrusionOk="0">
                    <a:moveTo>
                      <a:pt x="36" y="715"/>
                    </a:moveTo>
                    <a:lnTo>
                      <a:pt x="36" y="715"/>
                    </a:lnTo>
                    <a:cubicBezTo>
                      <a:pt x="33" y="724"/>
                      <a:pt x="24" y="729"/>
                      <a:pt x="15" y="727"/>
                    </a:cubicBezTo>
                    <a:cubicBezTo>
                      <a:pt x="6" y="725"/>
                      <a:pt x="0" y="715"/>
                      <a:pt x="2" y="706"/>
                    </a:cubicBezTo>
                    <a:lnTo>
                      <a:pt x="175" y="15"/>
                    </a:lnTo>
                    <a:cubicBezTo>
                      <a:pt x="177" y="6"/>
                      <a:pt x="187" y="0"/>
                      <a:pt x="196" y="3"/>
                    </a:cubicBezTo>
                    <a:cubicBezTo>
                      <a:pt x="205" y="5"/>
                      <a:pt x="211" y="14"/>
                      <a:pt x="208" y="23"/>
                    </a:cubicBezTo>
                    <a:lnTo>
                      <a:pt x="36" y="71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1"/>
              <p:cNvSpPr/>
              <p:nvPr/>
            </p:nvSpPr>
            <p:spPr>
              <a:xfrm>
                <a:off x="2237" y="2636"/>
                <a:ext cx="104" cy="410"/>
              </a:xfrm>
              <a:custGeom>
                <a:avLst/>
                <a:gdLst/>
                <a:ahLst/>
                <a:cxnLst/>
                <a:rect l="l" t="t" r="r" b="b"/>
                <a:pathLst>
                  <a:path w="106" h="555" extrusionOk="0">
                    <a:moveTo>
                      <a:pt x="2" y="20"/>
                    </a:moveTo>
                    <a:lnTo>
                      <a:pt x="2" y="20"/>
                    </a:lnTo>
                    <a:cubicBezTo>
                      <a:pt x="0" y="11"/>
                      <a:pt x="7" y="2"/>
                      <a:pt x="16" y="1"/>
                    </a:cubicBezTo>
                    <a:cubicBezTo>
                      <a:pt x="26" y="0"/>
                      <a:pt x="34" y="7"/>
                      <a:pt x="36" y="16"/>
                    </a:cubicBezTo>
                    <a:lnTo>
                      <a:pt x="105" y="534"/>
                    </a:lnTo>
                    <a:cubicBezTo>
                      <a:pt x="106" y="544"/>
                      <a:pt x="99" y="552"/>
                      <a:pt x="90" y="554"/>
                    </a:cubicBezTo>
                    <a:cubicBezTo>
                      <a:pt x="81" y="555"/>
                      <a:pt x="72" y="548"/>
                      <a:pt x="71" y="539"/>
                    </a:cubicBezTo>
                    <a:lnTo>
                      <a:pt x="2" y="2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
              <p:cNvSpPr/>
              <p:nvPr/>
            </p:nvSpPr>
            <p:spPr>
              <a:xfrm>
                <a:off x="2069" y="3147"/>
                <a:ext cx="980" cy="26"/>
              </a:xfrm>
              <a:custGeom>
                <a:avLst/>
                <a:gdLst/>
                <a:ahLst/>
                <a:cxnLst/>
                <a:rect l="l" t="t" r="r" b="b"/>
                <a:pathLst>
                  <a:path w="999" h="35" extrusionOk="0">
                    <a:moveTo>
                      <a:pt x="17" y="35"/>
                    </a:moveTo>
                    <a:lnTo>
                      <a:pt x="17" y="35"/>
                    </a:lnTo>
                    <a:cubicBezTo>
                      <a:pt x="7" y="35"/>
                      <a:pt x="0" y="27"/>
                      <a:pt x="0" y="17"/>
                    </a:cubicBezTo>
                    <a:cubicBezTo>
                      <a:pt x="0" y="8"/>
                      <a:pt x="7" y="0"/>
                      <a:pt x="17" y="0"/>
                    </a:cubicBezTo>
                    <a:lnTo>
                      <a:pt x="982" y="0"/>
                    </a:lnTo>
                    <a:cubicBezTo>
                      <a:pt x="991" y="0"/>
                      <a:pt x="999" y="8"/>
                      <a:pt x="999" y="17"/>
                    </a:cubicBezTo>
                    <a:cubicBezTo>
                      <a:pt x="999" y="27"/>
                      <a:pt x="991" y="35"/>
                      <a:pt x="982"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2304" y="3018"/>
                <a:ext cx="746" cy="155"/>
              </a:xfrm>
              <a:custGeom>
                <a:avLst/>
                <a:gdLst/>
                <a:ahLst/>
                <a:cxnLst/>
                <a:rect l="l" t="t" r="r" b="b"/>
                <a:pathLst>
                  <a:path w="760" h="210" extrusionOk="0">
                    <a:moveTo>
                      <a:pt x="15" y="35"/>
                    </a:moveTo>
                    <a:lnTo>
                      <a:pt x="15" y="35"/>
                    </a:lnTo>
                    <a:cubicBezTo>
                      <a:pt x="6" y="33"/>
                      <a:pt x="0" y="24"/>
                      <a:pt x="2" y="15"/>
                    </a:cubicBezTo>
                    <a:cubicBezTo>
                      <a:pt x="4" y="5"/>
                      <a:pt x="14" y="0"/>
                      <a:pt x="23" y="2"/>
                    </a:cubicBezTo>
                    <a:lnTo>
                      <a:pt x="746" y="175"/>
                    </a:lnTo>
                    <a:cubicBezTo>
                      <a:pt x="755" y="177"/>
                      <a:pt x="760" y="186"/>
                      <a:pt x="758" y="195"/>
                    </a:cubicBezTo>
                    <a:cubicBezTo>
                      <a:pt x="756" y="205"/>
                      <a:pt x="747" y="210"/>
                      <a:pt x="738" y="208"/>
                    </a:cubicBezTo>
                    <a:lnTo>
                      <a:pt x="15"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p:cNvSpPr/>
              <p:nvPr/>
            </p:nvSpPr>
            <p:spPr>
              <a:xfrm>
                <a:off x="3083" y="2635"/>
                <a:ext cx="547" cy="539"/>
              </a:xfrm>
              <a:custGeom>
                <a:avLst/>
                <a:gdLst/>
                <a:ahLst/>
                <a:cxnLst/>
                <a:rect l="l" t="t" r="r" b="b"/>
                <a:pathLst>
                  <a:path w="557" h="730" extrusionOk="0">
                    <a:moveTo>
                      <a:pt x="33" y="721"/>
                    </a:moveTo>
                    <a:lnTo>
                      <a:pt x="33" y="721"/>
                    </a:lnTo>
                    <a:cubicBezTo>
                      <a:pt x="28" y="728"/>
                      <a:pt x="17" y="730"/>
                      <a:pt x="9" y="724"/>
                    </a:cubicBezTo>
                    <a:cubicBezTo>
                      <a:pt x="2" y="718"/>
                      <a:pt x="0" y="708"/>
                      <a:pt x="6" y="700"/>
                    </a:cubicBezTo>
                    <a:lnTo>
                      <a:pt x="524" y="9"/>
                    </a:lnTo>
                    <a:cubicBezTo>
                      <a:pt x="530" y="1"/>
                      <a:pt x="541" y="0"/>
                      <a:pt x="548" y="5"/>
                    </a:cubicBezTo>
                    <a:cubicBezTo>
                      <a:pt x="556" y="11"/>
                      <a:pt x="557" y="22"/>
                      <a:pt x="552" y="29"/>
                    </a:cubicBezTo>
                    <a:lnTo>
                      <a:pt x="33" y="72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3593" y="2635"/>
                <a:ext cx="546" cy="539"/>
              </a:xfrm>
              <a:custGeom>
                <a:avLst/>
                <a:gdLst/>
                <a:ahLst/>
                <a:cxnLst/>
                <a:rect l="l" t="t" r="r" b="b"/>
                <a:pathLst>
                  <a:path w="557" h="730" extrusionOk="0">
                    <a:moveTo>
                      <a:pt x="5" y="29"/>
                    </a:moveTo>
                    <a:lnTo>
                      <a:pt x="5" y="29"/>
                    </a:lnTo>
                    <a:cubicBezTo>
                      <a:pt x="0" y="22"/>
                      <a:pt x="1" y="11"/>
                      <a:pt x="9" y="5"/>
                    </a:cubicBezTo>
                    <a:cubicBezTo>
                      <a:pt x="16" y="0"/>
                      <a:pt x="27" y="1"/>
                      <a:pt x="33" y="9"/>
                    </a:cubicBezTo>
                    <a:lnTo>
                      <a:pt x="551" y="700"/>
                    </a:lnTo>
                    <a:cubicBezTo>
                      <a:pt x="557" y="708"/>
                      <a:pt x="555" y="718"/>
                      <a:pt x="548" y="724"/>
                    </a:cubicBezTo>
                    <a:cubicBezTo>
                      <a:pt x="540" y="730"/>
                      <a:pt x="529" y="728"/>
                      <a:pt x="524" y="721"/>
                    </a:cubicBezTo>
                    <a:lnTo>
                      <a:pt x="5"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
              <p:cNvSpPr/>
              <p:nvPr/>
            </p:nvSpPr>
            <p:spPr>
              <a:xfrm>
                <a:off x="3083" y="3018"/>
                <a:ext cx="547" cy="156"/>
              </a:xfrm>
              <a:custGeom>
                <a:avLst/>
                <a:gdLst/>
                <a:ahLst/>
                <a:cxnLst/>
                <a:rect l="l" t="t" r="r" b="b"/>
                <a:pathLst>
                  <a:path w="557" h="212" extrusionOk="0">
                    <a:moveTo>
                      <a:pt x="25" y="209"/>
                    </a:moveTo>
                    <a:lnTo>
                      <a:pt x="25" y="209"/>
                    </a:lnTo>
                    <a:cubicBezTo>
                      <a:pt x="16" y="212"/>
                      <a:pt x="6" y="207"/>
                      <a:pt x="3" y="198"/>
                    </a:cubicBezTo>
                    <a:cubicBezTo>
                      <a:pt x="0" y="189"/>
                      <a:pt x="5" y="179"/>
                      <a:pt x="14" y="176"/>
                    </a:cubicBezTo>
                    <a:lnTo>
                      <a:pt x="533" y="3"/>
                    </a:lnTo>
                    <a:cubicBezTo>
                      <a:pt x="542" y="0"/>
                      <a:pt x="551" y="5"/>
                      <a:pt x="554" y="14"/>
                    </a:cubicBezTo>
                    <a:cubicBezTo>
                      <a:pt x="557" y="23"/>
                      <a:pt x="552" y="33"/>
                      <a:pt x="544" y="36"/>
                    </a:cubicBezTo>
                    <a:lnTo>
                      <a:pt x="25" y="20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p:nvPr/>
            </p:nvSpPr>
            <p:spPr>
              <a:xfrm>
                <a:off x="3423" y="2890"/>
                <a:ext cx="208" cy="93"/>
              </a:xfrm>
              <a:custGeom>
                <a:avLst/>
                <a:gdLst/>
                <a:ahLst/>
                <a:cxnLst/>
                <a:rect l="l" t="t" r="r" b="b"/>
                <a:pathLst>
                  <a:path w="212" h="126" extrusionOk="0">
                    <a:moveTo>
                      <a:pt x="27" y="121"/>
                    </a:moveTo>
                    <a:lnTo>
                      <a:pt x="27" y="121"/>
                    </a:lnTo>
                    <a:cubicBezTo>
                      <a:pt x="18" y="126"/>
                      <a:pt x="8" y="122"/>
                      <a:pt x="4" y="114"/>
                    </a:cubicBezTo>
                    <a:cubicBezTo>
                      <a:pt x="0" y="105"/>
                      <a:pt x="3" y="95"/>
                      <a:pt x="12" y="91"/>
                    </a:cubicBezTo>
                    <a:lnTo>
                      <a:pt x="184" y="4"/>
                    </a:lnTo>
                    <a:cubicBezTo>
                      <a:pt x="193" y="0"/>
                      <a:pt x="203" y="4"/>
                      <a:pt x="207" y="12"/>
                    </a:cubicBezTo>
                    <a:cubicBezTo>
                      <a:pt x="212" y="21"/>
                      <a:pt x="208" y="31"/>
                      <a:pt x="200" y="35"/>
                    </a:cubicBezTo>
                    <a:lnTo>
                      <a:pt x="27" y="12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3593" y="2890"/>
                <a:ext cx="207" cy="96"/>
              </a:xfrm>
              <a:custGeom>
                <a:avLst/>
                <a:gdLst/>
                <a:ahLst/>
                <a:cxnLst/>
                <a:rect l="l" t="t" r="r" b="b"/>
                <a:pathLst>
                  <a:path w="211" h="130" extrusionOk="0">
                    <a:moveTo>
                      <a:pt x="11" y="35"/>
                    </a:moveTo>
                    <a:lnTo>
                      <a:pt x="11" y="35"/>
                    </a:lnTo>
                    <a:cubicBezTo>
                      <a:pt x="3" y="31"/>
                      <a:pt x="0" y="20"/>
                      <a:pt x="4" y="12"/>
                    </a:cubicBezTo>
                    <a:cubicBezTo>
                      <a:pt x="8" y="3"/>
                      <a:pt x="19" y="0"/>
                      <a:pt x="27" y="5"/>
                    </a:cubicBezTo>
                    <a:lnTo>
                      <a:pt x="200" y="95"/>
                    </a:lnTo>
                    <a:cubicBezTo>
                      <a:pt x="208" y="100"/>
                      <a:pt x="211" y="110"/>
                      <a:pt x="207" y="119"/>
                    </a:cubicBezTo>
                    <a:cubicBezTo>
                      <a:pt x="203" y="127"/>
                      <a:pt x="192" y="130"/>
                      <a:pt x="184" y="126"/>
                    </a:cubicBezTo>
                    <a:lnTo>
                      <a:pt x="11"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3423" y="2762"/>
                <a:ext cx="208" cy="220"/>
              </a:xfrm>
              <a:custGeom>
                <a:avLst/>
                <a:gdLst/>
                <a:ahLst/>
                <a:cxnLst/>
                <a:rect l="l" t="t" r="r" b="b"/>
                <a:pathLst>
                  <a:path w="212" h="298" extrusionOk="0">
                    <a:moveTo>
                      <a:pt x="34" y="288"/>
                    </a:moveTo>
                    <a:lnTo>
                      <a:pt x="34" y="288"/>
                    </a:lnTo>
                    <a:cubicBezTo>
                      <a:pt x="28" y="296"/>
                      <a:pt x="18" y="298"/>
                      <a:pt x="10" y="293"/>
                    </a:cubicBezTo>
                    <a:cubicBezTo>
                      <a:pt x="2" y="288"/>
                      <a:pt x="0" y="277"/>
                      <a:pt x="5" y="269"/>
                    </a:cubicBezTo>
                    <a:lnTo>
                      <a:pt x="178" y="10"/>
                    </a:lnTo>
                    <a:cubicBezTo>
                      <a:pt x="183" y="3"/>
                      <a:pt x="194" y="0"/>
                      <a:pt x="202" y="6"/>
                    </a:cubicBezTo>
                    <a:cubicBezTo>
                      <a:pt x="209" y="11"/>
                      <a:pt x="212" y="22"/>
                      <a:pt x="206" y="29"/>
                    </a:cubicBezTo>
                    <a:lnTo>
                      <a:pt x="34" y="28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593" y="2762"/>
                <a:ext cx="207" cy="224"/>
              </a:xfrm>
              <a:custGeom>
                <a:avLst/>
                <a:gdLst/>
                <a:ahLst/>
                <a:cxnLst/>
                <a:rect l="l" t="t" r="r" b="b"/>
                <a:pathLst>
                  <a:path w="211" h="303" extrusionOk="0">
                    <a:moveTo>
                      <a:pt x="5" y="29"/>
                    </a:moveTo>
                    <a:lnTo>
                      <a:pt x="5" y="29"/>
                    </a:lnTo>
                    <a:cubicBezTo>
                      <a:pt x="0" y="21"/>
                      <a:pt x="2" y="11"/>
                      <a:pt x="10" y="6"/>
                    </a:cubicBezTo>
                    <a:cubicBezTo>
                      <a:pt x="18" y="0"/>
                      <a:pt x="28" y="3"/>
                      <a:pt x="33" y="11"/>
                    </a:cubicBezTo>
                    <a:lnTo>
                      <a:pt x="206" y="274"/>
                    </a:lnTo>
                    <a:cubicBezTo>
                      <a:pt x="211" y="282"/>
                      <a:pt x="209" y="293"/>
                      <a:pt x="201" y="298"/>
                    </a:cubicBezTo>
                    <a:cubicBezTo>
                      <a:pt x="193" y="303"/>
                      <a:pt x="183" y="301"/>
                      <a:pt x="178" y="293"/>
                    </a:cubicBezTo>
                    <a:lnTo>
                      <a:pt x="5"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p:nvPr/>
            </p:nvSpPr>
            <p:spPr>
              <a:xfrm>
                <a:off x="3084" y="1997"/>
                <a:ext cx="207" cy="538"/>
              </a:xfrm>
              <a:custGeom>
                <a:avLst/>
                <a:gdLst/>
                <a:ahLst/>
                <a:cxnLst/>
                <a:rect l="l" t="t" r="r" b="b"/>
                <a:pathLst>
                  <a:path w="210" h="729" extrusionOk="0">
                    <a:moveTo>
                      <a:pt x="35" y="715"/>
                    </a:moveTo>
                    <a:lnTo>
                      <a:pt x="35" y="715"/>
                    </a:lnTo>
                    <a:cubicBezTo>
                      <a:pt x="33" y="724"/>
                      <a:pt x="24" y="729"/>
                      <a:pt x="15" y="727"/>
                    </a:cubicBezTo>
                    <a:cubicBezTo>
                      <a:pt x="5" y="725"/>
                      <a:pt x="0" y="715"/>
                      <a:pt x="2" y="706"/>
                    </a:cubicBezTo>
                    <a:lnTo>
                      <a:pt x="175" y="15"/>
                    </a:lnTo>
                    <a:cubicBezTo>
                      <a:pt x="177" y="6"/>
                      <a:pt x="186" y="0"/>
                      <a:pt x="196" y="3"/>
                    </a:cubicBezTo>
                    <a:cubicBezTo>
                      <a:pt x="205" y="5"/>
                      <a:pt x="210" y="14"/>
                      <a:pt x="208" y="23"/>
                    </a:cubicBezTo>
                    <a:lnTo>
                      <a:pt x="35" y="71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
              <p:cNvSpPr/>
              <p:nvPr/>
            </p:nvSpPr>
            <p:spPr>
              <a:xfrm>
                <a:off x="3254" y="1997"/>
                <a:ext cx="376" cy="284"/>
              </a:xfrm>
              <a:custGeom>
                <a:avLst/>
                <a:gdLst/>
                <a:ahLst/>
                <a:cxnLst/>
                <a:rect l="l" t="t" r="r" b="b"/>
                <a:pathLst>
                  <a:path w="383" h="384" extrusionOk="0">
                    <a:moveTo>
                      <a:pt x="6" y="31"/>
                    </a:moveTo>
                    <a:lnTo>
                      <a:pt x="6" y="31"/>
                    </a:lnTo>
                    <a:cubicBezTo>
                      <a:pt x="0" y="25"/>
                      <a:pt x="0" y="14"/>
                      <a:pt x="6" y="7"/>
                    </a:cubicBezTo>
                    <a:cubicBezTo>
                      <a:pt x="13" y="0"/>
                      <a:pt x="24" y="0"/>
                      <a:pt x="31" y="7"/>
                    </a:cubicBezTo>
                    <a:lnTo>
                      <a:pt x="376" y="353"/>
                    </a:lnTo>
                    <a:cubicBezTo>
                      <a:pt x="383" y="359"/>
                      <a:pt x="383" y="370"/>
                      <a:pt x="376" y="377"/>
                    </a:cubicBezTo>
                    <a:cubicBezTo>
                      <a:pt x="370" y="384"/>
                      <a:pt x="359" y="384"/>
                      <a:pt x="352" y="377"/>
                    </a:cubicBezTo>
                    <a:lnTo>
                      <a:pt x="6"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3593" y="1997"/>
                <a:ext cx="377" cy="284"/>
              </a:xfrm>
              <a:custGeom>
                <a:avLst/>
                <a:gdLst/>
                <a:ahLst/>
                <a:cxnLst/>
                <a:rect l="l" t="t" r="r" b="b"/>
                <a:pathLst>
                  <a:path w="384" h="384" extrusionOk="0">
                    <a:moveTo>
                      <a:pt x="31" y="377"/>
                    </a:moveTo>
                    <a:lnTo>
                      <a:pt x="31" y="377"/>
                    </a:lnTo>
                    <a:cubicBezTo>
                      <a:pt x="25" y="384"/>
                      <a:pt x="14" y="384"/>
                      <a:pt x="7" y="377"/>
                    </a:cubicBezTo>
                    <a:cubicBezTo>
                      <a:pt x="0" y="370"/>
                      <a:pt x="0" y="359"/>
                      <a:pt x="7" y="353"/>
                    </a:cubicBezTo>
                    <a:lnTo>
                      <a:pt x="353" y="7"/>
                    </a:lnTo>
                    <a:cubicBezTo>
                      <a:pt x="359" y="0"/>
                      <a:pt x="370" y="0"/>
                      <a:pt x="377" y="7"/>
                    </a:cubicBezTo>
                    <a:cubicBezTo>
                      <a:pt x="384" y="14"/>
                      <a:pt x="384" y="25"/>
                      <a:pt x="377" y="31"/>
                    </a:cubicBezTo>
                    <a:lnTo>
                      <a:pt x="31" y="37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p:nvPr/>
            </p:nvSpPr>
            <p:spPr>
              <a:xfrm>
                <a:off x="3932" y="1997"/>
                <a:ext cx="206" cy="538"/>
              </a:xfrm>
              <a:custGeom>
                <a:avLst/>
                <a:gdLst/>
                <a:ahLst/>
                <a:cxnLst/>
                <a:rect l="l" t="t" r="r" b="b"/>
                <a:pathLst>
                  <a:path w="210" h="729" extrusionOk="0">
                    <a:moveTo>
                      <a:pt x="2" y="23"/>
                    </a:moveTo>
                    <a:lnTo>
                      <a:pt x="2" y="23"/>
                    </a:lnTo>
                    <a:cubicBezTo>
                      <a:pt x="0" y="14"/>
                      <a:pt x="5" y="5"/>
                      <a:pt x="15" y="3"/>
                    </a:cubicBezTo>
                    <a:cubicBezTo>
                      <a:pt x="24" y="0"/>
                      <a:pt x="33" y="6"/>
                      <a:pt x="35" y="15"/>
                    </a:cubicBezTo>
                    <a:lnTo>
                      <a:pt x="208" y="706"/>
                    </a:lnTo>
                    <a:cubicBezTo>
                      <a:pt x="210" y="715"/>
                      <a:pt x="205" y="725"/>
                      <a:pt x="196" y="727"/>
                    </a:cubicBezTo>
                    <a:cubicBezTo>
                      <a:pt x="186" y="729"/>
                      <a:pt x="177" y="724"/>
                      <a:pt x="175" y="715"/>
                    </a:cubicBezTo>
                    <a:lnTo>
                      <a:pt x="2" y="2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083" y="2317"/>
                <a:ext cx="209" cy="219"/>
              </a:xfrm>
              <a:custGeom>
                <a:avLst/>
                <a:gdLst/>
                <a:ahLst/>
                <a:cxnLst/>
                <a:rect l="l" t="t" r="r" b="b"/>
                <a:pathLst>
                  <a:path w="212" h="297" extrusionOk="0">
                    <a:moveTo>
                      <a:pt x="34" y="287"/>
                    </a:moveTo>
                    <a:lnTo>
                      <a:pt x="34" y="287"/>
                    </a:lnTo>
                    <a:cubicBezTo>
                      <a:pt x="29" y="295"/>
                      <a:pt x="18" y="297"/>
                      <a:pt x="10" y="292"/>
                    </a:cubicBezTo>
                    <a:cubicBezTo>
                      <a:pt x="2" y="286"/>
                      <a:pt x="0" y="276"/>
                      <a:pt x="5" y="268"/>
                    </a:cubicBezTo>
                    <a:lnTo>
                      <a:pt x="178" y="10"/>
                    </a:lnTo>
                    <a:cubicBezTo>
                      <a:pt x="184" y="3"/>
                      <a:pt x="194" y="0"/>
                      <a:pt x="202" y="6"/>
                    </a:cubicBezTo>
                    <a:cubicBezTo>
                      <a:pt x="210" y="11"/>
                      <a:pt x="212" y="22"/>
                      <a:pt x="207" y="30"/>
                    </a:cubicBezTo>
                    <a:lnTo>
                      <a:pt x="34" y="28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p:nvPr/>
            </p:nvSpPr>
            <p:spPr>
              <a:xfrm>
                <a:off x="3253" y="2317"/>
                <a:ext cx="378" cy="156"/>
              </a:xfrm>
              <a:custGeom>
                <a:avLst/>
                <a:gdLst/>
                <a:ahLst/>
                <a:cxnLst/>
                <a:rect l="l" t="t" r="r" b="b"/>
                <a:pathLst>
                  <a:path w="385" h="212" extrusionOk="0">
                    <a:moveTo>
                      <a:pt x="12" y="35"/>
                    </a:moveTo>
                    <a:lnTo>
                      <a:pt x="12" y="35"/>
                    </a:lnTo>
                    <a:cubicBezTo>
                      <a:pt x="3" y="31"/>
                      <a:pt x="0" y="21"/>
                      <a:pt x="4" y="12"/>
                    </a:cubicBezTo>
                    <a:cubicBezTo>
                      <a:pt x="8" y="4"/>
                      <a:pt x="19" y="0"/>
                      <a:pt x="27" y="5"/>
                    </a:cubicBezTo>
                    <a:lnTo>
                      <a:pt x="373" y="177"/>
                    </a:lnTo>
                    <a:cubicBezTo>
                      <a:pt x="381" y="181"/>
                      <a:pt x="385" y="192"/>
                      <a:pt x="380" y="200"/>
                    </a:cubicBezTo>
                    <a:cubicBezTo>
                      <a:pt x="376" y="209"/>
                      <a:pt x="366" y="212"/>
                      <a:pt x="357" y="208"/>
                    </a:cubicBezTo>
                    <a:lnTo>
                      <a:pt x="12"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
              <p:cNvSpPr/>
              <p:nvPr/>
            </p:nvSpPr>
            <p:spPr>
              <a:xfrm>
                <a:off x="3593" y="2326"/>
                <a:ext cx="377" cy="147"/>
              </a:xfrm>
              <a:custGeom>
                <a:avLst/>
                <a:gdLst/>
                <a:ahLst/>
                <a:cxnLst/>
                <a:rect l="l" t="t" r="r" b="b"/>
                <a:pathLst>
                  <a:path w="384" h="200" extrusionOk="0">
                    <a:moveTo>
                      <a:pt x="26" y="196"/>
                    </a:moveTo>
                    <a:lnTo>
                      <a:pt x="26" y="196"/>
                    </a:lnTo>
                    <a:cubicBezTo>
                      <a:pt x="18" y="200"/>
                      <a:pt x="8" y="196"/>
                      <a:pt x="4" y="188"/>
                    </a:cubicBezTo>
                    <a:cubicBezTo>
                      <a:pt x="0" y="179"/>
                      <a:pt x="3" y="169"/>
                      <a:pt x="12" y="165"/>
                    </a:cubicBezTo>
                    <a:lnTo>
                      <a:pt x="357" y="4"/>
                    </a:lnTo>
                    <a:cubicBezTo>
                      <a:pt x="366" y="0"/>
                      <a:pt x="376" y="4"/>
                      <a:pt x="380" y="12"/>
                    </a:cubicBezTo>
                    <a:cubicBezTo>
                      <a:pt x="384" y="21"/>
                      <a:pt x="381" y="31"/>
                      <a:pt x="372" y="35"/>
                    </a:cubicBezTo>
                    <a:lnTo>
                      <a:pt x="26" y="19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
              <p:cNvSpPr/>
              <p:nvPr/>
            </p:nvSpPr>
            <p:spPr>
              <a:xfrm>
                <a:off x="3931" y="2326"/>
                <a:ext cx="208" cy="210"/>
              </a:xfrm>
              <a:custGeom>
                <a:avLst/>
                <a:gdLst/>
                <a:ahLst/>
                <a:cxnLst/>
                <a:rect l="l" t="t" r="r" b="b"/>
                <a:pathLst>
                  <a:path w="212" h="285" extrusionOk="0">
                    <a:moveTo>
                      <a:pt x="6" y="29"/>
                    </a:moveTo>
                    <a:lnTo>
                      <a:pt x="6" y="29"/>
                    </a:lnTo>
                    <a:cubicBezTo>
                      <a:pt x="0" y="22"/>
                      <a:pt x="2" y="11"/>
                      <a:pt x="10" y="5"/>
                    </a:cubicBezTo>
                    <a:cubicBezTo>
                      <a:pt x="18" y="0"/>
                      <a:pt x="28" y="2"/>
                      <a:pt x="34" y="10"/>
                    </a:cubicBezTo>
                    <a:lnTo>
                      <a:pt x="207" y="256"/>
                    </a:lnTo>
                    <a:cubicBezTo>
                      <a:pt x="212" y="263"/>
                      <a:pt x="210" y="274"/>
                      <a:pt x="202" y="279"/>
                    </a:cubicBezTo>
                    <a:cubicBezTo>
                      <a:pt x="195" y="285"/>
                      <a:pt x="184" y="283"/>
                      <a:pt x="178" y="275"/>
                    </a:cubicBezTo>
                    <a:lnTo>
                      <a:pt x="6"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
              <p:cNvSpPr/>
              <p:nvPr/>
            </p:nvSpPr>
            <p:spPr>
              <a:xfrm>
                <a:off x="4168" y="2635"/>
                <a:ext cx="297" cy="284"/>
              </a:xfrm>
              <a:custGeom>
                <a:avLst/>
                <a:gdLst/>
                <a:ahLst/>
                <a:cxnLst/>
                <a:rect l="l" t="t" r="r" b="b"/>
                <a:pathLst>
                  <a:path w="303" h="384" extrusionOk="0">
                    <a:moveTo>
                      <a:pt x="6" y="30"/>
                    </a:moveTo>
                    <a:lnTo>
                      <a:pt x="6" y="30"/>
                    </a:lnTo>
                    <a:cubicBezTo>
                      <a:pt x="0" y="22"/>
                      <a:pt x="2" y="11"/>
                      <a:pt x="9" y="6"/>
                    </a:cubicBezTo>
                    <a:cubicBezTo>
                      <a:pt x="17" y="0"/>
                      <a:pt x="27" y="1"/>
                      <a:pt x="33" y="9"/>
                    </a:cubicBezTo>
                    <a:lnTo>
                      <a:pt x="297" y="354"/>
                    </a:lnTo>
                    <a:cubicBezTo>
                      <a:pt x="303" y="362"/>
                      <a:pt x="301" y="373"/>
                      <a:pt x="294" y="378"/>
                    </a:cubicBezTo>
                    <a:cubicBezTo>
                      <a:pt x="286" y="384"/>
                      <a:pt x="275" y="383"/>
                      <a:pt x="270" y="375"/>
                    </a:cubicBezTo>
                    <a:lnTo>
                      <a:pt x="6" y="3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
              <p:cNvSpPr/>
              <p:nvPr/>
            </p:nvSpPr>
            <p:spPr>
              <a:xfrm>
                <a:off x="4168" y="2890"/>
                <a:ext cx="297" cy="284"/>
              </a:xfrm>
              <a:custGeom>
                <a:avLst/>
                <a:gdLst/>
                <a:ahLst/>
                <a:cxnLst/>
                <a:rect l="l" t="t" r="r" b="b"/>
                <a:pathLst>
                  <a:path w="303" h="385" extrusionOk="0">
                    <a:moveTo>
                      <a:pt x="33" y="376"/>
                    </a:moveTo>
                    <a:lnTo>
                      <a:pt x="33" y="376"/>
                    </a:lnTo>
                    <a:cubicBezTo>
                      <a:pt x="27" y="383"/>
                      <a:pt x="17" y="385"/>
                      <a:pt x="9" y="379"/>
                    </a:cubicBezTo>
                    <a:cubicBezTo>
                      <a:pt x="2" y="373"/>
                      <a:pt x="0" y="363"/>
                      <a:pt x="6" y="355"/>
                    </a:cubicBezTo>
                    <a:lnTo>
                      <a:pt x="270" y="9"/>
                    </a:lnTo>
                    <a:cubicBezTo>
                      <a:pt x="275" y="2"/>
                      <a:pt x="286" y="0"/>
                      <a:pt x="294" y="6"/>
                    </a:cubicBezTo>
                    <a:cubicBezTo>
                      <a:pt x="301" y="12"/>
                      <a:pt x="303" y="23"/>
                      <a:pt x="297" y="30"/>
                    </a:cubicBezTo>
                    <a:lnTo>
                      <a:pt x="33" y="37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
              <p:cNvSpPr/>
              <p:nvPr/>
            </p:nvSpPr>
            <p:spPr>
              <a:xfrm>
                <a:off x="4169" y="2636"/>
                <a:ext cx="987" cy="155"/>
              </a:xfrm>
              <a:custGeom>
                <a:avLst/>
                <a:gdLst/>
                <a:ahLst/>
                <a:cxnLst/>
                <a:rect l="l" t="t" r="r" b="b"/>
                <a:pathLst>
                  <a:path w="1006" h="210" extrusionOk="0">
                    <a:moveTo>
                      <a:pt x="16" y="35"/>
                    </a:moveTo>
                    <a:lnTo>
                      <a:pt x="16" y="35"/>
                    </a:lnTo>
                    <a:cubicBezTo>
                      <a:pt x="6" y="33"/>
                      <a:pt x="0" y="24"/>
                      <a:pt x="2" y="15"/>
                    </a:cubicBezTo>
                    <a:cubicBezTo>
                      <a:pt x="3" y="6"/>
                      <a:pt x="12" y="0"/>
                      <a:pt x="22" y="1"/>
                    </a:cubicBezTo>
                    <a:lnTo>
                      <a:pt x="990" y="174"/>
                    </a:lnTo>
                    <a:cubicBezTo>
                      <a:pt x="1000" y="176"/>
                      <a:pt x="1006" y="185"/>
                      <a:pt x="1004" y="194"/>
                    </a:cubicBezTo>
                    <a:cubicBezTo>
                      <a:pt x="1003" y="203"/>
                      <a:pt x="994" y="210"/>
                      <a:pt x="984" y="208"/>
                    </a:cubicBezTo>
                    <a:lnTo>
                      <a:pt x="16"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
              <p:cNvSpPr/>
              <p:nvPr/>
            </p:nvSpPr>
            <p:spPr>
              <a:xfrm>
                <a:off x="4169" y="3018"/>
                <a:ext cx="987" cy="155"/>
              </a:xfrm>
              <a:custGeom>
                <a:avLst/>
                <a:gdLst/>
                <a:ahLst/>
                <a:cxnLst/>
                <a:rect l="l" t="t" r="r" b="b"/>
                <a:pathLst>
                  <a:path w="1006" h="210" extrusionOk="0">
                    <a:moveTo>
                      <a:pt x="22" y="208"/>
                    </a:moveTo>
                    <a:lnTo>
                      <a:pt x="22" y="208"/>
                    </a:lnTo>
                    <a:cubicBezTo>
                      <a:pt x="12" y="210"/>
                      <a:pt x="3" y="204"/>
                      <a:pt x="2" y="194"/>
                    </a:cubicBezTo>
                    <a:cubicBezTo>
                      <a:pt x="0" y="185"/>
                      <a:pt x="6" y="176"/>
                      <a:pt x="16" y="174"/>
                    </a:cubicBezTo>
                    <a:lnTo>
                      <a:pt x="984" y="2"/>
                    </a:lnTo>
                    <a:cubicBezTo>
                      <a:pt x="994" y="0"/>
                      <a:pt x="1003" y="6"/>
                      <a:pt x="1004" y="16"/>
                    </a:cubicBezTo>
                    <a:cubicBezTo>
                      <a:pt x="1006" y="25"/>
                      <a:pt x="1000" y="34"/>
                      <a:pt x="990" y="35"/>
                    </a:cubicBezTo>
                    <a:lnTo>
                      <a:pt x="22" y="20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
              <p:cNvSpPr/>
              <p:nvPr/>
            </p:nvSpPr>
            <p:spPr>
              <a:xfrm>
                <a:off x="4677" y="2763"/>
                <a:ext cx="480" cy="156"/>
              </a:xfrm>
              <a:custGeom>
                <a:avLst/>
                <a:gdLst/>
                <a:ahLst/>
                <a:cxnLst/>
                <a:rect l="l" t="t" r="r" b="b"/>
                <a:pathLst>
                  <a:path w="489" h="211" extrusionOk="0">
                    <a:moveTo>
                      <a:pt x="463" y="3"/>
                    </a:moveTo>
                    <a:lnTo>
                      <a:pt x="463" y="3"/>
                    </a:lnTo>
                    <a:cubicBezTo>
                      <a:pt x="472" y="0"/>
                      <a:pt x="482" y="4"/>
                      <a:pt x="485" y="13"/>
                    </a:cubicBezTo>
                    <a:cubicBezTo>
                      <a:pt x="489" y="22"/>
                      <a:pt x="484" y="32"/>
                      <a:pt x="475" y="35"/>
                    </a:cubicBezTo>
                    <a:lnTo>
                      <a:pt x="25" y="208"/>
                    </a:lnTo>
                    <a:cubicBezTo>
                      <a:pt x="16" y="211"/>
                      <a:pt x="6" y="207"/>
                      <a:pt x="3" y="198"/>
                    </a:cubicBezTo>
                    <a:cubicBezTo>
                      <a:pt x="0" y="189"/>
                      <a:pt x="4" y="179"/>
                      <a:pt x="13" y="176"/>
                    </a:cubicBezTo>
                    <a:lnTo>
                      <a:pt x="463" y="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
              <p:cNvSpPr/>
              <p:nvPr/>
            </p:nvSpPr>
            <p:spPr>
              <a:xfrm>
                <a:off x="4677" y="2890"/>
                <a:ext cx="480" cy="156"/>
              </a:xfrm>
              <a:custGeom>
                <a:avLst/>
                <a:gdLst/>
                <a:ahLst/>
                <a:cxnLst/>
                <a:rect l="l" t="t" r="r" b="b"/>
                <a:pathLst>
                  <a:path w="489" h="212" extrusionOk="0">
                    <a:moveTo>
                      <a:pt x="13" y="36"/>
                    </a:moveTo>
                    <a:lnTo>
                      <a:pt x="13" y="36"/>
                    </a:lnTo>
                    <a:cubicBezTo>
                      <a:pt x="4" y="32"/>
                      <a:pt x="0" y="22"/>
                      <a:pt x="3" y="14"/>
                    </a:cubicBezTo>
                    <a:cubicBezTo>
                      <a:pt x="6" y="5"/>
                      <a:pt x="16" y="0"/>
                      <a:pt x="25" y="4"/>
                    </a:cubicBezTo>
                    <a:lnTo>
                      <a:pt x="475" y="177"/>
                    </a:lnTo>
                    <a:cubicBezTo>
                      <a:pt x="484" y="180"/>
                      <a:pt x="489" y="190"/>
                      <a:pt x="485" y="199"/>
                    </a:cubicBezTo>
                    <a:cubicBezTo>
                      <a:pt x="482" y="208"/>
                      <a:pt x="472" y="212"/>
                      <a:pt x="463" y="209"/>
                    </a:cubicBezTo>
                    <a:lnTo>
                      <a:pt x="13"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
              <p:cNvSpPr/>
              <p:nvPr/>
            </p:nvSpPr>
            <p:spPr>
              <a:xfrm>
                <a:off x="4424" y="2763"/>
                <a:ext cx="122" cy="113"/>
              </a:xfrm>
              <a:custGeom>
                <a:avLst/>
                <a:gdLst/>
                <a:ahLst/>
                <a:cxnLst/>
                <a:rect l="l" t="t" r="r" b="b"/>
                <a:pathLst>
                  <a:path w="124" h="153" extrusionOk="0">
                    <a:moveTo>
                      <a:pt x="6" y="29"/>
                    </a:moveTo>
                    <a:lnTo>
                      <a:pt x="6" y="29"/>
                    </a:lnTo>
                    <a:cubicBezTo>
                      <a:pt x="0" y="22"/>
                      <a:pt x="2" y="11"/>
                      <a:pt x="10" y="5"/>
                    </a:cubicBezTo>
                    <a:cubicBezTo>
                      <a:pt x="17" y="0"/>
                      <a:pt x="28" y="1"/>
                      <a:pt x="34" y="9"/>
                    </a:cubicBezTo>
                    <a:lnTo>
                      <a:pt x="118" y="123"/>
                    </a:lnTo>
                    <a:cubicBezTo>
                      <a:pt x="124" y="131"/>
                      <a:pt x="122" y="142"/>
                      <a:pt x="114" y="147"/>
                    </a:cubicBezTo>
                    <a:cubicBezTo>
                      <a:pt x="107" y="153"/>
                      <a:pt x="96" y="151"/>
                      <a:pt x="90" y="144"/>
                    </a:cubicBezTo>
                    <a:lnTo>
                      <a:pt x="6" y="2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
              <p:cNvSpPr/>
              <p:nvPr/>
            </p:nvSpPr>
            <p:spPr>
              <a:xfrm>
                <a:off x="4425" y="2763"/>
                <a:ext cx="340" cy="70"/>
              </a:xfrm>
              <a:custGeom>
                <a:avLst/>
                <a:gdLst/>
                <a:ahLst/>
                <a:cxnLst/>
                <a:rect l="l" t="t" r="r" b="b"/>
                <a:pathLst>
                  <a:path w="346" h="95" extrusionOk="0">
                    <a:moveTo>
                      <a:pt x="16" y="36"/>
                    </a:moveTo>
                    <a:lnTo>
                      <a:pt x="16" y="36"/>
                    </a:lnTo>
                    <a:cubicBezTo>
                      <a:pt x="6" y="34"/>
                      <a:pt x="0" y="25"/>
                      <a:pt x="2" y="16"/>
                    </a:cubicBezTo>
                    <a:cubicBezTo>
                      <a:pt x="4" y="7"/>
                      <a:pt x="13" y="0"/>
                      <a:pt x="22" y="2"/>
                    </a:cubicBezTo>
                    <a:lnTo>
                      <a:pt x="331" y="59"/>
                    </a:lnTo>
                    <a:cubicBezTo>
                      <a:pt x="340" y="61"/>
                      <a:pt x="346" y="70"/>
                      <a:pt x="344" y="79"/>
                    </a:cubicBezTo>
                    <a:cubicBezTo>
                      <a:pt x="343" y="88"/>
                      <a:pt x="334" y="95"/>
                      <a:pt x="324" y="93"/>
                    </a:cubicBezTo>
                    <a:lnTo>
                      <a:pt x="16"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
              <p:cNvSpPr/>
              <p:nvPr/>
            </p:nvSpPr>
            <p:spPr>
              <a:xfrm>
                <a:off x="4507" y="2805"/>
                <a:ext cx="258" cy="70"/>
              </a:xfrm>
              <a:custGeom>
                <a:avLst/>
                <a:gdLst/>
                <a:ahLst/>
                <a:cxnLst/>
                <a:rect l="l" t="t" r="r" b="b"/>
                <a:pathLst>
                  <a:path w="262" h="95" extrusionOk="0">
                    <a:moveTo>
                      <a:pt x="23" y="93"/>
                    </a:moveTo>
                    <a:lnTo>
                      <a:pt x="23" y="93"/>
                    </a:lnTo>
                    <a:cubicBezTo>
                      <a:pt x="14" y="95"/>
                      <a:pt x="5" y="90"/>
                      <a:pt x="3" y="81"/>
                    </a:cubicBezTo>
                    <a:cubicBezTo>
                      <a:pt x="0" y="72"/>
                      <a:pt x="6" y="62"/>
                      <a:pt x="15" y="60"/>
                    </a:cubicBezTo>
                    <a:lnTo>
                      <a:pt x="239" y="2"/>
                    </a:lnTo>
                    <a:cubicBezTo>
                      <a:pt x="248" y="0"/>
                      <a:pt x="258" y="6"/>
                      <a:pt x="260" y="15"/>
                    </a:cubicBezTo>
                    <a:cubicBezTo>
                      <a:pt x="262" y="24"/>
                      <a:pt x="257" y="33"/>
                      <a:pt x="248" y="36"/>
                    </a:cubicBezTo>
                    <a:lnTo>
                      <a:pt x="23" y="9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
              <p:cNvSpPr/>
              <p:nvPr/>
            </p:nvSpPr>
            <p:spPr>
              <a:xfrm>
                <a:off x="4415" y="2932"/>
                <a:ext cx="130" cy="114"/>
              </a:xfrm>
              <a:custGeom>
                <a:avLst/>
                <a:gdLst/>
                <a:ahLst/>
                <a:cxnLst/>
                <a:rect l="l" t="t" r="r" b="b"/>
                <a:pathLst>
                  <a:path w="132" h="155" extrusionOk="0">
                    <a:moveTo>
                      <a:pt x="100" y="9"/>
                    </a:moveTo>
                    <a:lnTo>
                      <a:pt x="100" y="9"/>
                    </a:lnTo>
                    <a:cubicBezTo>
                      <a:pt x="106" y="1"/>
                      <a:pt x="117" y="0"/>
                      <a:pt x="124" y="6"/>
                    </a:cubicBezTo>
                    <a:cubicBezTo>
                      <a:pt x="131" y="12"/>
                      <a:pt x="132" y="23"/>
                      <a:pt x="126" y="30"/>
                    </a:cubicBezTo>
                    <a:lnTo>
                      <a:pt x="33" y="146"/>
                    </a:lnTo>
                    <a:cubicBezTo>
                      <a:pt x="27" y="154"/>
                      <a:pt x="16" y="155"/>
                      <a:pt x="9" y="149"/>
                    </a:cubicBezTo>
                    <a:cubicBezTo>
                      <a:pt x="1" y="143"/>
                      <a:pt x="0" y="132"/>
                      <a:pt x="6" y="125"/>
                    </a:cubicBezTo>
                    <a:lnTo>
                      <a:pt x="100" y="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
              <p:cNvSpPr/>
              <p:nvPr/>
            </p:nvSpPr>
            <p:spPr>
              <a:xfrm>
                <a:off x="4507" y="2932"/>
                <a:ext cx="256" cy="77"/>
              </a:xfrm>
              <a:custGeom>
                <a:avLst/>
                <a:gdLst/>
                <a:ahLst/>
                <a:cxnLst/>
                <a:rect l="l" t="t" r="r" b="b"/>
                <a:pathLst>
                  <a:path w="260" h="105" extrusionOk="0">
                    <a:moveTo>
                      <a:pt x="14" y="36"/>
                    </a:moveTo>
                    <a:lnTo>
                      <a:pt x="14" y="36"/>
                    </a:lnTo>
                    <a:cubicBezTo>
                      <a:pt x="5" y="33"/>
                      <a:pt x="0" y="23"/>
                      <a:pt x="3" y="14"/>
                    </a:cubicBezTo>
                    <a:cubicBezTo>
                      <a:pt x="5" y="5"/>
                      <a:pt x="15" y="0"/>
                      <a:pt x="24" y="3"/>
                    </a:cubicBezTo>
                    <a:lnTo>
                      <a:pt x="246" y="70"/>
                    </a:lnTo>
                    <a:cubicBezTo>
                      <a:pt x="255" y="72"/>
                      <a:pt x="260" y="82"/>
                      <a:pt x="257" y="91"/>
                    </a:cubicBezTo>
                    <a:cubicBezTo>
                      <a:pt x="255" y="100"/>
                      <a:pt x="245" y="105"/>
                      <a:pt x="236" y="102"/>
                    </a:cubicBezTo>
                    <a:lnTo>
                      <a:pt x="14" y="3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
              <p:cNvSpPr/>
              <p:nvPr/>
            </p:nvSpPr>
            <p:spPr>
              <a:xfrm>
                <a:off x="4416" y="2982"/>
                <a:ext cx="346" cy="64"/>
              </a:xfrm>
              <a:custGeom>
                <a:avLst/>
                <a:gdLst/>
                <a:ahLst/>
                <a:cxnLst/>
                <a:rect l="l" t="t" r="r" b="b"/>
                <a:pathLst>
                  <a:path w="352" h="86" extrusionOk="0">
                    <a:moveTo>
                      <a:pt x="21" y="85"/>
                    </a:moveTo>
                    <a:lnTo>
                      <a:pt x="21" y="85"/>
                    </a:lnTo>
                    <a:cubicBezTo>
                      <a:pt x="12" y="86"/>
                      <a:pt x="3" y="80"/>
                      <a:pt x="1" y="70"/>
                    </a:cubicBezTo>
                    <a:cubicBezTo>
                      <a:pt x="0" y="61"/>
                      <a:pt x="6" y="52"/>
                      <a:pt x="16" y="51"/>
                    </a:cubicBezTo>
                    <a:lnTo>
                      <a:pt x="331" y="1"/>
                    </a:lnTo>
                    <a:cubicBezTo>
                      <a:pt x="341" y="0"/>
                      <a:pt x="349" y="6"/>
                      <a:pt x="351" y="15"/>
                    </a:cubicBezTo>
                    <a:cubicBezTo>
                      <a:pt x="352" y="25"/>
                      <a:pt x="346" y="33"/>
                      <a:pt x="337" y="35"/>
                    </a:cubicBezTo>
                    <a:lnTo>
                      <a:pt x="21" y="8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
              <p:cNvSpPr/>
              <p:nvPr/>
            </p:nvSpPr>
            <p:spPr>
              <a:xfrm>
                <a:off x="4193" y="2509"/>
                <a:ext cx="961" cy="26"/>
              </a:xfrm>
              <a:custGeom>
                <a:avLst/>
                <a:gdLst/>
                <a:ahLst/>
                <a:cxnLst/>
                <a:rect l="l" t="t" r="r" b="b"/>
                <a:pathLst>
                  <a:path w="979" h="35" extrusionOk="0">
                    <a:moveTo>
                      <a:pt x="17" y="35"/>
                    </a:moveTo>
                    <a:lnTo>
                      <a:pt x="17" y="35"/>
                    </a:lnTo>
                    <a:cubicBezTo>
                      <a:pt x="8" y="35"/>
                      <a:pt x="0" y="27"/>
                      <a:pt x="0" y="17"/>
                    </a:cubicBezTo>
                    <a:cubicBezTo>
                      <a:pt x="0" y="8"/>
                      <a:pt x="8" y="0"/>
                      <a:pt x="17" y="0"/>
                    </a:cubicBezTo>
                    <a:lnTo>
                      <a:pt x="962" y="0"/>
                    </a:lnTo>
                    <a:cubicBezTo>
                      <a:pt x="972" y="0"/>
                      <a:pt x="979" y="8"/>
                      <a:pt x="979" y="17"/>
                    </a:cubicBezTo>
                    <a:cubicBezTo>
                      <a:pt x="979" y="27"/>
                      <a:pt x="972" y="35"/>
                      <a:pt x="962"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
              <p:cNvSpPr/>
              <p:nvPr/>
            </p:nvSpPr>
            <p:spPr>
              <a:xfrm>
                <a:off x="4186" y="1999"/>
                <a:ext cx="968" cy="25"/>
              </a:xfrm>
              <a:custGeom>
                <a:avLst/>
                <a:gdLst/>
                <a:ahLst/>
                <a:cxnLst/>
                <a:rect l="l" t="t" r="r" b="b"/>
                <a:pathLst>
                  <a:path w="986" h="34" extrusionOk="0">
                    <a:moveTo>
                      <a:pt x="17" y="34"/>
                    </a:moveTo>
                    <a:lnTo>
                      <a:pt x="17" y="34"/>
                    </a:lnTo>
                    <a:cubicBezTo>
                      <a:pt x="7" y="34"/>
                      <a:pt x="0" y="27"/>
                      <a:pt x="0" y="17"/>
                    </a:cubicBezTo>
                    <a:cubicBezTo>
                      <a:pt x="0" y="8"/>
                      <a:pt x="7" y="0"/>
                      <a:pt x="17" y="0"/>
                    </a:cubicBezTo>
                    <a:lnTo>
                      <a:pt x="969" y="0"/>
                    </a:lnTo>
                    <a:cubicBezTo>
                      <a:pt x="979" y="0"/>
                      <a:pt x="986" y="8"/>
                      <a:pt x="986" y="17"/>
                    </a:cubicBezTo>
                    <a:cubicBezTo>
                      <a:pt x="986" y="27"/>
                      <a:pt x="979" y="34"/>
                      <a:pt x="969"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
              <p:cNvSpPr/>
              <p:nvPr/>
            </p:nvSpPr>
            <p:spPr>
              <a:xfrm>
                <a:off x="4610" y="1997"/>
                <a:ext cx="547" cy="156"/>
              </a:xfrm>
              <a:custGeom>
                <a:avLst/>
                <a:gdLst/>
                <a:ahLst/>
                <a:cxnLst/>
                <a:rect l="l" t="t" r="r" b="b"/>
                <a:pathLst>
                  <a:path w="557" h="211" extrusionOk="0">
                    <a:moveTo>
                      <a:pt x="24" y="208"/>
                    </a:moveTo>
                    <a:lnTo>
                      <a:pt x="24" y="208"/>
                    </a:lnTo>
                    <a:cubicBezTo>
                      <a:pt x="15" y="211"/>
                      <a:pt x="6" y="206"/>
                      <a:pt x="3" y="197"/>
                    </a:cubicBezTo>
                    <a:cubicBezTo>
                      <a:pt x="0" y="188"/>
                      <a:pt x="4" y="179"/>
                      <a:pt x="13" y="176"/>
                    </a:cubicBezTo>
                    <a:lnTo>
                      <a:pt x="532" y="3"/>
                    </a:lnTo>
                    <a:cubicBezTo>
                      <a:pt x="541" y="0"/>
                      <a:pt x="551" y="5"/>
                      <a:pt x="554" y="14"/>
                    </a:cubicBezTo>
                    <a:cubicBezTo>
                      <a:pt x="557" y="23"/>
                      <a:pt x="552" y="32"/>
                      <a:pt x="543" y="35"/>
                    </a:cubicBezTo>
                    <a:lnTo>
                      <a:pt x="24" y="20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
              <p:cNvSpPr/>
              <p:nvPr/>
            </p:nvSpPr>
            <p:spPr>
              <a:xfrm>
                <a:off x="4610" y="2125"/>
                <a:ext cx="546" cy="410"/>
              </a:xfrm>
              <a:custGeom>
                <a:avLst/>
                <a:gdLst/>
                <a:ahLst/>
                <a:cxnLst/>
                <a:rect l="l" t="t" r="r" b="b"/>
                <a:pathLst>
                  <a:path w="556" h="556" extrusionOk="0">
                    <a:moveTo>
                      <a:pt x="7" y="31"/>
                    </a:moveTo>
                    <a:lnTo>
                      <a:pt x="7" y="31"/>
                    </a:lnTo>
                    <a:cubicBezTo>
                      <a:pt x="0" y="24"/>
                      <a:pt x="0" y="14"/>
                      <a:pt x="7" y="7"/>
                    </a:cubicBezTo>
                    <a:cubicBezTo>
                      <a:pt x="13" y="0"/>
                      <a:pt x="24" y="0"/>
                      <a:pt x="31" y="7"/>
                    </a:cubicBezTo>
                    <a:lnTo>
                      <a:pt x="549" y="525"/>
                    </a:lnTo>
                    <a:cubicBezTo>
                      <a:pt x="556" y="532"/>
                      <a:pt x="556" y="543"/>
                      <a:pt x="549" y="549"/>
                    </a:cubicBezTo>
                    <a:cubicBezTo>
                      <a:pt x="543" y="556"/>
                      <a:pt x="532" y="556"/>
                      <a:pt x="525" y="549"/>
                    </a:cubicBezTo>
                    <a:lnTo>
                      <a:pt x="7"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
              <p:cNvSpPr/>
              <p:nvPr/>
            </p:nvSpPr>
            <p:spPr>
              <a:xfrm>
                <a:off x="4191" y="2380"/>
                <a:ext cx="552" cy="156"/>
              </a:xfrm>
              <a:custGeom>
                <a:avLst/>
                <a:gdLst/>
                <a:ahLst/>
                <a:cxnLst/>
                <a:rect l="l" t="t" r="r" b="b"/>
                <a:pathLst>
                  <a:path w="562" h="212" extrusionOk="0">
                    <a:moveTo>
                      <a:pt x="25" y="209"/>
                    </a:moveTo>
                    <a:lnTo>
                      <a:pt x="25" y="209"/>
                    </a:lnTo>
                    <a:cubicBezTo>
                      <a:pt x="16" y="212"/>
                      <a:pt x="6" y="207"/>
                      <a:pt x="3" y="198"/>
                    </a:cubicBezTo>
                    <a:cubicBezTo>
                      <a:pt x="0" y="189"/>
                      <a:pt x="5" y="179"/>
                      <a:pt x="14" y="176"/>
                    </a:cubicBezTo>
                    <a:lnTo>
                      <a:pt x="538" y="3"/>
                    </a:lnTo>
                    <a:cubicBezTo>
                      <a:pt x="547" y="0"/>
                      <a:pt x="556" y="5"/>
                      <a:pt x="559" y="14"/>
                    </a:cubicBezTo>
                    <a:cubicBezTo>
                      <a:pt x="562" y="23"/>
                      <a:pt x="557" y="33"/>
                      <a:pt x="548" y="36"/>
                    </a:cubicBezTo>
                    <a:lnTo>
                      <a:pt x="25" y="20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
              <p:cNvSpPr/>
              <p:nvPr/>
            </p:nvSpPr>
            <p:spPr>
              <a:xfrm>
                <a:off x="4185" y="1997"/>
                <a:ext cx="558" cy="411"/>
              </a:xfrm>
              <a:custGeom>
                <a:avLst/>
                <a:gdLst/>
                <a:ahLst/>
                <a:cxnLst/>
                <a:rect l="l" t="t" r="r" b="b"/>
                <a:pathLst>
                  <a:path w="569" h="556" extrusionOk="0">
                    <a:moveTo>
                      <a:pt x="7" y="31"/>
                    </a:moveTo>
                    <a:lnTo>
                      <a:pt x="7" y="31"/>
                    </a:lnTo>
                    <a:cubicBezTo>
                      <a:pt x="0" y="25"/>
                      <a:pt x="0" y="14"/>
                      <a:pt x="7" y="7"/>
                    </a:cubicBezTo>
                    <a:cubicBezTo>
                      <a:pt x="13" y="0"/>
                      <a:pt x="24" y="0"/>
                      <a:pt x="31" y="7"/>
                    </a:cubicBezTo>
                    <a:lnTo>
                      <a:pt x="562" y="525"/>
                    </a:lnTo>
                    <a:cubicBezTo>
                      <a:pt x="569" y="532"/>
                      <a:pt x="569" y="543"/>
                      <a:pt x="562" y="550"/>
                    </a:cubicBezTo>
                    <a:cubicBezTo>
                      <a:pt x="556" y="556"/>
                      <a:pt x="545" y="556"/>
                      <a:pt x="538" y="550"/>
                    </a:cubicBezTo>
                    <a:lnTo>
                      <a:pt x="7"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
              <p:cNvSpPr/>
              <p:nvPr/>
            </p:nvSpPr>
            <p:spPr>
              <a:xfrm>
                <a:off x="2164" y="2023"/>
                <a:ext cx="192" cy="145"/>
              </a:xfrm>
              <a:custGeom>
                <a:avLst/>
                <a:gdLst/>
                <a:ahLst/>
                <a:cxnLst/>
                <a:rect l="l" t="t" r="r" b="b"/>
                <a:pathLst>
                  <a:path w="196" h="197" extrusionOk="0">
                    <a:moveTo>
                      <a:pt x="17" y="76"/>
                    </a:moveTo>
                    <a:lnTo>
                      <a:pt x="17" y="76"/>
                    </a:lnTo>
                    <a:cubicBezTo>
                      <a:pt x="19" y="67"/>
                      <a:pt x="25" y="56"/>
                      <a:pt x="28" y="51"/>
                    </a:cubicBezTo>
                    <a:lnTo>
                      <a:pt x="28" y="51"/>
                    </a:lnTo>
                    <a:cubicBezTo>
                      <a:pt x="1" y="90"/>
                      <a:pt x="12" y="143"/>
                      <a:pt x="51" y="170"/>
                    </a:cubicBezTo>
                    <a:lnTo>
                      <a:pt x="51" y="170"/>
                    </a:lnTo>
                    <a:cubicBezTo>
                      <a:pt x="91" y="196"/>
                      <a:pt x="144" y="185"/>
                      <a:pt x="170" y="146"/>
                    </a:cubicBezTo>
                    <a:lnTo>
                      <a:pt x="170" y="146"/>
                    </a:lnTo>
                    <a:cubicBezTo>
                      <a:pt x="196" y="107"/>
                      <a:pt x="186" y="53"/>
                      <a:pt x="147" y="27"/>
                    </a:cubicBezTo>
                    <a:lnTo>
                      <a:pt x="147" y="27"/>
                    </a:lnTo>
                    <a:cubicBezTo>
                      <a:pt x="107" y="1"/>
                      <a:pt x="54" y="11"/>
                      <a:pt x="28" y="51"/>
                    </a:cubicBezTo>
                    <a:cubicBezTo>
                      <a:pt x="32" y="45"/>
                      <a:pt x="49" y="29"/>
                      <a:pt x="75" y="17"/>
                    </a:cubicBezTo>
                    <a:lnTo>
                      <a:pt x="75" y="17"/>
                    </a:lnTo>
                    <a:cubicBezTo>
                      <a:pt x="29" y="30"/>
                      <a:pt x="3" y="77"/>
                      <a:pt x="16" y="123"/>
                    </a:cubicBezTo>
                    <a:lnTo>
                      <a:pt x="16" y="123"/>
                    </a:lnTo>
                    <a:cubicBezTo>
                      <a:pt x="29" y="168"/>
                      <a:pt x="76" y="195"/>
                      <a:pt x="122" y="182"/>
                    </a:cubicBezTo>
                    <a:lnTo>
                      <a:pt x="122" y="182"/>
                    </a:lnTo>
                    <a:cubicBezTo>
                      <a:pt x="167" y="169"/>
                      <a:pt x="194" y="121"/>
                      <a:pt x="181" y="76"/>
                    </a:cubicBezTo>
                    <a:lnTo>
                      <a:pt x="181" y="76"/>
                    </a:lnTo>
                    <a:cubicBezTo>
                      <a:pt x="167" y="30"/>
                      <a:pt x="120" y="4"/>
                      <a:pt x="75" y="17"/>
                    </a:cubicBezTo>
                    <a:cubicBezTo>
                      <a:pt x="96" y="13"/>
                      <a:pt x="152" y="33"/>
                      <a:pt x="170" y="53"/>
                    </a:cubicBezTo>
                    <a:lnTo>
                      <a:pt x="170" y="53"/>
                    </a:lnTo>
                    <a:cubicBezTo>
                      <a:pt x="145" y="13"/>
                      <a:pt x="92" y="1"/>
                      <a:pt x="52" y="27"/>
                    </a:cubicBezTo>
                    <a:lnTo>
                      <a:pt x="52" y="27"/>
                    </a:lnTo>
                    <a:cubicBezTo>
                      <a:pt x="12" y="52"/>
                      <a:pt x="0" y="105"/>
                      <a:pt x="25" y="145"/>
                    </a:cubicBezTo>
                    <a:lnTo>
                      <a:pt x="25" y="145"/>
                    </a:lnTo>
                    <a:cubicBezTo>
                      <a:pt x="51" y="185"/>
                      <a:pt x="103" y="197"/>
                      <a:pt x="144" y="172"/>
                    </a:cubicBezTo>
                    <a:lnTo>
                      <a:pt x="144" y="172"/>
                    </a:lnTo>
                    <a:cubicBezTo>
                      <a:pt x="184" y="146"/>
                      <a:pt x="196" y="93"/>
                      <a:pt x="170" y="53"/>
                    </a:cubicBezTo>
                    <a:cubicBezTo>
                      <a:pt x="178" y="70"/>
                      <a:pt x="183" y="92"/>
                      <a:pt x="183" y="99"/>
                    </a:cubicBezTo>
                    <a:lnTo>
                      <a:pt x="183" y="99"/>
                    </a:lnTo>
                    <a:cubicBezTo>
                      <a:pt x="184" y="52"/>
                      <a:pt x="146" y="13"/>
                      <a:pt x="98" y="13"/>
                    </a:cubicBezTo>
                    <a:lnTo>
                      <a:pt x="98" y="13"/>
                    </a:lnTo>
                    <a:cubicBezTo>
                      <a:pt x="51" y="12"/>
                      <a:pt x="12" y="51"/>
                      <a:pt x="12" y="98"/>
                    </a:cubicBezTo>
                    <a:lnTo>
                      <a:pt x="12" y="98"/>
                    </a:lnTo>
                    <a:cubicBezTo>
                      <a:pt x="12" y="145"/>
                      <a:pt x="50" y="184"/>
                      <a:pt x="97" y="184"/>
                    </a:cubicBezTo>
                    <a:lnTo>
                      <a:pt x="97" y="184"/>
                    </a:lnTo>
                    <a:cubicBezTo>
                      <a:pt x="145" y="184"/>
                      <a:pt x="183" y="146"/>
                      <a:pt x="183" y="99"/>
                    </a:cubicBezTo>
                    <a:cubicBezTo>
                      <a:pt x="183" y="107"/>
                      <a:pt x="181" y="117"/>
                      <a:pt x="181" y="118"/>
                    </a:cubicBezTo>
                    <a:lnTo>
                      <a:pt x="181" y="118"/>
                    </a:lnTo>
                    <a:cubicBezTo>
                      <a:pt x="194" y="73"/>
                      <a:pt x="167" y="26"/>
                      <a:pt x="121" y="13"/>
                    </a:cubicBezTo>
                    <a:lnTo>
                      <a:pt x="121" y="13"/>
                    </a:lnTo>
                    <a:cubicBezTo>
                      <a:pt x="76" y="0"/>
                      <a:pt x="29" y="27"/>
                      <a:pt x="16" y="72"/>
                    </a:cubicBezTo>
                    <a:cubicBezTo>
                      <a:pt x="15" y="77"/>
                      <a:pt x="13" y="88"/>
                      <a:pt x="12" y="98"/>
                    </a:cubicBezTo>
                    <a:cubicBezTo>
                      <a:pt x="12" y="106"/>
                      <a:pt x="17" y="128"/>
                      <a:pt x="25" y="145"/>
                    </a:cubicBezTo>
                    <a:cubicBezTo>
                      <a:pt x="43" y="165"/>
                      <a:pt x="100" y="185"/>
                      <a:pt x="122" y="182"/>
                    </a:cubicBezTo>
                    <a:cubicBezTo>
                      <a:pt x="148" y="169"/>
                      <a:pt x="166" y="152"/>
                      <a:pt x="170" y="146"/>
                    </a:cubicBezTo>
                    <a:cubicBezTo>
                      <a:pt x="174" y="140"/>
                      <a:pt x="180" y="128"/>
                      <a:pt x="183" y="118"/>
                    </a:cubicBezTo>
                    <a:lnTo>
                      <a:pt x="183" y="118"/>
                    </a:lnTo>
                    <a:cubicBezTo>
                      <a:pt x="194" y="73"/>
                      <a:pt x="167" y="26"/>
                      <a:pt x="121" y="14"/>
                    </a:cubicBezTo>
                    <a:lnTo>
                      <a:pt x="121" y="14"/>
                    </a:lnTo>
                    <a:cubicBezTo>
                      <a:pt x="75" y="2"/>
                      <a:pt x="28" y="30"/>
                      <a:pt x="17" y="7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
              <p:cNvSpPr/>
              <p:nvPr/>
            </p:nvSpPr>
            <p:spPr>
              <a:xfrm>
                <a:off x="2274" y="2145"/>
                <a:ext cx="111" cy="89"/>
              </a:xfrm>
              <a:custGeom>
                <a:avLst/>
                <a:gdLst/>
                <a:ahLst/>
                <a:cxnLst/>
                <a:rect l="l" t="t" r="r" b="b"/>
                <a:pathLst>
                  <a:path w="113" h="121" extrusionOk="0">
                    <a:moveTo>
                      <a:pt x="11" y="57"/>
                    </a:moveTo>
                    <a:lnTo>
                      <a:pt x="11" y="57"/>
                    </a:lnTo>
                    <a:cubicBezTo>
                      <a:pt x="12" y="57"/>
                      <a:pt x="15" y="62"/>
                      <a:pt x="19" y="66"/>
                    </a:cubicBezTo>
                    <a:lnTo>
                      <a:pt x="19" y="66"/>
                    </a:lnTo>
                    <a:cubicBezTo>
                      <a:pt x="31" y="80"/>
                      <a:pt x="51" y="82"/>
                      <a:pt x="65" y="70"/>
                    </a:cubicBezTo>
                    <a:lnTo>
                      <a:pt x="65" y="70"/>
                    </a:lnTo>
                    <a:cubicBezTo>
                      <a:pt x="78" y="59"/>
                      <a:pt x="80" y="39"/>
                      <a:pt x="68" y="25"/>
                    </a:cubicBezTo>
                    <a:lnTo>
                      <a:pt x="68" y="25"/>
                    </a:lnTo>
                    <a:cubicBezTo>
                      <a:pt x="57" y="11"/>
                      <a:pt x="37" y="10"/>
                      <a:pt x="23" y="21"/>
                    </a:cubicBezTo>
                    <a:lnTo>
                      <a:pt x="23" y="21"/>
                    </a:lnTo>
                    <a:cubicBezTo>
                      <a:pt x="10" y="32"/>
                      <a:pt x="8" y="53"/>
                      <a:pt x="19" y="66"/>
                    </a:cubicBezTo>
                    <a:cubicBezTo>
                      <a:pt x="27" y="75"/>
                      <a:pt x="34" y="83"/>
                      <a:pt x="39" y="89"/>
                    </a:cubicBezTo>
                    <a:lnTo>
                      <a:pt x="39" y="89"/>
                    </a:lnTo>
                    <a:cubicBezTo>
                      <a:pt x="50" y="103"/>
                      <a:pt x="70" y="106"/>
                      <a:pt x="84" y="95"/>
                    </a:cubicBezTo>
                    <a:lnTo>
                      <a:pt x="84" y="95"/>
                    </a:lnTo>
                    <a:cubicBezTo>
                      <a:pt x="98" y="84"/>
                      <a:pt x="101" y="63"/>
                      <a:pt x="90" y="50"/>
                    </a:cubicBezTo>
                    <a:lnTo>
                      <a:pt x="90" y="50"/>
                    </a:lnTo>
                    <a:cubicBezTo>
                      <a:pt x="79" y="36"/>
                      <a:pt x="58" y="33"/>
                      <a:pt x="44" y="44"/>
                    </a:cubicBezTo>
                    <a:lnTo>
                      <a:pt x="44" y="44"/>
                    </a:lnTo>
                    <a:cubicBezTo>
                      <a:pt x="30" y="55"/>
                      <a:pt x="28" y="76"/>
                      <a:pt x="39" y="89"/>
                    </a:cubicBezTo>
                    <a:cubicBezTo>
                      <a:pt x="40" y="91"/>
                      <a:pt x="42" y="94"/>
                      <a:pt x="44" y="97"/>
                    </a:cubicBezTo>
                    <a:lnTo>
                      <a:pt x="44" y="97"/>
                    </a:lnTo>
                    <a:cubicBezTo>
                      <a:pt x="54" y="112"/>
                      <a:pt x="74" y="115"/>
                      <a:pt x="89" y="105"/>
                    </a:cubicBezTo>
                    <a:lnTo>
                      <a:pt x="89" y="105"/>
                    </a:lnTo>
                    <a:cubicBezTo>
                      <a:pt x="104" y="95"/>
                      <a:pt x="107" y="75"/>
                      <a:pt x="97" y="61"/>
                    </a:cubicBezTo>
                    <a:lnTo>
                      <a:pt x="97" y="61"/>
                    </a:lnTo>
                    <a:cubicBezTo>
                      <a:pt x="87" y="46"/>
                      <a:pt x="67" y="42"/>
                      <a:pt x="53" y="52"/>
                    </a:cubicBezTo>
                    <a:lnTo>
                      <a:pt x="53" y="52"/>
                    </a:lnTo>
                    <a:cubicBezTo>
                      <a:pt x="38" y="62"/>
                      <a:pt x="34" y="82"/>
                      <a:pt x="44" y="97"/>
                    </a:cubicBezTo>
                    <a:cubicBezTo>
                      <a:pt x="45" y="99"/>
                      <a:pt x="47" y="101"/>
                      <a:pt x="49" y="103"/>
                    </a:cubicBezTo>
                    <a:cubicBezTo>
                      <a:pt x="50" y="105"/>
                      <a:pt x="52" y="107"/>
                      <a:pt x="54" y="109"/>
                    </a:cubicBezTo>
                    <a:cubicBezTo>
                      <a:pt x="56" y="111"/>
                      <a:pt x="65" y="116"/>
                      <a:pt x="75" y="118"/>
                    </a:cubicBezTo>
                    <a:cubicBezTo>
                      <a:pt x="67" y="117"/>
                      <a:pt x="75" y="118"/>
                      <a:pt x="80" y="118"/>
                    </a:cubicBezTo>
                    <a:lnTo>
                      <a:pt x="80" y="118"/>
                    </a:lnTo>
                    <a:cubicBezTo>
                      <a:pt x="98" y="116"/>
                      <a:pt x="111" y="100"/>
                      <a:pt x="109" y="82"/>
                    </a:cubicBezTo>
                    <a:lnTo>
                      <a:pt x="109" y="82"/>
                    </a:lnTo>
                    <a:cubicBezTo>
                      <a:pt x="107" y="65"/>
                      <a:pt x="91" y="52"/>
                      <a:pt x="74" y="54"/>
                    </a:cubicBezTo>
                    <a:lnTo>
                      <a:pt x="74" y="54"/>
                    </a:lnTo>
                    <a:cubicBezTo>
                      <a:pt x="56" y="56"/>
                      <a:pt x="43" y="72"/>
                      <a:pt x="45" y="89"/>
                    </a:cubicBezTo>
                    <a:lnTo>
                      <a:pt x="45" y="89"/>
                    </a:lnTo>
                    <a:cubicBezTo>
                      <a:pt x="47" y="107"/>
                      <a:pt x="63" y="120"/>
                      <a:pt x="80" y="118"/>
                    </a:cubicBezTo>
                    <a:cubicBezTo>
                      <a:pt x="85" y="117"/>
                      <a:pt x="95" y="112"/>
                      <a:pt x="99" y="109"/>
                    </a:cubicBezTo>
                    <a:lnTo>
                      <a:pt x="99" y="109"/>
                    </a:lnTo>
                    <a:cubicBezTo>
                      <a:pt x="112" y="97"/>
                      <a:pt x="113" y="77"/>
                      <a:pt x="101" y="64"/>
                    </a:cubicBezTo>
                    <a:lnTo>
                      <a:pt x="101" y="64"/>
                    </a:lnTo>
                    <a:cubicBezTo>
                      <a:pt x="89" y="51"/>
                      <a:pt x="69" y="50"/>
                      <a:pt x="56" y="62"/>
                    </a:cubicBezTo>
                    <a:lnTo>
                      <a:pt x="56" y="62"/>
                    </a:lnTo>
                    <a:cubicBezTo>
                      <a:pt x="43" y="74"/>
                      <a:pt x="42" y="94"/>
                      <a:pt x="54" y="107"/>
                    </a:cubicBezTo>
                    <a:lnTo>
                      <a:pt x="54" y="107"/>
                    </a:lnTo>
                    <a:cubicBezTo>
                      <a:pt x="66" y="120"/>
                      <a:pt x="86" y="121"/>
                      <a:pt x="99" y="109"/>
                    </a:cubicBezTo>
                    <a:cubicBezTo>
                      <a:pt x="105" y="103"/>
                      <a:pt x="109" y="93"/>
                      <a:pt x="110" y="89"/>
                    </a:cubicBezTo>
                    <a:lnTo>
                      <a:pt x="110" y="89"/>
                    </a:lnTo>
                    <a:cubicBezTo>
                      <a:pt x="112" y="71"/>
                      <a:pt x="100" y="55"/>
                      <a:pt x="83" y="52"/>
                    </a:cubicBezTo>
                    <a:lnTo>
                      <a:pt x="83" y="52"/>
                    </a:lnTo>
                    <a:cubicBezTo>
                      <a:pt x="65" y="50"/>
                      <a:pt x="49" y="62"/>
                      <a:pt x="46" y="79"/>
                    </a:cubicBezTo>
                    <a:lnTo>
                      <a:pt x="46" y="79"/>
                    </a:lnTo>
                    <a:cubicBezTo>
                      <a:pt x="44" y="97"/>
                      <a:pt x="56" y="113"/>
                      <a:pt x="73" y="116"/>
                    </a:cubicBezTo>
                    <a:lnTo>
                      <a:pt x="73" y="116"/>
                    </a:lnTo>
                    <a:cubicBezTo>
                      <a:pt x="91" y="118"/>
                      <a:pt x="107" y="106"/>
                      <a:pt x="110" y="89"/>
                    </a:cubicBezTo>
                    <a:cubicBezTo>
                      <a:pt x="108" y="71"/>
                      <a:pt x="106" y="67"/>
                      <a:pt x="104" y="64"/>
                    </a:cubicBezTo>
                    <a:lnTo>
                      <a:pt x="104" y="64"/>
                    </a:lnTo>
                    <a:cubicBezTo>
                      <a:pt x="96" y="49"/>
                      <a:pt x="77" y="43"/>
                      <a:pt x="61" y="51"/>
                    </a:cubicBezTo>
                    <a:lnTo>
                      <a:pt x="61" y="51"/>
                    </a:lnTo>
                    <a:cubicBezTo>
                      <a:pt x="45" y="59"/>
                      <a:pt x="39" y="79"/>
                      <a:pt x="48" y="94"/>
                    </a:cubicBezTo>
                    <a:cubicBezTo>
                      <a:pt x="48" y="96"/>
                      <a:pt x="48" y="94"/>
                      <a:pt x="47" y="94"/>
                    </a:cubicBezTo>
                    <a:cubicBezTo>
                      <a:pt x="47" y="77"/>
                      <a:pt x="51" y="68"/>
                      <a:pt x="56" y="62"/>
                    </a:cubicBezTo>
                    <a:cubicBezTo>
                      <a:pt x="59" y="59"/>
                      <a:pt x="69" y="55"/>
                      <a:pt x="74" y="54"/>
                    </a:cubicBezTo>
                    <a:cubicBezTo>
                      <a:pt x="78" y="54"/>
                      <a:pt x="86" y="55"/>
                      <a:pt x="88" y="56"/>
                    </a:cubicBezTo>
                    <a:cubicBezTo>
                      <a:pt x="87" y="55"/>
                      <a:pt x="96" y="60"/>
                      <a:pt x="97" y="62"/>
                    </a:cubicBezTo>
                    <a:cubicBezTo>
                      <a:pt x="98" y="63"/>
                      <a:pt x="100" y="64"/>
                      <a:pt x="100" y="64"/>
                    </a:cubicBezTo>
                    <a:cubicBezTo>
                      <a:pt x="99" y="64"/>
                      <a:pt x="99" y="63"/>
                      <a:pt x="98" y="61"/>
                    </a:cubicBezTo>
                    <a:cubicBezTo>
                      <a:pt x="96" y="58"/>
                      <a:pt x="93" y="55"/>
                      <a:pt x="91" y="51"/>
                    </a:cubicBezTo>
                    <a:cubicBezTo>
                      <a:pt x="83" y="41"/>
                      <a:pt x="75" y="32"/>
                      <a:pt x="68" y="25"/>
                    </a:cubicBezTo>
                    <a:cubicBezTo>
                      <a:pt x="65" y="21"/>
                      <a:pt x="61" y="16"/>
                      <a:pt x="60" y="15"/>
                    </a:cubicBezTo>
                    <a:lnTo>
                      <a:pt x="60" y="15"/>
                    </a:lnTo>
                    <a:cubicBezTo>
                      <a:pt x="49" y="2"/>
                      <a:pt x="29" y="0"/>
                      <a:pt x="15" y="11"/>
                    </a:cubicBezTo>
                    <a:lnTo>
                      <a:pt x="15" y="11"/>
                    </a:lnTo>
                    <a:cubicBezTo>
                      <a:pt x="1" y="23"/>
                      <a:pt x="0" y="43"/>
                      <a:pt x="11" y="5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a:off x="2245" y="2129"/>
                <a:ext cx="113" cy="96"/>
              </a:xfrm>
              <a:custGeom>
                <a:avLst/>
                <a:gdLst/>
                <a:ahLst/>
                <a:cxnLst/>
                <a:rect l="l" t="t" r="r" b="b"/>
                <a:pathLst>
                  <a:path w="115" h="131" extrusionOk="0">
                    <a:moveTo>
                      <a:pt x="10" y="54"/>
                    </a:moveTo>
                    <a:lnTo>
                      <a:pt x="10" y="54"/>
                    </a:lnTo>
                    <a:cubicBezTo>
                      <a:pt x="14" y="61"/>
                      <a:pt x="20" y="69"/>
                      <a:pt x="25" y="75"/>
                    </a:cubicBezTo>
                    <a:lnTo>
                      <a:pt x="25" y="75"/>
                    </a:lnTo>
                    <a:cubicBezTo>
                      <a:pt x="36" y="90"/>
                      <a:pt x="56" y="92"/>
                      <a:pt x="70" y="82"/>
                    </a:cubicBezTo>
                    <a:lnTo>
                      <a:pt x="70" y="82"/>
                    </a:lnTo>
                    <a:cubicBezTo>
                      <a:pt x="84" y="71"/>
                      <a:pt x="87" y="51"/>
                      <a:pt x="76" y="37"/>
                    </a:cubicBezTo>
                    <a:lnTo>
                      <a:pt x="76" y="37"/>
                    </a:lnTo>
                    <a:cubicBezTo>
                      <a:pt x="66" y="23"/>
                      <a:pt x="45" y="20"/>
                      <a:pt x="31" y="30"/>
                    </a:cubicBezTo>
                    <a:lnTo>
                      <a:pt x="31" y="30"/>
                    </a:lnTo>
                    <a:cubicBezTo>
                      <a:pt x="17" y="41"/>
                      <a:pt x="14" y="61"/>
                      <a:pt x="25" y="75"/>
                    </a:cubicBezTo>
                    <a:cubicBezTo>
                      <a:pt x="36" y="90"/>
                      <a:pt x="46" y="106"/>
                      <a:pt x="52" y="113"/>
                    </a:cubicBezTo>
                    <a:lnTo>
                      <a:pt x="52" y="113"/>
                    </a:lnTo>
                    <a:cubicBezTo>
                      <a:pt x="62" y="128"/>
                      <a:pt x="82" y="131"/>
                      <a:pt x="96" y="121"/>
                    </a:cubicBezTo>
                    <a:lnTo>
                      <a:pt x="96" y="121"/>
                    </a:lnTo>
                    <a:cubicBezTo>
                      <a:pt x="111" y="111"/>
                      <a:pt x="115" y="91"/>
                      <a:pt x="104" y="77"/>
                    </a:cubicBezTo>
                    <a:cubicBezTo>
                      <a:pt x="99" y="69"/>
                      <a:pt x="88" y="53"/>
                      <a:pt x="77" y="37"/>
                    </a:cubicBezTo>
                    <a:cubicBezTo>
                      <a:pt x="71" y="30"/>
                      <a:pt x="67" y="24"/>
                      <a:pt x="64" y="20"/>
                    </a:cubicBezTo>
                    <a:lnTo>
                      <a:pt x="64" y="20"/>
                    </a:lnTo>
                    <a:cubicBezTo>
                      <a:pt x="55" y="5"/>
                      <a:pt x="35" y="0"/>
                      <a:pt x="20" y="10"/>
                    </a:cubicBezTo>
                    <a:lnTo>
                      <a:pt x="20" y="10"/>
                    </a:lnTo>
                    <a:cubicBezTo>
                      <a:pt x="5" y="19"/>
                      <a:pt x="0" y="39"/>
                      <a:pt x="10" y="5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
              <p:cNvSpPr/>
              <p:nvPr/>
            </p:nvSpPr>
            <p:spPr>
              <a:xfrm>
                <a:off x="2237" y="2120"/>
                <a:ext cx="119" cy="103"/>
              </a:xfrm>
              <a:custGeom>
                <a:avLst/>
                <a:gdLst/>
                <a:ahLst/>
                <a:cxnLst/>
                <a:rect l="l" t="t" r="r" b="b"/>
                <a:pathLst>
                  <a:path w="122" h="139" extrusionOk="0">
                    <a:moveTo>
                      <a:pt x="41" y="67"/>
                    </a:moveTo>
                    <a:lnTo>
                      <a:pt x="41" y="67"/>
                    </a:lnTo>
                    <a:cubicBezTo>
                      <a:pt x="33" y="68"/>
                      <a:pt x="22" y="65"/>
                      <a:pt x="20" y="63"/>
                    </a:cubicBezTo>
                    <a:lnTo>
                      <a:pt x="20" y="63"/>
                    </a:lnTo>
                    <a:cubicBezTo>
                      <a:pt x="35" y="73"/>
                      <a:pt x="55" y="68"/>
                      <a:pt x="64" y="53"/>
                    </a:cubicBezTo>
                    <a:lnTo>
                      <a:pt x="64" y="53"/>
                    </a:lnTo>
                    <a:cubicBezTo>
                      <a:pt x="74" y="38"/>
                      <a:pt x="69" y="19"/>
                      <a:pt x="54" y="9"/>
                    </a:cubicBezTo>
                    <a:lnTo>
                      <a:pt x="54" y="9"/>
                    </a:lnTo>
                    <a:cubicBezTo>
                      <a:pt x="39" y="0"/>
                      <a:pt x="19" y="4"/>
                      <a:pt x="10" y="19"/>
                    </a:cubicBezTo>
                    <a:lnTo>
                      <a:pt x="10" y="19"/>
                    </a:lnTo>
                    <a:cubicBezTo>
                      <a:pt x="0" y="34"/>
                      <a:pt x="5" y="54"/>
                      <a:pt x="20" y="63"/>
                    </a:cubicBezTo>
                    <a:cubicBezTo>
                      <a:pt x="18" y="62"/>
                      <a:pt x="15" y="60"/>
                      <a:pt x="15" y="60"/>
                    </a:cubicBezTo>
                    <a:lnTo>
                      <a:pt x="15" y="60"/>
                    </a:lnTo>
                    <a:cubicBezTo>
                      <a:pt x="27" y="73"/>
                      <a:pt x="47" y="74"/>
                      <a:pt x="61" y="62"/>
                    </a:cubicBezTo>
                    <a:lnTo>
                      <a:pt x="61" y="62"/>
                    </a:lnTo>
                    <a:cubicBezTo>
                      <a:pt x="74" y="50"/>
                      <a:pt x="75" y="30"/>
                      <a:pt x="63" y="17"/>
                    </a:cubicBezTo>
                    <a:lnTo>
                      <a:pt x="63" y="17"/>
                    </a:lnTo>
                    <a:cubicBezTo>
                      <a:pt x="51" y="4"/>
                      <a:pt x="31" y="2"/>
                      <a:pt x="18" y="14"/>
                    </a:cubicBezTo>
                    <a:lnTo>
                      <a:pt x="18" y="14"/>
                    </a:lnTo>
                    <a:cubicBezTo>
                      <a:pt x="5" y="26"/>
                      <a:pt x="3" y="46"/>
                      <a:pt x="15" y="60"/>
                    </a:cubicBezTo>
                    <a:cubicBezTo>
                      <a:pt x="21" y="66"/>
                      <a:pt x="30" y="79"/>
                      <a:pt x="40" y="92"/>
                    </a:cubicBezTo>
                    <a:lnTo>
                      <a:pt x="40" y="92"/>
                    </a:lnTo>
                    <a:cubicBezTo>
                      <a:pt x="50" y="106"/>
                      <a:pt x="70" y="110"/>
                      <a:pt x="85" y="99"/>
                    </a:cubicBezTo>
                    <a:lnTo>
                      <a:pt x="85" y="99"/>
                    </a:lnTo>
                    <a:cubicBezTo>
                      <a:pt x="99" y="89"/>
                      <a:pt x="102" y="69"/>
                      <a:pt x="92" y="54"/>
                    </a:cubicBezTo>
                    <a:lnTo>
                      <a:pt x="92" y="54"/>
                    </a:lnTo>
                    <a:cubicBezTo>
                      <a:pt x="81" y="40"/>
                      <a:pt x="61" y="37"/>
                      <a:pt x="47" y="47"/>
                    </a:cubicBezTo>
                    <a:lnTo>
                      <a:pt x="47" y="47"/>
                    </a:lnTo>
                    <a:cubicBezTo>
                      <a:pt x="32" y="58"/>
                      <a:pt x="29" y="78"/>
                      <a:pt x="40" y="92"/>
                    </a:cubicBezTo>
                    <a:cubicBezTo>
                      <a:pt x="43" y="96"/>
                      <a:pt x="45" y="99"/>
                      <a:pt x="48" y="103"/>
                    </a:cubicBezTo>
                    <a:cubicBezTo>
                      <a:pt x="51" y="107"/>
                      <a:pt x="54" y="112"/>
                      <a:pt x="56" y="115"/>
                    </a:cubicBezTo>
                    <a:lnTo>
                      <a:pt x="56" y="115"/>
                    </a:lnTo>
                    <a:cubicBezTo>
                      <a:pt x="65" y="130"/>
                      <a:pt x="85" y="134"/>
                      <a:pt x="100" y="124"/>
                    </a:cubicBezTo>
                    <a:lnTo>
                      <a:pt x="100" y="124"/>
                    </a:lnTo>
                    <a:cubicBezTo>
                      <a:pt x="115" y="115"/>
                      <a:pt x="119" y="95"/>
                      <a:pt x="110" y="80"/>
                    </a:cubicBezTo>
                    <a:lnTo>
                      <a:pt x="110" y="80"/>
                    </a:lnTo>
                    <a:cubicBezTo>
                      <a:pt x="100" y="65"/>
                      <a:pt x="80" y="61"/>
                      <a:pt x="65" y="70"/>
                    </a:cubicBezTo>
                    <a:lnTo>
                      <a:pt x="65" y="70"/>
                    </a:lnTo>
                    <a:cubicBezTo>
                      <a:pt x="50" y="80"/>
                      <a:pt x="46" y="100"/>
                      <a:pt x="56" y="115"/>
                    </a:cubicBezTo>
                    <a:cubicBezTo>
                      <a:pt x="57" y="116"/>
                      <a:pt x="57" y="117"/>
                      <a:pt x="58" y="118"/>
                    </a:cubicBezTo>
                    <a:lnTo>
                      <a:pt x="58" y="118"/>
                    </a:lnTo>
                    <a:cubicBezTo>
                      <a:pt x="67" y="133"/>
                      <a:pt x="86" y="138"/>
                      <a:pt x="102" y="129"/>
                    </a:cubicBezTo>
                    <a:lnTo>
                      <a:pt x="102" y="129"/>
                    </a:lnTo>
                    <a:cubicBezTo>
                      <a:pt x="117" y="120"/>
                      <a:pt x="122" y="100"/>
                      <a:pt x="113" y="85"/>
                    </a:cubicBezTo>
                    <a:lnTo>
                      <a:pt x="113" y="85"/>
                    </a:lnTo>
                    <a:cubicBezTo>
                      <a:pt x="104" y="70"/>
                      <a:pt x="84" y="65"/>
                      <a:pt x="69" y="74"/>
                    </a:cubicBezTo>
                    <a:lnTo>
                      <a:pt x="69" y="74"/>
                    </a:lnTo>
                    <a:cubicBezTo>
                      <a:pt x="54" y="83"/>
                      <a:pt x="48" y="103"/>
                      <a:pt x="58" y="118"/>
                    </a:cubicBezTo>
                    <a:cubicBezTo>
                      <a:pt x="58" y="118"/>
                      <a:pt x="57" y="117"/>
                      <a:pt x="57" y="116"/>
                    </a:cubicBezTo>
                    <a:lnTo>
                      <a:pt x="57" y="116"/>
                    </a:lnTo>
                    <a:cubicBezTo>
                      <a:pt x="64" y="132"/>
                      <a:pt x="83" y="139"/>
                      <a:pt x="99" y="131"/>
                    </a:cubicBezTo>
                    <a:lnTo>
                      <a:pt x="99" y="131"/>
                    </a:lnTo>
                    <a:cubicBezTo>
                      <a:pt x="115" y="124"/>
                      <a:pt x="122" y="105"/>
                      <a:pt x="115" y="89"/>
                    </a:cubicBezTo>
                    <a:lnTo>
                      <a:pt x="115" y="89"/>
                    </a:lnTo>
                    <a:cubicBezTo>
                      <a:pt x="107" y="73"/>
                      <a:pt x="88" y="66"/>
                      <a:pt x="72" y="73"/>
                    </a:cubicBezTo>
                    <a:lnTo>
                      <a:pt x="72" y="73"/>
                    </a:lnTo>
                    <a:cubicBezTo>
                      <a:pt x="56" y="81"/>
                      <a:pt x="49" y="100"/>
                      <a:pt x="57" y="116"/>
                    </a:cubicBezTo>
                    <a:cubicBezTo>
                      <a:pt x="56" y="113"/>
                      <a:pt x="101" y="74"/>
                      <a:pt x="108" y="80"/>
                    </a:cubicBezTo>
                    <a:lnTo>
                      <a:pt x="108" y="80"/>
                    </a:lnTo>
                    <a:cubicBezTo>
                      <a:pt x="96" y="67"/>
                      <a:pt x="76" y="67"/>
                      <a:pt x="63" y="80"/>
                    </a:cubicBezTo>
                    <a:lnTo>
                      <a:pt x="63" y="80"/>
                    </a:lnTo>
                    <a:cubicBezTo>
                      <a:pt x="50" y="92"/>
                      <a:pt x="50" y="113"/>
                      <a:pt x="63" y="125"/>
                    </a:cubicBezTo>
                    <a:cubicBezTo>
                      <a:pt x="70" y="131"/>
                      <a:pt x="116" y="92"/>
                      <a:pt x="115" y="89"/>
                    </a:cubicBezTo>
                    <a:cubicBezTo>
                      <a:pt x="114" y="87"/>
                      <a:pt x="113" y="86"/>
                      <a:pt x="113" y="85"/>
                    </a:cubicBezTo>
                    <a:cubicBezTo>
                      <a:pt x="112" y="84"/>
                      <a:pt x="111" y="82"/>
                      <a:pt x="110" y="80"/>
                    </a:cubicBezTo>
                    <a:cubicBezTo>
                      <a:pt x="107" y="76"/>
                      <a:pt x="104" y="71"/>
                      <a:pt x="100" y="66"/>
                    </a:cubicBezTo>
                    <a:cubicBezTo>
                      <a:pt x="97" y="62"/>
                      <a:pt x="94" y="58"/>
                      <a:pt x="91" y="54"/>
                    </a:cubicBezTo>
                    <a:cubicBezTo>
                      <a:pt x="82" y="41"/>
                      <a:pt x="72" y="27"/>
                      <a:pt x="64" y="17"/>
                    </a:cubicBezTo>
                    <a:cubicBezTo>
                      <a:pt x="62" y="15"/>
                      <a:pt x="58" y="11"/>
                      <a:pt x="54" y="9"/>
                    </a:cubicBezTo>
                    <a:cubicBezTo>
                      <a:pt x="50" y="7"/>
                      <a:pt x="38" y="3"/>
                      <a:pt x="29" y="4"/>
                    </a:cubicBezTo>
                    <a:lnTo>
                      <a:pt x="29" y="4"/>
                    </a:lnTo>
                    <a:cubicBezTo>
                      <a:pt x="12" y="7"/>
                      <a:pt x="0" y="24"/>
                      <a:pt x="3" y="42"/>
                    </a:cubicBezTo>
                    <a:lnTo>
                      <a:pt x="3" y="42"/>
                    </a:lnTo>
                    <a:cubicBezTo>
                      <a:pt x="7" y="59"/>
                      <a:pt x="23" y="70"/>
                      <a:pt x="41" y="6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
              <p:cNvSpPr/>
              <p:nvPr/>
            </p:nvSpPr>
            <p:spPr>
              <a:xfrm>
                <a:off x="2259" y="2109"/>
                <a:ext cx="112" cy="112"/>
              </a:xfrm>
              <a:custGeom>
                <a:avLst/>
                <a:gdLst/>
                <a:ahLst/>
                <a:cxnLst/>
                <a:rect l="l" t="t" r="r" b="b"/>
                <a:pathLst>
                  <a:path w="114" h="152" extrusionOk="0">
                    <a:moveTo>
                      <a:pt x="12" y="58"/>
                    </a:moveTo>
                    <a:lnTo>
                      <a:pt x="12" y="58"/>
                    </a:lnTo>
                    <a:cubicBezTo>
                      <a:pt x="14" y="60"/>
                      <a:pt x="19" y="67"/>
                      <a:pt x="25" y="77"/>
                    </a:cubicBezTo>
                    <a:lnTo>
                      <a:pt x="25" y="77"/>
                    </a:lnTo>
                    <a:cubicBezTo>
                      <a:pt x="34" y="92"/>
                      <a:pt x="53" y="97"/>
                      <a:pt x="69" y="88"/>
                    </a:cubicBezTo>
                    <a:lnTo>
                      <a:pt x="69" y="88"/>
                    </a:lnTo>
                    <a:cubicBezTo>
                      <a:pt x="84" y="80"/>
                      <a:pt x="89" y="60"/>
                      <a:pt x="80" y="45"/>
                    </a:cubicBezTo>
                    <a:lnTo>
                      <a:pt x="80" y="45"/>
                    </a:lnTo>
                    <a:cubicBezTo>
                      <a:pt x="71" y="29"/>
                      <a:pt x="52" y="24"/>
                      <a:pt x="36" y="33"/>
                    </a:cubicBezTo>
                    <a:lnTo>
                      <a:pt x="36" y="33"/>
                    </a:lnTo>
                    <a:cubicBezTo>
                      <a:pt x="21" y="42"/>
                      <a:pt x="16" y="61"/>
                      <a:pt x="25" y="77"/>
                    </a:cubicBezTo>
                    <a:cubicBezTo>
                      <a:pt x="28" y="83"/>
                      <a:pt x="32" y="90"/>
                      <a:pt x="35" y="97"/>
                    </a:cubicBezTo>
                    <a:lnTo>
                      <a:pt x="35" y="97"/>
                    </a:lnTo>
                    <a:cubicBezTo>
                      <a:pt x="42" y="113"/>
                      <a:pt x="61" y="121"/>
                      <a:pt x="77" y="113"/>
                    </a:cubicBezTo>
                    <a:lnTo>
                      <a:pt x="77" y="113"/>
                    </a:lnTo>
                    <a:cubicBezTo>
                      <a:pt x="94" y="106"/>
                      <a:pt x="101" y="87"/>
                      <a:pt x="94" y="71"/>
                    </a:cubicBezTo>
                    <a:lnTo>
                      <a:pt x="94" y="71"/>
                    </a:lnTo>
                    <a:cubicBezTo>
                      <a:pt x="87" y="55"/>
                      <a:pt x="68" y="47"/>
                      <a:pt x="51" y="55"/>
                    </a:cubicBezTo>
                    <a:lnTo>
                      <a:pt x="51" y="55"/>
                    </a:lnTo>
                    <a:cubicBezTo>
                      <a:pt x="35" y="62"/>
                      <a:pt x="28" y="81"/>
                      <a:pt x="35" y="97"/>
                    </a:cubicBezTo>
                    <a:cubicBezTo>
                      <a:pt x="37" y="101"/>
                      <a:pt x="39" y="106"/>
                      <a:pt x="40" y="111"/>
                    </a:cubicBezTo>
                    <a:lnTo>
                      <a:pt x="40" y="111"/>
                    </a:lnTo>
                    <a:cubicBezTo>
                      <a:pt x="47" y="127"/>
                      <a:pt x="65" y="136"/>
                      <a:pt x="82" y="129"/>
                    </a:cubicBezTo>
                    <a:lnTo>
                      <a:pt x="82" y="129"/>
                    </a:lnTo>
                    <a:cubicBezTo>
                      <a:pt x="98" y="123"/>
                      <a:pt x="107" y="104"/>
                      <a:pt x="100" y="88"/>
                    </a:cubicBezTo>
                    <a:lnTo>
                      <a:pt x="100" y="88"/>
                    </a:lnTo>
                    <a:cubicBezTo>
                      <a:pt x="94" y="71"/>
                      <a:pt x="76" y="63"/>
                      <a:pt x="59" y="69"/>
                    </a:cubicBezTo>
                    <a:lnTo>
                      <a:pt x="59" y="69"/>
                    </a:lnTo>
                    <a:cubicBezTo>
                      <a:pt x="42" y="76"/>
                      <a:pt x="34" y="94"/>
                      <a:pt x="40" y="111"/>
                    </a:cubicBezTo>
                    <a:cubicBezTo>
                      <a:pt x="41" y="113"/>
                      <a:pt x="42" y="115"/>
                      <a:pt x="43" y="117"/>
                    </a:cubicBezTo>
                    <a:cubicBezTo>
                      <a:pt x="44" y="121"/>
                      <a:pt x="46" y="124"/>
                      <a:pt x="47" y="128"/>
                    </a:cubicBezTo>
                    <a:cubicBezTo>
                      <a:pt x="46" y="124"/>
                      <a:pt x="46" y="125"/>
                      <a:pt x="46" y="126"/>
                    </a:cubicBezTo>
                    <a:cubicBezTo>
                      <a:pt x="55" y="139"/>
                      <a:pt x="73" y="148"/>
                      <a:pt x="92" y="144"/>
                    </a:cubicBezTo>
                    <a:lnTo>
                      <a:pt x="92" y="144"/>
                    </a:lnTo>
                    <a:cubicBezTo>
                      <a:pt x="108" y="135"/>
                      <a:pt x="114" y="116"/>
                      <a:pt x="105" y="100"/>
                    </a:cubicBezTo>
                    <a:lnTo>
                      <a:pt x="105" y="100"/>
                    </a:lnTo>
                    <a:cubicBezTo>
                      <a:pt x="97" y="85"/>
                      <a:pt x="77" y="79"/>
                      <a:pt x="62" y="87"/>
                    </a:cubicBezTo>
                    <a:lnTo>
                      <a:pt x="62" y="87"/>
                    </a:lnTo>
                    <a:cubicBezTo>
                      <a:pt x="46" y="96"/>
                      <a:pt x="40" y="115"/>
                      <a:pt x="49" y="131"/>
                    </a:cubicBezTo>
                    <a:lnTo>
                      <a:pt x="49" y="131"/>
                    </a:lnTo>
                    <a:cubicBezTo>
                      <a:pt x="57" y="147"/>
                      <a:pt x="77" y="152"/>
                      <a:pt x="92" y="144"/>
                    </a:cubicBezTo>
                    <a:cubicBezTo>
                      <a:pt x="104" y="133"/>
                      <a:pt x="109" y="120"/>
                      <a:pt x="109" y="117"/>
                    </a:cubicBezTo>
                    <a:lnTo>
                      <a:pt x="109" y="117"/>
                    </a:lnTo>
                    <a:cubicBezTo>
                      <a:pt x="110" y="99"/>
                      <a:pt x="96" y="84"/>
                      <a:pt x="78" y="83"/>
                    </a:cubicBezTo>
                    <a:lnTo>
                      <a:pt x="78" y="83"/>
                    </a:lnTo>
                    <a:cubicBezTo>
                      <a:pt x="60" y="83"/>
                      <a:pt x="46" y="96"/>
                      <a:pt x="45" y="114"/>
                    </a:cubicBezTo>
                    <a:lnTo>
                      <a:pt x="45" y="114"/>
                    </a:lnTo>
                    <a:cubicBezTo>
                      <a:pt x="44" y="132"/>
                      <a:pt x="58" y="147"/>
                      <a:pt x="76" y="148"/>
                    </a:cubicBezTo>
                    <a:lnTo>
                      <a:pt x="76" y="148"/>
                    </a:lnTo>
                    <a:cubicBezTo>
                      <a:pt x="93" y="148"/>
                      <a:pt x="108" y="134"/>
                      <a:pt x="109" y="117"/>
                    </a:cubicBezTo>
                    <a:cubicBezTo>
                      <a:pt x="109" y="113"/>
                      <a:pt x="109" y="110"/>
                      <a:pt x="108" y="108"/>
                    </a:cubicBezTo>
                    <a:lnTo>
                      <a:pt x="108" y="108"/>
                    </a:lnTo>
                    <a:cubicBezTo>
                      <a:pt x="105" y="91"/>
                      <a:pt x="89" y="79"/>
                      <a:pt x="71" y="82"/>
                    </a:cubicBezTo>
                    <a:lnTo>
                      <a:pt x="71" y="82"/>
                    </a:lnTo>
                    <a:cubicBezTo>
                      <a:pt x="54" y="86"/>
                      <a:pt x="42" y="102"/>
                      <a:pt x="45" y="120"/>
                    </a:cubicBezTo>
                    <a:lnTo>
                      <a:pt x="45" y="120"/>
                    </a:lnTo>
                    <a:cubicBezTo>
                      <a:pt x="48" y="137"/>
                      <a:pt x="65" y="149"/>
                      <a:pt x="83" y="146"/>
                    </a:cubicBezTo>
                    <a:lnTo>
                      <a:pt x="83" y="146"/>
                    </a:lnTo>
                    <a:cubicBezTo>
                      <a:pt x="100" y="143"/>
                      <a:pt x="112" y="126"/>
                      <a:pt x="108" y="108"/>
                    </a:cubicBezTo>
                    <a:cubicBezTo>
                      <a:pt x="108" y="106"/>
                      <a:pt x="107" y="103"/>
                      <a:pt x="106" y="99"/>
                    </a:cubicBezTo>
                    <a:lnTo>
                      <a:pt x="106" y="99"/>
                    </a:lnTo>
                    <a:cubicBezTo>
                      <a:pt x="102" y="81"/>
                      <a:pt x="84" y="71"/>
                      <a:pt x="67" y="75"/>
                    </a:cubicBezTo>
                    <a:lnTo>
                      <a:pt x="67" y="75"/>
                    </a:lnTo>
                    <a:cubicBezTo>
                      <a:pt x="50" y="80"/>
                      <a:pt x="40" y="97"/>
                      <a:pt x="44" y="115"/>
                    </a:cubicBezTo>
                    <a:cubicBezTo>
                      <a:pt x="45" y="118"/>
                      <a:pt x="45" y="119"/>
                      <a:pt x="45" y="120"/>
                    </a:cubicBezTo>
                    <a:cubicBezTo>
                      <a:pt x="45" y="120"/>
                      <a:pt x="45" y="117"/>
                      <a:pt x="45" y="114"/>
                    </a:cubicBezTo>
                    <a:cubicBezTo>
                      <a:pt x="45" y="111"/>
                      <a:pt x="50" y="98"/>
                      <a:pt x="62" y="87"/>
                    </a:cubicBezTo>
                    <a:cubicBezTo>
                      <a:pt x="81" y="84"/>
                      <a:pt x="99" y="92"/>
                      <a:pt x="101" y="95"/>
                    </a:cubicBezTo>
                    <a:cubicBezTo>
                      <a:pt x="107" y="104"/>
                      <a:pt x="106" y="103"/>
                      <a:pt x="106" y="101"/>
                    </a:cubicBezTo>
                    <a:cubicBezTo>
                      <a:pt x="105" y="99"/>
                      <a:pt x="104" y="97"/>
                      <a:pt x="103" y="94"/>
                    </a:cubicBezTo>
                    <a:cubicBezTo>
                      <a:pt x="102" y="92"/>
                      <a:pt x="101" y="90"/>
                      <a:pt x="100" y="88"/>
                    </a:cubicBezTo>
                    <a:cubicBezTo>
                      <a:pt x="99" y="83"/>
                      <a:pt x="96" y="77"/>
                      <a:pt x="94" y="72"/>
                    </a:cubicBezTo>
                    <a:cubicBezTo>
                      <a:pt x="90" y="62"/>
                      <a:pt x="85" y="53"/>
                      <a:pt x="80" y="45"/>
                    </a:cubicBezTo>
                    <a:cubicBezTo>
                      <a:pt x="73" y="33"/>
                      <a:pt x="65" y="20"/>
                      <a:pt x="58" y="13"/>
                    </a:cubicBezTo>
                    <a:lnTo>
                      <a:pt x="58" y="13"/>
                    </a:lnTo>
                    <a:cubicBezTo>
                      <a:pt x="45" y="0"/>
                      <a:pt x="25" y="0"/>
                      <a:pt x="12" y="13"/>
                    </a:cubicBezTo>
                    <a:lnTo>
                      <a:pt x="12" y="13"/>
                    </a:lnTo>
                    <a:cubicBezTo>
                      <a:pt x="0" y="25"/>
                      <a:pt x="0" y="46"/>
                      <a:pt x="12" y="58"/>
                    </a:cubicBezTo>
                    <a:lnTo>
                      <a:pt x="12" y="5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p:nvPr/>
            </p:nvSpPr>
            <p:spPr>
              <a:xfrm>
                <a:off x="2310" y="2194"/>
                <a:ext cx="131" cy="87"/>
              </a:xfrm>
              <a:custGeom>
                <a:avLst/>
                <a:gdLst/>
                <a:ahLst/>
                <a:cxnLst/>
                <a:rect l="l" t="t" r="r" b="b"/>
                <a:pathLst>
                  <a:path w="133" h="117" extrusionOk="0">
                    <a:moveTo>
                      <a:pt x="38" y="12"/>
                    </a:moveTo>
                    <a:lnTo>
                      <a:pt x="38" y="12"/>
                    </a:lnTo>
                    <a:cubicBezTo>
                      <a:pt x="32" y="16"/>
                      <a:pt x="27" y="25"/>
                      <a:pt x="27" y="28"/>
                    </a:cubicBezTo>
                    <a:lnTo>
                      <a:pt x="27" y="28"/>
                    </a:lnTo>
                    <a:cubicBezTo>
                      <a:pt x="25" y="40"/>
                      <a:pt x="33" y="51"/>
                      <a:pt x="44" y="53"/>
                    </a:cubicBezTo>
                    <a:lnTo>
                      <a:pt x="44" y="53"/>
                    </a:lnTo>
                    <a:cubicBezTo>
                      <a:pt x="56" y="55"/>
                      <a:pt x="67" y="47"/>
                      <a:pt x="69" y="35"/>
                    </a:cubicBezTo>
                    <a:lnTo>
                      <a:pt x="69" y="35"/>
                    </a:lnTo>
                    <a:cubicBezTo>
                      <a:pt x="71" y="23"/>
                      <a:pt x="63" y="12"/>
                      <a:pt x="51" y="10"/>
                    </a:cubicBezTo>
                    <a:lnTo>
                      <a:pt x="51" y="10"/>
                    </a:lnTo>
                    <a:cubicBezTo>
                      <a:pt x="39" y="9"/>
                      <a:pt x="28" y="17"/>
                      <a:pt x="27" y="28"/>
                    </a:cubicBezTo>
                    <a:cubicBezTo>
                      <a:pt x="26" y="31"/>
                      <a:pt x="26" y="35"/>
                      <a:pt x="27" y="37"/>
                    </a:cubicBezTo>
                    <a:lnTo>
                      <a:pt x="27" y="37"/>
                    </a:lnTo>
                    <a:cubicBezTo>
                      <a:pt x="28" y="48"/>
                      <a:pt x="39" y="56"/>
                      <a:pt x="51" y="55"/>
                    </a:cubicBezTo>
                    <a:lnTo>
                      <a:pt x="51" y="55"/>
                    </a:lnTo>
                    <a:cubicBezTo>
                      <a:pt x="62" y="53"/>
                      <a:pt x="71" y="42"/>
                      <a:pt x="69" y="31"/>
                    </a:cubicBezTo>
                    <a:lnTo>
                      <a:pt x="69" y="31"/>
                    </a:lnTo>
                    <a:cubicBezTo>
                      <a:pt x="67" y="19"/>
                      <a:pt x="56" y="11"/>
                      <a:pt x="45" y="12"/>
                    </a:cubicBezTo>
                    <a:lnTo>
                      <a:pt x="45" y="12"/>
                    </a:lnTo>
                    <a:cubicBezTo>
                      <a:pt x="33" y="14"/>
                      <a:pt x="25" y="25"/>
                      <a:pt x="27" y="37"/>
                    </a:cubicBezTo>
                    <a:cubicBezTo>
                      <a:pt x="27" y="40"/>
                      <a:pt x="28" y="43"/>
                      <a:pt x="29" y="46"/>
                    </a:cubicBezTo>
                    <a:lnTo>
                      <a:pt x="29" y="46"/>
                    </a:lnTo>
                    <a:cubicBezTo>
                      <a:pt x="32" y="57"/>
                      <a:pt x="45" y="64"/>
                      <a:pt x="56" y="60"/>
                    </a:cubicBezTo>
                    <a:lnTo>
                      <a:pt x="56" y="60"/>
                    </a:lnTo>
                    <a:cubicBezTo>
                      <a:pt x="67" y="56"/>
                      <a:pt x="73" y="44"/>
                      <a:pt x="70" y="33"/>
                    </a:cubicBezTo>
                    <a:lnTo>
                      <a:pt x="70" y="33"/>
                    </a:lnTo>
                    <a:cubicBezTo>
                      <a:pt x="66" y="22"/>
                      <a:pt x="54" y="16"/>
                      <a:pt x="43" y="19"/>
                    </a:cubicBezTo>
                    <a:lnTo>
                      <a:pt x="43" y="19"/>
                    </a:lnTo>
                    <a:cubicBezTo>
                      <a:pt x="32" y="23"/>
                      <a:pt x="25" y="35"/>
                      <a:pt x="29" y="46"/>
                    </a:cubicBezTo>
                    <a:cubicBezTo>
                      <a:pt x="31" y="52"/>
                      <a:pt x="33" y="58"/>
                      <a:pt x="35" y="64"/>
                    </a:cubicBezTo>
                    <a:cubicBezTo>
                      <a:pt x="37" y="70"/>
                      <a:pt x="39" y="78"/>
                      <a:pt x="40" y="84"/>
                    </a:cubicBezTo>
                    <a:cubicBezTo>
                      <a:pt x="42" y="89"/>
                      <a:pt x="44" y="93"/>
                      <a:pt x="45" y="95"/>
                    </a:cubicBezTo>
                    <a:cubicBezTo>
                      <a:pt x="46" y="97"/>
                      <a:pt x="50" y="101"/>
                      <a:pt x="57" y="106"/>
                    </a:cubicBezTo>
                    <a:cubicBezTo>
                      <a:pt x="66" y="107"/>
                      <a:pt x="83" y="96"/>
                      <a:pt x="85" y="91"/>
                    </a:cubicBezTo>
                    <a:cubicBezTo>
                      <a:pt x="86" y="87"/>
                      <a:pt x="86" y="84"/>
                      <a:pt x="86" y="82"/>
                    </a:cubicBezTo>
                    <a:cubicBezTo>
                      <a:pt x="84" y="74"/>
                      <a:pt x="80" y="65"/>
                      <a:pt x="77" y="57"/>
                    </a:cubicBezTo>
                    <a:cubicBezTo>
                      <a:pt x="75" y="52"/>
                      <a:pt x="73" y="48"/>
                      <a:pt x="70" y="44"/>
                    </a:cubicBezTo>
                    <a:cubicBezTo>
                      <a:pt x="67" y="38"/>
                      <a:pt x="64" y="32"/>
                      <a:pt x="60" y="27"/>
                    </a:cubicBezTo>
                    <a:cubicBezTo>
                      <a:pt x="56" y="22"/>
                      <a:pt x="53" y="16"/>
                      <a:pt x="50" y="13"/>
                    </a:cubicBezTo>
                    <a:cubicBezTo>
                      <a:pt x="49" y="12"/>
                      <a:pt x="46" y="9"/>
                      <a:pt x="44" y="7"/>
                    </a:cubicBezTo>
                    <a:lnTo>
                      <a:pt x="44" y="7"/>
                    </a:lnTo>
                    <a:cubicBezTo>
                      <a:pt x="34" y="0"/>
                      <a:pt x="21" y="1"/>
                      <a:pt x="14" y="10"/>
                    </a:cubicBezTo>
                    <a:lnTo>
                      <a:pt x="14" y="10"/>
                    </a:lnTo>
                    <a:cubicBezTo>
                      <a:pt x="6" y="20"/>
                      <a:pt x="8" y="33"/>
                      <a:pt x="17" y="41"/>
                    </a:cubicBezTo>
                    <a:lnTo>
                      <a:pt x="17" y="41"/>
                    </a:lnTo>
                    <a:cubicBezTo>
                      <a:pt x="26" y="48"/>
                      <a:pt x="40" y="46"/>
                      <a:pt x="47" y="37"/>
                    </a:cubicBezTo>
                    <a:lnTo>
                      <a:pt x="47" y="37"/>
                    </a:lnTo>
                    <a:cubicBezTo>
                      <a:pt x="55" y="28"/>
                      <a:pt x="53" y="14"/>
                      <a:pt x="44" y="7"/>
                    </a:cubicBezTo>
                    <a:cubicBezTo>
                      <a:pt x="10" y="32"/>
                      <a:pt x="13" y="38"/>
                      <a:pt x="16" y="43"/>
                    </a:cubicBezTo>
                    <a:cubicBezTo>
                      <a:pt x="18" y="47"/>
                      <a:pt x="23" y="55"/>
                      <a:pt x="27" y="62"/>
                    </a:cubicBezTo>
                    <a:cubicBezTo>
                      <a:pt x="30" y="66"/>
                      <a:pt x="32" y="70"/>
                      <a:pt x="34" y="73"/>
                    </a:cubicBezTo>
                    <a:cubicBezTo>
                      <a:pt x="35" y="74"/>
                      <a:pt x="37" y="78"/>
                      <a:pt x="39" y="82"/>
                    </a:cubicBezTo>
                    <a:cubicBezTo>
                      <a:pt x="42" y="87"/>
                      <a:pt x="46" y="91"/>
                      <a:pt x="50" y="96"/>
                    </a:cubicBezTo>
                    <a:cubicBezTo>
                      <a:pt x="83" y="88"/>
                      <a:pt x="85" y="80"/>
                      <a:pt x="85" y="77"/>
                    </a:cubicBezTo>
                    <a:cubicBezTo>
                      <a:pt x="85" y="75"/>
                      <a:pt x="85" y="72"/>
                      <a:pt x="84" y="70"/>
                    </a:cubicBezTo>
                    <a:cubicBezTo>
                      <a:pt x="83" y="66"/>
                      <a:pt x="81" y="61"/>
                      <a:pt x="79" y="56"/>
                    </a:cubicBezTo>
                    <a:cubicBezTo>
                      <a:pt x="73" y="45"/>
                      <a:pt x="62" y="33"/>
                      <a:pt x="54" y="24"/>
                    </a:cubicBezTo>
                    <a:cubicBezTo>
                      <a:pt x="50" y="20"/>
                      <a:pt x="46" y="16"/>
                      <a:pt x="43" y="14"/>
                    </a:cubicBezTo>
                    <a:cubicBezTo>
                      <a:pt x="42" y="13"/>
                      <a:pt x="40" y="11"/>
                      <a:pt x="39" y="10"/>
                    </a:cubicBezTo>
                    <a:cubicBezTo>
                      <a:pt x="38" y="9"/>
                      <a:pt x="36" y="7"/>
                      <a:pt x="33" y="5"/>
                    </a:cubicBezTo>
                    <a:cubicBezTo>
                      <a:pt x="28" y="4"/>
                      <a:pt x="3" y="17"/>
                      <a:pt x="2" y="27"/>
                    </a:cubicBezTo>
                    <a:lnTo>
                      <a:pt x="2" y="27"/>
                    </a:lnTo>
                    <a:cubicBezTo>
                      <a:pt x="3" y="39"/>
                      <a:pt x="13" y="47"/>
                      <a:pt x="25" y="46"/>
                    </a:cubicBezTo>
                    <a:lnTo>
                      <a:pt x="25" y="46"/>
                    </a:lnTo>
                    <a:cubicBezTo>
                      <a:pt x="37" y="45"/>
                      <a:pt x="45" y="34"/>
                      <a:pt x="44" y="22"/>
                    </a:cubicBezTo>
                    <a:lnTo>
                      <a:pt x="44" y="22"/>
                    </a:lnTo>
                    <a:cubicBezTo>
                      <a:pt x="43" y="11"/>
                      <a:pt x="32" y="2"/>
                      <a:pt x="21" y="3"/>
                    </a:cubicBezTo>
                    <a:lnTo>
                      <a:pt x="21" y="3"/>
                    </a:lnTo>
                    <a:cubicBezTo>
                      <a:pt x="9" y="5"/>
                      <a:pt x="0" y="15"/>
                      <a:pt x="2" y="27"/>
                    </a:cubicBezTo>
                    <a:cubicBezTo>
                      <a:pt x="2" y="31"/>
                      <a:pt x="4" y="34"/>
                      <a:pt x="4" y="35"/>
                    </a:cubicBezTo>
                    <a:cubicBezTo>
                      <a:pt x="5" y="37"/>
                      <a:pt x="7" y="40"/>
                      <a:pt x="10" y="45"/>
                    </a:cubicBezTo>
                    <a:cubicBezTo>
                      <a:pt x="17" y="55"/>
                      <a:pt x="28" y="72"/>
                      <a:pt x="38" y="85"/>
                    </a:cubicBezTo>
                    <a:cubicBezTo>
                      <a:pt x="41" y="91"/>
                      <a:pt x="46" y="98"/>
                      <a:pt x="50" y="102"/>
                    </a:cubicBezTo>
                    <a:cubicBezTo>
                      <a:pt x="53" y="106"/>
                      <a:pt x="57" y="110"/>
                      <a:pt x="61" y="113"/>
                    </a:cubicBezTo>
                    <a:cubicBezTo>
                      <a:pt x="63" y="114"/>
                      <a:pt x="68" y="116"/>
                      <a:pt x="72" y="117"/>
                    </a:cubicBezTo>
                    <a:cubicBezTo>
                      <a:pt x="76" y="117"/>
                      <a:pt x="85" y="115"/>
                      <a:pt x="89" y="112"/>
                    </a:cubicBezTo>
                    <a:cubicBezTo>
                      <a:pt x="98" y="98"/>
                      <a:pt x="99" y="90"/>
                      <a:pt x="99" y="86"/>
                    </a:cubicBezTo>
                    <a:cubicBezTo>
                      <a:pt x="100" y="78"/>
                      <a:pt x="98" y="66"/>
                      <a:pt x="95" y="57"/>
                    </a:cubicBezTo>
                    <a:cubicBezTo>
                      <a:pt x="94" y="52"/>
                      <a:pt x="92" y="47"/>
                      <a:pt x="90" y="43"/>
                    </a:cubicBezTo>
                    <a:cubicBezTo>
                      <a:pt x="89" y="39"/>
                      <a:pt x="87" y="36"/>
                      <a:pt x="86" y="32"/>
                    </a:cubicBezTo>
                    <a:cubicBezTo>
                      <a:pt x="84" y="27"/>
                      <a:pt x="82" y="24"/>
                      <a:pt x="80" y="21"/>
                    </a:cubicBezTo>
                    <a:cubicBezTo>
                      <a:pt x="80" y="20"/>
                      <a:pt x="80" y="19"/>
                      <a:pt x="79" y="19"/>
                    </a:cubicBezTo>
                    <a:cubicBezTo>
                      <a:pt x="79" y="19"/>
                      <a:pt x="80" y="19"/>
                      <a:pt x="80" y="20"/>
                    </a:cubicBezTo>
                    <a:cubicBezTo>
                      <a:pt x="80" y="20"/>
                      <a:pt x="80" y="22"/>
                      <a:pt x="80" y="23"/>
                    </a:cubicBezTo>
                    <a:cubicBezTo>
                      <a:pt x="80" y="25"/>
                      <a:pt x="79" y="31"/>
                      <a:pt x="76" y="37"/>
                    </a:cubicBezTo>
                    <a:lnTo>
                      <a:pt x="76" y="37"/>
                    </a:lnTo>
                    <a:cubicBezTo>
                      <a:pt x="83" y="27"/>
                      <a:pt x="81" y="13"/>
                      <a:pt x="71" y="7"/>
                    </a:cubicBezTo>
                    <a:lnTo>
                      <a:pt x="71" y="7"/>
                    </a:lnTo>
                    <a:cubicBezTo>
                      <a:pt x="62" y="0"/>
                      <a:pt x="48" y="2"/>
                      <a:pt x="41" y="12"/>
                    </a:cubicBezTo>
                    <a:lnTo>
                      <a:pt x="41" y="12"/>
                    </a:lnTo>
                    <a:cubicBezTo>
                      <a:pt x="35" y="22"/>
                      <a:pt x="37" y="35"/>
                      <a:pt x="47" y="42"/>
                    </a:cubicBezTo>
                    <a:lnTo>
                      <a:pt x="47" y="42"/>
                    </a:lnTo>
                    <a:cubicBezTo>
                      <a:pt x="56" y="49"/>
                      <a:pt x="70" y="46"/>
                      <a:pt x="76" y="37"/>
                    </a:cubicBezTo>
                    <a:cubicBezTo>
                      <a:pt x="43" y="39"/>
                      <a:pt x="48" y="45"/>
                      <a:pt x="53" y="54"/>
                    </a:cubicBezTo>
                    <a:cubicBezTo>
                      <a:pt x="57" y="61"/>
                      <a:pt x="62" y="69"/>
                      <a:pt x="65" y="76"/>
                    </a:cubicBezTo>
                    <a:cubicBezTo>
                      <a:pt x="70" y="85"/>
                      <a:pt x="76" y="95"/>
                      <a:pt x="80" y="101"/>
                    </a:cubicBezTo>
                    <a:cubicBezTo>
                      <a:pt x="90" y="108"/>
                      <a:pt x="98" y="109"/>
                      <a:pt x="103" y="109"/>
                    </a:cubicBezTo>
                    <a:cubicBezTo>
                      <a:pt x="109" y="107"/>
                      <a:pt x="116" y="101"/>
                      <a:pt x="118" y="97"/>
                    </a:cubicBezTo>
                    <a:cubicBezTo>
                      <a:pt x="121" y="91"/>
                      <a:pt x="122" y="84"/>
                      <a:pt x="121" y="79"/>
                    </a:cubicBezTo>
                    <a:cubicBezTo>
                      <a:pt x="119" y="71"/>
                      <a:pt x="117" y="65"/>
                      <a:pt x="114" y="59"/>
                    </a:cubicBezTo>
                    <a:cubicBezTo>
                      <a:pt x="107" y="45"/>
                      <a:pt x="98" y="31"/>
                      <a:pt x="92" y="22"/>
                    </a:cubicBezTo>
                    <a:cubicBezTo>
                      <a:pt x="89" y="17"/>
                      <a:pt x="86" y="14"/>
                      <a:pt x="85" y="12"/>
                    </a:cubicBezTo>
                    <a:cubicBezTo>
                      <a:pt x="86" y="13"/>
                      <a:pt x="86" y="14"/>
                      <a:pt x="87" y="17"/>
                    </a:cubicBezTo>
                    <a:cubicBezTo>
                      <a:pt x="87" y="18"/>
                      <a:pt x="87" y="25"/>
                      <a:pt x="86" y="30"/>
                    </a:cubicBezTo>
                    <a:cubicBezTo>
                      <a:pt x="81" y="37"/>
                      <a:pt x="65" y="43"/>
                      <a:pt x="60" y="42"/>
                    </a:cubicBezTo>
                    <a:cubicBezTo>
                      <a:pt x="55" y="40"/>
                      <a:pt x="52" y="37"/>
                      <a:pt x="52" y="37"/>
                    </a:cubicBezTo>
                    <a:cubicBezTo>
                      <a:pt x="54" y="39"/>
                      <a:pt x="67" y="58"/>
                      <a:pt x="77" y="74"/>
                    </a:cubicBezTo>
                    <a:cubicBezTo>
                      <a:pt x="80" y="79"/>
                      <a:pt x="83" y="83"/>
                      <a:pt x="85" y="87"/>
                    </a:cubicBezTo>
                    <a:cubicBezTo>
                      <a:pt x="88" y="91"/>
                      <a:pt x="91" y="95"/>
                      <a:pt x="93" y="98"/>
                    </a:cubicBezTo>
                    <a:cubicBezTo>
                      <a:pt x="98" y="102"/>
                      <a:pt x="102" y="104"/>
                      <a:pt x="104" y="105"/>
                    </a:cubicBezTo>
                    <a:cubicBezTo>
                      <a:pt x="106" y="106"/>
                      <a:pt x="109" y="106"/>
                      <a:pt x="112" y="107"/>
                    </a:cubicBezTo>
                    <a:cubicBezTo>
                      <a:pt x="115" y="107"/>
                      <a:pt x="124" y="104"/>
                      <a:pt x="129" y="99"/>
                    </a:cubicBezTo>
                    <a:cubicBezTo>
                      <a:pt x="130" y="71"/>
                      <a:pt x="123" y="62"/>
                      <a:pt x="116" y="58"/>
                    </a:cubicBezTo>
                    <a:cubicBezTo>
                      <a:pt x="115" y="57"/>
                      <a:pt x="113" y="56"/>
                      <a:pt x="111" y="55"/>
                    </a:cubicBezTo>
                    <a:cubicBezTo>
                      <a:pt x="108" y="55"/>
                      <a:pt x="100" y="54"/>
                      <a:pt x="94" y="56"/>
                    </a:cubicBezTo>
                    <a:lnTo>
                      <a:pt x="94" y="56"/>
                    </a:lnTo>
                    <a:cubicBezTo>
                      <a:pt x="84" y="61"/>
                      <a:pt x="79" y="74"/>
                      <a:pt x="84" y="85"/>
                    </a:cubicBezTo>
                    <a:lnTo>
                      <a:pt x="84" y="85"/>
                    </a:lnTo>
                    <a:cubicBezTo>
                      <a:pt x="90" y="96"/>
                      <a:pt x="102" y="100"/>
                      <a:pt x="113" y="95"/>
                    </a:cubicBezTo>
                    <a:lnTo>
                      <a:pt x="113" y="95"/>
                    </a:lnTo>
                    <a:cubicBezTo>
                      <a:pt x="124" y="90"/>
                      <a:pt x="128" y="77"/>
                      <a:pt x="123" y="66"/>
                    </a:cubicBezTo>
                    <a:lnTo>
                      <a:pt x="123" y="66"/>
                    </a:lnTo>
                    <a:cubicBezTo>
                      <a:pt x="118" y="56"/>
                      <a:pt x="105" y="51"/>
                      <a:pt x="94" y="56"/>
                    </a:cubicBezTo>
                    <a:cubicBezTo>
                      <a:pt x="88" y="61"/>
                      <a:pt x="82" y="72"/>
                      <a:pt x="82" y="77"/>
                    </a:cubicBezTo>
                    <a:lnTo>
                      <a:pt x="82" y="77"/>
                    </a:lnTo>
                    <a:cubicBezTo>
                      <a:pt x="83" y="89"/>
                      <a:pt x="93" y="98"/>
                      <a:pt x="105" y="97"/>
                    </a:cubicBezTo>
                    <a:lnTo>
                      <a:pt x="105" y="97"/>
                    </a:lnTo>
                    <a:cubicBezTo>
                      <a:pt x="116" y="97"/>
                      <a:pt x="126" y="87"/>
                      <a:pt x="125" y="75"/>
                    </a:cubicBezTo>
                    <a:lnTo>
                      <a:pt x="125" y="75"/>
                    </a:lnTo>
                    <a:cubicBezTo>
                      <a:pt x="124" y="63"/>
                      <a:pt x="114" y="54"/>
                      <a:pt x="102" y="55"/>
                    </a:cubicBezTo>
                    <a:lnTo>
                      <a:pt x="102" y="55"/>
                    </a:lnTo>
                    <a:cubicBezTo>
                      <a:pt x="91" y="55"/>
                      <a:pt x="82" y="65"/>
                      <a:pt x="82" y="77"/>
                    </a:cubicBezTo>
                    <a:cubicBezTo>
                      <a:pt x="83" y="80"/>
                      <a:pt x="84" y="85"/>
                      <a:pt x="85" y="87"/>
                    </a:cubicBezTo>
                    <a:lnTo>
                      <a:pt x="85" y="87"/>
                    </a:lnTo>
                    <a:cubicBezTo>
                      <a:pt x="90" y="97"/>
                      <a:pt x="103" y="101"/>
                      <a:pt x="114" y="96"/>
                    </a:cubicBezTo>
                    <a:lnTo>
                      <a:pt x="114" y="96"/>
                    </a:lnTo>
                    <a:cubicBezTo>
                      <a:pt x="124" y="90"/>
                      <a:pt x="128" y="77"/>
                      <a:pt x="123" y="67"/>
                    </a:cubicBezTo>
                    <a:lnTo>
                      <a:pt x="123" y="67"/>
                    </a:lnTo>
                    <a:cubicBezTo>
                      <a:pt x="117" y="56"/>
                      <a:pt x="104" y="52"/>
                      <a:pt x="94" y="58"/>
                    </a:cubicBezTo>
                    <a:lnTo>
                      <a:pt x="94" y="58"/>
                    </a:lnTo>
                    <a:cubicBezTo>
                      <a:pt x="83" y="63"/>
                      <a:pt x="79" y="76"/>
                      <a:pt x="85" y="87"/>
                    </a:cubicBezTo>
                    <a:cubicBezTo>
                      <a:pt x="87" y="91"/>
                      <a:pt x="92" y="96"/>
                      <a:pt x="97" y="99"/>
                    </a:cubicBezTo>
                    <a:lnTo>
                      <a:pt x="97" y="99"/>
                    </a:lnTo>
                    <a:cubicBezTo>
                      <a:pt x="107" y="106"/>
                      <a:pt x="120" y="103"/>
                      <a:pt x="127" y="93"/>
                    </a:cubicBezTo>
                    <a:lnTo>
                      <a:pt x="127" y="93"/>
                    </a:lnTo>
                    <a:cubicBezTo>
                      <a:pt x="133" y="83"/>
                      <a:pt x="131" y="70"/>
                      <a:pt x="121" y="63"/>
                    </a:cubicBezTo>
                    <a:cubicBezTo>
                      <a:pt x="119" y="63"/>
                      <a:pt x="121" y="64"/>
                      <a:pt x="123" y="67"/>
                    </a:cubicBezTo>
                    <a:cubicBezTo>
                      <a:pt x="123" y="68"/>
                      <a:pt x="125" y="72"/>
                      <a:pt x="125" y="75"/>
                    </a:cubicBezTo>
                    <a:cubicBezTo>
                      <a:pt x="125" y="79"/>
                      <a:pt x="119" y="91"/>
                      <a:pt x="113" y="95"/>
                    </a:cubicBezTo>
                    <a:cubicBezTo>
                      <a:pt x="108" y="97"/>
                      <a:pt x="100" y="97"/>
                      <a:pt x="98" y="96"/>
                    </a:cubicBezTo>
                    <a:cubicBezTo>
                      <a:pt x="96" y="96"/>
                      <a:pt x="94" y="94"/>
                      <a:pt x="93" y="94"/>
                    </a:cubicBezTo>
                    <a:cubicBezTo>
                      <a:pt x="95" y="94"/>
                      <a:pt x="95" y="95"/>
                      <a:pt x="94" y="94"/>
                    </a:cubicBezTo>
                    <a:cubicBezTo>
                      <a:pt x="103" y="67"/>
                      <a:pt x="111" y="64"/>
                      <a:pt x="114" y="64"/>
                    </a:cubicBezTo>
                    <a:cubicBezTo>
                      <a:pt x="116" y="64"/>
                      <a:pt x="119" y="65"/>
                      <a:pt x="120" y="65"/>
                    </a:cubicBezTo>
                    <a:cubicBezTo>
                      <a:pt x="121" y="65"/>
                      <a:pt x="122" y="66"/>
                      <a:pt x="122" y="66"/>
                    </a:cubicBezTo>
                    <a:cubicBezTo>
                      <a:pt x="125" y="68"/>
                      <a:pt x="123" y="67"/>
                      <a:pt x="121" y="63"/>
                    </a:cubicBezTo>
                    <a:cubicBezTo>
                      <a:pt x="119" y="60"/>
                      <a:pt x="116" y="56"/>
                      <a:pt x="113" y="51"/>
                    </a:cubicBezTo>
                    <a:cubicBezTo>
                      <a:pt x="102" y="35"/>
                      <a:pt x="89" y="15"/>
                      <a:pt x="84" y="8"/>
                    </a:cubicBezTo>
                    <a:cubicBezTo>
                      <a:pt x="81" y="5"/>
                      <a:pt x="78" y="3"/>
                      <a:pt x="73" y="1"/>
                    </a:cubicBezTo>
                    <a:cubicBezTo>
                      <a:pt x="68" y="0"/>
                      <a:pt x="52" y="5"/>
                      <a:pt x="47" y="12"/>
                    </a:cubicBezTo>
                    <a:cubicBezTo>
                      <a:pt x="45" y="18"/>
                      <a:pt x="45" y="24"/>
                      <a:pt x="45" y="26"/>
                    </a:cubicBezTo>
                    <a:cubicBezTo>
                      <a:pt x="46" y="30"/>
                      <a:pt x="48" y="33"/>
                      <a:pt x="49" y="34"/>
                    </a:cubicBezTo>
                    <a:cubicBezTo>
                      <a:pt x="51" y="38"/>
                      <a:pt x="54" y="42"/>
                      <a:pt x="57" y="46"/>
                    </a:cubicBezTo>
                    <a:cubicBezTo>
                      <a:pt x="63" y="54"/>
                      <a:pt x="70" y="66"/>
                      <a:pt x="75" y="77"/>
                    </a:cubicBezTo>
                    <a:cubicBezTo>
                      <a:pt x="77" y="81"/>
                      <a:pt x="79" y="85"/>
                      <a:pt x="79" y="88"/>
                    </a:cubicBezTo>
                    <a:cubicBezTo>
                      <a:pt x="79" y="85"/>
                      <a:pt x="79" y="81"/>
                      <a:pt x="81" y="77"/>
                    </a:cubicBezTo>
                    <a:cubicBezTo>
                      <a:pt x="82" y="74"/>
                      <a:pt x="89" y="69"/>
                      <a:pt x="93" y="67"/>
                    </a:cubicBezTo>
                    <a:cubicBezTo>
                      <a:pt x="98" y="67"/>
                      <a:pt x="105" y="68"/>
                      <a:pt x="107" y="69"/>
                    </a:cubicBezTo>
                    <a:cubicBezTo>
                      <a:pt x="112" y="73"/>
                      <a:pt x="108" y="65"/>
                      <a:pt x="103" y="55"/>
                    </a:cubicBezTo>
                    <a:cubicBezTo>
                      <a:pt x="99" y="47"/>
                      <a:pt x="94" y="39"/>
                      <a:pt x="90" y="32"/>
                    </a:cubicBezTo>
                    <a:cubicBezTo>
                      <a:pt x="84" y="23"/>
                      <a:pt x="78" y="14"/>
                      <a:pt x="75" y="10"/>
                    </a:cubicBezTo>
                    <a:cubicBezTo>
                      <a:pt x="39" y="17"/>
                      <a:pt x="37" y="24"/>
                      <a:pt x="38" y="26"/>
                    </a:cubicBezTo>
                    <a:cubicBezTo>
                      <a:pt x="38" y="27"/>
                      <a:pt x="38" y="29"/>
                      <a:pt x="38" y="30"/>
                    </a:cubicBezTo>
                    <a:cubicBezTo>
                      <a:pt x="38" y="31"/>
                      <a:pt x="39" y="33"/>
                      <a:pt x="39" y="33"/>
                    </a:cubicBezTo>
                    <a:cubicBezTo>
                      <a:pt x="40" y="35"/>
                      <a:pt x="41" y="37"/>
                      <a:pt x="41" y="39"/>
                    </a:cubicBezTo>
                    <a:cubicBezTo>
                      <a:pt x="43" y="42"/>
                      <a:pt x="45" y="46"/>
                      <a:pt x="47" y="50"/>
                    </a:cubicBezTo>
                    <a:cubicBezTo>
                      <a:pt x="48" y="53"/>
                      <a:pt x="49" y="56"/>
                      <a:pt x="51" y="59"/>
                    </a:cubicBezTo>
                    <a:cubicBezTo>
                      <a:pt x="52" y="63"/>
                      <a:pt x="53" y="66"/>
                      <a:pt x="54" y="69"/>
                    </a:cubicBezTo>
                    <a:cubicBezTo>
                      <a:pt x="56" y="75"/>
                      <a:pt x="57" y="80"/>
                      <a:pt x="56" y="84"/>
                    </a:cubicBezTo>
                    <a:cubicBezTo>
                      <a:pt x="56" y="88"/>
                      <a:pt x="56" y="88"/>
                      <a:pt x="57" y="85"/>
                    </a:cubicBezTo>
                    <a:cubicBezTo>
                      <a:pt x="67" y="76"/>
                      <a:pt x="74" y="74"/>
                      <a:pt x="77" y="74"/>
                    </a:cubicBezTo>
                    <a:cubicBezTo>
                      <a:pt x="79" y="74"/>
                      <a:pt x="82" y="76"/>
                      <a:pt x="83" y="76"/>
                    </a:cubicBezTo>
                    <a:cubicBezTo>
                      <a:pt x="83" y="76"/>
                      <a:pt x="84" y="77"/>
                      <a:pt x="82" y="75"/>
                    </a:cubicBezTo>
                    <a:cubicBezTo>
                      <a:pt x="80" y="73"/>
                      <a:pt x="77" y="68"/>
                      <a:pt x="73" y="61"/>
                    </a:cubicBezTo>
                    <a:cubicBezTo>
                      <a:pt x="63" y="47"/>
                      <a:pt x="52" y="31"/>
                      <a:pt x="46" y="22"/>
                    </a:cubicBezTo>
                    <a:cubicBezTo>
                      <a:pt x="44" y="18"/>
                      <a:pt x="42" y="16"/>
                      <a:pt x="42" y="15"/>
                    </a:cubicBezTo>
                    <a:cubicBezTo>
                      <a:pt x="42" y="15"/>
                      <a:pt x="43" y="18"/>
                      <a:pt x="44" y="22"/>
                    </a:cubicBezTo>
                    <a:cubicBezTo>
                      <a:pt x="43" y="33"/>
                      <a:pt x="18" y="45"/>
                      <a:pt x="13" y="44"/>
                    </a:cubicBezTo>
                    <a:cubicBezTo>
                      <a:pt x="10" y="42"/>
                      <a:pt x="9" y="41"/>
                      <a:pt x="9" y="41"/>
                    </a:cubicBezTo>
                    <a:cubicBezTo>
                      <a:pt x="10" y="42"/>
                      <a:pt x="11" y="43"/>
                      <a:pt x="13" y="45"/>
                    </a:cubicBezTo>
                    <a:cubicBezTo>
                      <a:pt x="17" y="49"/>
                      <a:pt x="20" y="51"/>
                      <a:pt x="24" y="55"/>
                    </a:cubicBezTo>
                    <a:cubicBezTo>
                      <a:pt x="31" y="62"/>
                      <a:pt x="38" y="70"/>
                      <a:pt x="41" y="76"/>
                    </a:cubicBezTo>
                    <a:cubicBezTo>
                      <a:pt x="42" y="78"/>
                      <a:pt x="42" y="78"/>
                      <a:pt x="42" y="79"/>
                    </a:cubicBezTo>
                    <a:cubicBezTo>
                      <a:pt x="42" y="79"/>
                      <a:pt x="42" y="78"/>
                      <a:pt x="42" y="77"/>
                    </a:cubicBezTo>
                    <a:cubicBezTo>
                      <a:pt x="42" y="75"/>
                      <a:pt x="44" y="69"/>
                      <a:pt x="48" y="64"/>
                    </a:cubicBezTo>
                    <a:cubicBezTo>
                      <a:pt x="79" y="64"/>
                      <a:pt x="78" y="63"/>
                      <a:pt x="76" y="60"/>
                    </a:cubicBezTo>
                    <a:cubicBezTo>
                      <a:pt x="75" y="58"/>
                      <a:pt x="73" y="55"/>
                      <a:pt x="71" y="51"/>
                    </a:cubicBezTo>
                    <a:cubicBezTo>
                      <a:pt x="67" y="45"/>
                      <a:pt x="65" y="42"/>
                      <a:pt x="63" y="39"/>
                    </a:cubicBezTo>
                    <a:cubicBezTo>
                      <a:pt x="59" y="33"/>
                      <a:pt x="55" y="26"/>
                      <a:pt x="53" y="22"/>
                    </a:cubicBezTo>
                    <a:cubicBezTo>
                      <a:pt x="51" y="18"/>
                      <a:pt x="51" y="17"/>
                      <a:pt x="52" y="22"/>
                    </a:cubicBezTo>
                    <a:cubicBezTo>
                      <a:pt x="16" y="39"/>
                      <a:pt x="16" y="40"/>
                      <a:pt x="17" y="41"/>
                    </a:cubicBezTo>
                    <a:cubicBezTo>
                      <a:pt x="19" y="44"/>
                      <a:pt x="22" y="46"/>
                      <a:pt x="24" y="51"/>
                    </a:cubicBezTo>
                    <a:cubicBezTo>
                      <a:pt x="27" y="55"/>
                      <a:pt x="30" y="60"/>
                      <a:pt x="33" y="65"/>
                    </a:cubicBezTo>
                    <a:cubicBezTo>
                      <a:pt x="35" y="68"/>
                      <a:pt x="36" y="71"/>
                      <a:pt x="38" y="74"/>
                    </a:cubicBezTo>
                    <a:cubicBezTo>
                      <a:pt x="41" y="81"/>
                      <a:pt x="43" y="88"/>
                      <a:pt x="44" y="90"/>
                    </a:cubicBezTo>
                    <a:cubicBezTo>
                      <a:pt x="43" y="86"/>
                      <a:pt x="43" y="83"/>
                      <a:pt x="44" y="80"/>
                    </a:cubicBezTo>
                    <a:cubicBezTo>
                      <a:pt x="46" y="75"/>
                      <a:pt x="62" y="64"/>
                      <a:pt x="71" y="65"/>
                    </a:cubicBezTo>
                    <a:cubicBezTo>
                      <a:pt x="79" y="69"/>
                      <a:pt x="82" y="73"/>
                      <a:pt x="82" y="74"/>
                    </a:cubicBezTo>
                    <a:cubicBezTo>
                      <a:pt x="82" y="74"/>
                      <a:pt x="82" y="73"/>
                      <a:pt x="81" y="71"/>
                    </a:cubicBezTo>
                    <a:cubicBezTo>
                      <a:pt x="80" y="68"/>
                      <a:pt x="78" y="60"/>
                      <a:pt x="76" y="51"/>
                    </a:cubicBezTo>
                    <a:cubicBezTo>
                      <a:pt x="73" y="44"/>
                      <a:pt x="71" y="37"/>
                      <a:pt x="70" y="33"/>
                    </a:cubicBezTo>
                    <a:cubicBezTo>
                      <a:pt x="69" y="31"/>
                      <a:pt x="69" y="31"/>
                      <a:pt x="69" y="31"/>
                    </a:cubicBezTo>
                    <a:cubicBezTo>
                      <a:pt x="69" y="31"/>
                      <a:pt x="69" y="33"/>
                      <a:pt x="69" y="35"/>
                    </a:cubicBezTo>
                    <a:cubicBezTo>
                      <a:pt x="68" y="38"/>
                      <a:pt x="64" y="46"/>
                      <a:pt x="59" y="49"/>
                    </a:cubicBezTo>
                    <a:lnTo>
                      <a:pt x="59" y="49"/>
                    </a:lnTo>
                    <a:cubicBezTo>
                      <a:pt x="69" y="43"/>
                      <a:pt x="73" y="30"/>
                      <a:pt x="67" y="20"/>
                    </a:cubicBezTo>
                    <a:lnTo>
                      <a:pt x="67" y="20"/>
                    </a:lnTo>
                    <a:cubicBezTo>
                      <a:pt x="61" y="10"/>
                      <a:pt x="48" y="6"/>
                      <a:pt x="38" y="12"/>
                    </a:cubicBezTo>
                    <a:lnTo>
                      <a:pt x="38" y="12"/>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2413" y="2190"/>
                <a:ext cx="241" cy="106"/>
              </a:xfrm>
              <a:custGeom>
                <a:avLst/>
                <a:gdLst/>
                <a:ahLst/>
                <a:cxnLst/>
                <a:rect l="l" t="t" r="r" b="b"/>
                <a:pathLst>
                  <a:path w="245" h="144" extrusionOk="0">
                    <a:moveTo>
                      <a:pt x="7" y="91"/>
                    </a:moveTo>
                    <a:lnTo>
                      <a:pt x="7" y="91"/>
                    </a:lnTo>
                    <a:cubicBezTo>
                      <a:pt x="5" y="100"/>
                      <a:pt x="7" y="111"/>
                      <a:pt x="10" y="116"/>
                    </a:cubicBezTo>
                    <a:lnTo>
                      <a:pt x="10" y="116"/>
                    </a:lnTo>
                    <a:cubicBezTo>
                      <a:pt x="16" y="126"/>
                      <a:pt x="29" y="129"/>
                      <a:pt x="39" y="123"/>
                    </a:cubicBezTo>
                    <a:lnTo>
                      <a:pt x="39" y="123"/>
                    </a:lnTo>
                    <a:cubicBezTo>
                      <a:pt x="49" y="116"/>
                      <a:pt x="52" y="103"/>
                      <a:pt x="46" y="93"/>
                    </a:cubicBezTo>
                    <a:lnTo>
                      <a:pt x="46" y="93"/>
                    </a:lnTo>
                    <a:cubicBezTo>
                      <a:pt x="40" y="83"/>
                      <a:pt x="27" y="80"/>
                      <a:pt x="17" y="86"/>
                    </a:cubicBezTo>
                    <a:lnTo>
                      <a:pt x="17" y="86"/>
                    </a:lnTo>
                    <a:cubicBezTo>
                      <a:pt x="7" y="92"/>
                      <a:pt x="3" y="105"/>
                      <a:pt x="10" y="116"/>
                    </a:cubicBezTo>
                    <a:cubicBezTo>
                      <a:pt x="12" y="119"/>
                      <a:pt x="16" y="124"/>
                      <a:pt x="20" y="127"/>
                    </a:cubicBezTo>
                    <a:lnTo>
                      <a:pt x="20" y="127"/>
                    </a:lnTo>
                    <a:cubicBezTo>
                      <a:pt x="29" y="134"/>
                      <a:pt x="42" y="133"/>
                      <a:pt x="50" y="124"/>
                    </a:cubicBezTo>
                    <a:lnTo>
                      <a:pt x="50" y="124"/>
                    </a:lnTo>
                    <a:cubicBezTo>
                      <a:pt x="57" y="115"/>
                      <a:pt x="56" y="101"/>
                      <a:pt x="47" y="94"/>
                    </a:cubicBezTo>
                    <a:lnTo>
                      <a:pt x="47" y="94"/>
                    </a:lnTo>
                    <a:cubicBezTo>
                      <a:pt x="38" y="86"/>
                      <a:pt x="24" y="87"/>
                      <a:pt x="17" y="97"/>
                    </a:cubicBezTo>
                    <a:lnTo>
                      <a:pt x="17" y="97"/>
                    </a:lnTo>
                    <a:cubicBezTo>
                      <a:pt x="9" y="106"/>
                      <a:pt x="11" y="119"/>
                      <a:pt x="20" y="127"/>
                    </a:cubicBezTo>
                    <a:cubicBezTo>
                      <a:pt x="23" y="130"/>
                      <a:pt x="29" y="133"/>
                      <a:pt x="34" y="135"/>
                    </a:cubicBezTo>
                    <a:lnTo>
                      <a:pt x="34" y="135"/>
                    </a:lnTo>
                    <a:cubicBezTo>
                      <a:pt x="45" y="140"/>
                      <a:pt x="57" y="134"/>
                      <a:pt x="61" y="123"/>
                    </a:cubicBezTo>
                    <a:lnTo>
                      <a:pt x="61" y="123"/>
                    </a:lnTo>
                    <a:cubicBezTo>
                      <a:pt x="66" y="112"/>
                      <a:pt x="60" y="99"/>
                      <a:pt x="49" y="95"/>
                    </a:cubicBezTo>
                    <a:lnTo>
                      <a:pt x="49" y="95"/>
                    </a:lnTo>
                    <a:cubicBezTo>
                      <a:pt x="38" y="91"/>
                      <a:pt x="26" y="97"/>
                      <a:pt x="21" y="108"/>
                    </a:cubicBezTo>
                    <a:lnTo>
                      <a:pt x="21" y="108"/>
                    </a:lnTo>
                    <a:cubicBezTo>
                      <a:pt x="17" y="119"/>
                      <a:pt x="23" y="131"/>
                      <a:pt x="34" y="135"/>
                    </a:cubicBezTo>
                    <a:cubicBezTo>
                      <a:pt x="40" y="137"/>
                      <a:pt x="46" y="137"/>
                      <a:pt x="50" y="137"/>
                    </a:cubicBezTo>
                    <a:cubicBezTo>
                      <a:pt x="55" y="136"/>
                      <a:pt x="63" y="131"/>
                      <a:pt x="67" y="127"/>
                    </a:cubicBezTo>
                    <a:cubicBezTo>
                      <a:pt x="72" y="113"/>
                      <a:pt x="72" y="105"/>
                      <a:pt x="71" y="99"/>
                    </a:cubicBezTo>
                    <a:cubicBezTo>
                      <a:pt x="70" y="92"/>
                      <a:pt x="66" y="84"/>
                      <a:pt x="63" y="80"/>
                    </a:cubicBezTo>
                    <a:cubicBezTo>
                      <a:pt x="61" y="77"/>
                      <a:pt x="58" y="72"/>
                      <a:pt x="55" y="69"/>
                    </a:cubicBezTo>
                    <a:cubicBezTo>
                      <a:pt x="54" y="68"/>
                      <a:pt x="49" y="64"/>
                      <a:pt x="44" y="62"/>
                    </a:cubicBezTo>
                    <a:cubicBezTo>
                      <a:pt x="40" y="61"/>
                      <a:pt x="27" y="63"/>
                      <a:pt x="22" y="67"/>
                    </a:cubicBezTo>
                    <a:cubicBezTo>
                      <a:pt x="18" y="72"/>
                      <a:pt x="16" y="79"/>
                      <a:pt x="15" y="82"/>
                    </a:cubicBezTo>
                    <a:cubicBezTo>
                      <a:pt x="16" y="90"/>
                      <a:pt x="19" y="99"/>
                      <a:pt x="23" y="106"/>
                    </a:cubicBezTo>
                    <a:cubicBezTo>
                      <a:pt x="24" y="107"/>
                      <a:pt x="27" y="112"/>
                      <a:pt x="29" y="114"/>
                    </a:cubicBezTo>
                    <a:cubicBezTo>
                      <a:pt x="30" y="116"/>
                      <a:pt x="34" y="121"/>
                      <a:pt x="37" y="124"/>
                    </a:cubicBezTo>
                    <a:cubicBezTo>
                      <a:pt x="41" y="127"/>
                      <a:pt x="45" y="129"/>
                      <a:pt x="48" y="131"/>
                    </a:cubicBezTo>
                    <a:cubicBezTo>
                      <a:pt x="50" y="131"/>
                      <a:pt x="54" y="132"/>
                      <a:pt x="57" y="132"/>
                    </a:cubicBezTo>
                    <a:cubicBezTo>
                      <a:pt x="62" y="132"/>
                      <a:pt x="72" y="127"/>
                      <a:pt x="76" y="121"/>
                    </a:cubicBezTo>
                    <a:cubicBezTo>
                      <a:pt x="78" y="104"/>
                      <a:pt x="75" y="96"/>
                      <a:pt x="71" y="91"/>
                    </a:cubicBezTo>
                    <a:cubicBezTo>
                      <a:pt x="72" y="92"/>
                      <a:pt x="70" y="88"/>
                      <a:pt x="68" y="86"/>
                    </a:cubicBezTo>
                    <a:cubicBezTo>
                      <a:pt x="65" y="81"/>
                      <a:pt x="62" y="78"/>
                      <a:pt x="59" y="74"/>
                    </a:cubicBezTo>
                    <a:cubicBezTo>
                      <a:pt x="57" y="71"/>
                      <a:pt x="53" y="67"/>
                      <a:pt x="50" y="63"/>
                    </a:cubicBezTo>
                    <a:cubicBezTo>
                      <a:pt x="43" y="57"/>
                      <a:pt x="33" y="52"/>
                      <a:pt x="21" y="50"/>
                    </a:cubicBezTo>
                    <a:cubicBezTo>
                      <a:pt x="2" y="64"/>
                      <a:pt x="0" y="73"/>
                      <a:pt x="0" y="77"/>
                    </a:cubicBezTo>
                    <a:cubicBezTo>
                      <a:pt x="0" y="81"/>
                      <a:pt x="0" y="86"/>
                      <a:pt x="1" y="91"/>
                    </a:cubicBezTo>
                    <a:cubicBezTo>
                      <a:pt x="3" y="99"/>
                      <a:pt x="7" y="111"/>
                      <a:pt x="12" y="119"/>
                    </a:cubicBezTo>
                    <a:cubicBezTo>
                      <a:pt x="17" y="126"/>
                      <a:pt x="24" y="133"/>
                      <a:pt x="30" y="137"/>
                    </a:cubicBezTo>
                    <a:cubicBezTo>
                      <a:pt x="32" y="139"/>
                      <a:pt x="40" y="143"/>
                      <a:pt x="47" y="144"/>
                    </a:cubicBezTo>
                    <a:cubicBezTo>
                      <a:pt x="69" y="134"/>
                      <a:pt x="74" y="123"/>
                      <a:pt x="75" y="116"/>
                    </a:cubicBezTo>
                    <a:cubicBezTo>
                      <a:pt x="76" y="110"/>
                      <a:pt x="75" y="103"/>
                      <a:pt x="75" y="98"/>
                    </a:cubicBezTo>
                    <a:cubicBezTo>
                      <a:pt x="75" y="97"/>
                      <a:pt x="75" y="93"/>
                      <a:pt x="75" y="89"/>
                    </a:cubicBezTo>
                    <a:cubicBezTo>
                      <a:pt x="75" y="83"/>
                      <a:pt x="72" y="74"/>
                      <a:pt x="69" y="68"/>
                    </a:cubicBezTo>
                    <a:cubicBezTo>
                      <a:pt x="61" y="58"/>
                      <a:pt x="48" y="49"/>
                      <a:pt x="35" y="47"/>
                    </a:cubicBezTo>
                    <a:cubicBezTo>
                      <a:pt x="15" y="59"/>
                      <a:pt x="12" y="68"/>
                      <a:pt x="11" y="73"/>
                    </a:cubicBezTo>
                    <a:cubicBezTo>
                      <a:pt x="11" y="77"/>
                      <a:pt x="11" y="82"/>
                      <a:pt x="11" y="86"/>
                    </a:cubicBezTo>
                    <a:cubicBezTo>
                      <a:pt x="11" y="89"/>
                      <a:pt x="11" y="99"/>
                      <a:pt x="13" y="108"/>
                    </a:cubicBezTo>
                    <a:cubicBezTo>
                      <a:pt x="17" y="118"/>
                      <a:pt x="25" y="128"/>
                      <a:pt x="33" y="133"/>
                    </a:cubicBezTo>
                    <a:cubicBezTo>
                      <a:pt x="47" y="140"/>
                      <a:pt x="67" y="139"/>
                      <a:pt x="81" y="132"/>
                    </a:cubicBezTo>
                    <a:cubicBezTo>
                      <a:pt x="87" y="129"/>
                      <a:pt x="93" y="123"/>
                      <a:pt x="98" y="118"/>
                    </a:cubicBezTo>
                    <a:cubicBezTo>
                      <a:pt x="102" y="113"/>
                      <a:pt x="106" y="107"/>
                      <a:pt x="108" y="102"/>
                    </a:cubicBezTo>
                    <a:cubicBezTo>
                      <a:pt x="109" y="99"/>
                      <a:pt x="111" y="92"/>
                      <a:pt x="112" y="87"/>
                    </a:cubicBezTo>
                    <a:cubicBezTo>
                      <a:pt x="112" y="78"/>
                      <a:pt x="110" y="68"/>
                      <a:pt x="107" y="61"/>
                    </a:cubicBezTo>
                    <a:cubicBezTo>
                      <a:pt x="102" y="53"/>
                      <a:pt x="93" y="46"/>
                      <a:pt x="87" y="45"/>
                    </a:cubicBezTo>
                    <a:cubicBezTo>
                      <a:pt x="75" y="44"/>
                      <a:pt x="61" y="47"/>
                      <a:pt x="52" y="54"/>
                    </a:cubicBezTo>
                    <a:cubicBezTo>
                      <a:pt x="44" y="65"/>
                      <a:pt x="41" y="77"/>
                      <a:pt x="41" y="85"/>
                    </a:cubicBezTo>
                    <a:cubicBezTo>
                      <a:pt x="45" y="98"/>
                      <a:pt x="56" y="108"/>
                      <a:pt x="63" y="110"/>
                    </a:cubicBezTo>
                    <a:cubicBezTo>
                      <a:pt x="70" y="112"/>
                      <a:pt x="80" y="113"/>
                      <a:pt x="87" y="111"/>
                    </a:cubicBezTo>
                    <a:cubicBezTo>
                      <a:pt x="95" y="110"/>
                      <a:pt x="104" y="106"/>
                      <a:pt x="109" y="102"/>
                    </a:cubicBezTo>
                    <a:cubicBezTo>
                      <a:pt x="116" y="98"/>
                      <a:pt x="122" y="93"/>
                      <a:pt x="126" y="88"/>
                    </a:cubicBezTo>
                    <a:cubicBezTo>
                      <a:pt x="128" y="86"/>
                      <a:pt x="134" y="77"/>
                      <a:pt x="136" y="69"/>
                    </a:cubicBezTo>
                    <a:cubicBezTo>
                      <a:pt x="136" y="57"/>
                      <a:pt x="128" y="42"/>
                      <a:pt x="118" y="36"/>
                    </a:cubicBezTo>
                    <a:cubicBezTo>
                      <a:pt x="107" y="32"/>
                      <a:pt x="97" y="32"/>
                      <a:pt x="89" y="34"/>
                    </a:cubicBezTo>
                    <a:cubicBezTo>
                      <a:pt x="86" y="34"/>
                      <a:pt x="81" y="36"/>
                      <a:pt x="78" y="38"/>
                    </a:cubicBezTo>
                    <a:cubicBezTo>
                      <a:pt x="72" y="41"/>
                      <a:pt x="68" y="44"/>
                      <a:pt x="64" y="47"/>
                    </a:cubicBezTo>
                    <a:cubicBezTo>
                      <a:pt x="59" y="52"/>
                      <a:pt x="55" y="59"/>
                      <a:pt x="53" y="63"/>
                    </a:cubicBezTo>
                    <a:cubicBezTo>
                      <a:pt x="51" y="66"/>
                      <a:pt x="50" y="73"/>
                      <a:pt x="49" y="78"/>
                    </a:cubicBezTo>
                    <a:cubicBezTo>
                      <a:pt x="49" y="76"/>
                      <a:pt x="48" y="82"/>
                      <a:pt x="49" y="87"/>
                    </a:cubicBezTo>
                    <a:cubicBezTo>
                      <a:pt x="50" y="92"/>
                      <a:pt x="57" y="102"/>
                      <a:pt x="62" y="105"/>
                    </a:cubicBezTo>
                    <a:cubicBezTo>
                      <a:pt x="83" y="110"/>
                      <a:pt x="113" y="102"/>
                      <a:pt x="135" y="94"/>
                    </a:cubicBezTo>
                    <a:cubicBezTo>
                      <a:pt x="150" y="88"/>
                      <a:pt x="164" y="81"/>
                      <a:pt x="174" y="73"/>
                    </a:cubicBezTo>
                    <a:cubicBezTo>
                      <a:pt x="178" y="69"/>
                      <a:pt x="182" y="63"/>
                      <a:pt x="184" y="58"/>
                    </a:cubicBezTo>
                    <a:cubicBezTo>
                      <a:pt x="186" y="52"/>
                      <a:pt x="187" y="45"/>
                      <a:pt x="187" y="40"/>
                    </a:cubicBezTo>
                    <a:cubicBezTo>
                      <a:pt x="186" y="35"/>
                      <a:pt x="182" y="26"/>
                      <a:pt x="178" y="21"/>
                    </a:cubicBezTo>
                    <a:cubicBezTo>
                      <a:pt x="165" y="14"/>
                      <a:pt x="153" y="13"/>
                      <a:pt x="146" y="15"/>
                    </a:cubicBezTo>
                    <a:cubicBezTo>
                      <a:pt x="136" y="17"/>
                      <a:pt x="123" y="25"/>
                      <a:pt x="116" y="33"/>
                    </a:cubicBezTo>
                    <a:cubicBezTo>
                      <a:pt x="110" y="41"/>
                      <a:pt x="105" y="51"/>
                      <a:pt x="102" y="59"/>
                    </a:cubicBezTo>
                    <a:cubicBezTo>
                      <a:pt x="100" y="65"/>
                      <a:pt x="98" y="71"/>
                      <a:pt x="98" y="75"/>
                    </a:cubicBezTo>
                    <a:cubicBezTo>
                      <a:pt x="97" y="79"/>
                      <a:pt x="98" y="87"/>
                      <a:pt x="100" y="93"/>
                    </a:cubicBezTo>
                    <a:cubicBezTo>
                      <a:pt x="103" y="98"/>
                      <a:pt x="112" y="106"/>
                      <a:pt x="117" y="107"/>
                    </a:cubicBezTo>
                    <a:cubicBezTo>
                      <a:pt x="136" y="109"/>
                      <a:pt x="160" y="100"/>
                      <a:pt x="178" y="90"/>
                    </a:cubicBezTo>
                    <a:cubicBezTo>
                      <a:pt x="185" y="87"/>
                      <a:pt x="192" y="83"/>
                      <a:pt x="198" y="79"/>
                    </a:cubicBezTo>
                    <a:cubicBezTo>
                      <a:pt x="202" y="76"/>
                      <a:pt x="208" y="72"/>
                      <a:pt x="212" y="68"/>
                    </a:cubicBezTo>
                    <a:cubicBezTo>
                      <a:pt x="218" y="61"/>
                      <a:pt x="222" y="52"/>
                      <a:pt x="223" y="44"/>
                    </a:cubicBezTo>
                    <a:cubicBezTo>
                      <a:pt x="223" y="36"/>
                      <a:pt x="219" y="25"/>
                      <a:pt x="215" y="19"/>
                    </a:cubicBezTo>
                    <a:cubicBezTo>
                      <a:pt x="203" y="9"/>
                      <a:pt x="186" y="5"/>
                      <a:pt x="174" y="5"/>
                    </a:cubicBezTo>
                    <a:cubicBezTo>
                      <a:pt x="168" y="6"/>
                      <a:pt x="160" y="7"/>
                      <a:pt x="153" y="9"/>
                    </a:cubicBezTo>
                    <a:cubicBezTo>
                      <a:pt x="139" y="15"/>
                      <a:pt x="128" y="26"/>
                      <a:pt x="122" y="34"/>
                    </a:cubicBezTo>
                    <a:cubicBezTo>
                      <a:pt x="117" y="40"/>
                      <a:pt x="114" y="46"/>
                      <a:pt x="112" y="51"/>
                    </a:cubicBezTo>
                    <a:cubicBezTo>
                      <a:pt x="110" y="53"/>
                      <a:pt x="107" y="58"/>
                      <a:pt x="105" y="64"/>
                    </a:cubicBezTo>
                    <a:cubicBezTo>
                      <a:pt x="105" y="64"/>
                      <a:pt x="104" y="68"/>
                      <a:pt x="103" y="72"/>
                    </a:cubicBezTo>
                    <a:cubicBezTo>
                      <a:pt x="103" y="76"/>
                      <a:pt x="105" y="85"/>
                      <a:pt x="108" y="89"/>
                    </a:cubicBezTo>
                    <a:cubicBezTo>
                      <a:pt x="122" y="98"/>
                      <a:pt x="130" y="100"/>
                      <a:pt x="137" y="100"/>
                    </a:cubicBezTo>
                    <a:cubicBezTo>
                      <a:pt x="151" y="99"/>
                      <a:pt x="168" y="93"/>
                      <a:pt x="181" y="87"/>
                    </a:cubicBezTo>
                    <a:cubicBezTo>
                      <a:pt x="193" y="81"/>
                      <a:pt x="204" y="76"/>
                      <a:pt x="213" y="71"/>
                    </a:cubicBezTo>
                    <a:cubicBezTo>
                      <a:pt x="220" y="67"/>
                      <a:pt x="226" y="62"/>
                      <a:pt x="231" y="58"/>
                    </a:cubicBezTo>
                    <a:cubicBezTo>
                      <a:pt x="234" y="56"/>
                      <a:pt x="238" y="51"/>
                      <a:pt x="241" y="46"/>
                    </a:cubicBezTo>
                    <a:cubicBezTo>
                      <a:pt x="242" y="44"/>
                      <a:pt x="245" y="35"/>
                      <a:pt x="244" y="27"/>
                    </a:cubicBezTo>
                    <a:cubicBezTo>
                      <a:pt x="242" y="19"/>
                      <a:pt x="237" y="10"/>
                      <a:pt x="231" y="5"/>
                    </a:cubicBezTo>
                    <a:cubicBezTo>
                      <a:pt x="217" y="0"/>
                      <a:pt x="209" y="0"/>
                      <a:pt x="203" y="0"/>
                    </a:cubicBezTo>
                    <a:cubicBezTo>
                      <a:pt x="194" y="2"/>
                      <a:pt x="184" y="7"/>
                      <a:pt x="177" y="11"/>
                    </a:cubicBezTo>
                    <a:cubicBezTo>
                      <a:pt x="167" y="20"/>
                      <a:pt x="158" y="33"/>
                      <a:pt x="156" y="45"/>
                    </a:cubicBezTo>
                    <a:lnTo>
                      <a:pt x="156" y="45"/>
                    </a:lnTo>
                    <a:cubicBezTo>
                      <a:pt x="155" y="57"/>
                      <a:pt x="164" y="67"/>
                      <a:pt x="176" y="68"/>
                    </a:cubicBezTo>
                    <a:lnTo>
                      <a:pt x="176" y="68"/>
                    </a:lnTo>
                    <a:cubicBezTo>
                      <a:pt x="187" y="69"/>
                      <a:pt x="198" y="60"/>
                      <a:pt x="199" y="49"/>
                    </a:cubicBezTo>
                    <a:lnTo>
                      <a:pt x="199" y="49"/>
                    </a:lnTo>
                    <a:cubicBezTo>
                      <a:pt x="200" y="37"/>
                      <a:pt x="191" y="26"/>
                      <a:pt x="179" y="26"/>
                    </a:cubicBezTo>
                    <a:lnTo>
                      <a:pt x="179" y="26"/>
                    </a:lnTo>
                    <a:cubicBezTo>
                      <a:pt x="167" y="25"/>
                      <a:pt x="157" y="33"/>
                      <a:pt x="156" y="45"/>
                    </a:cubicBezTo>
                    <a:cubicBezTo>
                      <a:pt x="156" y="50"/>
                      <a:pt x="158" y="59"/>
                      <a:pt x="162" y="64"/>
                    </a:cubicBezTo>
                    <a:lnTo>
                      <a:pt x="162" y="64"/>
                    </a:lnTo>
                    <a:cubicBezTo>
                      <a:pt x="170" y="73"/>
                      <a:pt x="184" y="74"/>
                      <a:pt x="192" y="66"/>
                    </a:cubicBezTo>
                    <a:lnTo>
                      <a:pt x="192" y="66"/>
                    </a:lnTo>
                    <a:cubicBezTo>
                      <a:pt x="201" y="58"/>
                      <a:pt x="202" y="44"/>
                      <a:pt x="194" y="35"/>
                    </a:cubicBezTo>
                    <a:lnTo>
                      <a:pt x="194" y="35"/>
                    </a:lnTo>
                    <a:cubicBezTo>
                      <a:pt x="186" y="27"/>
                      <a:pt x="172" y="26"/>
                      <a:pt x="164" y="34"/>
                    </a:cubicBezTo>
                    <a:lnTo>
                      <a:pt x="164" y="34"/>
                    </a:lnTo>
                    <a:cubicBezTo>
                      <a:pt x="155" y="42"/>
                      <a:pt x="154" y="55"/>
                      <a:pt x="162" y="64"/>
                    </a:cubicBezTo>
                    <a:cubicBezTo>
                      <a:pt x="167" y="68"/>
                      <a:pt x="176" y="72"/>
                      <a:pt x="181" y="72"/>
                    </a:cubicBezTo>
                    <a:lnTo>
                      <a:pt x="181" y="72"/>
                    </a:lnTo>
                    <a:cubicBezTo>
                      <a:pt x="192" y="73"/>
                      <a:pt x="202" y="63"/>
                      <a:pt x="203" y="51"/>
                    </a:cubicBezTo>
                    <a:lnTo>
                      <a:pt x="203" y="51"/>
                    </a:lnTo>
                    <a:cubicBezTo>
                      <a:pt x="203" y="40"/>
                      <a:pt x="193" y="30"/>
                      <a:pt x="182" y="29"/>
                    </a:cubicBezTo>
                    <a:lnTo>
                      <a:pt x="182" y="29"/>
                    </a:lnTo>
                    <a:cubicBezTo>
                      <a:pt x="170" y="29"/>
                      <a:pt x="160" y="39"/>
                      <a:pt x="160" y="50"/>
                    </a:cubicBezTo>
                    <a:lnTo>
                      <a:pt x="160" y="50"/>
                    </a:lnTo>
                    <a:cubicBezTo>
                      <a:pt x="159" y="62"/>
                      <a:pt x="169" y="72"/>
                      <a:pt x="181" y="72"/>
                    </a:cubicBezTo>
                    <a:cubicBezTo>
                      <a:pt x="188" y="72"/>
                      <a:pt x="197" y="69"/>
                      <a:pt x="206" y="65"/>
                    </a:cubicBezTo>
                    <a:lnTo>
                      <a:pt x="206" y="65"/>
                    </a:lnTo>
                    <a:cubicBezTo>
                      <a:pt x="216" y="59"/>
                      <a:pt x="220" y="47"/>
                      <a:pt x="215" y="36"/>
                    </a:cubicBezTo>
                    <a:lnTo>
                      <a:pt x="215" y="36"/>
                    </a:lnTo>
                    <a:cubicBezTo>
                      <a:pt x="209" y="26"/>
                      <a:pt x="196" y="21"/>
                      <a:pt x="186" y="27"/>
                    </a:cubicBezTo>
                    <a:cubicBezTo>
                      <a:pt x="180" y="30"/>
                      <a:pt x="180" y="30"/>
                      <a:pt x="182" y="29"/>
                    </a:cubicBezTo>
                    <a:cubicBezTo>
                      <a:pt x="183" y="30"/>
                      <a:pt x="191" y="33"/>
                      <a:pt x="194" y="35"/>
                    </a:cubicBezTo>
                    <a:cubicBezTo>
                      <a:pt x="196" y="39"/>
                      <a:pt x="199" y="47"/>
                      <a:pt x="199" y="49"/>
                    </a:cubicBezTo>
                    <a:cubicBezTo>
                      <a:pt x="197" y="51"/>
                      <a:pt x="199" y="49"/>
                      <a:pt x="204" y="45"/>
                    </a:cubicBezTo>
                    <a:cubicBezTo>
                      <a:pt x="206" y="43"/>
                      <a:pt x="206" y="43"/>
                      <a:pt x="208" y="43"/>
                    </a:cubicBezTo>
                    <a:cubicBezTo>
                      <a:pt x="212" y="42"/>
                      <a:pt x="212" y="42"/>
                      <a:pt x="212" y="43"/>
                    </a:cubicBezTo>
                    <a:cubicBezTo>
                      <a:pt x="204" y="38"/>
                      <a:pt x="203" y="35"/>
                      <a:pt x="202" y="35"/>
                    </a:cubicBezTo>
                    <a:cubicBezTo>
                      <a:pt x="202" y="31"/>
                      <a:pt x="203" y="26"/>
                      <a:pt x="203" y="26"/>
                    </a:cubicBezTo>
                    <a:cubicBezTo>
                      <a:pt x="203" y="27"/>
                      <a:pt x="204" y="25"/>
                      <a:pt x="204" y="26"/>
                    </a:cubicBezTo>
                    <a:cubicBezTo>
                      <a:pt x="201" y="28"/>
                      <a:pt x="198" y="30"/>
                      <a:pt x="192" y="33"/>
                    </a:cubicBezTo>
                    <a:cubicBezTo>
                      <a:pt x="184" y="38"/>
                      <a:pt x="174" y="43"/>
                      <a:pt x="163" y="48"/>
                    </a:cubicBezTo>
                    <a:cubicBezTo>
                      <a:pt x="151" y="54"/>
                      <a:pt x="141" y="57"/>
                      <a:pt x="136" y="57"/>
                    </a:cubicBezTo>
                    <a:cubicBezTo>
                      <a:pt x="134" y="57"/>
                      <a:pt x="134" y="57"/>
                      <a:pt x="135" y="58"/>
                    </a:cubicBezTo>
                    <a:cubicBezTo>
                      <a:pt x="144" y="67"/>
                      <a:pt x="146" y="74"/>
                      <a:pt x="146" y="76"/>
                    </a:cubicBezTo>
                    <a:cubicBezTo>
                      <a:pt x="146" y="77"/>
                      <a:pt x="145" y="79"/>
                      <a:pt x="145" y="79"/>
                    </a:cubicBezTo>
                    <a:cubicBezTo>
                      <a:pt x="146" y="76"/>
                      <a:pt x="147" y="74"/>
                      <a:pt x="149" y="71"/>
                    </a:cubicBezTo>
                    <a:cubicBezTo>
                      <a:pt x="152" y="66"/>
                      <a:pt x="153" y="63"/>
                      <a:pt x="156" y="60"/>
                    </a:cubicBezTo>
                    <a:cubicBezTo>
                      <a:pt x="160" y="54"/>
                      <a:pt x="163" y="51"/>
                      <a:pt x="168" y="49"/>
                    </a:cubicBezTo>
                    <a:cubicBezTo>
                      <a:pt x="169" y="49"/>
                      <a:pt x="172" y="48"/>
                      <a:pt x="176" y="48"/>
                    </a:cubicBezTo>
                    <a:cubicBezTo>
                      <a:pt x="183" y="47"/>
                      <a:pt x="184" y="47"/>
                      <a:pt x="183" y="48"/>
                    </a:cubicBezTo>
                    <a:cubicBezTo>
                      <a:pt x="182" y="46"/>
                      <a:pt x="180" y="41"/>
                      <a:pt x="180" y="41"/>
                    </a:cubicBezTo>
                    <a:cubicBezTo>
                      <a:pt x="180" y="40"/>
                      <a:pt x="181" y="39"/>
                      <a:pt x="179" y="40"/>
                    </a:cubicBezTo>
                    <a:cubicBezTo>
                      <a:pt x="180" y="40"/>
                      <a:pt x="179" y="40"/>
                      <a:pt x="175" y="43"/>
                    </a:cubicBezTo>
                    <a:cubicBezTo>
                      <a:pt x="170" y="46"/>
                      <a:pt x="165" y="49"/>
                      <a:pt x="158" y="52"/>
                    </a:cubicBezTo>
                    <a:cubicBezTo>
                      <a:pt x="142" y="61"/>
                      <a:pt x="127" y="67"/>
                      <a:pt x="126" y="66"/>
                    </a:cubicBezTo>
                    <a:cubicBezTo>
                      <a:pt x="130" y="67"/>
                      <a:pt x="137" y="72"/>
                      <a:pt x="139" y="75"/>
                    </a:cubicBezTo>
                    <a:cubicBezTo>
                      <a:pt x="140" y="78"/>
                      <a:pt x="140" y="82"/>
                      <a:pt x="140" y="82"/>
                    </a:cubicBezTo>
                    <a:cubicBezTo>
                      <a:pt x="140" y="79"/>
                      <a:pt x="141" y="77"/>
                      <a:pt x="142" y="73"/>
                    </a:cubicBezTo>
                    <a:cubicBezTo>
                      <a:pt x="144" y="69"/>
                      <a:pt x="146" y="64"/>
                      <a:pt x="150" y="60"/>
                    </a:cubicBezTo>
                    <a:cubicBezTo>
                      <a:pt x="152" y="56"/>
                      <a:pt x="152" y="57"/>
                      <a:pt x="153" y="57"/>
                    </a:cubicBezTo>
                    <a:cubicBezTo>
                      <a:pt x="157" y="56"/>
                      <a:pt x="155" y="56"/>
                      <a:pt x="153" y="56"/>
                    </a:cubicBezTo>
                    <a:cubicBezTo>
                      <a:pt x="147" y="50"/>
                      <a:pt x="145" y="46"/>
                      <a:pt x="144" y="45"/>
                    </a:cubicBezTo>
                    <a:cubicBezTo>
                      <a:pt x="144" y="44"/>
                      <a:pt x="145" y="42"/>
                      <a:pt x="144" y="43"/>
                    </a:cubicBezTo>
                    <a:cubicBezTo>
                      <a:pt x="145" y="42"/>
                      <a:pt x="146" y="41"/>
                      <a:pt x="144" y="42"/>
                    </a:cubicBezTo>
                    <a:cubicBezTo>
                      <a:pt x="142" y="45"/>
                      <a:pt x="133" y="49"/>
                      <a:pt x="119" y="54"/>
                    </a:cubicBezTo>
                    <a:cubicBezTo>
                      <a:pt x="100" y="62"/>
                      <a:pt x="78" y="68"/>
                      <a:pt x="78" y="66"/>
                    </a:cubicBezTo>
                    <a:cubicBezTo>
                      <a:pt x="84" y="69"/>
                      <a:pt x="90" y="77"/>
                      <a:pt x="91" y="80"/>
                    </a:cubicBezTo>
                    <a:cubicBezTo>
                      <a:pt x="91" y="83"/>
                      <a:pt x="91" y="86"/>
                      <a:pt x="91" y="86"/>
                    </a:cubicBezTo>
                    <a:cubicBezTo>
                      <a:pt x="92" y="81"/>
                      <a:pt x="91" y="81"/>
                      <a:pt x="92" y="80"/>
                    </a:cubicBezTo>
                    <a:cubicBezTo>
                      <a:pt x="93" y="77"/>
                      <a:pt x="92" y="79"/>
                      <a:pt x="93" y="78"/>
                    </a:cubicBezTo>
                    <a:cubicBezTo>
                      <a:pt x="94" y="78"/>
                      <a:pt x="95" y="77"/>
                      <a:pt x="97" y="76"/>
                    </a:cubicBezTo>
                    <a:cubicBezTo>
                      <a:pt x="96" y="76"/>
                      <a:pt x="96" y="76"/>
                      <a:pt x="97" y="76"/>
                    </a:cubicBezTo>
                    <a:cubicBezTo>
                      <a:pt x="101" y="75"/>
                      <a:pt x="102" y="75"/>
                      <a:pt x="103" y="75"/>
                    </a:cubicBezTo>
                    <a:cubicBezTo>
                      <a:pt x="98" y="72"/>
                      <a:pt x="95" y="66"/>
                      <a:pt x="94" y="64"/>
                    </a:cubicBezTo>
                    <a:cubicBezTo>
                      <a:pt x="95" y="60"/>
                      <a:pt x="97" y="57"/>
                      <a:pt x="95" y="58"/>
                    </a:cubicBezTo>
                    <a:cubicBezTo>
                      <a:pt x="91" y="63"/>
                      <a:pt x="89" y="64"/>
                      <a:pt x="86" y="66"/>
                    </a:cubicBezTo>
                    <a:cubicBezTo>
                      <a:pt x="84" y="68"/>
                      <a:pt x="82" y="69"/>
                      <a:pt x="79" y="69"/>
                    </a:cubicBezTo>
                    <a:cubicBezTo>
                      <a:pt x="77" y="70"/>
                      <a:pt x="77" y="70"/>
                      <a:pt x="76" y="69"/>
                    </a:cubicBezTo>
                    <a:cubicBezTo>
                      <a:pt x="76" y="70"/>
                      <a:pt x="81" y="74"/>
                      <a:pt x="83" y="77"/>
                    </a:cubicBezTo>
                    <a:cubicBezTo>
                      <a:pt x="83" y="81"/>
                      <a:pt x="83" y="83"/>
                      <a:pt x="83" y="83"/>
                    </a:cubicBezTo>
                    <a:cubicBezTo>
                      <a:pt x="80" y="86"/>
                      <a:pt x="78" y="86"/>
                      <a:pt x="79" y="87"/>
                    </a:cubicBezTo>
                    <a:cubicBezTo>
                      <a:pt x="76" y="86"/>
                      <a:pt x="71" y="82"/>
                      <a:pt x="70" y="81"/>
                    </a:cubicBezTo>
                    <a:cubicBezTo>
                      <a:pt x="69" y="80"/>
                      <a:pt x="69" y="81"/>
                      <a:pt x="69" y="84"/>
                    </a:cubicBezTo>
                    <a:cubicBezTo>
                      <a:pt x="69" y="84"/>
                      <a:pt x="69" y="83"/>
                      <a:pt x="69" y="84"/>
                    </a:cubicBezTo>
                    <a:cubicBezTo>
                      <a:pt x="67" y="88"/>
                      <a:pt x="67" y="89"/>
                      <a:pt x="65" y="91"/>
                    </a:cubicBezTo>
                    <a:cubicBezTo>
                      <a:pt x="64" y="92"/>
                      <a:pt x="62" y="93"/>
                      <a:pt x="59" y="95"/>
                    </a:cubicBezTo>
                    <a:cubicBezTo>
                      <a:pt x="55" y="98"/>
                      <a:pt x="56" y="98"/>
                      <a:pt x="54" y="96"/>
                    </a:cubicBezTo>
                    <a:cubicBezTo>
                      <a:pt x="54" y="96"/>
                      <a:pt x="54" y="97"/>
                      <a:pt x="54" y="95"/>
                    </a:cubicBezTo>
                    <a:cubicBezTo>
                      <a:pt x="53" y="94"/>
                      <a:pt x="54" y="92"/>
                      <a:pt x="54" y="87"/>
                    </a:cubicBezTo>
                    <a:cubicBezTo>
                      <a:pt x="54" y="80"/>
                      <a:pt x="54" y="78"/>
                      <a:pt x="54" y="77"/>
                    </a:cubicBezTo>
                    <a:cubicBezTo>
                      <a:pt x="54" y="76"/>
                      <a:pt x="53" y="80"/>
                      <a:pt x="50" y="84"/>
                    </a:cubicBezTo>
                    <a:cubicBezTo>
                      <a:pt x="30" y="88"/>
                      <a:pt x="31" y="89"/>
                      <a:pt x="34" y="93"/>
                    </a:cubicBezTo>
                    <a:cubicBezTo>
                      <a:pt x="33" y="91"/>
                      <a:pt x="32" y="90"/>
                      <a:pt x="32" y="92"/>
                    </a:cubicBezTo>
                    <a:cubicBezTo>
                      <a:pt x="33" y="94"/>
                      <a:pt x="33" y="96"/>
                      <a:pt x="32" y="98"/>
                    </a:cubicBezTo>
                    <a:cubicBezTo>
                      <a:pt x="33" y="105"/>
                      <a:pt x="33" y="108"/>
                      <a:pt x="33" y="110"/>
                    </a:cubicBezTo>
                    <a:cubicBezTo>
                      <a:pt x="32" y="112"/>
                      <a:pt x="34" y="109"/>
                      <a:pt x="37" y="105"/>
                    </a:cubicBezTo>
                    <a:cubicBezTo>
                      <a:pt x="54" y="102"/>
                      <a:pt x="56" y="103"/>
                      <a:pt x="55" y="102"/>
                    </a:cubicBezTo>
                    <a:cubicBezTo>
                      <a:pt x="52" y="101"/>
                      <a:pt x="51" y="100"/>
                      <a:pt x="49" y="96"/>
                    </a:cubicBezTo>
                    <a:cubicBezTo>
                      <a:pt x="46" y="92"/>
                      <a:pt x="44" y="87"/>
                      <a:pt x="43" y="82"/>
                    </a:cubicBezTo>
                    <a:cubicBezTo>
                      <a:pt x="42" y="78"/>
                      <a:pt x="42" y="78"/>
                      <a:pt x="42" y="77"/>
                    </a:cubicBezTo>
                    <a:cubicBezTo>
                      <a:pt x="42" y="77"/>
                      <a:pt x="41" y="82"/>
                      <a:pt x="38" y="86"/>
                    </a:cubicBezTo>
                    <a:cubicBezTo>
                      <a:pt x="18" y="92"/>
                      <a:pt x="18" y="92"/>
                      <a:pt x="21" y="95"/>
                    </a:cubicBezTo>
                    <a:cubicBezTo>
                      <a:pt x="22" y="96"/>
                      <a:pt x="23" y="97"/>
                      <a:pt x="25" y="100"/>
                    </a:cubicBezTo>
                    <a:cubicBezTo>
                      <a:pt x="28" y="104"/>
                      <a:pt x="31" y="108"/>
                      <a:pt x="34" y="111"/>
                    </a:cubicBezTo>
                    <a:cubicBezTo>
                      <a:pt x="34" y="112"/>
                      <a:pt x="35" y="113"/>
                      <a:pt x="35" y="113"/>
                    </a:cubicBezTo>
                    <a:cubicBezTo>
                      <a:pt x="38" y="118"/>
                      <a:pt x="37" y="115"/>
                      <a:pt x="36" y="111"/>
                    </a:cubicBezTo>
                    <a:cubicBezTo>
                      <a:pt x="43" y="95"/>
                      <a:pt x="53" y="90"/>
                      <a:pt x="56" y="90"/>
                    </a:cubicBezTo>
                    <a:cubicBezTo>
                      <a:pt x="59" y="90"/>
                      <a:pt x="62" y="90"/>
                      <a:pt x="63" y="91"/>
                    </a:cubicBezTo>
                    <a:cubicBezTo>
                      <a:pt x="64" y="91"/>
                      <a:pt x="65" y="92"/>
                      <a:pt x="64" y="91"/>
                    </a:cubicBezTo>
                    <a:cubicBezTo>
                      <a:pt x="66" y="93"/>
                      <a:pt x="66" y="92"/>
                      <a:pt x="64" y="89"/>
                    </a:cubicBezTo>
                    <a:cubicBezTo>
                      <a:pt x="61" y="86"/>
                      <a:pt x="61" y="85"/>
                      <a:pt x="60" y="84"/>
                    </a:cubicBezTo>
                    <a:cubicBezTo>
                      <a:pt x="57" y="80"/>
                      <a:pt x="58" y="81"/>
                      <a:pt x="58" y="82"/>
                    </a:cubicBezTo>
                    <a:cubicBezTo>
                      <a:pt x="58" y="86"/>
                      <a:pt x="56" y="93"/>
                      <a:pt x="52" y="97"/>
                    </a:cubicBezTo>
                    <a:cubicBezTo>
                      <a:pt x="47" y="101"/>
                      <a:pt x="35" y="103"/>
                      <a:pt x="31" y="103"/>
                    </a:cubicBezTo>
                    <a:cubicBezTo>
                      <a:pt x="27" y="100"/>
                      <a:pt x="24" y="98"/>
                      <a:pt x="23" y="98"/>
                    </a:cubicBezTo>
                    <a:cubicBezTo>
                      <a:pt x="24" y="98"/>
                      <a:pt x="25" y="100"/>
                      <a:pt x="26" y="102"/>
                    </a:cubicBezTo>
                    <a:cubicBezTo>
                      <a:pt x="29" y="106"/>
                      <a:pt x="29" y="107"/>
                      <a:pt x="29" y="108"/>
                    </a:cubicBezTo>
                    <a:cubicBezTo>
                      <a:pt x="30" y="110"/>
                      <a:pt x="30" y="108"/>
                      <a:pt x="30" y="107"/>
                    </a:cubicBezTo>
                    <a:cubicBezTo>
                      <a:pt x="36" y="98"/>
                      <a:pt x="41" y="95"/>
                      <a:pt x="43" y="95"/>
                    </a:cubicBezTo>
                    <a:cubicBezTo>
                      <a:pt x="44" y="95"/>
                      <a:pt x="47" y="95"/>
                      <a:pt x="47" y="95"/>
                    </a:cubicBezTo>
                    <a:cubicBezTo>
                      <a:pt x="49" y="95"/>
                      <a:pt x="49" y="95"/>
                      <a:pt x="47" y="94"/>
                    </a:cubicBezTo>
                    <a:cubicBezTo>
                      <a:pt x="46" y="93"/>
                      <a:pt x="46" y="93"/>
                      <a:pt x="46" y="93"/>
                    </a:cubicBezTo>
                    <a:cubicBezTo>
                      <a:pt x="46" y="94"/>
                      <a:pt x="48" y="101"/>
                      <a:pt x="47" y="107"/>
                    </a:cubicBezTo>
                    <a:lnTo>
                      <a:pt x="47" y="107"/>
                    </a:lnTo>
                    <a:cubicBezTo>
                      <a:pt x="51" y="96"/>
                      <a:pt x="46" y="84"/>
                      <a:pt x="35" y="79"/>
                    </a:cubicBezTo>
                    <a:lnTo>
                      <a:pt x="35" y="79"/>
                    </a:lnTo>
                    <a:cubicBezTo>
                      <a:pt x="24" y="75"/>
                      <a:pt x="12" y="80"/>
                      <a:pt x="7" y="9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a:off x="2560" y="2157"/>
                <a:ext cx="214" cy="107"/>
              </a:xfrm>
              <a:custGeom>
                <a:avLst/>
                <a:gdLst/>
                <a:ahLst/>
                <a:cxnLst/>
                <a:rect l="l" t="t" r="r" b="b"/>
                <a:pathLst>
                  <a:path w="218" h="146" extrusionOk="0">
                    <a:moveTo>
                      <a:pt x="123" y="71"/>
                    </a:moveTo>
                    <a:lnTo>
                      <a:pt x="123" y="71"/>
                    </a:lnTo>
                    <a:cubicBezTo>
                      <a:pt x="128" y="68"/>
                      <a:pt x="135" y="64"/>
                      <a:pt x="141" y="61"/>
                    </a:cubicBezTo>
                    <a:lnTo>
                      <a:pt x="141" y="61"/>
                    </a:lnTo>
                    <a:cubicBezTo>
                      <a:pt x="151" y="56"/>
                      <a:pt x="156" y="43"/>
                      <a:pt x="151" y="33"/>
                    </a:cubicBezTo>
                    <a:lnTo>
                      <a:pt x="151" y="33"/>
                    </a:lnTo>
                    <a:cubicBezTo>
                      <a:pt x="146" y="22"/>
                      <a:pt x="133" y="18"/>
                      <a:pt x="122" y="23"/>
                    </a:cubicBezTo>
                    <a:lnTo>
                      <a:pt x="122" y="23"/>
                    </a:lnTo>
                    <a:cubicBezTo>
                      <a:pt x="112" y="28"/>
                      <a:pt x="107" y="41"/>
                      <a:pt x="112" y="51"/>
                    </a:cubicBezTo>
                    <a:lnTo>
                      <a:pt x="112" y="51"/>
                    </a:lnTo>
                    <a:cubicBezTo>
                      <a:pt x="117" y="62"/>
                      <a:pt x="130" y="66"/>
                      <a:pt x="141" y="61"/>
                    </a:cubicBezTo>
                    <a:cubicBezTo>
                      <a:pt x="143" y="60"/>
                      <a:pt x="146" y="59"/>
                      <a:pt x="149" y="58"/>
                    </a:cubicBezTo>
                    <a:lnTo>
                      <a:pt x="149" y="58"/>
                    </a:lnTo>
                    <a:cubicBezTo>
                      <a:pt x="160" y="54"/>
                      <a:pt x="165" y="41"/>
                      <a:pt x="161" y="30"/>
                    </a:cubicBezTo>
                    <a:lnTo>
                      <a:pt x="161" y="30"/>
                    </a:lnTo>
                    <a:cubicBezTo>
                      <a:pt x="157" y="19"/>
                      <a:pt x="144" y="14"/>
                      <a:pt x="133" y="18"/>
                    </a:cubicBezTo>
                    <a:lnTo>
                      <a:pt x="133" y="18"/>
                    </a:lnTo>
                    <a:cubicBezTo>
                      <a:pt x="122" y="22"/>
                      <a:pt x="117" y="35"/>
                      <a:pt x="121" y="46"/>
                    </a:cubicBezTo>
                    <a:lnTo>
                      <a:pt x="121" y="46"/>
                    </a:lnTo>
                    <a:cubicBezTo>
                      <a:pt x="125" y="57"/>
                      <a:pt x="138" y="62"/>
                      <a:pt x="149" y="58"/>
                    </a:cubicBezTo>
                    <a:cubicBezTo>
                      <a:pt x="151" y="57"/>
                      <a:pt x="154" y="56"/>
                      <a:pt x="158" y="55"/>
                    </a:cubicBezTo>
                    <a:lnTo>
                      <a:pt x="158" y="55"/>
                    </a:lnTo>
                    <a:cubicBezTo>
                      <a:pt x="169" y="50"/>
                      <a:pt x="174" y="37"/>
                      <a:pt x="169" y="26"/>
                    </a:cubicBezTo>
                    <a:lnTo>
                      <a:pt x="169" y="26"/>
                    </a:lnTo>
                    <a:cubicBezTo>
                      <a:pt x="165" y="16"/>
                      <a:pt x="152" y="10"/>
                      <a:pt x="141" y="15"/>
                    </a:cubicBezTo>
                    <a:lnTo>
                      <a:pt x="141" y="15"/>
                    </a:lnTo>
                    <a:cubicBezTo>
                      <a:pt x="130" y="20"/>
                      <a:pt x="125" y="32"/>
                      <a:pt x="130" y="43"/>
                    </a:cubicBezTo>
                    <a:lnTo>
                      <a:pt x="130" y="43"/>
                    </a:lnTo>
                    <a:cubicBezTo>
                      <a:pt x="134" y="54"/>
                      <a:pt x="147" y="59"/>
                      <a:pt x="158" y="55"/>
                    </a:cubicBezTo>
                    <a:cubicBezTo>
                      <a:pt x="162" y="53"/>
                      <a:pt x="166" y="51"/>
                      <a:pt x="169" y="49"/>
                    </a:cubicBezTo>
                    <a:cubicBezTo>
                      <a:pt x="172" y="47"/>
                      <a:pt x="175" y="46"/>
                      <a:pt x="177" y="44"/>
                    </a:cubicBezTo>
                    <a:cubicBezTo>
                      <a:pt x="178" y="43"/>
                      <a:pt x="182" y="39"/>
                      <a:pt x="184" y="34"/>
                    </a:cubicBezTo>
                    <a:cubicBezTo>
                      <a:pt x="185" y="30"/>
                      <a:pt x="183" y="17"/>
                      <a:pt x="179" y="11"/>
                    </a:cubicBezTo>
                    <a:cubicBezTo>
                      <a:pt x="174" y="8"/>
                      <a:pt x="167" y="5"/>
                      <a:pt x="165" y="5"/>
                    </a:cubicBezTo>
                    <a:cubicBezTo>
                      <a:pt x="152" y="7"/>
                      <a:pt x="140" y="12"/>
                      <a:pt x="126" y="18"/>
                    </a:cubicBezTo>
                    <a:cubicBezTo>
                      <a:pt x="108" y="26"/>
                      <a:pt x="85" y="36"/>
                      <a:pt x="68" y="45"/>
                    </a:cubicBezTo>
                    <a:cubicBezTo>
                      <a:pt x="60" y="49"/>
                      <a:pt x="53" y="53"/>
                      <a:pt x="48" y="56"/>
                    </a:cubicBezTo>
                    <a:cubicBezTo>
                      <a:pt x="44" y="58"/>
                      <a:pt x="40" y="61"/>
                      <a:pt x="37" y="63"/>
                    </a:cubicBezTo>
                    <a:cubicBezTo>
                      <a:pt x="36" y="65"/>
                      <a:pt x="32" y="69"/>
                      <a:pt x="30" y="75"/>
                    </a:cubicBezTo>
                    <a:cubicBezTo>
                      <a:pt x="29" y="79"/>
                      <a:pt x="32" y="90"/>
                      <a:pt x="35" y="96"/>
                    </a:cubicBezTo>
                    <a:cubicBezTo>
                      <a:pt x="39" y="99"/>
                      <a:pt x="46" y="102"/>
                      <a:pt x="49" y="102"/>
                    </a:cubicBezTo>
                    <a:cubicBezTo>
                      <a:pt x="63" y="101"/>
                      <a:pt x="78" y="95"/>
                      <a:pt x="97" y="87"/>
                    </a:cubicBezTo>
                    <a:cubicBezTo>
                      <a:pt x="108" y="83"/>
                      <a:pt x="119" y="78"/>
                      <a:pt x="130" y="74"/>
                    </a:cubicBezTo>
                    <a:cubicBezTo>
                      <a:pt x="146" y="68"/>
                      <a:pt x="162" y="63"/>
                      <a:pt x="174" y="59"/>
                    </a:cubicBezTo>
                    <a:cubicBezTo>
                      <a:pt x="180" y="57"/>
                      <a:pt x="185" y="54"/>
                      <a:pt x="189" y="52"/>
                    </a:cubicBezTo>
                    <a:cubicBezTo>
                      <a:pt x="192" y="51"/>
                      <a:pt x="195" y="49"/>
                      <a:pt x="198" y="48"/>
                    </a:cubicBezTo>
                    <a:cubicBezTo>
                      <a:pt x="201" y="46"/>
                      <a:pt x="207" y="41"/>
                      <a:pt x="211" y="32"/>
                    </a:cubicBezTo>
                    <a:cubicBezTo>
                      <a:pt x="205" y="43"/>
                      <a:pt x="208" y="40"/>
                      <a:pt x="211" y="36"/>
                    </a:cubicBezTo>
                    <a:lnTo>
                      <a:pt x="211" y="36"/>
                    </a:lnTo>
                    <a:cubicBezTo>
                      <a:pt x="218" y="26"/>
                      <a:pt x="215" y="13"/>
                      <a:pt x="205" y="6"/>
                    </a:cubicBezTo>
                    <a:lnTo>
                      <a:pt x="205" y="6"/>
                    </a:lnTo>
                    <a:cubicBezTo>
                      <a:pt x="195" y="0"/>
                      <a:pt x="182" y="3"/>
                      <a:pt x="175" y="13"/>
                    </a:cubicBezTo>
                    <a:lnTo>
                      <a:pt x="175" y="13"/>
                    </a:lnTo>
                    <a:cubicBezTo>
                      <a:pt x="169" y="22"/>
                      <a:pt x="172" y="36"/>
                      <a:pt x="182" y="42"/>
                    </a:cubicBezTo>
                    <a:lnTo>
                      <a:pt x="182" y="42"/>
                    </a:lnTo>
                    <a:cubicBezTo>
                      <a:pt x="192" y="49"/>
                      <a:pt x="205" y="46"/>
                      <a:pt x="211" y="36"/>
                    </a:cubicBezTo>
                    <a:cubicBezTo>
                      <a:pt x="196" y="3"/>
                      <a:pt x="191" y="2"/>
                      <a:pt x="187" y="2"/>
                    </a:cubicBezTo>
                    <a:cubicBezTo>
                      <a:pt x="175" y="5"/>
                      <a:pt x="166" y="9"/>
                      <a:pt x="157" y="14"/>
                    </a:cubicBezTo>
                    <a:cubicBezTo>
                      <a:pt x="138" y="23"/>
                      <a:pt x="113" y="37"/>
                      <a:pt x="92" y="50"/>
                    </a:cubicBezTo>
                    <a:cubicBezTo>
                      <a:pt x="83" y="57"/>
                      <a:pt x="75" y="63"/>
                      <a:pt x="68" y="68"/>
                    </a:cubicBezTo>
                    <a:cubicBezTo>
                      <a:pt x="62" y="72"/>
                      <a:pt x="58" y="76"/>
                      <a:pt x="55" y="79"/>
                    </a:cubicBezTo>
                    <a:cubicBezTo>
                      <a:pt x="51" y="82"/>
                      <a:pt x="47" y="85"/>
                      <a:pt x="44" y="88"/>
                    </a:cubicBezTo>
                    <a:cubicBezTo>
                      <a:pt x="41" y="93"/>
                      <a:pt x="39" y="98"/>
                      <a:pt x="38" y="102"/>
                    </a:cubicBezTo>
                    <a:cubicBezTo>
                      <a:pt x="38" y="105"/>
                      <a:pt x="39" y="111"/>
                      <a:pt x="41" y="115"/>
                    </a:cubicBezTo>
                    <a:cubicBezTo>
                      <a:pt x="43" y="118"/>
                      <a:pt x="49" y="123"/>
                      <a:pt x="52" y="125"/>
                    </a:cubicBezTo>
                    <a:cubicBezTo>
                      <a:pt x="61" y="127"/>
                      <a:pt x="69" y="125"/>
                      <a:pt x="72" y="124"/>
                    </a:cubicBezTo>
                    <a:cubicBezTo>
                      <a:pt x="81" y="119"/>
                      <a:pt x="89" y="114"/>
                      <a:pt x="98" y="108"/>
                    </a:cubicBezTo>
                    <a:cubicBezTo>
                      <a:pt x="116" y="97"/>
                      <a:pt x="140" y="83"/>
                      <a:pt x="159" y="73"/>
                    </a:cubicBezTo>
                    <a:cubicBezTo>
                      <a:pt x="170" y="67"/>
                      <a:pt x="179" y="62"/>
                      <a:pt x="186" y="58"/>
                    </a:cubicBezTo>
                    <a:cubicBezTo>
                      <a:pt x="190" y="56"/>
                      <a:pt x="193" y="53"/>
                      <a:pt x="196" y="51"/>
                    </a:cubicBezTo>
                    <a:cubicBezTo>
                      <a:pt x="197" y="50"/>
                      <a:pt x="201" y="46"/>
                      <a:pt x="204" y="39"/>
                    </a:cubicBezTo>
                    <a:cubicBezTo>
                      <a:pt x="205" y="32"/>
                      <a:pt x="196" y="15"/>
                      <a:pt x="190" y="13"/>
                    </a:cubicBezTo>
                    <a:cubicBezTo>
                      <a:pt x="186" y="12"/>
                      <a:pt x="181" y="12"/>
                      <a:pt x="179" y="12"/>
                    </a:cubicBezTo>
                    <a:cubicBezTo>
                      <a:pt x="171" y="14"/>
                      <a:pt x="162" y="18"/>
                      <a:pt x="153" y="22"/>
                    </a:cubicBezTo>
                    <a:cubicBezTo>
                      <a:pt x="136" y="30"/>
                      <a:pt x="114" y="42"/>
                      <a:pt x="92" y="55"/>
                    </a:cubicBezTo>
                    <a:cubicBezTo>
                      <a:pt x="73" y="67"/>
                      <a:pt x="54" y="79"/>
                      <a:pt x="39" y="88"/>
                    </a:cubicBezTo>
                    <a:cubicBezTo>
                      <a:pt x="33" y="92"/>
                      <a:pt x="27" y="95"/>
                      <a:pt x="23" y="98"/>
                    </a:cubicBezTo>
                    <a:cubicBezTo>
                      <a:pt x="19" y="100"/>
                      <a:pt x="17" y="101"/>
                      <a:pt x="15" y="102"/>
                    </a:cubicBezTo>
                    <a:cubicBezTo>
                      <a:pt x="15" y="103"/>
                      <a:pt x="14" y="103"/>
                      <a:pt x="14" y="103"/>
                    </a:cubicBezTo>
                    <a:cubicBezTo>
                      <a:pt x="14" y="103"/>
                      <a:pt x="14" y="103"/>
                      <a:pt x="15" y="103"/>
                    </a:cubicBezTo>
                    <a:lnTo>
                      <a:pt x="15" y="103"/>
                    </a:lnTo>
                    <a:cubicBezTo>
                      <a:pt x="4" y="108"/>
                      <a:pt x="0" y="121"/>
                      <a:pt x="5" y="131"/>
                    </a:cubicBezTo>
                    <a:lnTo>
                      <a:pt x="5" y="131"/>
                    </a:lnTo>
                    <a:cubicBezTo>
                      <a:pt x="10" y="142"/>
                      <a:pt x="23" y="146"/>
                      <a:pt x="33" y="141"/>
                    </a:cubicBezTo>
                    <a:lnTo>
                      <a:pt x="33" y="141"/>
                    </a:lnTo>
                    <a:cubicBezTo>
                      <a:pt x="44" y="136"/>
                      <a:pt x="48" y="123"/>
                      <a:pt x="43" y="113"/>
                    </a:cubicBezTo>
                    <a:lnTo>
                      <a:pt x="43" y="113"/>
                    </a:lnTo>
                    <a:cubicBezTo>
                      <a:pt x="38" y="102"/>
                      <a:pt x="25" y="98"/>
                      <a:pt x="15" y="103"/>
                    </a:cubicBezTo>
                    <a:cubicBezTo>
                      <a:pt x="17" y="102"/>
                      <a:pt x="38" y="138"/>
                      <a:pt x="37" y="139"/>
                    </a:cubicBezTo>
                    <a:lnTo>
                      <a:pt x="37" y="139"/>
                    </a:lnTo>
                    <a:cubicBezTo>
                      <a:pt x="46" y="132"/>
                      <a:pt x="48" y="119"/>
                      <a:pt x="41" y="109"/>
                    </a:cubicBezTo>
                    <a:lnTo>
                      <a:pt x="41" y="109"/>
                    </a:lnTo>
                    <a:cubicBezTo>
                      <a:pt x="34" y="100"/>
                      <a:pt x="21" y="98"/>
                      <a:pt x="11" y="105"/>
                    </a:cubicBezTo>
                    <a:lnTo>
                      <a:pt x="11" y="105"/>
                    </a:lnTo>
                    <a:cubicBezTo>
                      <a:pt x="2" y="112"/>
                      <a:pt x="0" y="125"/>
                      <a:pt x="7" y="135"/>
                    </a:cubicBezTo>
                    <a:lnTo>
                      <a:pt x="7" y="135"/>
                    </a:lnTo>
                    <a:cubicBezTo>
                      <a:pt x="14" y="144"/>
                      <a:pt x="27" y="146"/>
                      <a:pt x="37" y="139"/>
                    </a:cubicBezTo>
                    <a:cubicBezTo>
                      <a:pt x="38" y="138"/>
                      <a:pt x="47" y="133"/>
                      <a:pt x="58" y="126"/>
                    </a:cubicBezTo>
                    <a:lnTo>
                      <a:pt x="58" y="126"/>
                    </a:lnTo>
                    <a:cubicBezTo>
                      <a:pt x="68" y="120"/>
                      <a:pt x="72" y="107"/>
                      <a:pt x="66" y="97"/>
                    </a:cubicBezTo>
                    <a:lnTo>
                      <a:pt x="66" y="97"/>
                    </a:lnTo>
                    <a:cubicBezTo>
                      <a:pt x="60" y="87"/>
                      <a:pt x="46" y="83"/>
                      <a:pt x="36" y="89"/>
                    </a:cubicBezTo>
                    <a:lnTo>
                      <a:pt x="36" y="89"/>
                    </a:lnTo>
                    <a:cubicBezTo>
                      <a:pt x="26" y="95"/>
                      <a:pt x="23" y="109"/>
                      <a:pt x="29" y="119"/>
                    </a:cubicBezTo>
                    <a:lnTo>
                      <a:pt x="29" y="119"/>
                    </a:lnTo>
                    <a:cubicBezTo>
                      <a:pt x="35" y="129"/>
                      <a:pt x="48" y="132"/>
                      <a:pt x="58" y="126"/>
                    </a:cubicBezTo>
                    <a:cubicBezTo>
                      <a:pt x="87" y="110"/>
                      <a:pt x="133" y="85"/>
                      <a:pt x="155" y="72"/>
                    </a:cubicBezTo>
                    <a:lnTo>
                      <a:pt x="155" y="72"/>
                    </a:lnTo>
                    <a:cubicBezTo>
                      <a:pt x="165" y="66"/>
                      <a:pt x="168" y="53"/>
                      <a:pt x="162" y="42"/>
                    </a:cubicBezTo>
                    <a:lnTo>
                      <a:pt x="162" y="42"/>
                    </a:lnTo>
                    <a:cubicBezTo>
                      <a:pt x="156" y="32"/>
                      <a:pt x="143" y="29"/>
                      <a:pt x="133" y="35"/>
                    </a:cubicBezTo>
                    <a:cubicBezTo>
                      <a:pt x="112" y="47"/>
                      <a:pt x="67" y="72"/>
                      <a:pt x="36" y="89"/>
                    </a:cubicBezTo>
                    <a:cubicBezTo>
                      <a:pt x="25" y="96"/>
                      <a:pt x="15" y="102"/>
                      <a:pt x="12" y="104"/>
                    </a:cubicBezTo>
                    <a:cubicBezTo>
                      <a:pt x="10" y="106"/>
                      <a:pt x="31" y="142"/>
                      <a:pt x="33" y="141"/>
                    </a:cubicBezTo>
                    <a:cubicBezTo>
                      <a:pt x="34" y="141"/>
                      <a:pt x="35" y="141"/>
                      <a:pt x="35" y="141"/>
                    </a:cubicBezTo>
                    <a:cubicBezTo>
                      <a:pt x="35" y="140"/>
                      <a:pt x="36" y="140"/>
                      <a:pt x="37" y="139"/>
                    </a:cubicBezTo>
                    <a:cubicBezTo>
                      <a:pt x="39" y="138"/>
                      <a:pt x="41" y="137"/>
                      <a:pt x="44" y="135"/>
                    </a:cubicBezTo>
                    <a:cubicBezTo>
                      <a:pt x="48" y="133"/>
                      <a:pt x="55" y="129"/>
                      <a:pt x="61" y="125"/>
                    </a:cubicBezTo>
                    <a:cubicBezTo>
                      <a:pt x="77" y="115"/>
                      <a:pt x="96" y="103"/>
                      <a:pt x="115" y="92"/>
                    </a:cubicBezTo>
                    <a:cubicBezTo>
                      <a:pt x="135" y="80"/>
                      <a:pt x="155" y="68"/>
                      <a:pt x="171" y="61"/>
                    </a:cubicBezTo>
                    <a:cubicBezTo>
                      <a:pt x="180" y="57"/>
                      <a:pt x="186" y="54"/>
                      <a:pt x="189" y="54"/>
                    </a:cubicBezTo>
                    <a:cubicBezTo>
                      <a:pt x="185" y="54"/>
                      <a:pt x="181" y="54"/>
                      <a:pt x="177" y="53"/>
                    </a:cubicBezTo>
                    <a:cubicBezTo>
                      <a:pt x="171" y="51"/>
                      <a:pt x="162" y="35"/>
                      <a:pt x="163" y="28"/>
                    </a:cubicBezTo>
                    <a:cubicBezTo>
                      <a:pt x="166" y="21"/>
                      <a:pt x="169" y="18"/>
                      <a:pt x="169" y="18"/>
                    </a:cubicBezTo>
                    <a:cubicBezTo>
                      <a:pt x="168" y="18"/>
                      <a:pt x="167" y="19"/>
                      <a:pt x="164" y="21"/>
                    </a:cubicBezTo>
                    <a:cubicBezTo>
                      <a:pt x="158" y="24"/>
                      <a:pt x="149" y="29"/>
                      <a:pt x="139" y="35"/>
                    </a:cubicBezTo>
                    <a:cubicBezTo>
                      <a:pt x="119" y="46"/>
                      <a:pt x="95" y="60"/>
                      <a:pt x="75" y="72"/>
                    </a:cubicBezTo>
                    <a:cubicBezTo>
                      <a:pt x="65" y="78"/>
                      <a:pt x="58" y="83"/>
                      <a:pt x="54" y="86"/>
                    </a:cubicBezTo>
                    <a:cubicBezTo>
                      <a:pt x="55" y="85"/>
                      <a:pt x="61" y="84"/>
                      <a:pt x="68" y="85"/>
                    </a:cubicBezTo>
                    <a:cubicBezTo>
                      <a:pt x="71" y="87"/>
                      <a:pt x="76" y="92"/>
                      <a:pt x="79" y="95"/>
                    </a:cubicBezTo>
                    <a:cubicBezTo>
                      <a:pt x="80" y="98"/>
                      <a:pt x="81" y="104"/>
                      <a:pt x="81" y="107"/>
                    </a:cubicBezTo>
                    <a:cubicBezTo>
                      <a:pt x="80" y="110"/>
                      <a:pt x="79" y="114"/>
                      <a:pt x="78" y="114"/>
                    </a:cubicBezTo>
                    <a:cubicBezTo>
                      <a:pt x="77" y="116"/>
                      <a:pt x="79" y="114"/>
                      <a:pt x="83" y="111"/>
                    </a:cubicBezTo>
                    <a:cubicBezTo>
                      <a:pt x="87" y="108"/>
                      <a:pt x="90" y="105"/>
                      <a:pt x="94" y="102"/>
                    </a:cubicBezTo>
                    <a:cubicBezTo>
                      <a:pt x="100" y="97"/>
                      <a:pt x="108" y="92"/>
                      <a:pt x="116" y="86"/>
                    </a:cubicBezTo>
                    <a:cubicBezTo>
                      <a:pt x="135" y="74"/>
                      <a:pt x="158" y="61"/>
                      <a:pt x="176" y="52"/>
                    </a:cubicBezTo>
                    <a:cubicBezTo>
                      <a:pt x="185" y="48"/>
                      <a:pt x="191" y="45"/>
                      <a:pt x="194" y="44"/>
                    </a:cubicBezTo>
                    <a:cubicBezTo>
                      <a:pt x="190" y="45"/>
                      <a:pt x="188" y="45"/>
                      <a:pt x="187" y="45"/>
                    </a:cubicBezTo>
                    <a:cubicBezTo>
                      <a:pt x="178" y="10"/>
                      <a:pt x="179" y="8"/>
                      <a:pt x="179" y="9"/>
                    </a:cubicBezTo>
                    <a:cubicBezTo>
                      <a:pt x="174" y="13"/>
                      <a:pt x="177" y="10"/>
                      <a:pt x="177" y="11"/>
                    </a:cubicBezTo>
                    <a:cubicBezTo>
                      <a:pt x="175" y="11"/>
                      <a:pt x="174" y="12"/>
                      <a:pt x="171" y="13"/>
                    </a:cubicBezTo>
                    <a:cubicBezTo>
                      <a:pt x="167" y="15"/>
                      <a:pt x="164" y="17"/>
                      <a:pt x="159" y="19"/>
                    </a:cubicBezTo>
                    <a:cubicBezTo>
                      <a:pt x="148" y="23"/>
                      <a:pt x="132" y="28"/>
                      <a:pt x="115" y="34"/>
                    </a:cubicBezTo>
                    <a:cubicBezTo>
                      <a:pt x="103" y="38"/>
                      <a:pt x="91" y="43"/>
                      <a:pt x="81" y="48"/>
                    </a:cubicBezTo>
                    <a:cubicBezTo>
                      <a:pt x="63" y="55"/>
                      <a:pt x="49" y="60"/>
                      <a:pt x="49" y="60"/>
                    </a:cubicBezTo>
                    <a:cubicBezTo>
                      <a:pt x="56" y="60"/>
                      <a:pt x="62" y="63"/>
                      <a:pt x="66" y="66"/>
                    </a:cubicBezTo>
                    <a:cubicBezTo>
                      <a:pt x="70" y="71"/>
                      <a:pt x="72" y="82"/>
                      <a:pt x="71" y="86"/>
                    </a:cubicBezTo>
                    <a:cubicBezTo>
                      <a:pt x="69" y="91"/>
                      <a:pt x="66" y="95"/>
                      <a:pt x="66" y="95"/>
                    </a:cubicBezTo>
                    <a:cubicBezTo>
                      <a:pt x="66" y="95"/>
                      <a:pt x="67" y="94"/>
                      <a:pt x="70" y="93"/>
                    </a:cubicBezTo>
                    <a:cubicBezTo>
                      <a:pt x="74" y="90"/>
                      <a:pt x="80" y="87"/>
                      <a:pt x="87" y="83"/>
                    </a:cubicBezTo>
                    <a:cubicBezTo>
                      <a:pt x="104" y="75"/>
                      <a:pt x="125" y="65"/>
                      <a:pt x="144" y="57"/>
                    </a:cubicBezTo>
                    <a:cubicBezTo>
                      <a:pt x="156" y="52"/>
                      <a:pt x="166" y="48"/>
                      <a:pt x="169" y="47"/>
                    </a:cubicBezTo>
                    <a:cubicBezTo>
                      <a:pt x="160" y="47"/>
                      <a:pt x="153" y="45"/>
                      <a:pt x="149" y="42"/>
                    </a:cubicBezTo>
                    <a:cubicBezTo>
                      <a:pt x="145" y="36"/>
                      <a:pt x="143" y="24"/>
                      <a:pt x="144" y="19"/>
                    </a:cubicBezTo>
                    <a:cubicBezTo>
                      <a:pt x="146" y="15"/>
                      <a:pt x="149" y="11"/>
                      <a:pt x="149" y="11"/>
                    </a:cubicBezTo>
                    <a:cubicBezTo>
                      <a:pt x="150" y="11"/>
                      <a:pt x="150" y="11"/>
                      <a:pt x="148" y="12"/>
                    </a:cubicBezTo>
                    <a:cubicBezTo>
                      <a:pt x="147" y="12"/>
                      <a:pt x="144" y="14"/>
                      <a:pt x="141" y="15"/>
                    </a:cubicBezTo>
                    <a:cubicBezTo>
                      <a:pt x="139" y="16"/>
                      <a:pt x="136" y="17"/>
                      <a:pt x="133" y="18"/>
                    </a:cubicBezTo>
                    <a:cubicBezTo>
                      <a:pt x="130" y="19"/>
                      <a:pt x="126" y="21"/>
                      <a:pt x="123" y="22"/>
                    </a:cubicBezTo>
                    <a:cubicBezTo>
                      <a:pt x="115" y="26"/>
                      <a:pt x="107" y="31"/>
                      <a:pt x="102" y="33"/>
                    </a:cubicBezTo>
                    <a:lnTo>
                      <a:pt x="102" y="33"/>
                    </a:lnTo>
                    <a:cubicBezTo>
                      <a:pt x="92" y="39"/>
                      <a:pt x="88" y="52"/>
                      <a:pt x="93" y="62"/>
                    </a:cubicBezTo>
                    <a:lnTo>
                      <a:pt x="93" y="62"/>
                    </a:lnTo>
                    <a:cubicBezTo>
                      <a:pt x="99" y="73"/>
                      <a:pt x="112" y="77"/>
                      <a:pt x="123" y="71"/>
                    </a:cubicBezTo>
                    <a:lnTo>
                      <a:pt x="123" y="7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2612" y="2170"/>
                <a:ext cx="206" cy="74"/>
              </a:xfrm>
              <a:custGeom>
                <a:avLst/>
                <a:gdLst/>
                <a:ahLst/>
                <a:cxnLst/>
                <a:rect l="l" t="t" r="r" b="b"/>
                <a:pathLst>
                  <a:path w="209" h="101" extrusionOk="0">
                    <a:moveTo>
                      <a:pt x="90" y="35"/>
                    </a:moveTo>
                    <a:lnTo>
                      <a:pt x="90" y="35"/>
                    </a:lnTo>
                    <a:cubicBezTo>
                      <a:pt x="80" y="38"/>
                      <a:pt x="66" y="41"/>
                      <a:pt x="52" y="44"/>
                    </a:cubicBezTo>
                    <a:lnTo>
                      <a:pt x="52" y="44"/>
                    </a:lnTo>
                    <a:cubicBezTo>
                      <a:pt x="40" y="47"/>
                      <a:pt x="33" y="59"/>
                      <a:pt x="36" y="70"/>
                    </a:cubicBezTo>
                    <a:lnTo>
                      <a:pt x="36" y="70"/>
                    </a:lnTo>
                    <a:cubicBezTo>
                      <a:pt x="39" y="82"/>
                      <a:pt x="51" y="89"/>
                      <a:pt x="63" y="86"/>
                    </a:cubicBezTo>
                    <a:lnTo>
                      <a:pt x="63" y="86"/>
                    </a:lnTo>
                    <a:cubicBezTo>
                      <a:pt x="74" y="83"/>
                      <a:pt x="81" y="71"/>
                      <a:pt x="78" y="60"/>
                    </a:cubicBezTo>
                    <a:lnTo>
                      <a:pt x="78" y="60"/>
                    </a:lnTo>
                    <a:cubicBezTo>
                      <a:pt x="75" y="48"/>
                      <a:pt x="63" y="41"/>
                      <a:pt x="52" y="44"/>
                    </a:cubicBezTo>
                    <a:cubicBezTo>
                      <a:pt x="41" y="47"/>
                      <a:pt x="31" y="50"/>
                      <a:pt x="24" y="53"/>
                    </a:cubicBezTo>
                    <a:lnTo>
                      <a:pt x="24" y="53"/>
                    </a:lnTo>
                    <a:cubicBezTo>
                      <a:pt x="13" y="57"/>
                      <a:pt x="7" y="69"/>
                      <a:pt x="11" y="80"/>
                    </a:cubicBezTo>
                    <a:lnTo>
                      <a:pt x="11" y="80"/>
                    </a:lnTo>
                    <a:cubicBezTo>
                      <a:pt x="15" y="91"/>
                      <a:pt x="28" y="97"/>
                      <a:pt x="39" y="93"/>
                    </a:cubicBezTo>
                    <a:lnTo>
                      <a:pt x="39" y="93"/>
                    </a:lnTo>
                    <a:cubicBezTo>
                      <a:pt x="50" y="89"/>
                      <a:pt x="56" y="77"/>
                      <a:pt x="52" y="66"/>
                    </a:cubicBezTo>
                    <a:lnTo>
                      <a:pt x="52" y="66"/>
                    </a:lnTo>
                    <a:cubicBezTo>
                      <a:pt x="48" y="55"/>
                      <a:pt x="35" y="49"/>
                      <a:pt x="24" y="53"/>
                    </a:cubicBezTo>
                    <a:cubicBezTo>
                      <a:pt x="20" y="54"/>
                      <a:pt x="16" y="56"/>
                      <a:pt x="13" y="58"/>
                    </a:cubicBezTo>
                    <a:lnTo>
                      <a:pt x="13" y="58"/>
                    </a:lnTo>
                    <a:cubicBezTo>
                      <a:pt x="3" y="64"/>
                      <a:pt x="0" y="77"/>
                      <a:pt x="6" y="87"/>
                    </a:cubicBezTo>
                    <a:lnTo>
                      <a:pt x="6" y="87"/>
                    </a:lnTo>
                    <a:cubicBezTo>
                      <a:pt x="12" y="97"/>
                      <a:pt x="25" y="101"/>
                      <a:pt x="36" y="94"/>
                    </a:cubicBezTo>
                    <a:lnTo>
                      <a:pt x="36" y="94"/>
                    </a:lnTo>
                    <a:cubicBezTo>
                      <a:pt x="46" y="88"/>
                      <a:pt x="49" y="75"/>
                      <a:pt x="43" y="65"/>
                    </a:cubicBezTo>
                    <a:lnTo>
                      <a:pt x="43" y="65"/>
                    </a:lnTo>
                    <a:cubicBezTo>
                      <a:pt x="37" y="55"/>
                      <a:pt x="23" y="52"/>
                      <a:pt x="13" y="58"/>
                    </a:cubicBezTo>
                    <a:cubicBezTo>
                      <a:pt x="12" y="58"/>
                      <a:pt x="11" y="60"/>
                      <a:pt x="9" y="61"/>
                    </a:cubicBezTo>
                    <a:cubicBezTo>
                      <a:pt x="7" y="63"/>
                      <a:pt x="2" y="78"/>
                      <a:pt x="8" y="91"/>
                    </a:cubicBezTo>
                    <a:cubicBezTo>
                      <a:pt x="16" y="97"/>
                      <a:pt x="24" y="98"/>
                      <a:pt x="26" y="98"/>
                    </a:cubicBezTo>
                    <a:cubicBezTo>
                      <a:pt x="27" y="98"/>
                      <a:pt x="29" y="98"/>
                      <a:pt x="30" y="98"/>
                    </a:cubicBezTo>
                    <a:cubicBezTo>
                      <a:pt x="35" y="96"/>
                      <a:pt x="39" y="95"/>
                      <a:pt x="44" y="93"/>
                    </a:cubicBezTo>
                    <a:cubicBezTo>
                      <a:pt x="63" y="87"/>
                      <a:pt x="100" y="75"/>
                      <a:pt x="129" y="65"/>
                    </a:cubicBezTo>
                    <a:cubicBezTo>
                      <a:pt x="146" y="60"/>
                      <a:pt x="162" y="55"/>
                      <a:pt x="173" y="51"/>
                    </a:cubicBezTo>
                    <a:cubicBezTo>
                      <a:pt x="181" y="49"/>
                      <a:pt x="189" y="46"/>
                      <a:pt x="195" y="43"/>
                    </a:cubicBezTo>
                    <a:cubicBezTo>
                      <a:pt x="192" y="44"/>
                      <a:pt x="194" y="43"/>
                      <a:pt x="196" y="42"/>
                    </a:cubicBezTo>
                    <a:cubicBezTo>
                      <a:pt x="197" y="42"/>
                      <a:pt x="199" y="41"/>
                      <a:pt x="200" y="40"/>
                    </a:cubicBezTo>
                    <a:cubicBezTo>
                      <a:pt x="202" y="38"/>
                      <a:pt x="206" y="33"/>
                      <a:pt x="209" y="26"/>
                    </a:cubicBezTo>
                    <a:cubicBezTo>
                      <a:pt x="190" y="1"/>
                      <a:pt x="183" y="0"/>
                      <a:pt x="178" y="0"/>
                    </a:cubicBezTo>
                    <a:cubicBezTo>
                      <a:pt x="168" y="3"/>
                      <a:pt x="158" y="7"/>
                      <a:pt x="147" y="10"/>
                    </a:cubicBezTo>
                    <a:cubicBezTo>
                      <a:pt x="129" y="16"/>
                      <a:pt x="108" y="23"/>
                      <a:pt x="88" y="30"/>
                    </a:cubicBezTo>
                    <a:cubicBezTo>
                      <a:pt x="77" y="33"/>
                      <a:pt x="67" y="36"/>
                      <a:pt x="60" y="38"/>
                    </a:cubicBezTo>
                    <a:cubicBezTo>
                      <a:pt x="55" y="40"/>
                      <a:pt x="52" y="41"/>
                      <a:pt x="51" y="41"/>
                    </a:cubicBezTo>
                    <a:cubicBezTo>
                      <a:pt x="50" y="41"/>
                      <a:pt x="51" y="41"/>
                      <a:pt x="54" y="41"/>
                    </a:cubicBezTo>
                    <a:cubicBezTo>
                      <a:pt x="55" y="41"/>
                      <a:pt x="58" y="42"/>
                      <a:pt x="60" y="42"/>
                    </a:cubicBezTo>
                    <a:cubicBezTo>
                      <a:pt x="62" y="43"/>
                      <a:pt x="67" y="48"/>
                      <a:pt x="70" y="51"/>
                    </a:cubicBezTo>
                    <a:lnTo>
                      <a:pt x="70" y="51"/>
                    </a:lnTo>
                    <a:cubicBezTo>
                      <a:pt x="64" y="41"/>
                      <a:pt x="51" y="38"/>
                      <a:pt x="40" y="44"/>
                    </a:cubicBezTo>
                    <a:lnTo>
                      <a:pt x="40" y="44"/>
                    </a:lnTo>
                    <a:cubicBezTo>
                      <a:pt x="30" y="50"/>
                      <a:pt x="27" y="63"/>
                      <a:pt x="33" y="73"/>
                    </a:cubicBezTo>
                    <a:lnTo>
                      <a:pt x="33" y="73"/>
                    </a:lnTo>
                    <a:cubicBezTo>
                      <a:pt x="39" y="83"/>
                      <a:pt x="53" y="87"/>
                      <a:pt x="63" y="80"/>
                    </a:cubicBezTo>
                    <a:lnTo>
                      <a:pt x="63" y="80"/>
                    </a:lnTo>
                    <a:cubicBezTo>
                      <a:pt x="73" y="74"/>
                      <a:pt x="76" y="61"/>
                      <a:pt x="70" y="51"/>
                    </a:cubicBezTo>
                    <a:cubicBezTo>
                      <a:pt x="72" y="55"/>
                      <a:pt x="73" y="63"/>
                      <a:pt x="73" y="66"/>
                    </a:cubicBezTo>
                    <a:lnTo>
                      <a:pt x="73" y="66"/>
                    </a:lnTo>
                    <a:cubicBezTo>
                      <a:pt x="75" y="54"/>
                      <a:pt x="67" y="43"/>
                      <a:pt x="55" y="41"/>
                    </a:cubicBezTo>
                    <a:lnTo>
                      <a:pt x="55" y="41"/>
                    </a:lnTo>
                    <a:cubicBezTo>
                      <a:pt x="44" y="39"/>
                      <a:pt x="33" y="46"/>
                      <a:pt x="30" y="58"/>
                    </a:cubicBezTo>
                    <a:lnTo>
                      <a:pt x="30" y="58"/>
                    </a:lnTo>
                    <a:cubicBezTo>
                      <a:pt x="28" y="69"/>
                      <a:pt x="36" y="81"/>
                      <a:pt x="48" y="83"/>
                    </a:cubicBezTo>
                    <a:lnTo>
                      <a:pt x="48" y="83"/>
                    </a:lnTo>
                    <a:cubicBezTo>
                      <a:pt x="59" y="85"/>
                      <a:pt x="70" y="77"/>
                      <a:pt x="73" y="66"/>
                    </a:cubicBezTo>
                    <a:cubicBezTo>
                      <a:pt x="72" y="68"/>
                      <a:pt x="70" y="72"/>
                      <a:pt x="70" y="73"/>
                    </a:cubicBezTo>
                    <a:lnTo>
                      <a:pt x="70" y="73"/>
                    </a:lnTo>
                    <a:cubicBezTo>
                      <a:pt x="76" y="63"/>
                      <a:pt x="73" y="50"/>
                      <a:pt x="63" y="43"/>
                    </a:cubicBezTo>
                    <a:lnTo>
                      <a:pt x="63" y="43"/>
                    </a:lnTo>
                    <a:cubicBezTo>
                      <a:pt x="53" y="37"/>
                      <a:pt x="40" y="40"/>
                      <a:pt x="33" y="50"/>
                    </a:cubicBezTo>
                    <a:lnTo>
                      <a:pt x="33" y="50"/>
                    </a:lnTo>
                    <a:cubicBezTo>
                      <a:pt x="27" y="60"/>
                      <a:pt x="30" y="73"/>
                      <a:pt x="40" y="80"/>
                    </a:cubicBezTo>
                    <a:lnTo>
                      <a:pt x="40" y="80"/>
                    </a:lnTo>
                    <a:cubicBezTo>
                      <a:pt x="50" y="86"/>
                      <a:pt x="64" y="83"/>
                      <a:pt x="70" y="73"/>
                    </a:cubicBezTo>
                    <a:cubicBezTo>
                      <a:pt x="67" y="77"/>
                      <a:pt x="79" y="69"/>
                      <a:pt x="94" y="57"/>
                    </a:cubicBezTo>
                    <a:lnTo>
                      <a:pt x="94" y="57"/>
                    </a:lnTo>
                    <a:cubicBezTo>
                      <a:pt x="103" y="49"/>
                      <a:pt x="104" y="35"/>
                      <a:pt x="96" y="26"/>
                    </a:cubicBezTo>
                    <a:lnTo>
                      <a:pt x="96" y="26"/>
                    </a:lnTo>
                    <a:cubicBezTo>
                      <a:pt x="89" y="17"/>
                      <a:pt x="75" y="16"/>
                      <a:pt x="66" y="24"/>
                    </a:cubicBezTo>
                    <a:cubicBezTo>
                      <a:pt x="53" y="35"/>
                      <a:pt x="43" y="41"/>
                      <a:pt x="38" y="45"/>
                    </a:cubicBezTo>
                    <a:cubicBezTo>
                      <a:pt x="33" y="52"/>
                      <a:pt x="31" y="55"/>
                      <a:pt x="30" y="58"/>
                    </a:cubicBezTo>
                    <a:cubicBezTo>
                      <a:pt x="30" y="61"/>
                      <a:pt x="31" y="69"/>
                      <a:pt x="33" y="73"/>
                    </a:cubicBezTo>
                    <a:cubicBezTo>
                      <a:pt x="36" y="77"/>
                      <a:pt x="41" y="81"/>
                      <a:pt x="44" y="82"/>
                    </a:cubicBezTo>
                    <a:cubicBezTo>
                      <a:pt x="46" y="83"/>
                      <a:pt x="49" y="84"/>
                      <a:pt x="50" y="84"/>
                    </a:cubicBezTo>
                    <a:cubicBezTo>
                      <a:pt x="54" y="84"/>
                      <a:pt x="58" y="83"/>
                      <a:pt x="60" y="83"/>
                    </a:cubicBezTo>
                    <a:cubicBezTo>
                      <a:pt x="63" y="82"/>
                      <a:pt x="67" y="81"/>
                      <a:pt x="72" y="79"/>
                    </a:cubicBezTo>
                    <a:cubicBezTo>
                      <a:pt x="80" y="77"/>
                      <a:pt x="90" y="74"/>
                      <a:pt x="101" y="70"/>
                    </a:cubicBezTo>
                    <a:cubicBezTo>
                      <a:pt x="121" y="64"/>
                      <a:pt x="143" y="57"/>
                      <a:pt x="161" y="51"/>
                    </a:cubicBezTo>
                    <a:cubicBezTo>
                      <a:pt x="172" y="47"/>
                      <a:pt x="181" y="44"/>
                      <a:pt x="185" y="43"/>
                    </a:cubicBezTo>
                    <a:cubicBezTo>
                      <a:pt x="184" y="43"/>
                      <a:pt x="183" y="43"/>
                      <a:pt x="181" y="43"/>
                    </a:cubicBezTo>
                    <a:cubicBezTo>
                      <a:pt x="169" y="12"/>
                      <a:pt x="173" y="7"/>
                      <a:pt x="174" y="6"/>
                    </a:cubicBezTo>
                    <a:cubicBezTo>
                      <a:pt x="175" y="5"/>
                      <a:pt x="177" y="4"/>
                      <a:pt x="177" y="4"/>
                    </a:cubicBezTo>
                    <a:cubicBezTo>
                      <a:pt x="177" y="4"/>
                      <a:pt x="177" y="4"/>
                      <a:pt x="176" y="4"/>
                    </a:cubicBezTo>
                    <a:cubicBezTo>
                      <a:pt x="173" y="6"/>
                      <a:pt x="168" y="8"/>
                      <a:pt x="159" y="10"/>
                    </a:cubicBezTo>
                    <a:cubicBezTo>
                      <a:pt x="148" y="14"/>
                      <a:pt x="133" y="19"/>
                      <a:pt x="116" y="24"/>
                    </a:cubicBezTo>
                    <a:cubicBezTo>
                      <a:pt x="87" y="34"/>
                      <a:pt x="50" y="47"/>
                      <a:pt x="31" y="52"/>
                    </a:cubicBezTo>
                    <a:cubicBezTo>
                      <a:pt x="25" y="54"/>
                      <a:pt x="22" y="55"/>
                      <a:pt x="19" y="56"/>
                    </a:cubicBezTo>
                    <a:cubicBezTo>
                      <a:pt x="21" y="56"/>
                      <a:pt x="22" y="56"/>
                      <a:pt x="23" y="56"/>
                    </a:cubicBezTo>
                    <a:cubicBezTo>
                      <a:pt x="24" y="56"/>
                      <a:pt x="32" y="57"/>
                      <a:pt x="39" y="62"/>
                    </a:cubicBezTo>
                    <a:cubicBezTo>
                      <a:pt x="45" y="75"/>
                      <a:pt x="40" y="90"/>
                      <a:pt x="39" y="92"/>
                    </a:cubicBezTo>
                    <a:cubicBezTo>
                      <a:pt x="37" y="93"/>
                      <a:pt x="36" y="94"/>
                      <a:pt x="36" y="94"/>
                    </a:cubicBezTo>
                    <a:cubicBezTo>
                      <a:pt x="35" y="94"/>
                      <a:pt x="37" y="94"/>
                      <a:pt x="39" y="93"/>
                    </a:cubicBezTo>
                    <a:cubicBezTo>
                      <a:pt x="45" y="91"/>
                      <a:pt x="54" y="88"/>
                      <a:pt x="63" y="85"/>
                    </a:cubicBezTo>
                    <a:cubicBezTo>
                      <a:pt x="75" y="82"/>
                      <a:pt x="90" y="79"/>
                      <a:pt x="101" y="76"/>
                    </a:cubicBezTo>
                    <a:lnTo>
                      <a:pt x="101" y="76"/>
                    </a:lnTo>
                    <a:cubicBezTo>
                      <a:pt x="113" y="73"/>
                      <a:pt x="119" y="61"/>
                      <a:pt x="116" y="50"/>
                    </a:cubicBezTo>
                    <a:lnTo>
                      <a:pt x="116" y="50"/>
                    </a:lnTo>
                    <a:cubicBezTo>
                      <a:pt x="113" y="38"/>
                      <a:pt x="101" y="32"/>
                      <a:pt x="90" y="3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2128" y="2030"/>
                <a:ext cx="71" cy="51"/>
              </a:xfrm>
              <a:custGeom>
                <a:avLst/>
                <a:gdLst/>
                <a:ahLst/>
                <a:cxnLst/>
                <a:rect l="l" t="t" r="r" b="b"/>
                <a:pathLst>
                  <a:path w="73" h="70" extrusionOk="0">
                    <a:moveTo>
                      <a:pt x="13" y="7"/>
                    </a:moveTo>
                    <a:lnTo>
                      <a:pt x="13" y="7"/>
                    </a:lnTo>
                    <a:cubicBezTo>
                      <a:pt x="9" y="10"/>
                      <a:pt x="3" y="19"/>
                      <a:pt x="2" y="25"/>
                    </a:cubicBezTo>
                    <a:lnTo>
                      <a:pt x="2" y="25"/>
                    </a:lnTo>
                    <a:cubicBezTo>
                      <a:pt x="2" y="37"/>
                      <a:pt x="11" y="47"/>
                      <a:pt x="23" y="47"/>
                    </a:cubicBezTo>
                    <a:lnTo>
                      <a:pt x="23" y="47"/>
                    </a:lnTo>
                    <a:cubicBezTo>
                      <a:pt x="35" y="47"/>
                      <a:pt x="45" y="38"/>
                      <a:pt x="45" y="26"/>
                    </a:cubicBezTo>
                    <a:lnTo>
                      <a:pt x="45" y="26"/>
                    </a:lnTo>
                    <a:cubicBezTo>
                      <a:pt x="45" y="15"/>
                      <a:pt x="36" y="5"/>
                      <a:pt x="24" y="4"/>
                    </a:cubicBezTo>
                    <a:lnTo>
                      <a:pt x="24" y="4"/>
                    </a:lnTo>
                    <a:cubicBezTo>
                      <a:pt x="13" y="4"/>
                      <a:pt x="3" y="13"/>
                      <a:pt x="2" y="25"/>
                    </a:cubicBezTo>
                    <a:cubicBezTo>
                      <a:pt x="3" y="30"/>
                      <a:pt x="5" y="37"/>
                      <a:pt x="7" y="39"/>
                    </a:cubicBezTo>
                    <a:lnTo>
                      <a:pt x="7" y="39"/>
                    </a:lnTo>
                    <a:cubicBezTo>
                      <a:pt x="13" y="49"/>
                      <a:pt x="27" y="52"/>
                      <a:pt x="36" y="45"/>
                    </a:cubicBezTo>
                    <a:lnTo>
                      <a:pt x="36" y="45"/>
                    </a:lnTo>
                    <a:cubicBezTo>
                      <a:pt x="46" y="38"/>
                      <a:pt x="49" y="25"/>
                      <a:pt x="42" y="15"/>
                    </a:cubicBezTo>
                    <a:lnTo>
                      <a:pt x="42" y="15"/>
                    </a:lnTo>
                    <a:cubicBezTo>
                      <a:pt x="35" y="5"/>
                      <a:pt x="22" y="3"/>
                      <a:pt x="12" y="10"/>
                    </a:cubicBezTo>
                    <a:lnTo>
                      <a:pt x="12" y="10"/>
                    </a:lnTo>
                    <a:cubicBezTo>
                      <a:pt x="2" y="16"/>
                      <a:pt x="0" y="30"/>
                      <a:pt x="7" y="39"/>
                    </a:cubicBezTo>
                    <a:cubicBezTo>
                      <a:pt x="9" y="43"/>
                      <a:pt x="13" y="46"/>
                      <a:pt x="15" y="48"/>
                    </a:cubicBezTo>
                    <a:lnTo>
                      <a:pt x="15" y="48"/>
                    </a:lnTo>
                    <a:cubicBezTo>
                      <a:pt x="25" y="55"/>
                      <a:pt x="38" y="53"/>
                      <a:pt x="45" y="44"/>
                    </a:cubicBezTo>
                    <a:lnTo>
                      <a:pt x="45" y="44"/>
                    </a:lnTo>
                    <a:cubicBezTo>
                      <a:pt x="52" y="34"/>
                      <a:pt x="51" y="21"/>
                      <a:pt x="41" y="14"/>
                    </a:cubicBezTo>
                    <a:lnTo>
                      <a:pt x="41" y="14"/>
                    </a:lnTo>
                    <a:cubicBezTo>
                      <a:pt x="32" y="7"/>
                      <a:pt x="18" y="9"/>
                      <a:pt x="11" y="18"/>
                    </a:cubicBezTo>
                    <a:lnTo>
                      <a:pt x="11" y="18"/>
                    </a:lnTo>
                    <a:cubicBezTo>
                      <a:pt x="4" y="28"/>
                      <a:pt x="6" y="41"/>
                      <a:pt x="15" y="48"/>
                    </a:cubicBezTo>
                    <a:cubicBezTo>
                      <a:pt x="20" y="52"/>
                      <a:pt x="27" y="56"/>
                      <a:pt x="30" y="58"/>
                    </a:cubicBezTo>
                    <a:lnTo>
                      <a:pt x="30" y="58"/>
                    </a:lnTo>
                    <a:cubicBezTo>
                      <a:pt x="40" y="65"/>
                      <a:pt x="53" y="62"/>
                      <a:pt x="60" y="52"/>
                    </a:cubicBezTo>
                    <a:lnTo>
                      <a:pt x="60" y="52"/>
                    </a:lnTo>
                    <a:cubicBezTo>
                      <a:pt x="66" y="42"/>
                      <a:pt x="64" y="29"/>
                      <a:pt x="54" y="22"/>
                    </a:cubicBezTo>
                    <a:lnTo>
                      <a:pt x="54" y="22"/>
                    </a:lnTo>
                    <a:cubicBezTo>
                      <a:pt x="44" y="16"/>
                      <a:pt x="31" y="19"/>
                      <a:pt x="24" y="28"/>
                    </a:cubicBezTo>
                    <a:lnTo>
                      <a:pt x="24" y="28"/>
                    </a:lnTo>
                    <a:cubicBezTo>
                      <a:pt x="18" y="38"/>
                      <a:pt x="20" y="52"/>
                      <a:pt x="30" y="58"/>
                    </a:cubicBezTo>
                    <a:cubicBezTo>
                      <a:pt x="29" y="58"/>
                      <a:pt x="32" y="60"/>
                      <a:pt x="36" y="63"/>
                    </a:cubicBezTo>
                    <a:lnTo>
                      <a:pt x="36" y="63"/>
                    </a:lnTo>
                    <a:cubicBezTo>
                      <a:pt x="45" y="70"/>
                      <a:pt x="59" y="68"/>
                      <a:pt x="66" y="58"/>
                    </a:cubicBezTo>
                    <a:lnTo>
                      <a:pt x="66" y="58"/>
                    </a:lnTo>
                    <a:cubicBezTo>
                      <a:pt x="73" y="49"/>
                      <a:pt x="70" y="35"/>
                      <a:pt x="61" y="29"/>
                    </a:cubicBezTo>
                    <a:cubicBezTo>
                      <a:pt x="59" y="28"/>
                      <a:pt x="59" y="27"/>
                      <a:pt x="56" y="24"/>
                    </a:cubicBezTo>
                    <a:cubicBezTo>
                      <a:pt x="49" y="20"/>
                      <a:pt x="44" y="17"/>
                      <a:pt x="42" y="15"/>
                    </a:cubicBezTo>
                    <a:cubicBezTo>
                      <a:pt x="40" y="13"/>
                      <a:pt x="41" y="14"/>
                      <a:pt x="42" y="15"/>
                    </a:cubicBezTo>
                    <a:cubicBezTo>
                      <a:pt x="43" y="16"/>
                      <a:pt x="45" y="22"/>
                      <a:pt x="45" y="26"/>
                    </a:cubicBezTo>
                    <a:cubicBezTo>
                      <a:pt x="44" y="31"/>
                      <a:pt x="39" y="40"/>
                      <a:pt x="36" y="42"/>
                    </a:cubicBezTo>
                    <a:lnTo>
                      <a:pt x="36" y="42"/>
                    </a:lnTo>
                    <a:cubicBezTo>
                      <a:pt x="46" y="36"/>
                      <a:pt x="49" y="22"/>
                      <a:pt x="42" y="13"/>
                    </a:cubicBezTo>
                    <a:lnTo>
                      <a:pt x="42" y="13"/>
                    </a:lnTo>
                    <a:cubicBezTo>
                      <a:pt x="36" y="3"/>
                      <a:pt x="22" y="0"/>
                      <a:pt x="13" y="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p:nvPr/>
            </p:nvSpPr>
            <p:spPr>
              <a:xfrm>
                <a:off x="2104" y="2022"/>
                <a:ext cx="113" cy="64"/>
              </a:xfrm>
              <a:custGeom>
                <a:avLst/>
                <a:gdLst/>
                <a:ahLst/>
                <a:cxnLst/>
                <a:rect l="l" t="t" r="r" b="b"/>
                <a:pathLst>
                  <a:path w="115" h="87" extrusionOk="0">
                    <a:moveTo>
                      <a:pt x="35" y="6"/>
                    </a:moveTo>
                    <a:lnTo>
                      <a:pt x="35" y="6"/>
                    </a:lnTo>
                    <a:cubicBezTo>
                      <a:pt x="36" y="7"/>
                      <a:pt x="39" y="9"/>
                      <a:pt x="42" y="13"/>
                    </a:cubicBezTo>
                    <a:lnTo>
                      <a:pt x="42" y="13"/>
                    </a:lnTo>
                    <a:cubicBezTo>
                      <a:pt x="36" y="3"/>
                      <a:pt x="23" y="0"/>
                      <a:pt x="13" y="6"/>
                    </a:cubicBezTo>
                    <a:lnTo>
                      <a:pt x="13" y="6"/>
                    </a:lnTo>
                    <a:cubicBezTo>
                      <a:pt x="3" y="12"/>
                      <a:pt x="0" y="26"/>
                      <a:pt x="6" y="36"/>
                    </a:cubicBezTo>
                    <a:lnTo>
                      <a:pt x="6" y="36"/>
                    </a:lnTo>
                    <a:cubicBezTo>
                      <a:pt x="12" y="46"/>
                      <a:pt x="25" y="49"/>
                      <a:pt x="35" y="43"/>
                    </a:cubicBezTo>
                    <a:lnTo>
                      <a:pt x="35" y="43"/>
                    </a:lnTo>
                    <a:cubicBezTo>
                      <a:pt x="45" y="37"/>
                      <a:pt x="48" y="23"/>
                      <a:pt x="42" y="13"/>
                    </a:cubicBezTo>
                    <a:cubicBezTo>
                      <a:pt x="45" y="25"/>
                      <a:pt x="31" y="45"/>
                      <a:pt x="27" y="46"/>
                    </a:cubicBezTo>
                    <a:lnTo>
                      <a:pt x="27" y="46"/>
                    </a:lnTo>
                    <a:cubicBezTo>
                      <a:pt x="38" y="44"/>
                      <a:pt x="47" y="34"/>
                      <a:pt x="45" y="22"/>
                    </a:cubicBezTo>
                    <a:lnTo>
                      <a:pt x="45" y="22"/>
                    </a:lnTo>
                    <a:cubicBezTo>
                      <a:pt x="44" y="10"/>
                      <a:pt x="33" y="2"/>
                      <a:pt x="22" y="3"/>
                    </a:cubicBezTo>
                    <a:lnTo>
                      <a:pt x="22" y="3"/>
                    </a:lnTo>
                    <a:cubicBezTo>
                      <a:pt x="10" y="4"/>
                      <a:pt x="2" y="15"/>
                      <a:pt x="3" y="27"/>
                    </a:cubicBezTo>
                    <a:lnTo>
                      <a:pt x="3" y="27"/>
                    </a:lnTo>
                    <a:cubicBezTo>
                      <a:pt x="4" y="39"/>
                      <a:pt x="15" y="47"/>
                      <a:pt x="27" y="46"/>
                    </a:cubicBezTo>
                    <a:cubicBezTo>
                      <a:pt x="23" y="46"/>
                      <a:pt x="21" y="45"/>
                      <a:pt x="21" y="45"/>
                    </a:cubicBezTo>
                    <a:lnTo>
                      <a:pt x="21" y="45"/>
                    </a:lnTo>
                    <a:cubicBezTo>
                      <a:pt x="32" y="48"/>
                      <a:pt x="44" y="41"/>
                      <a:pt x="47" y="30"/>
                    </a:cubicBezTo>
                    <a:lnTo>
                      <a:pt x="47" y="30"/>
                    </a:lnTo>
                    <a:cubicBezTo>
                      <a:pt x="50" y="18"/>
                      <a:pt x="43" y="7"/>
                      <a:pt x="31" y="4"/>
                    </a:cubicBezTo>
                    <a:lnTo>
                      <a:pt x="31" y="4"/>
                    </a:lnTo>
                    <a:cubicBezTo>
                      <a:pt x="20" y="1"/>
                      <a:pt x="8" y="8"/>
                      <a:pt x="5" y="19"/>
                    </a:cubicBezTo>
                    <a:lnTo>
                      <a:pt x="5" y="19"/>
                    </a:lnTo>
                    <a:cubicBezTo>
                      <a:pt x="3" y="31"/>
                      <a:pt x="10" y="43"/>
                      <a:pt x="21" y="45"/>
                    </a:cubicBezTo>
                    <a:cubicBezTo>
                      <a:pt x="22" y="46"/>
                      <a:pt x="23" y="46"/>
                      <a:pt x="25" y="47"/>
                    </a:cubicBezTo>
                    <a:lnTo>
                      <a:pt x="25" y="47"/>
                    </a:lnTo>
                    <a:cubicBezTo>
                      <a:pt x="36" y="52"/>
                      <a:pt x="49" y="48"/>
                      <a:pt x="54" y="37"/>
                    </a:cubicBezTo>
                    <a:lnTo>
                      <a:pt x="54" y="37"/>
                    </a:lnTo>
                    <a:cubicBezTo>
                      <a:pt x="59" y="26"/>
                      <a:pt x="55" y="14"/>
                      <a:pt x="44" y="9"/>
                    </a:cubicBezTo>
                    <a:lnTo>
                      <a:pt x="44" y="9"/>
                    </a:lnTo>
                    <a:cubicBezTo>
                      <a:pt x="33" y="3"/>
                      <a:pt x="21" y="8"/>
                      <a:pt x="15" y="19"/>
                    </a:cubicBezTo>
                    <a:lnTo>
                      <a:pt x="15" y="19"/>
                    </a:lnTo>
                    <a:cubicBezTo>
                      <a:pt x="10" y="29"/>
                      <a:pt x="15" y="42"/>
                      <a:pt x="25" y="47"/>
                    </a:cubicBezTo>
                    <a:cubicBezTo>
                      <a:pt x="38" y="54"/>
                      <a:pt x="57" y="72"/>
                      <a:pt x="82" y="82"/>
                    </a:cubicBezTo>
                    <a:lnTo>
                      <a:pt x="82" y="82"/>
                    </a:lnTo>
                    <a:cubicBezTo>
                      <a:pt x="93" y="87"/>
                      <a:pt x="106" y="82"/>
                      <a:pt x="110" y="71"/>
                    </a:cubicBezTo>
                    <a:lnTo>
                      <a:pt x="110" y="71"/>
                    </a:lnTo>
                    <a:cubicBezTo>
                      <a:pt x="115" y="60"/>
                      <a:pt x="109" y="47"/>
                      <a:pt x="98" y="43"/>
                    </a:cubicBezTo>
                    <a:cubicBezTo>
                      <a:pt x="81" y="36"/>
                      <a:pt x="64" y="19"/>
                      <a:pt x="45" y="9"/>
                    </a:cubicBezTo>
                    <a:cubicBezTo>
                      <a:pt x="40" y="6"/>
                      <a:pt x="35" y="5"/>
                      <a:pt x="31" y="4"/>
                    </a:cubicBezTo>
                    <a:cubicBezTo>
                      <a:pt x="30" y="3"/>
                      <a:pt x="26" y="3"/>
                      <a:pt x="22" y="3"/>
                    </a:cubicBezTo>
                    <a:cubicBezTo>
                      <a:pt x="17" y="4"/>
                      <a:pt x="2" y="24"/>
                      <a:pt x="6" y="36"/>
                    </a:cubicBezTo>
                    <a:cubicBezTo>
                      <a:pt x="9" y="40"/>
                      <a:pt x="13" y="43"/>
                      <a:pt x="14" y="44"/>
                    </a:cubicBezTo>
                    <a:lnTo>
                      <a:pt x="14" y="44"/>
                    </a:lnTo>
                    <a:cubicBezTo>
                      <a:pt x="24" y="49"/>
                      <a:pt x="37" y="46"/>
                      <a:pt x="43" y="35"/>
                    </a:cubicBezTo>
                    <a:lnTo>
                      <a:pt x="43" y="35"/>
                    </a:lnTo>
                    <a:cubicBezTo>
                      <a:pt x="49" y="25"/>
                      <a:pt x="45" y="12"/>
                      <a:pt x="35"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
              <p:cNvSpPr/>
              <p:nvPr/>
            </p:nvSpPr>
            <p:spPr>
              <a:xfrm>
                <a:off x="2138" y="2027"/>
                <a:ext cx="133" cy="51"/>
              </a:xfrm>
              <a:custGeom>
                <a:avLst/>
                <a:gdLst/>
                <a:ahLst/>
                <a:cxnLst/>
                <a:rect l="l" t="t" r="r" b="b"/>
                <a:pathLst>
                  <a:path w="135" h="70" extrusionOk="0">
                    <a:moveTo>
                      <a:pt x="30" y="46"/>
                    </a:moveTo>
                    <a:lnTo>
                      <a:pt x="30" y="46"/>
                    </a:lnTo>
                    <a:cubicBezTo>
                      <a:pt x="26" y="45"/>
                      <a:pt x="31" y="48"/>
                      <a:pt x="42" y="51"/>
                    </a:cubicBezTo>
                    <a:lnTo>
                      <a:pt x="42" y="51"/>
                    </a:lnTo>
                    <a:cubicBezTo>
                      <a:pt x="53" y="55"/>
                      <a:pt x="65" y="48"/>
                      <a:pt x="69" y="37"/>
                    </a:cubicBezTo>
                    <a:lnTo>
                      <a:pt x="69" y="37"/>
                    </a:lnTo>
                    <a:cubicBezTo>
                      <a:pt x="72" y="26"/>
                      <a:pt x="66" y="14"/>
                      <a:pt x="55" y="10"/>
                    </a:cubicBezTo>
                    <a:lnTo>
                      <a:pt x="55" y="10"/>
                    </a:lnTo>
                    <a:cubicBezTo>
                      <a:pt x="44" y="7"/>
                      <a:pt x="32" y="13"/>
                      <a:pt x="28" y="24"/>
                    </a:cubicBezTo>
                    <a:lnTo>
                      <a:pt x="28" y="24"/>
                    </a:lnTo>
                    <a:cubicBezTo>
                      <a:pt x="24" y="35"/>
                      <a:pt x="31" y="48"/>
                      <a:pt x="42" y="51"/>
                    </a:cubicBezTo>
                    <a:cubicBezTo>
                      <a:pt x="47" y="53"/>
                      <a:pt x="52" y="54"/>
                      <a:pt x="57" y="55"/>
                    </a:cubicBezTo>
                    <a:lnTo>
                      <a:pt x="57" y="55"/>
                    </a:lnTo>
                    <a:cubicBezTo>
                      <a:pt x="68" y="58"/>
                      <a:pt x="80" y="51"/>
                      <a:pt x="83" y="40"/>
                    </a:cubicBezTo>
                    <a:lnTo>
                      <a:pt x="83" y="40"/>
                    </a:lnTo>
                    <a:cubicBezTo>
                      <a:pt x="86" y="29"/>
                      <a:pt x="79" y="17"/>
                      <a:pt x="68" y="14"/>
                    </a:cubicBezTo>
                    <a:lnTo>
                      <a:pt x="68" y="14"/>
                    </a:lnTo>
                    <a:cubicBezTo>
                      <a:pt x="56" y="11"/>
                      <a:pt x="45" y="18"/>
                      <a:pt x="42" y="29"/>
                    </a:cubicBezTo>
                    <a:lnTo>
                      <a:pt x="42" y="29"/>
                    </a:lnTo>
                    <a:cubicBezTo>
                      <a:pt x="39" y="41"/>
                      <a:pt x="46" y="52"/>
                      <a:pt x="57" y="55"/>
                    </a:cubicBezTo>
                    <a:cubicBezTo>
                      <a:pt x="58" y="56"/>
                      <a:pt x="63" y="58"/>
                      <a:pt x="67" y="59"/>
                    </a:cubicBezTo>
                    <a:lnTo>
                      <a:pt x="67" y="59"/>
                    </a:lnTo>
                    <a:cubicBezTo>
                      <a:pt x="79" y="61"/>
                      <a:pt x="90" y="53"/>
                      <a:pt x="92" y="42"/>
                    </a:cubicBezTo>
                    <a:lnTo>
                      <a:pt x="92" y="42"/>
                    </a:lnTo>
                    <a:cubicBezTo>
                      <a:pt x="95" y="30"/>
                      <a:pt x="87" y="19"/>
                      <a:pt x="75" y="16"/>
                    </a:cubicBezTo>
                    <a:lnTo>
                      <a:pt x="75" y="16"/>
                    </a:lnTo>
                    <a:cubicBezTo>
                      <a:pt x="64" y="14"/>
                      <a:pt x="53" y="22"/>
                      <a:pt x="50" y="33"/>
                    </a:cubicBezTo>
                    <a:lnTo>
                      <a:pt x="50" y="33"/>
                    </a:lnTo>
                    <a:cubicBezTo>
                      <a:pt x="48" y="45"/>
                      <a:pt x="56" y="56"/>
                      <a:pt x="67" y="59"/>
                    </a:cubicBezTo>
                    <a:cubicBezTo>
                      <a:pt x="76" y="59"/>
                      <a:pt x="84" y="58"/>
                      <a:pt x="91" y="53"/>
                    </a:cubicBezTo>
                    <a:cubicBezTo>
                      <a:pt x="94" y="21"/>
                      <a:pt x="88" y="16"/>
                      <a:pt x="86" y="15"/>
                    </a:cubicBezTo>
                    <a:cubicBezTo>
                      <a:pt x="83" y="13"/>
                      <a:pt x="79" y="12"/>
                      <a:pt x="76" y="10"/>
                    </a:cubicBezTo>
                    <a:cubicBezTo>
                      <a:pt x="73" y="9"/>
                      <a:pt x="68" y="6"/>
                      <a:pt x="65" y="5"/>
                    </a:cubicBezTo>
                    <a:cubicBezTo>
                      <a:pt x="60" y="3"/>
                      <a:pt x="56" y="3"/>
                      <a:pt x="54" y="3"/>
                    </a:cubicBezTo>
                    <a:cubicBezTo>
                      <a:pt x="52" y="3"/>
                      <a:pt x="46" y="4"/>
                      <a:pt x="40" y="7"/>
                    </a:cubicBezTo>
                    <a:cubicBezTo>
                      <a:pt x="37" y="9"/>
                      <a:pt x="32" y="18"/>
                      <a:pt x="31" y="24"/>
                    </a:cubicBezTo>
                    <a:lnTo>
                      <a:pt x="31" y="24"/>
                    </a:lnTo>
                    <a:cubicBezTo>
                      <a:pt x="31" y="35"/>
                      <a:pt x="40" y="45"/>
                      <a:pt x="52" y="46"/>
                    </a:cubicBezTo>
                    <a:lnTo>
                      <a:pt x="52" y="46"/>
                    </a:lnTo>
                    <a:cubicBezTo>
                      <a:pt x="63" y="46"/>
                      <a:pt x="73" y="37"/>
                      <a:pt x="74" y="25"/>
                    </a:cubicBezTo>
                    <a:lnTo>
                      <a:pt x="74" y="25"/>
                    </a:lnTo>
                    <a:cubicBezTo>
                      <a:pt x="74" y="14"/>
                      <a:pt x="65" y="4"/>
                      <a:pt x="53" y="3"/>
                    </a:cubicBezTo>
                    <a:lnTo>
                      <a:pt x="53" y="3"/>
                    </a:lnTo>
                    <a:cubicBezTo>
                      <a:pt x="42" y="3"/>
                      <a:pt x="32" y="12"/>
                      <a:pt x="31" y="24"/>
                    </a:cubicBezTo>
                    <a:cubicBezTo>
                      <a:pt x="31" y="28"/>
                      <a:pt x="33" y="34"/>
                      <a:pt x="35" y="37"/>
                    </a:cubicBezTo>
                    <a:lnTo>
                      <a:pt x="35" y="37"/>
                    </a:lnTo>
                    <a:cubicBezTo>
                      <a:pt x="41" y="46"/>
                      <a:pt x="54" y="49"/>
                      <a:pt x="64" y="43"/>
                    </a:cubicBezTo>
                    <a:lnTo>
                      <a:pt x="64" y="43"/>
                    </a:lnTo>
                    <a:cubicBezTo>
                      <a:pt x="74" y="36"/>
                      <a:pt x="77" y="23"/>
                      <a:pt x="71" y="13"/>
                    </a:cubicBezTo>
                    <a:lnTo>
                      <a:pt x="71" y="13"/>
                    </a:lnTo>
                    <a:cubicBezTo>
                      <a:pt x="64" y="3"/>
                      <a:pt x="51" y="0"/>
                      <a:pt x="41" y="7"/>
                    </a:cubicBezTo>
                    <a:lnTo>
                      <a:pt x="41" y="7"/>
                    </a:lnTo>
                    <a:cubicBezTo>
                      <a:pt x="31" y="13"/>
                      <a:pt x="28" y="27"/>
                      <a:pt x="35" y="37"/>
                    </a:cubicBezTo>
                    <a:cubicBezTo>
                      <a:pt x="43" y="44"/>
                      <a:pt x="47" y="46"/>
                      <a:pt x="50" y="48"/>
                    </a:cubicBezTo>
                    <a:lnTo>
                      <a:pt x="50" y="48"/>
                    </a:lnTo>
                    <a:cubicBezTo>
                      <a:pt x="61" y="54"/>
                      <a:pt x="74" y="49"/>
                      <a:pt x="79" y="39"/>
                    </a:cubicBezTo>
                    <a:lnTo>
                      <a:pt x="79" y="39"/>
                    </a:lnTo>
                    <a:cubicBezTo>
                      <a:pt x="84" y="28"/>
                      <a:pt x="80" y="15"/>
                      <a:pt x="69" y="10"/>
                    </a:cubicBezTo>
                    <a:lnTo>
                      <a:pt x="69" y="10"/>
                    </a:lnTo>
                    <a:cubicBezTo>
                      <a:pt x="59" y="5"/>
                      <a:pt x="46" y="9"/>
                      <a:pt x="41" y="20"/>
                    </a:cubicBezTo>
                    <a:lnTo>
                      <a:pt x="41" y="20"/>
                    </a:lnTo>
                    <a:cubicBezTo>
                      <a:pt x="35" y="30"/>
                      <a:pt x="40" y="43"/>
                      <a:pt x="50" y="48"/>
                    </a:cubicBezTo>
                    <a:cubicBezTo>
                      <a:pt x="67" y="56"/>
                      <a:pt x="96" y="62"/>
                      <a:pt x="102" y="65"/>
                    </a:cubicBezTo>
                    <a:lnTo>
                      <a:pt x="102" y="65"/>
                    </a:lnTo>
                    <a:cubicBezTo>
                      <a:pt x="113" y="70"/>
                      <a:pt x="126" y="65"/>
                      <a:pt x="131" y="54"/>
                    </a:cubicBezTo>
                    <a:lnTo>
                      <a:pt x="131" y="54"/>
                    </a:lnTo>
                    <a:cubicBezTo>
                      <a:pt x="135" y="43"/>
                      <a:pt x="131" y="31"/>
                      <a:pt x="120" y="26"/>
                    </a:cubicBezTo>
                    <a:cubicBezTo>
                      <a:pt x="107" y="20"/>
                      <a:pt x="79" y="14"/>
                      <a:pt x="69" y="10"/>
                    </a:cubicBezTo>
                    <a:cubicBezTo>
                      <a:pt x="67" y="9"/>
                      <a:pt x="66" y="8"/>
                      <a:pt x="65" y="7"/>
                    </a:cubicBezTo>
                    <a:cubicBezTo>
                      <a:pt x="72" y="15"/>
                      <a:pt x="74" y="21"/>
                      <a:pt x="74" y="25"/>
                    </a:cubicBezTo>
                    <a:cubicBezTo>
                      <a:pt x="73" y="31"/>
                      <a:pt x="68" y="39"/>
                      <a:pt x="65" y="42"/>
                    </a:cubicBezTo>
                    <a:cubicBezTo>
                      <a:pt x="60" y="45"/>
                      <a:pt x="54" y="46"/>
                      <a:pt x="53" y="46"/>
                    </a:cubicBezTo>
                    <a:cubicBezTo>
                      <a:pt x="52" y="46"/>
                      <a:pt x="51" y="45"/>
                      <a:pt x="51" y="46"/>
                    </a:cubicBezTo>
                    <a:cubicBezTo>
                      <a:pt x="51" y="46"/>
                      <a:pt x="54" y="47"/>
                      <a:pt x="58" y="49"/>
                    </a:cubicBezTo>
                    <a:cubicBezTo>
                      <a:pt x="61" y="51"/>
                      <a:pt x="63" y="51"/>
                      <a:pt x="65" y="52"/>
                    </a:cubicBezTo>
                    <a:cubicBezTo>
                      <a:pt x="66" y="53"/>
                      <a:pt x="63" y="50"/>
                      <a:pt x="58" y="43"/>
                    </a:cubicBezTo>
                    <a:cubicBezTo>
                      <a:pt x="71" y="17"/>
                      <a:pt x="73" y="16"/>
                      <a:pt x="72" y="16"/>
                    </a:cubicBezTo>
                    <a:cubicBezTo>
                      <a:pt x="75" y="16"/>
                      <a:pt x="73" y="16"/>
                      <a:pt x="70" y="15"/>
                    </a:cubicBezTo>
                    <a:cubicBezTo>
                      <a:pt x="63" y="13"/>
                      <a:pt x="59" y="11"/>
                      <a:pt x="54" y="10"/>
                    </a:cubicBezTo>
                    <a:cubicBezTo>
                      <a:pt x="45" y="7"/>
                      <a:pt x="32" y="3"/>
                      <a:pt x="18" y="5"/>
                    </a:cubicBezTo>
                    <a:lnTo>
                      <a:pt x="18" y="5"/>
                    </a:lnTo>
                    <a:cubicBezTo>
                      <a:pt x="7" y="8"/>
                      <a:pt x="0" y="20"/>
                      <a:pt x="3" y="32"/>
                    </a:cubicBezTo>
                    <a:lnTo>
                      <a:pt x="3" y="32"/>
                    </a:lnTo>
                    <a:cubicBezTo>
                      <a:pt x="7" y="43"/>
                      <a:pt x="19" y="49"/>
                      <a:pt x="30"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
              <p:cNvSpPr/>
              <p:nvPr/>
            </p:nvSpPr>
            <p:spPr>
              <a:xfrm>
                <a:off x="2272" y="2262"/>
                <a:ext cx="107" cy="125"/>
              </a:xfrm>
              <a:custGeom>
                <a:avLst/>
                <a:gdLst/>
                <a:ahLst/>
                <a:cxnLst/>
                <a:rect l="l" t="t" r="r" b="b"/>
                <a:pathLst>
                  <a:path w="109" h="169" extrusionOk="0">
                    <a:moveTo>
                      <a:pt x="103" y="13"/>
                    </a:moveTo>
                    <a:lnTo>
                      <a:pt x="103" y="13"/>
                    </a:lnTo>
                    <a:cubicBezTo>
                      <a:pt x="95" y="5"/>
                      <a:pt x="73" y="4"/>
                      <a:pt x="69" y="8"/>
                    </a:cubicBezTo>
                    <a:lnTo>
                      <a:pt x="69" y="8"/>
                    </a:lnTo>
                    <a:cubicBezTo>
                      <a:pt x="59" y="16"/>
                      <a:pt x="58" y="29"/>
                      <a:pt x="66" y="38"/>
                    </a:cubicBezTo>
                    <a:lnTo>
                      <a:pt x="66" y="38"/>
                    </a:lnTo>
                    <a:cubicBezTo>
                      <a:pt x="74" y="47"/>
                      <a:pt x="87" y="48"/>
                      <a:pt x="96" y="41"/>
                    </a:cubicBezTo>
                    <a:lnTo>
                      <a:pt x="96" y="41"/>
                    </a:lnTo>
                    <a:cubicBezTo>
                      <a:pt x="105" y="33"/>
                      <a:pt x="106" y="19"/>
                      <a:pt x="99" y="10"/>
                    </a:cubicBezTo>
                    <a:lnTo>
                      <a:pt x="99" y="10"/>
                    </a:lnTo>
                    <a:cubicBezTo>
                      <a:pt x="91" y="1"/>
                      <a:pt x="78" y="0"/>
                      <a:pt x="69" y="8"/>
                    </a:cubicBezTo>
                    <a:cubicBezTo>
                      <a:pt x="66" y="11"/>
                      <a:pt x="63" y="14"/>
                      <a:pt x="61" y="17"/>
                    </a:cubicBezTo>
                    <a:lnTo>
                      <a:pt x="61" y="17"/>
                    </a:lnTo>
                    <a:cubicBezTo>
                      <a:pt x="55" y="27"/>
                      <a:pt x="58" y="40"/>
                      <a:pt x="68" y="46"/>
                    </a:cubicBezTo>
                    <a:lnTo>
                      <a:pt x="68" y="46"/>
                    </a:lnTo>
                    <a:cubicBezTo>
                      <a:pt x="78" y="53"/>
                      <a:pt x="91" y="49"/>
                      <a:pt x="98" y="39"/>
                    </a:cubicBezTo>
                    <a:lnTo>
                      <a:pt x="98" y="39"/>
                    </a:lnTo>
                    <a:cubicBezTo>
                      <a:pt x="104" y="29"/>
                      <a:pt x="101" y="16"/>
                      <a:pt x="91" y="10"/>
                    </a:cubicBezTo>
                    <a:lnTo>
                      <a:pt x="91" y="10"/>
                    </a:lnTo>
                    <a:cubicBezTo>
                      <a:pt x="81" y="4"/>
                      <a:pt x="67" y="7"/>
                      <a:pt x="61" y="17"/>
                    </a:cubicBezTo>
                    <a:cubicBezTo>
                      <a:pt x="58" y="22"/>
                      <a:pt x="55" y="28"/>
                      <a:pt x="51" y="36"/>
                    </a:cubicBezTo>
                    <a:lnTo>
                      <a:pt x="51" y="36"/>
                    </a:lnTo>
                    <a:cubicBezTo>
                      <a:pt x="46" y="47"/>
                      <a:pt x="51" y="59"/>
                      <a:pt x="62" y="64"/>
                    </a:cubicBezTo>
                    <a:lnTo>
                      <a:pt x="62" y="64"/>
                    </a:lnTo>
                    <a:cubicBezTo>
                      <a:pt x="72" y="69"/>
                      <a:pt x="85" y="65"/>
                      <a:pt x="90" y="54"/>
                    </a:cubicBezTo>
                    <a:lnTo>
                      <a:pt x="90" y="54"/>
                    </a:lnTo>
                    <a:cubicBezTo>
                      <a:pt x="95" y="43"/>
                      <a:pt x="91" y="31"/>
                      <a:pt x="80" y="26"/>
                    </a:cubicBezTo>
                    <a:lnTo>
                      <a:pt x="80" y="26"/>
                    </a:lnTo>
                    <a:cubicBezTo>
                      <a:pt x="69" y="21"/>
                      <a:pt x="56" y="25"/>
                      <a:pt x="51" y="36"/>
                    </a:cubicBezTo>
                    <a:cubicBezTo>
                      <a:pt x="44" y="51"/>
                      <a:pt x="36" y="71"/>
                      <a:pt x="28" y="89"/>
                    </a:cubicBezTo>
                    <a:cubicBezTo>
                      <a:pt x="19" y="109"/>
                      <a:pt x="10" y="126"/>
                      <a:pt x="7" y="132"/>
                    </a:cubicBezTo>
                    <a:lnTo>
                      <a:pt x="7" y="132"/>
                    </a:lnTo>
                    <a:cubicBezTo>
                      <a:pt x="1" y="142"/>
                      <a:pt x="5" y="155"/>
                      <a:pt x="15" y="161"/>
                    </a:cubicBezTo>
                    <a:lnTo>
                      <a:pt x="15" y="161"/>
                    </a:lnTo>
                    <a:cubicBezTo>
                      <a:pt x="25" y="167"/>
                      <a:pt x="39" y="163"/>
                      <a:pt x="44" y="153"/>
                    </a:cubicBezTo>
                    <a:lnTo>
                      <a:pt x="44" y="153"/>
                    </a:lnTo>
                    <a:cubicBezTo>
                      <a:pt x="50" y="143"/>
                      <a:pt x="46" y="129"/>
                      <a:pt x="36" y="124"/>
                    </a:cubicBezTo>
                    <a:lnTo>
                      <a:pt x="36" y="124"/>
                    </a:lnTo>
                    <a:cubicBezTo>
                      <a:pt x="26" y="118"/>
                      <a:pt x="13" y="122"/>
                      <a:pt x="7" y="132"/>
                    </a:cubicBezTo>
                    <a:cubicBezTo>
                      <a:pt x="6" y="133"/>
                      <a:pt x="7" y="133"/>
                      <a:pt x="9" y="130"/>
                    </a:cubicBezTo>
                    <a:lnTo>
                      <a:pt x="9" y="130"/>
                    </a:lnTo>
                    <a:cubicBezTo>
                      <a:pt x="0" y="138"/>
                      <a:pt x="0" y="151"/>
                      <a:pt x="8" y="160"/>
                    </a:cubicBezTo>
                    <a:lnTo>
                      <a:pt x="8" y="160"/>
                    </a:lnTo>
                    <a:cubicBezTo>
                      <a:pt x="16" y="169"/>
                      <a:pt x="29" y="169"/>
                      <a:pt x="38" y="161"/>
                    </a:cubicBezTo>
                    <a:lnTo>
                      <a:pt x="38" y="161"/>
                    </a:lnTo>
                    <a:cubicBezTo>
                      <a:pt x="47" y="153"/>
                      <a:pt x="47" y="140"/>
                      <a:pt x="39" y="131"/>
                    </a:cubicBezTo>
                    <a:lnTo>
                      <a:pt x="39" y="131"/>
                    </a:lnTo>
                    <a:cubicBezTo>
                      <a:pt x="32" y="122"/>
                      <a:pt x="18" y="122"/>
                      <a:pt x="9" y="130"/>
                    </a:cubicBezTo>
                    <a:cubicBezTo>
                      <a:pt x="35" y="128"/>
                      <a:pt x="44" y="151"/>
                      <a:pt x="44" y="151"/>
                    </a:cubicBezTo>
                    <a:lnTo>
                      <a:pt x="44" y="151"/>
                    </a:lnTo>
                    <a:cubicBezTo>
                      <a:pt x="48" y="139"/>
                      <a:pt x="42" y="127"/>
                      <a:pt x="30" y="124"/>
                    </a:cubicBezTo>
                    <a:lnTo>
                      <a:pt x="30" y="124"/>
                    </a:lnTo>
                    <a:cubicBezTo>
                      <a:pt x="19" y="120"/>
                      <a:pt x="7" y="126"/>
                      <a:pt x="3" y="137"/>
                    </a:cubicBezTo>
                    <a:lnTo>
                      <a:pt x="3" y="137"/>
                    </a:lnTo>
                    <a:cubicBezTo>
                      <a:pt x="0" y="149"/>
                      <a:pt x="6" y="161"/>
                      <a:pt x="17" y="164"/>
                    </a:cubicBezTo>
                    <a:lnTo>
                      <a:pt x="17" y="164"/>
                    </a:lnTo>
                    <a:cubicBezTo>
                      <a:pt x="28" y="168"/>
                      <a:pt x="40" y="162"/>
                      <a:pt x="44" y="151"/>
                    </a:cubicBezTo>
                    <a:cubicBezTo>
                      <a:pt x="45" y="149"/>
                      <a:pt x="47" y="143"/>
                      <a:pt x="52" y="132"/>
                    </a:cubicBezTo>
                    <a:lnTo>
                      <a:pt x="52" y="132"/>
                    </a:lnTo>
                    <a:cubicBezTo>
                      <a:pt x="57" y="121"/>
                      <a:pt x="52" y="108"/>
                      <a:pt x="41" y="104"/>
                    </a:cubicBezTo>
                    <a:lnTo>
                      <a:pt x="41" y="104"/>
                    </a:lnTo>
                    <a:cubicBezTo>
                      <a:pt x="30" y="99"/>
                      <a:pt x="17" y="104"/>
                      <a:pt x="13" y="115"/>
                    </a:cubicBezTo>
                    <a:cubicBezTo>
                      <a:pt x="8" y="126"/>
                      <a:pt x="5" y="133"/>
                      <a:pt x="3" y="137"/>
                    </a:cubicBezTo>
                    <a:cubicBezTo>
                      <a:pt x="3" y="140"/>
                      <a:pt x="11" y="163"/>
                      <a:pt x="38" y="161"/>
                    </a:cubicBezTo>
                    <a:cubicBezTo>
                      <a:pt x="41" y="158"/>
                      <a:pt x="43" y="155"/>
                      <a:pt x="44" y="153"/>
                    </a:cubicBezTo>
                    <a:cubicBezTo>
                      <a:pt x="49" y="145"/>
                      <a:pt x="58" y="127"/>
                      <a:pt x="67" y="107"/>
                    </a:cubicBezTo>
                    <a:cubicBezTo>
                      <a:pt x="75" y="88"/>
                      <a:pt x="84" y="68"/>
                      <a:pt x="90" y="54"/>
                    </a:cubicBezTo>
                    <a:cubicBezTo>
                      <a:pt x="93" y="47"/>
                      <a:pt x="96" y="42"/>
                      <a:pt x="98" y="39"/>
                    </a:cubicBezTo>
                    <a:cubicBezTo>
                      <a:pt x="98" y="38"/>
                      <a:pt x="98" y="39"/>
                      <a:pt x="96" y="41"/>
                    </a:cubicBezTo>
                    <a:cubicBezTo>
                      <a:pt x="93" y="43"/>
                      <a:pt x="73" y="42"/>
                      <a:pt x="66" y="35"/>
                    </a:cubicBezTo>
                    <a:lnTo>
                      <a:pt x="66" y="35"/>
                    </a:lnTo>
                    <a:cubicBezTo>
                      <a:pt x="72" y="45"/>
                      <a:pt x="85" y="49"/>
                      <a:pt x="95" y="42"/>
                    </a:cubicBezTo>
                    <a:lnTo>
                      <a:pt x="95" y="42"/>
                    </a:lnTo>
                    <a:cubicBezTo>
                      <a:pt x="106" y="36"/>
                      <a:pt x="109" y="23"/>
                      <a:pt x="103" y="1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
              <p:cNvSpPr/>
              <p:nvPr/>
            </p:nvSpPr>
            <p:spPr>
              <a:xfrm>
                <a:off x="2266" y="2264"/>
                <a:ext cx="129" cy="127"/>
              </a:xfrm>
              <a:custGeom>
                <a:avLst/>
                <a:gdLst/>
                <a:ahLst/>
                <a:cxnLst/>
                <a:rect l="l" t="t" r="r" b="b"/>
                <a:pathLst>
                  <a:path w="131" h="171" extrusionOk="0">
                    <a:moveTo>
                      <a:pt x="123" y="38"/>
                    </a:moveTo>
                    <a:lnTo>
                      <a:pt x="123" y="38"/>
                    </a:lnTo>
                    <a:cubicBezTo>
                      <a:pt x="124" y="37"/>
                      <a:pt x="125" y="36"/>
                      <a:pt x="126" y="34"/>
                    </a:cubicBezTo>
                    <a:lnTo>
                      <a:pt x="126" y="34"/>
                    </a:lnTo>
                    <a:cubicBezTo>
                      <a:pt x="131" y="24"/>
                      <a:pt x="127" y="11"/>
                      <a:pt x="117" y="5"/>
                    </a:cubicBezTo>
                    <a:lnTo>
                      <a:pt x="117" y="5"/>
                    </a:lnTo>
                    <a:cubicBezTo>
                      <a:pt x="106" y="0"/>
                      <a:pt x="93" y="4"/>
                      <a:pt x="88" y="14"/>
                    </a:cubicBezTo>
                    <a:lnTo>
                      <a:pt x="88" y="14"/>
                    </a:lnTo>
                    <a:cubicBezTo>
                      <a:pt x="82" y="25"/>
                      <a:pt x="86" y="38"/>
                      <a:pt x="97" y="43"/>
                    </a:cubicBezTo>
                    <a:lnTo>
                      <a:pt x="97" y="43"/>
                    </a:lnTo>
                    <a:cubicBezTo>
                      <a:pt x="108" y="49"/>
                      <a:pt x="120" y="45"/>
                      <a:pt x="126" y="34"/>
                    </a:cubicBezTo>
                    <a:cubicBezTo>
                      <a:pt x="127" y="31"/>
                      <a:pt x="121" y="8"/>
                      <a:pt x="104" y="3"/>
                    </a:cubicBezTo>
                    <a:lnTo>
                      <a:pt x="104" y="3"/>
                    </a:lnTo>
                    <a:cubicBezTo>
                      <a:pt x="92" y="4"/>
                      <a:pt x="84" y="15"/>
                      <a:pt x="86" y="27"/>
                    </a:cubicBezTo>
                    <a:lnTo>
                      <a:pt x="86" y="27"/>
                    </a:lnTo>
                    <a:cubicBezTo>
                      <a:pt x="87" y="38"/>
                      <a:pt x="98" y="47"/>
                      <a:pt x="110" y="45"/>
                    </a:cubicBezTo>
                    <a:lnTo>
                      <a:pt x="110" y="45"/>
                    </a:lnTo>
                    <a:cubicBezTo>
                      <a:pt x="121" y="44"/>
                      <a:pt x="130" y="33"/>
                      <a:pt x="128" y="21"/>
                    </a:cubicBezTo>
                    <a:lnTo>
                      <a:pt x="128" y="21"/>
                    </a:lnTo>
                    <a:cubicBezTo>
                      <a:pt x="127" y="9"/>
                      <a:pt x="116" y="1"/>
                      <a:pt x="104" y="3"/>
                    </a:cubicBezTo>
                    <a:cubicBezTo>
                      <a:pt x="95" y="6"/>
                      <a:pt x="92" y="8"/>
                      <a:pt x="90" y="10"/>
                    </a:cubicBezTo>
                    <a:lnTo>
                      <a:pt x="90" y="10"/>
                    </a:lnTo>
                    <a:cubicBezTo>
                      <a:pt x="82" y="18"/>
                      <a:pt x="81" y="32"/>
                      <a:pt x="89" y="40"/>
                    </a:cubicBezTo>
                    <a:lnTo>
                      <a:pt x="89" y="40"/>
                    </a:lnTo>
                    <a:cubicBezTo>
                      <a:pt x="97" y="49"/>
                      <a:pt x="111" y="49"/>
                      <a:pt x="120" y="41"/>
                    </a:cubicBezTo>
                    <a:lnTo>
                      <a:pt x="120" y="41"/>
                    </a:lnTo>
                    <a:cubicBezTo>
                      <a:pt x="128" y="33"/>
                      <a:pt x="129" y="19"/>
                      <a:pt x="120" y="11"/>
                    </a:cubicBezTo>
                    <a:lnTo>
                      <a:pt x="120" y="11"/>
                    </a:lnTo>
                    <a:cubicBezTo>
                      <a:pt x="112" y="2"/>
                      <a:pt x="99" y="2"/>
                      <a:pt x="90" y="10"/>
                    </a:cubicBezTo>
                    <a:cubicBezTo>
                      <a:pt x="87" y="12"/>
                      <a:pt x="83" y="17"/>
                      <a:pt x="79" y="23"/>
                    </a:cubicBezTo>
                    <a:cubicBezTo>
                      <a:pt x="65" y="41"/>
                      <a:pt x="49" y="70"/>
                      <a:pt x="34" y="94"/>
                    </a:cubicBezTo>
                    <a:cubicBezTo>
                      <a:pt x="22" y="112"/>
                      <a:pt x="12" y="127"/>
                      <a:pt x="7" y="133"/>
                    </a:cubicBezTo>
                    <a:lnTo>
                      <a:pt x="7" y="133"/>
                    </a:lnTo>
                    <a:cubicBezTo>
                      <a:pt x="1" y="142"/>
                      <a:pt x="3" y="156"/>
                      <a:pt x="13" y="163"/>
                    </a:cubicBezTo>
                    <a:lnTo>
                      <a:pt x="13" y="163"/>
                    </a:lnTo>
                    <a:cubicBezTo>
                      <a:pt x="22" y="169"/>
                      <a:pt x="36" y="167"/>
                      <a:pt x="43" y="157"/>
                    </a:cubicBezTo>
                    <a:lnTo>
                      <a:pt x="43" y="157"/>
                    </a:lnTo>
                    <a:cubicBezTo>
                      <a:pt x="49" y="148"/>
                      <a:pt x="47" y="134"/>
                      <a:pt x="37" y="127"/>
                    </a:cubicBezTo>
                    <a:lnTo>
                      <a:pt x="37" y="127"/>
                    </a:lnTo>
                    <a:cubicBezTo>
                      <a:pt x="28" y="121"/>
                      <a:pt x="14" y="123"/>
                      <a:pt x="7" y="133"/>
                    </a:cubicBezTo>
                    <a:cubicBezTo>
                      <a:pt x="6" y="134"/>
                      <a:pt x="5" y="136"/>
                      <a:pt x="3" y="142"/>
                    </a:cubicBezTo>
                    <a:lnTo>
                      <a:pt x="3" y="142"/>
                    </a:lnTo>
                    <a:cubicBezTo>
                      <a:pt x="0" y="153"/>
                      <a:pt x="6" y="165"/>
                      <a:pt x="18" y="168"/>
                    </a:cubicBezTo>
                    <a:lnTo>
                      <a:pt x="18" y="168"/>
                    </a:lnTo>
                    <a:cubicBezTo>
                      <a:pt x="29" y="171"/>
                      <a:pt x="41" y="165"/>
                      <a:pt x="44" y="153"/>
                    </a:cubicBezTo>
                    <a:lnTo>
                      <a:pt x="44" y="153"/>
                    </a:lnTo>
                    <a:cubicBezTo>
                      <a:pt x="47" y="142"/>
                      <a:pt x="40" y="130"/>
                      <a:pt x="29" y="127"/>
                    </a:cubicBezTo>
                    <a:lnTo>
                      <a:pt x="29" y="127"/>
                    </a:lnTo>
                    <a:cubicBezTo>
                      <a:pt x="18" y="124"/>
                      <a:pt x="6" y="130"/>
                      <a:pt x="3" y="142"/>
                    </a:cubicBezTo>
                    <a:cubicBezTo>
                      <a:pt x="37" y="164"/>
                      <a:pt x="40" y="161"/>
                      <a:pt x="41" y="160"/>
                    </a:cubicBezTo>
                    <a:lnTo>
                      <a:pt x="41" y="160"/>
                    </a:lnTo>
                    <a:cubicBezTo>
                      <a:pt x="49" y="151"/>
                      <a:pt x="48" y="137"/>
                      <a:pt x="39" y="129"/>
                    </a:cubicBezTo>
                    <a:lnTo>
                      <a:pt x="39" y="129"/>
                    </a:lnTo>
                    <a:cubicBezTo>
                      <a:pt x="30" y="122"/>
                      <a:pt x="16" y="123"/>
                      <a:pt x="8" y="132"/>
                    </a:cubicBezTo>
                    <a:lnTo>
                      <a:pt x="8" y="132"/>
                    </a:lnTo>
                    <a:cubicBezTo>
                      <a:pt x="1" y="141"/>
                      <a:pt x="2" y="155"/>
                      <a:pt x="11" y="162"/>
                    </a:cubicBezTo>
                    <a:lnTo>
                      <a:pt x="11" y="162"/>
                    </a:lnTo>
                    <a:cubicBezTo>
                      <a:pt x="20" y="170"/>
                      <a:pt x="34" y="169"/>
                      <a:pt x="41" y="160"/>
                    </a:cubicBezTo>
                    <a:cubicBezTo>
                      <a:pt x="44" y="157"/>
                      <a:pt x="48" y="151"/>
                      <a:pt x="56" y="141"/>
                    </a:cubicBezTo>
                    <a:lnTo>
                      <a:pt x="56" y="141"/>
                    </a:lnTo>
                    <a:cubicBezTo>
                      <a:pt x="64" y="132"/>
                      <a:pt x="62" y="119"/>
                      <a:pt x="53" y="111"/>
                    </a:cubicBezTo>
                    <a:lnTo>
                      <a:pt x="53" y="111"/>
                    </a:lnTo>
                    <a:cubicBezTo>
                      <a:pt x="44" y="104"/>
                      <a:pt x="30" y="105"/>
                      <a:pt x="23" y="114"/>
                    </a:cubicBezTo>
                    <a:cubicBezTo>
                      <a:pt x="15" y="124"/>
                      <a:pt x="11" y="130"/>
                      <a:pt x="8" y="132"/>
                    </a:cubicBezTo>
                    <a:cubicBezTo>
                      <a:pt x="8" y="133"/>
                      <a:pt x="10" y="131"/>
                      <a:pt x="44" y="153"/>
                    </a:cubicBezTo>
                    <a:cubicBezTo>
                      <a:pt x="42" y="158"/>
                      <a:pt x="42" y="159"/>
                      <a:pt x="43" y="157"/>
                    </a:cubicBezTo>
                    <a:cubicBezTo>
                      <a:pt x="46" y="152"/>
                      <a:pt x="58" y="136"/>
                      <a:pt x="70" y="118"/>
                    </a:cubicBezTo>
                    <a:cubicBezTo>
                      <a:pt x="86" y="92"/>
                      <a:pt x="102" y="63"/>
                      <a:pt x="113" y="49"/>
                    </a:cubicBezTo>
                    <a:cubicBezTo>
                      <a:pt x="116" y="45"/>
                      <a:pt x="118" y="42"/>
                      <a:pt x="120" y="41"/>
                    </a:cubicBezTo>
                    <a:cubicBezTo>
                      <a:pt x="120" y="41"/>
                      <a:pt x="118" y="42"/>
                      <a:pt x="110" y="45"/>
                    </a:cubicBezTo>
                    <a:cubicBezTo>
                      <a:pt x="93" y="40"/>
                      <a:pt x="87" y="17"/>
                      <a:pt x="88" y="14"/>
                    </a:cubicBezTo>
                    <a:cubicBezTo>
                      <a:pt x="88" y="13"/>
                      <a:pt x="89" y="12"/>
                      <a:pt x="89" y="13"/>
                    </a:cubicBezTo>
                    <a:lnTo>
                      <a:pt x="89" y="13"/>
                    </a:lnTo>
                    <a:cubicBezTo>
                      <a:pt x="82" y="22"/>
                      <a:pt x="84" y="36"/>
                      <a:pt x="93" y="43"/>
                    </a:cubicBezTo>
                    <a:lnTo>
                      <a:pt x="93" y="43"/>
                    </a:lnTo>
                    <a:cubicBezTo>
                      <a:pt x="103" y="50"/>
                      <a:pt x="116" y="48"/>
                      <a:pt x="123" y="3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
              <p:cNvSpPr/>
              <p:nvPr/>
            </p:nvSpPr>
            <p:spPr>
              <a:xfrm>
                <a:off x="2282" y="2261"/>
                <a:ext cx="151" cy="135"/>
              </a:xfrm>
              <a:custGeom>
                <a:avLst/>
                <a:gdLst/>
                <a:ahLst/>
                <a:cxnLst/>
                <a:rect l="l" t="t" r="r" b="b"/>
                <a:pathLst>
                  <a:path w="154" h="182" extrusionOk="0">
                    <a:moveTo>
                      <a:pt x="150" y="16"/>
                    </a:moveTo>
                    <a:lnTo>
                      <a:pt x="150" y="16"/>
                    </a:lnTo>
                    <a:cubicBezTo>
                      <a:pt x="147" y="11"/>
                      <a:pt x="138" y="4"/>
                      <a:pt x="134" y="3"/>
                    </a:cubicBezTo>
                    <a:lnTo>
                      <a:pt x="134" y="3"/>
                    </a:lnTo>
                    <a:cubicBezTo>
                      <a:pt x="122" y="0"/>
                      <a:pt x="111" y="8"/>
                      <a:pt x="108" y="19"/>
                    </a:cubicBezTo>
                    <a:lnTo>
                      <a:pt x="108" y="19"/>
                    </a:lnTo>
                    <a:cubicBezTo>
                      <a:pt x="106" y="31"/>
                      <a:pt x="113" y="42"/>
                      <a:pt x="125" y="45"/>
                    </a:cubicBezTo>
                    <a:lnTo>
                      <a:pt x="125" y="45"/>
                    </a:lnTo>
                    <a:cubicBezTo>
                      <a:pt x="137" y="47"/>
                      <a:pt x="148" y="39"/>
                      <a:pt x="150" y="28"/>
                    </a:cubicBezTo>
                    <a:lnTo>
                      <a:pt x="150" y="28"/>
                    </a:lnTo>
                    <a:cubicBezTo>
                      <a:pt x="153" y="16"/>
                      <a:pt x="145" y="5"/>
                      <a:pt x="134" y="3"/>
                    </a:cubicBezTo>
                    <a:cubicBezTo>
                      <a:pt x="130" y="2"/>
                      <a:pt x="125" y="2"/>
                      <a:pt x="123" y="3"/>
                    </a:cubicBezTo>
                    <a:lnTo>
                      <a:pt x="123" y="3"/>
                    </a:lnTo>
                    <a:cubicBezTo>
                      <a:pt x="111" y="6"/>
                      <a:pt x="105" y="18"/>
                      <a:pt x="108" y="29"/>
                    </a:cubicBezTo>
                    <a:lnTo>
                      <a:pt x="108" y="29"/>
                    </a:lnTo>
                    <a:cubicBezTo>
                      <a:pt x="111" y="41"/>
                      <a:pt x="122" y="47"/>
                      <a:pt x="134" y="44"/>
                    </a:cubicBezTo>
                    <a:lnTo>
                      <a:pt x="134" y="44"/>
                    </a:lnTo>
                    <a:cubicBezTo>
                      <a:pt x="145" y="41"/>
                      <a:pt x="152" y="30"/>
                      <a:pt x="149" y="18"/>
                    </a:cubicBezTo>
                    <a:lnTo>
                      <a:pt x="149" y="18"/>
                    </a:lnTo>
                    <a:cubicBezTo>
                      <a:pt x="146" y="7"/>
                      <a:pt x="134" y="0"/>
                      <a:pt x="123" y="3"/>
                    </a:cubicBezTo>
                    <a:cubicBezTo>
                      <a:pt x="120" y="4"/>
                      <a:pt x="116" y="5"/>
                      <a:pt x="114" y="7"/>
                    </a:cubicBezTo>
                    <a:lnTo>
                      <a:pt x="114" y="7"/>
                    </a:lnTo>
                    <a:cubicBezTo>
                      <a:pt x="104" y="13"/>
                      <a:pt x="101" y="26"/>
                      <a:pt x="107" y="36"/>
                    </a:cubicBezTo>
                    <a:lnTo>
                      <a:pt x="107" y="36"/>
                    </a:lnTo>
                    <a:cubicBezTo>
                      <a:pt x="113" y="46"/>
                      <a:pt x="126" y="50"/>
                      <a:pt x="136" y="43"/>
                    </a:cubicBezTo>
                    <a:lnTo>
                      <a:pt x="136" y="43"/>
                    </a:lnTo>
                    <a:cubicBezTo>
                      <a:pt x="146" y="37"/>
                      <a:pt x="150" y="24"/>
                      <a:pt x="144" y="14"/>
                    </a:cubicBezTo>
                    <a:lnTo>
                      <a:pt x="144" y="14"/>
                    </a:lnTo>
                    <a:cubicBezTo>
                      <a:pt x="138" y="4"/>
                      <a:pt x="125" y="1"/>
                      <a:pt x="114" y="7"/>
                    </a:cubicBezTo>
                    <a:cubicBezTo>
                      <a:pt x="111" y="9"/>
                      <a:pt x="106" y="12"/>
                      <a:pt x="102" y="16"/>
                    </a:cubicBezTo>
                    <a:cubicBezTo>
                      <a:pt x="93" y="24"/>
                      <a:pt x="83" y="36"/>
                      <a:pt x="73" y="49"/>
                    </a:cubicBezTo>
                    <a:cubicBezTo>
                      <a:pt x="65" y="61"/>
                      <a:pt x="56" y="74"/>
                      <a:pt x="48" y="86"/>
                    </a:cubicBezTo>
                    <a:cubicBezTo>
                      <a:pt x="35" y="104"/>
                      <a:pt x="20" y="122"/>
                      <a:pt x="12" y="135"/>
                    </a:cubicBezTo>
                    <a:cubicBezTo>
                      <a:pt x="10" y="138"/>
                      <a:pt x="8" y="141"/>
                      <a:pt x="6" y="144"/>
                    </a:cubicBezTo>
                    <a:lnTo>
                      <a:pt x="6" y="144"/>
                    </a:lnTo>
                    <a:cubicBezTo>
                      <a:pt x="1" y="154"/>
                      <a:pt x="5" y="167"/>
                      <a:pt x="15" y="173"/>
                    </a:cubicBezTo>
                    <a:lnTo>
                      <a:pt x="15" y="173"/>
                    </a:lnTo>
                    <a:cubicBezTo>
                      <a:pt x="26" y="178"/>
                      <a:pt x="39" y="174"/>
                      <a:pt x="44" y="164"/>
                    </a:cubicBezTo>
                    <a:lnTo>
                      <a:pt x="44" y="164"/>
                    </a:lnTo>
                    <a:cubicBezTo>
                      <a:pt x="50" y="153"/>
                      <a:pt x="46" y="140"/>
                      <a:pt x="35" y="135"/>
                    </a:cubicBezTo>
                    <a:lnTo>
                      <a:pt x="35" y="135"/>
                    </a:lnTo>
                    <a:cubicBezTo>
                      <a:pt x="25" y="129"/>
                      <a:pt x="12" y="133"/>
                      <a:pt x="6" y="144"/>
                    </a:cubicBezTo>
                    <a:cubicBezTo>
                      <a:pt x="5" y="147"/>
                      <a:pt x="2" y="154"/>
                      <a:pt x="4" y="165"/>
                    </a:cubicBezTo>
                    <a:lnTo>
                      <a:pt x="4" y="165"/>
                    </a:lnTo>
                    <a:cubicBezTo>
                      <a:pt x="7" y="176"/>
                      <a:pt x="19" y="182"/>
                      <a:pt x="31" y="178"/>
                    </a:cubicBezTo>
                    <a:lnTo>
                      <a:pt x="31" y="178"/>
                    </a:lnTo>
                    <a:cubicBezTo>
                      <a:pt x="42" y="174"/>
                      <a:pt x="48" y="162"/>
                      <a:pt x="44" y="151"/>
                    </a:cubicBezTo>
                    <a:lnTo>
                      <a:pt x="44" y="151"/>
                    </a:lnTo>
                    <a:cubicBezTo>
                      <a:pt x="40" y="140"/>
                      <a:pt x="28" y="134"/>
                      <a:pt x="17" y="137"/>
                    </a:cubicBezTo>
                    <a:lnTo>
                      <a:pt x="17" y="137"/>
                    </a:lnTo>
                    <a:cubicBezTo>
                      <a:pt x="6" y="141"/>
                      <a:pt x="0" y="153"/>
                      <a:pt x="4" y="165"/>
                    </a:cubicBezTo>
                    <a:cubicBezTo>
                      <a:pt x="14" y="177"/>
                      <a:pt x="32" y="179"/>
                      <a:pt x="36" y="177"/>
                    </a:cubicBezTo>
                    <a:lnTo>
                      <a:pt x="36" y="177"/>
                    </a:lnTo>
                    <a:cubicBezTo>
                      <a:pt x="47" y="171"/>
                      <a:pt x="51" y="158"/>
                      <a:pt x="46" y="148"/>
                    </a:cubicBezTo>
                    <a:lnTo>
                      <a:pt x="46" y="148"/>
                    </a:lnTo>
                    <a:cubicBezTo>
                      <a:pt x="41" y="137"/>
                      <a:pt x="28" y="133"/>
                      <a:pt x="17" y="138"/>
                    </a:cubicBezTo>
                    <a:lnTo>
                      <a:pt x="17" y="138"/>
                    </a:lnTo>
                    <a:cubicBezTo>
                      <a:pt x="6" y="144"/>
                      <a:pt x="2" y="156"/>
                      <a:pt x="7" y="167"/>
                    </a:cubicBezTo>
                    <a:lnTo>
                      <a:pt x="7" y="167"/>
                    </a:lnTo>
                    <a:cubicBezTo>
                      <a:pt x="13" y="178"/>
                      <a:pt x="26" y="182"/>
                      <a:pt x="36" y="177"/>
                    </a:cubicBezTo>
                    <a:cubicBezTo>
                      <a:pt x="39" y="175"/>
                      <a:pt x="43" y="172"/>
                      <a:pt x="47" y="170"/>
                    </a:cubicBezTo>
                    <a:lnTo>
                      <a:pt x="47" y="170"/>
                    </a:lnTo>
                    <a:cubicBezTo>
                      <a:pt x="57" y="162"/>
                      <a:pt x="58" y="149"/>
                      <a:pt x="51" y="140"/>
                    </a:cubicBezTo>
                    <a:lnTo>
                      <a:pt x="51" y="140"/>
                    </a:lnTo>
                    <a:cubicBezTo>
                      <a:pt x="44" y="130"/>
                      <a:pt x="31" y="128"/>
                      <a:pt x="21" y="135"/>
                    </a:cubicBezTo>
                    <a:cubicBezTo>
                      <a:pt x="18" y="138"/>
                      <a:pt x="17" y="138"/>
                      <a:pt x="17" y="138"/>
                    </a:cubicBezTo>
                    <a:cubicBezTo>
                      <a:pt x="18" y="138"/>
                      <a:pt x="34" y="140"/>
                      <a:pt x="44" y="151"/>
                    </a:cubicBezTo>
                    <a:cubicBezTo>
                      <a:pt x="45" y="160"/>
                      <a:pt x="44" y="165"/>
                      <a:pt x="44" y="164"/>
                    </a:cubicBezTo>
                    <a:cubicBezTo>
                      <a:pt x="45" y="163"/>
                      <a:pt x="46" y="161"/>
                      <a:pt x="47" y="159"/>
                    </a:cubicBezTo>
                    <a:cubicBezTo>
                      <a:pt x="55" y="148"/>
                      <a:pt x="69" y="129"/>
                      <a:pt x="83" y="111"/>
                    </a:cubicBezTo>
                    <a:cubicBezTo>
                      <a:pt x="92" y="97"/>
                      <a:pt x="100" y="85"/>
                      <a:pt x="107" y="75"/>
                    </a:cubicBezTo>
                    <a:cubicBezTo>
                      <a:pt x="116" y="62"/>
                      <a:pt x="124" y="54"/>
                      <a:pt x="130" y="48"/>
                    </a:cubicBezTo>
                    <a:cubicBezTo>
                      <a:pt x="133" y="46"/>
                      <a:pt x="135" y="44"/>
                      <a:pt x="136" y="43"/>
                    </a:cubicBezTo>
                    <a:cubicBezTo>
                      <a:pt x="137" y="43"/>
                      <a:pt x="135" y="44"/>
                      <a:pt x="134" y="44"/>
                    </a:cubicBezTo>
                    <a:cubicBezTo>
                      <a:pt x="133" y="45"/>
                      <a:pt x="128" y="45"/>
                      <a:pt x="125" y="45"/>
                    </a:cubicBezTo>
                    <a:cubicBezTo>
                      <a:pt x="121" y="43"/>
                      <a:pt x="112" y="36"/>
                      <a:pt x="110" y="32"/>
                    </a:cubicBezTo>
                    <a:lnTo>
                      <a:pt x="110" y="32"/>
                    </a:lnTo>
                    <a:cubicBezTo>
                      <a:pt x="114" y="43"/>
                      <a:pt x="126" y="48"/>
                      <a:pt x="137" y="44"/>
                    </a:cubicBezTo>
                    <a:lnTo>
                      <a:pt x="137" y="44"/>
                    </a:lnTo>
                    <a:cubicBezTo>
                      <a:pt x="148" y="40"/>
                      <a:pt x="154" y="27"/>
                      <a:pt x="150"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
              <p:cNvSpPr/>
              <p:nvPr/>
            </p:nvSpPr>
            <p:spPr>
              <a:xfrm>
                <a:off x="2275" y="2267"/>
                <a:ext cx="175" cy="131"/>
              </a:xfrm>
              <a:custGeom>
                <a:avLst/>
                <a:gdLst/>
                <a:ahLst/>
                <a:cxnLst/>
                <a:rect l="l" t="t" r="r" b="b"/>
                <a:pathLst>
                  <a:path w="178" h="178" extrusionOk="0">
                    <a:moveTo>
                      <a:pt x="161" y="3"/>
                    </a:moveTo>
                    <a:lnTo>
                      <a:pt x="161" y="3"/>
                    </a:lnTo>
                    <a:cubicBezTo>
                      <a:pt x="155" y="2"/>
                      <a:pt x="148" y="2"/>
                      <a:pt x="144" y="3"/>
                    </a:cubicBezTo>
                    <a:lnTo>
                      <a:pt x="144" y="3"/>
                    </a:lnTo>
                    <a:cubicBezTo>
                      <a:pt x="133" y="7"/>
                      <a:pt x="127" y="19"/>
                      <a:pt x="130" y="30"/>
                    </a:cubicBezTo>
                    <a:lnTo>
                      <a:pt x="130" y="30"/>
                    </a:lnTo>
                    <a:cubicBezTo>
                      <a:pt x="134" y="41"/>
                      <a:pt x="146" y="48"/>
                      <a:pt x="157" y="44"/>
                    </a:cubicBezTo>
                    <a:lnTo>
                      <a:pt x="157" y="44"/>
                    </a:lnTo>
                    <a:cubicBezTo>
                      <a:pt x="168" y="41"/>
                      <a:pt x="175" y="29"/>
                      <a:pt x="171" y="17"/>
                    </a:cubicBezTo>
                    <a:lnTo>
                      <a:pt x="171" y="17"/>
                    </a:lnTo>
                    <a:cubicBezTo>
                      <a:pt x="168" y="6"/>
                      <a:pt x="156" y="0"/>
                      <a:pt x="144" y="3"/>
                    </a:cubicBezTo>
                    <a:cubicBezTo>
                      <a:pt x="142" y="4"/>
                      <a:pt x="138" y="6"/>
                      <a:pt x="136" y="7"/>
                    </a:cubicBezTo>
                    <a:lnTo>
                      <a:pt x="136" y="7"/>
                    </a:lnTo>
                    <a:cubicBezTo>
                      <a:pt x="126" y="13"/>
                      <a:pt x="123" y="27"/>
                      <a:pt x="129" y="37"/>
                    </a:cubicBezTo>
                    <a:lnTo>
                      <a:pt x="129" y="37"/>
                    </a:lnTo>
                    <a:cubicBezTo>
                      <a:pt x="135" y="47"/>
                      <a:pt x="148" y="50"/>
                      <a:pt x="158" y="44"/>
                    </a:cubicBezTo>
                    <a:lnTo>
                      <a:pt x="158" y="44"/>
                    </a:lnTo>
                    <a:cubicBezTo>
                      <a:pt x="169" y="38"/>
                      <a:pt x="172" y="24"/>
                      <a:pt x="165" y="14"/>
                    </a:cubicBezTo>
                    <a:lnTo>
                      <a:pt x="165" y="14"/>
                    </a:lnTo>
                    <a:cubicBezTo>
                      <a:pt x="159" y="4"/>
                      <a:pt x="146" y="1"/>
                      <a:pt x="136" y="7"/>
                    </a:cubicBezTo>
                    <a:cubicBezTo>
                      <a:pt x="132" y="10"/>
                      <a:pt x="127" y="14"/>
                      <a:pt x="123" y="18"/>
                    </a:cubicBezTo>
                    <a:lnTo>
                      <a:pt x="123" y="18"/>
                    </a:lnTo>
                    <a:cubicBezTo>
                      <a:pt x="115" y="26"/>
                      <a:pt x="114" y="40"/>
                      <a:pt x="123" y="48"/>
                    </a:cubicBezTo>
                    <a:lnTo>
                      <a:pt x="123" y="48"/>
                    </a:lnTo>
                    <a:cubicBezTo>
                      <a:pt x="131" y="56"/>
                      <a:pt x="145" y="57"/>
                      <a:pt x="153" y="48"/>
                    </a:cubicBezTo>
                    <a:lnTo>
                      <a:pt x="153" y="48"/>
                    </a:lnTo>
                    <a:cubicBezTo>
                      <a:pt x="161" y="40"/>
                      <a:pt x="162" y="27"/>
                      <a:pt x="153" y="18"/>
                    </a:cubicBezTo>
                    <a:lnTo>
                      <a:pt x="153" y="18"/>
                    </a:lnTo>
                    <a:cubicBezTo>
                      <a:pt x="145" y="10"/>
                      <a:pt x="131" y="9"/>
                      <a:pt x="123" y="18"/>
                    </a:cubicBezTo>
                    <a:cubicBezTo>
                      <a:pt x="113" y="28"/>
                      <a:pt x="104" y="42"/>
                      <a:pt x="93" y="56"/>
                    </a:cubicBezTo>
                    <a:cubicBezTo>
                      <a:pt x="87" y="63"/>
                      <a:pt x="81" y="71"/>
                      <a:pt x="73" y="79"/>
                    </a:cubicBezTo>
                    <a:cubicBezTo>
                      <a:pt x="65" y="88"/>
                      <a:pt x="57" y="96"/>
                      <a:pt x="48" y="104"/>
                    </a:cubicBezTo>
                    <a:cubicBezTo>
                      <a:pt x="41" y="110"/>
                      <a:pt x="35" y="116"/>
                      <a:pt x="29" y="121"/>
                    </a:cubicBezTo>
                    <a:cubicBezTo>
                      <a:pt x="23" y="126"/>
                      <a:pt x="18" y="130"/>
                      <a:pt x="15" y="133"/>
                    </a:cubicBezTo>
                    <a:cubicBezTo>
                      <a:pt x="13" y="135"/>
                      <a:pt x="10" y="137"/>
                      <a:pt x="8" y="139"/>
                    </a:cubicBezTo>
                    <a:cubicBezTo>
                      <a:pt x="7" y="140"/>
                      <a:pt x="5" y="143"/>
                      <a:pt x="4" y="146"/>
                    </a:cubicBezTo>
                    <a:lnTo>
                      <a:pt x="4" y="146"/>
                    </a:lnTo>
                    <a:cubicBezTo>
                      <a:pt x="0" y="157"/>
                      <a:pt x="5" y="170"/>
                      <a:pt x="16" y="174"/>
                    </a:cubicBezTo>
                    <a:lnTo>
                      <a:pt x="16" y="174"/>
                    </a:lnTo>
                    <a:cubicBezTo>
                      <a:pt x="27" y="178"/>
                      <a:pt x="40" y="173"/>
                      <a:pt x="44" y="161"/>
                    </a:cubicBezTo>
                    <a:lnTo>
                      <a:pt x="44" y="161"/>
                    </a:lnTo>
                    <a:cubicBezTo>
                      <a:pt x="48" y="150"/>
                      <a:pt x="42" y="138"/>
                      <a:pt x="31" y="134"/>
                    </a:cubicBezTo>
                    <a:lnTo>
                      <a:pt x="31" y="134"/>
                    </a:lnTo>
                    <a:cubicBezTo>
                      <a:pt x="20" y="130"/>
                      <a:pt x="8" y="135"/>
                      <a:pt x="4" y="146"/>
                    </a:cubicBezTo>
                    <a:cubicBezTo>
                      <a:pt x="2" y="153"/>
                      <a:pt x="15" y="174"/>
                      <a:pt x="23" y="175"/>
                    </a:cubicBezTo>
                    <a:lnTo>
                      <a:pt x="23" y="175"/>
                    </a:lnTo>
                    <a:cubicBezTo>
                      <a:pt x="34" y="176"/>
                      <a:pt x="45" y="167"/>
                      <a:pt x="45" y="155"/>
                    </a:cubicBezTo>
                    <a:lnTo>
                      <a:pt x="45" y="155"/>
                    </a:lnTo>
                    <a:cubicBezTo>
                      <a:pt x="46" y="143"/>
                      <a:pt x="37" y="133"/>
                      <a:pt x="25" y="133"/>
                    </a:cubicBezTo>
                    <a:lnTo>
                      <a:pt x="25" y="133"/>
                    </a:lnTo>
                    <a:cubicBezTo>
                      <a:pt x="13" y="132"/>
                      <a:pt x="3" y="141"/>
                      <a:pt x="2" y="153"/>
                    </a:cubicBezTo>
                    <a:lnTo>
                      <a:pt x="2" y="153"/>
                    </a:lnTo>
                    <a:cubicBezTo>
                      <a:pt x="2" y="165"/>
                      <a:pt x="11" y="175"/>
                      <a:pt x="23" y="175"/>
                    </a:cubicBezTo>
                    <a:cubicBezTo>
                      <a:pt x="29" y="175"/>
                      <a:pt x="33" y="173"/>
                      <a:pt x="35" y="173"/>
                    </a:cubicBezTo>
                    <a:lnTo>
                      <a:pt x="35" y="173"/>
                    </a:lnTo>
                    <a:cubicBezTo>
                      <a:pt x="45" y="168"/>
                      <a:pt x="50" y="155"/>
                      <a:pt x="45" y="144"/>
                    </a:cubicBezTo>
                    <a:lnTo>
                      <a:pt x="45" y="144"/>
                    </a:lnTo>
                    <a:cubicBezTo>
                      <a:pt x="39" y="133"/>
                      <a:pt x="27" y="129"/>
                      <a:pt x="16" y="134"/>
                    </a:cubicBezTo>
                    <a:lnTo>
                      <a:pt x="16" y="134"/>
                    </a:lnTo>
                    <a:cubicBezTo>
                      <a:pt x="5" y="139"/>
                      <a:pt x="1" y="152"/>
                      <a:pt x="6" y="163"/>
                    </a:cubicBezTo>
                    <a:lnTo>
                      <a:pt x="6" y="163"/>
                    </a:lnTo>
                    <a:cubicBezTo>
                      <a:pt x="11" y="174"/>
                      <a:pt x="24" y="178"/>
                      <a:pt x="35" y="173"/>
                    </a:cubicBezTo>
                    <a:cubicBezTo>
                      <a:pt x="39" y="170"/>
                      <a:pt x="42" y="168"/>
                      <a:pt x="45" y="166"/>
                    </a:cubicBezTo>
                    <a:lnTo>
                      <a:pt x="45" y="166"/>
                    </a:lnTo>
                    <a:cubicBezTo>
                      <a:pt x="54" y="159"/>
                      <a:pt x="56" y="145"/>
                      <a:pt x="49" y="136"/>
                    </a:cubicBezTo>
                    <a:lnTo>
                      <a:pt x="49" y="136"/>
                    </a:lnTo>
                    <a:cubicBezTo>
                      <a:pt x="42" y="126"/>
                      <a:pt x="28" y="125"/>
                      <a:pt x="19" y="132"/>
                    </a:cubicBezTo>
                    <a:cubicBezTo>
                      <a:pt x="16" y="134"/>
                      <a:pt x="14" y="135"/>
                      <a:pt x="13" y="136"/>
                    </a:cubicBezTo>
                    <a:cubicBezTo>
                      <a:pt x="16" y="134"/>
                      <a:pt x="19" y="133"/>
                      <a:pt x="25" y="133"/>
                    </a:cubicBezTo>
                    <a:cubicBezTo>
                      <a:pt x="33" y="135"/>
                      <a:pt x="45" y="155"/>
                      <a:pt x="44" y="161"/>
                    </a:cubicBezTo>
                    <a:cubicBezTo>
                      <a:pt x="42" y="165"/>
                      <a:pt x="41" y="167"/>
                      <a:pt x="40" y="168"/>
                    </a:cubicBezTo>
                    <a:cubicBezTo>
                      <a:pt x="39" y="168"/>
                      <a:pt x="40" y="167"/>
                      <a:pt x="43" y="166"/>
                    </a:cubicBezTo>
                    <a:cubicBezTo>
                      <a:pt x="46" y="163"/>
                      <a:pt x="51" y="159"/>
                      <a:pt x="57" y="153"/>
                    </a:cubicBezTo>
                    <a:cubicBezTo>
                      <a:pt x="63" y="148"/>
                      <a:pt x="70" y="142"/>
                      <a:pt x="77" y="136"/>
                    </a:cubicBezTo>
                    <a:cubicBezTo>
                      <a:pt x="86" y="127"/>
                      <a:pt x="96" y="118"/>
                      <a:pt x="105" y="109"/>
                    </a:cubicBezTo>
                    <a:cubicBezTo>
                      <a:pt x="113" y="99"/>
                      <a:pt x="121" y="90"/>
                      <a:pt x="127" y="82"/>
                    </a:cubicBezTo>
                    <a:cubicBezTo>
                      <a:pt x="139" y="67"/>
                      <a:pt x="147" y="54"/>
                      <a:pt x="153" y="48"/>
                    </a:cubicBezTo>
                    <a:cubicBezTo>
                      <a:pt x="156" y="46"/>
                      <a:pt x="157" y="45"/>
                      <a:pt x="158" y="44"/>
                    </a:cubicBezTo>
                    <a:cubicBezTo>
                      <a:pt x="159" y="43"/>
                      <a:pt x="158" y="44"/>
                      <a:pt x="157" y="44"/>
                    </a:cubicBezTo>
                    <a:cubicBezTo>
                      <a:pt x="156" y="44"/>
                      <a:pt x="150" y="45"/>
                      <a:pt x="146" y="44"/>
                    </a:cubicBezTo>
                    <a:lnTo>
                      <a:pt x="146" y="44"/>
                    </a:lnTo>
                    <a:cubicBezTo>
                      <a:pt x="157" y="48"/>
                      <a:pt x="169" y="42"/>
                      <a:pt x="174" y="31"/>
                    </a:cubicBezTo>
                    <a:lnTo>
                      <a:pt x="174" y="31"/>
                    </a:lnTo>
                    <a:cubicBezTo>
                      <a:pt x="178" y="20"/>
                      <a:pt x="172" y="8"/>
                      <a:pt x="161"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
              <p:cNvSpPr/>
              <p:nvPr/>
            </p:nvSpPr>
            <p:spPr>
              <a:xfrm>
                <a:off x="2138" y="2307"/>
                <a:ext cx="245" cy="187"/>
              </a:xfrm>
              <a:custGeom>
                <a:avLst/>
                <a:gdLst/>
                <a:ahLst/>
                <a:cxnLst/>
                <a:rect l="l" t="t" r="r" b="b"/>
                <a:pathLst>
                  <a:path w="249" h="254" extrusionOk="0">
                    <a:moveTo>
                      <a:pt x="213" y="6"/>
                    </a:moveTo>
                    <a:lnTo>
                      <a:pt x="213" y="6"/>
                    </a:lnTo>
                    <a:cubicBezTo>
                      <a:pt x="203" y="13"/>
                      <a:pt x="192" y="22"/>
                      <a:pt x="181" y="33"/>
                    </a:cubicBezTo>
                    <a:lnTo>
                      <a:pt x="181" y="33"/>
                    </a:lnTo>
                    <a:cubicBezTo>
                      <a:pt x="172" y="41"/>
                      <a:pt x="172" y="55"/>
                      <a:pt x="180" y="63"/>
                    </a:cubicBezTo>
                    <a:lnTo>
                      <a:pt x="180" y="63"/>
                    </a:lnTo>
                    <a:cubicBezTo>
                      <a:pt x="188" y="72"/>
                      <a:pt x="202" y="72"/>
                      <a:pt x="210" y="64"/>
                    </a:cubicBezTo>
                    <a:lnTo>
                      <a:pt x="210" y="64"/>
                    </a:lnTo>
                    <a:cubicBezTo>
                      <a:pt x="219" y="56"/>
                      <a:pt x="219" y="42"/>
                      <a:pt x="211" y="34"/>
                    </a:cubicBezTo>
                    <a:lnTo>
                      <a:pt x="211" y="34"/>
                    </a:lnTo>
                    <a:cubicBezTo>
                      <a:pt x="203" y="25"/>
                      <a:pt x="189" y="25"/>
                      <a:pt x="181" y="33"/>
                    </a:cubicBezTo>
                    <a:cubicBezTo>
                      <a:pt x="173" y="40"/>
                      <a:pt x="165" y="48"/>
                      <a:pt x="156" y="57"/>
                    </a:cubicBezTo>
                    <a:lnTo>
                      <a:pt x="156" y="57"/>
                    </a:lnTo>
                    <a:cubicBezTo>
                      <a:pt x="148" y="65"/>
                      <a:pt x="148" y="79"/>
                      <a:pt x="156" y="87"/>
                    </a:cubicBezTo>
                    <a:lnTo>
                      <a:pt x="156" y="87"/>
                    </a:lnTo>
                    <a:cubicBezTo>
                      <a:pt x="164" y="96"/>
                      <a:pt x="178" y="96"/>
                      <a:pt x="186" y="87"/>
                    </a:cubicBezTo>
                    <a:lnTo>
                      <a:pt x="186" y="87"/>
                    </a:lnTo>
                    <a:cubicBezTo>
                      <a:pt x="195" y="79"/>
                      <a:pt x="195" y="66"/>
                      <a:pt x="186" y="57"/>
                    </a:cubicBezTo>
                    <a:lnTo>
                      <a:pt x="186" y="57"/>
                    </a:lnTo>
                    <a:cubicBezTo>
                      <a:pt x="178" y="49"/>
                      <a:pt x="165" y="49"/>
                      <a:pt x="156" y="57"/>
                    </a:cubicBezTo>
                    <a:cubicBezTo>
                      <a:pt x="139" y="74"/>
                      <a:pt x="117" y="95"/>
                      <a:pt x="103" y="108"/>
                    </a:cubicBezTo>
                    <a:lnTo>
                      <a:pt x="103" y="108"/>
                    </a:lnTo>
                    <a:cubicBezTo>
                      <a:pt x="95" y="116"/>
                      <a:pt x="94" y="129"/>
                      <a:pt x="102" y="138"/>
                    </a:cubicBezTo>
                    <a:lnTo>
                      <a:pt x="102" y="138"/>
                    </a:lnTo>
                    <a:cubicBezTo>
                      <a:pt x="110" y="147"/>
                      <a:pt x="124" y="147"/>
                      <a:pt x="133" y="139"/>
                    </a:cubicBezTo>
                    <a:lnTo>
                      <a:pt x="133" y="139"/>
                    </a:lnTo>
                    <a:cubicBezTo>
                      <a:pt x="141" y="131"/>
                      <a:pt x="142" y="117"/>
                      <a:pt x="134" y="109"/>
                    </a:cubicBezTo>
                    <a:lnTo>
                      <a:pt x="134" y="109"/>
                    </a:lnTo>
                    <a:cubicBezTo>
                      <a:pt x="125" y="100"/>
                      <a:pt x="112" y="100"/>
                      <a:pt x="103" y="108"/>
                    </a:cubicBezTo>
                    <a:cubicBezTo>
                      <a:pt x="97" y="113"/>
                      <a:pt x="94" y="117"/>
                      <a:pt x="92" y="118"/>
                    </a:cubicBezTo>
                    <a:cubicBezTo>
                      <a:pt x="93" y="117"/>
                      <a:pt x="94" y="117"/>
                      <a:pt x="95" y="116"/>
                    </a:cubicBezTo>
                    <a:cubicBezTo>
                      <a:pt x="95" y="116"/>
                      <a:pt x="99" y="115"/>
                      <a:pt x="101" y="114"/>
                    </a:cubicBezTo>
                    <a:cubicBezTo>
                      <a:pt x="106" y="114"/>
                      <a:pt x="120" y="121"/>
                      <a:pt x="124" y="129"/>
                    </a:cubicBezTo>
                    <a:cubicBezTo>
                      <a:pt x="125" y="135"/>
                      <a:pt x="124" y="141"/>
                      <a:pt x="124" y="143"/>
                    </a:cubicBezTo>
                    <a:cubicBezTo>
                      <a:pt x="123" y="144"/>
                      <a:pt x="123" y="145"/>
                      <a:pt x="122" y="146"/>
                    </a:cubicBezTo>
                    <a:cubicBezTo>
                      <a:pt x="122" y="146"/>
                      <a:pt x="122" y="147"/>
                      <a:pt x="122" y="146"/>
                    </a:cubicBezTo>
                    <a:cubicBezTo>
                      <a:pt x="127" y="139"/>
                      <a:pt x="147" y="118"/>
                      <a:pt x="166" y="100"/>
                    </a:cubicBezTo>
                    <a:cubicBezTo>
                      <a:pt x="174" y="92"/>
                      <a:pt x="182" y="85"/>
                      <a:pt x="189" y="78"/>
                    </a:cubicBezTo>
                    <a:cubicBezTo>
                      <a:pt x="193" y="74"/>
                      <a:pt x="197" y="70"/>
                      <a:pt x="200" y="66"/>
                    </a:cubicBezTo>
                    <a:cubicBezTo>
                      <a:pt x="204" y="58"/>
                      <a:pt x="206" y="51"/>
                      <a:pt x="206" y="46"/>
                    </a:cubicBezTo>
                    <a:cubicBezTo>
                      <a:pt x="206" y="43"/>
                      <a:pt x="205" y="37"/>
                      <a:pt x="203" y="33"/>
                    </a:cubicBezTo>
                    <a:cubicBezTo>
                      <a:pt x="200" y="30"/>
                      <a:pt x="192" y="24"/>
                      <a:pt x="187" y="22"/>
                    </a:cubicBezTo>
                    <a:cubicBezTo>
                      <a:pt x="166" y="27"/>
                      <a:pt x="156" y="37"/>
                      <a:pt x="148" y="48"/>
                    </a:cubicBezTo>
                    <a:cubicBezTo>
                      <a:pt x="139" y="60"/>
                      <a:pt x="129" y="74"/>
                      <a:pt x="119" y="88"/>
                    </a:cubicBezTo>
                    <a:cubicBezTo>
                      <a:pt x="112" y="98"/>
                      <a:pt x="104" y="109"/>
                      <a:pt x="96" y="120"/>
                    </a:cubicBezTo>
                    <a:cubicBezTo>
                      <a:pt x="82" y="138"/>
                      <a:pt x="68" y="155"/>
                      <a:pt x="62" y="161"/>
                    </a:cubicBezTo>
                    <a:cubicBezTo>
                      <a:pt x="61" y="163"/>
                      <a:pt x="61" y="163"/>
                      <a:pt x="61" y="163"/>
                    </a:cubicBezTo>
                    <a:cubicBezTo>
                      <a:pt x="61" y="163"/>
                      <a:pt x="63" y="161"/>
                      <a:pt x="66" y="160"/>
                    </a:cubicBezTo>
                    <a:cubicBezTo>
                      <a:pt x="69" y="159"/>
                      <a:pt x="78" y="159"/>
                      <a:pt x="84" y="161"/>
                    </a:cubicBezTo>
                    <a:cubicBezTo>
                      <a:pt x="90" y="166"/>
                      <a:pt x="95" y="176"/>
                      <a:pt x="95" y="179"/>
                    </a:cubicBezTo>
                    <a:cubicBezTo>
                      <a:pt x="94" y="187"/>
                      <a:pt x="99" y="179"/>
                      <a:pt x="107" y="167"/>
                    </a:cubicBezTo>
                    <a:cubicBezTo>
                      <a:pt x="115" y="156"/>
                      <a:pt x="124" y="143"/>
                      <a:pt x="134" y="131"/>
                    </a:cubicBezTo>
                    <a:cubicBezTo>
                      <a:pt x="145" y="120"/>
                      <a:pt x="158" y="109"/>
                      <a:pt x="168" y="101"/>
                    </a:cubicBezTo>
                    <a:cubicBezTo>
                      <a:pt x="175" y="93"/>
                      <a:pt x="182" y="85"/>
                      <a:pt x="186" y="76"/>
                    </a:cubicBezTo>
                    <a:cubicBezTo>
                      <a:pt x="185" y="64"/>
                      <a:pt x="178" y="53"/>
                      <a:pt x="172" y="49"/>
                    </a:cubicBezTo>
                    <a:cubicBezTo>
                      <a:pt x="166" y="47"/>
                      <a:pt x="156" y="48"/>
                      <a:pt x="152" y="50"/>
                    </a:cubicBezTo>
                    <a:cubicBezTo>
                      <a:pt x="141" y="58"/>
                      <a:pt x="135" y="66"/>
                      <a:pt x="129" y="74"/>
                    </a:cubicBezTo>
                    <a:cubicBezTo>
                      <a:pt x="122" y="83"/>
                      <a:pt x="114" y="95"/>
                      <a:pt x="104" y="108"/>
                    </a:cubicBezTo>
                    <a:lnTo>
                      <a:pt x="104" y="108"/>
                    </a:lnTo>
                    <a:cubicBezTo>
                      <a:pt x="97" y="117"/>
                      <a:pt x="99" y="131"/>
                      <a:pt x="109" y="138"/>
                    </a:cubicBezTo>
                    <a:lnTo>
                      <a:pt x="109" y="138"/>
                    </a:lnTo>
                    <a:cubicBezTo>
                      <a:pt x="118" y="145"/>
                      <a:pt x="132" y="143"/>
                      <a:pt x="139" y="133"/>
                    </a:cubicBezTo>
                    <a:lnTo>
                      <a:pt x="139" y="133"/>
                    </a:lnTo>
                    <a:cubicBezTo>
                      <a:pt x="146" y="124"/>
                      <a:pt x="144" y="110"/>
                      <a:pt x="134" y="103"/>
                    </a:cubicBezTo>
                    <a:lnTo>
                      <a:pt x="134" y="103"/>
                    </a:lnTo>
                    <a:cubicBezTo>
                      <a:pt x="125" y="96"/>
                      <a:pt x="111" y="98"/>
                      <a:pt x="104" y="108"/>
                    </a:cubicBezTo>
                    <a:cubicBezTo>
                      <a:pt x="87" y="131"/>
                      <a:pt x="67" y="159"/>
                      <a:pt x="49" y="180"/>
                    </a:cubicBezTo>
                    <a:lnTo>
                      <a:pt x="49" y="180"/>
                    </a:lnTo>
                    <a:cubicBezTo>
                      <a:pt x="41" y="189"/>
                      <a:pt x="43" y="203"/>
                      <a:pt x="52" y="210"/>
                    </a:cubicBezTo>
                    <a:lnTo>
                      <a:pt x="52" y="210"/>
                    </a:lnTo>
                    <a:cubicBezTo>
                      <a:pt x="61" y="218"/>
                      <a:pt x="74" y="217"/>
                      <a:pt x="82" y="208"/>
                    </a:cubicBezTo>
                    <a:lnTo>
                      <a:pt x="82" y="208"/>
                    </a:lnTo>
                    <a:cubicBezTo>
                      <a:pt x="89" y="199"/>
                      <a:pt x="88" y="185"/>
                      <a:pt x="79" y="177"/>
                    </a:cubicBezTo>
                    <a:lnTo>
                      <a:pt x="79" y="177"/>
                    </a:lnTo>
                    <a:cubicBezTo>
                      <a:pt x="70" y="170"/>
                      <a:pt x="57" y="171"/>
                      <a:pt x="49" y="180"/>
                    </a:cubicBezTo>
                    <a:cubicBezTo>
                      <a:pt x="40" y="191"/>
                      <a:pt x="32" y="199"/>
                      <a:pt x="26" y="205"/>
                    </a:cubicBezTo>
                    <a:lnTo>
                      <a:pt x="26" y="205"/>
                    </a:lnTo>
                    <a:cubicBezTo>
                      <a:pt x="17" y="213"/>
                      <a:pt x="16" y="227"/>
                      <a:pt x="24" y="236"/>
                    </a:cubicBezTo>
                    <a:lnTo>
                      <a:pt x="24" y="236"/>
                    </a:lnTo>
                    <a:cubicBezTo>
                      <a:pt x="32" y="244"/>
                      <a:pt x="46" y="245"/>
                      <a:pt x="54" y="237"/>
                    </a:cubicBezTo>
                    <a:lnTo>
                      <a:pt x="54" y="237"/>
                    </a:lnTo>
                    <a:cubicBezTo>
                      <a:pt x="63" y="229"/>
                      <a:pt x="64" y="216"/>
                      <a:pt x="56" y="207"/>
                    </a:cubicBezTo>
                    <a:lnTo>
                      <a:pt x="56" y="207"/>
                    </a:lnTo>
                    <a:cubicBezTo>
                      <a:pt x="48" y="198"/>
                      <a:pt x="34" y="197"/>
                      <a:pt x="26" y="205"/>
                    </a:cubicBezTo>
                    <a:cubicBezTo>
                      <a:pt x="19" y="211"/>
                      <a:pt x="18" y="212"/>
                      <a:pt x="21" y="211"/>
                    </a:cubicBezTo>
                    <a:lnTo>
                      <a:pt x="21" y="211"/>
                    </a:lnTo>
                    <a:cubicBezTo>
                      <a:pt x="9" y="211"/>
                      <a:pt x="0" y="221"/>
                      <a:pt x="0" y="233"/>
                    </a:cubicBezTo>
                    <a:lnTo>
                      <a:pt x="0" y="233"/>
                    </a:lnTo>
                    <a:cubicBezTo>
                      <a:pt x="0" y="245"/>
                      <a:pt x="10" y="254"/>
                      <a:pt x="22" y="254"/>
                    </a:cubicBezTo>
                    <a:cubicBezTo>
                      <a:pt x="34" y="252"/>
                      <a:pt x="46" y="245"/>
                      <a:pt x="54" y="237"/>
                    </a:cubicBezTo>
                    <a:cubicBezTo>
                      <a:pt x="63" y="230"/>
                      <a:pt x="72" y="219"/>
                      <a:pt x="82" y="208"/>
                    </a:cubicBezTo>
                    <a:cubicBezTo>
                      <a:pt x="101" y="185"/>
                      <a:pt x="121" y="157"/>
                      <a:pt x="139" y="133"/>
                    </a:cubicBezTo>
                    <a:cubicBezTo>
                      <a:pt x="148" y="120"/>
                      <a:pt x="156" y="109"/>
                      <a:pt x="163" y="100"/>
                    </a:cubicBezTo>
                    <a:cubicBezTo>
                      <a:pt x="170" y="92"/>
                      <a:pt x="174" y="86"/>
                      <a:pt x="175" y="85"/>
                    </a:cubicBezTo>
                    <a:cubicBezTo>
                      <a:pt x="167" y="89"/>
                      <a:pt x="160" y="90"/>
                      <a:pt x="155" y="89"/>
                    </a:cubicBezTo>
                    <a:cubicBezTo>
                      <a:pt x="150" y="86"/>
                      <a:pt x="144" y="76"/>
                      <a:pt x="143" y="73"/>
                    </a:cubicBezTo>
                    <a:cubicBezTo>
                      <a:pt x="146" y="61"/>
                      <a:pt x="144" y="64"/>
                      <a:pt x="138" y="69"/>
                    </a:cubicBezTo>
                    <a:cubicBezTo>
                      <a:pt x="130" y="77"/>
                      <a:pt x="116" y="88"/>
                      <a:pt x="102" y="103"/>
                    </a:cubicBezTo>
                    <a:cubicBezTo>
                      <a:pt x="91" y="116"/>
                      <a:pt x="80" y="131"/>
                      <a:pt x="72" y="143"/>
                    </a:cubicBezTo>
                    <a:cubicBezTo>
                      <a:pt x="63" y="155"/>
                      <a:pt x="56" y="166"/>
                      <a:pt x="53" y="173"/>
                    </a:cubicBezTo>
                    <a:cubicBezTo>
                      <a:pt x="53" y="183"/>
                      <a:pt x="58" y="193"/>
                      <a:pt x="64" y="198"/>
                    </a:cubicBezTo>
                    <a:cubicBezTo>
                      <a:pt x="71" y="201"/>
                      <a:pt x="80" y="200"/>
                      <a:pt x="82" y="199"/>
                    </a:cubicBezTo>
                    <a:cubicBezTo>
                      <a:pt x="86" y="198"/>
                      <a:pt x="88" y="196"/>
                      <a:pt x="89" y="195"/>
                    </a:cubicBezTo>
                    <a:cubicBezTo>
                      <a:pt x="91" y="194"/>
                      <a:pt x="92" y="192"/>
                      <a:pt x="94" y="190"/>
                    </a:cubicBezTo>
                    <a:cubicBezTo>
                      <a:pt x="101" y="183"/>
                      <a:pt x="116" y="165"/>
                      <a:pt x="130" y="146"/>
                    </a:cubicBezTo>
                    <a:cubicBezTo>
                      <a:pt x="138" y="135"/>
                      <a:pt x="146" y="123"/>
                      <a:pt x="154" y="113"/>
                    </a:cubicBezTo>
                    <a:cubicBezTo>
                      <a:pt x="165" y="98"/>
                      <a:pt x="174" y="85"/>
                      <a:pt x="182" y="74"/>
                    </a:cubicBezTo>
                    <a:cubicBezTo>
                      <a:pt x="189" y="65"/>
                      <a:pt x="193" y="61"/>
                      <a:pt x="189" y="63"/>
                    </a:cubicBezTo>
                    <a:cubicBezTo>
                      <a:pt x="175" y="63"/>
                      <a:pt x="168" y="57"/>
                      <a:pt x="166" y="55"/>
                    </a:cubicBezTo>
                    <a:cubicBezTo>
                      <a:pt x="164" y="52"/>
                      <a:pt x="163" y="48"/>
                      <a:pt x="163" y="47"/>
                    </a:cubicBezTo>
                    <a:cubicBezTo>
                      <a:pt x="164" y="45"/>
                      <a:pt x="164" y="43"/>
                      <a:pt x="164" y="44"/>
                    </a:cubicBezTo>
                    <a:cubicBezTo>
                      <a:pt x="164" y="43"/>
                      <a:pt x="163" y="44"/>
                      <a:pt x="159" y="47"/>
                    </a:cubicBezTo>
                    <a:cubicBezTo>
                      <a:pt x="153" y="53"/>
                      <a:pt x="145" y="61"/>
                      <a:pt x="136" y="69"/>
                    </a:cubicBezTo>
                    <a:cubicBezTo>
                      <a:pt x="116" y="88"/>
                      <a:pt x="95" y="111"/>
                      <a:pt x="88" y="120"/>
                    </a:cubicBezTo>
                    <a:cubicBezTo>
                      <a:pt x="87" y="121"/>
                      <a:pt x="86" y="122"/>
                      <a:pt x="86" y="124"/>
                    </a:cubicBezTo>
                    <a:cubicBezTo>
                      <a:pt x="85" y="124"/>
                      <a:pt x="84" y="126"/>
                      <a:pt x="84" y="127"/>
                    </a:cubicBezTo>
                    <a:cubicBezTo>
                      <a:pt x="83" y="129"/>
                      <a:pt x="82" y="136"/>
                      <a:pt x="83" y="142"/>
                    </a:cubicBezTo>
                    <a:cubicBezTo>
                      <a:pt x="88" y="149"/>
                      <a:pt x="102" y="157"/>
                      <a:pt x="106" y="157"/>
                    </a:cubicBezTo>
                    <a:cubicBezTo>
                      <a:pt x="109" y="156"/>
                      <a:pt x="113" y="155"/>
                      <a:pt x="114" y="154"/>
                    </a:cubicBezTo>
                    <a:cubicBezTo>
                      <a:pt x="116" y="154"/>
                      <a:pt x="117" y="152"/>
                      <a:pt x="118" y="152"/>
                    </a:cubicBezTo>
                    <a:cubicBezTo>
                      <a:pt x="122" y="149"/>
                      <a:pt x="127" y="145"/>
                      <a:pt x="132" y="139"/>
                    </a:cubicBezTo>
                    <a:cubicBezTo>
                      <a:pt x="147" y="126"/>
                      <a:pt x="168" y="105"/>
                      <a:pt x="186" y="88"/>
                    </a:cubicBezTo>
                    <a:cubicBezTo>
                      <a:pt x="195" y="78"/>
                      <a:pt x="203" y="71"/>
                      <a:pt x="210" y="64"/>
                    </a:cubicBezTo>
                    <a:cubicBezTo>
                      <a:pt x="221" y="54"/>
                      <a:pt x="228" y="47"/>
                      <a:pt x="236" y="43"/>
                    </a:cubicBezTo>
                    <a:lnTo>
                      <a:pt x="236" y="43"/>
                    </a:lnTo>
                    <a:cubicBezTo>
                      <a:pt x="246" y="37"/>
                      <a:pt x="249" y="23"/>
                      <a:pt x="243" y="13"/>
                    </a:cubicBezTo>
                    <a:lnTo>
                      <a:pt x="243" y="13"/>
                    </a:lnTo>
                    <a:cubicBezTo>
                      <a:pt x="237" y="3"/>
                      <a:pt x="223" y="0"/>
                      <a:pt x="213"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
              <p:cNvSpPr/>
              <p:nvPr/>
            </p:nvSpPr>
            <p:spPr>
              <a:xfrm>
                <a:off x="2131" y="2428"/>
                <a:ext cx="102" cy="76"/>
              </a:xfrm>
              <a:custGeom>
                <a:avLst/>
                <a:gdLst/>
                <a:ahLst/>
                <a:cxnLst/>
                <a:rect l="l" t="t" r="r" b="b"/>
                <a:pathLst>
                  <a:path w="104" h="103" extrusionOk="0">
                    <a:moveTo>
                      <a:pt x="66" y="7"/>
                    </a:moveTo>
                    <a:lnTo>
                      <a:pt x="66" y="7"/>
                    </a:lnTo>
                    <a:cubicBezTo>
                      <a:pt x="56" y="16"/>
                      <a:pt x="41" y="32"/>
                      <a:pt x="29" y="45"/>
                    </a:cubicBezTo>
                    <a:lnTo>
                      <a:pt x="29" y="45"/>
                    </a:lnTo>
                    <a:cubicBezTo>
                      <a:pt x="21" y="53"/>
                      <a:pt x="21" y="67"/>
                      <a:pt x="30" y="75"/>
                    </a:cubicBezTo>
                    <a:lnTo>
                      <a:pt x="30" y="75"/>
                    </a:lnTo>
                    <a:cubicBezTo>
                      <a:pt x="39" y="83"/>
                      <a:pt x="52" y="83"/>
                      <a:pt x="60" y="74"/>
                    </a:cubicBezTo>
                    <a:lnTo>
                      <a:pt x="60" y="74"/>
                    </a:lnTo>
                    <a:cubicBezTo>
                      <a:pt x="69" y="66"/>
                      <a:pt x="68" y="52"/>
                      <a:pt x="60" y="44"/>
                    </a:cubicBezTo>
                    <a:lnTo>
                      <a:pt x="60" y="44"/>
                    </a:lnTo>
                    <a:cubicBezTo>
                      <a:pt x="51" y="36"/>
                      <a:pt x="37" y="36"/>
                      <a:pt x="29" y="45"/>
                    </a:cubicBezTo>
                    <a:cubicBezTo>
                      <a:pt x="23" y="51"/>
                      <a:pt x="18" y="56"/>
                      <a:pt x="15" y="59"/>
                    </a:cubicBezTo>
                    <a:lnTo>
                      <a:pt x="15" y="59"/>
                    </a:lnTo>
                    <a:cubicBezTo>
                      <a:pt x="6" y="67"/>
                      <a:pt x="6" y="81"/>
                      <a:pt x="13" y="89"/>
                    </a:cubicBezTo>
                    <a:lnTo>
                      <a:pt x="13" y="89"/>
                    </a:lnTo>
                    <a:cubicBezTo>
                      <a:pt x="21" y="98"/>
                      <a:pt x="35" y="99"/>
                      <a:pt x="44" y="91"/>
                    </a:cubicBezTo>
                    <a:lnTo>
                      <a:pt x="44" y="91"/>
                    </a:lnTo>
                    <a:cubicBezTo>
                      <a:pt x="53" y="83"/>
                      <a:pt x="53" y="70"/>
                      <a:pt x="45" y="61"/>
                    </a:cubicBezTo>
                    <a:lnTo>
                      <a:pt x="45" y="61"/>
                    </a:lnTo>
                    <a:cubicBezTo>
                      <a:pt x="37" y="52"/>
                      <a:pt x="24" y="51"/>
                      <a:pt x="15" y="59"/>
                    </a:cubicBezTo>
                    <a:cubicBezTo>
                      <a:pt x="14" y="61"/>
                      <a:pt x="14" y="61"/>
                      <a:pt x="14" y="60"/>
                    </a:cubicBezTo>
                    <a:lnTo>
                      <a:pt x="14" y="60"/>
                    </a:lnTo>
                    <a:cubicBezTo>
                      <a:pt x="4" y="66"/>
                      <a:pt x="0" y="79"/>
                      <a:pt x="6" y="89"/>
                    </a:cubicBezTo>
                    <a:lnTo>
                      <a:pt x="6" y="89"/>
                    </a:lnTo>
                    <a:cubicBezTo>
                      <a:pt x="12" y="100"/>
                      <a:pt x="25" y="103"/>
                      <a:pt x="35" y="98"/>
                    </a:cubicBezTo>
                    <a:lnTo>
                      <a:pt x="35" y="98"/>
                    </a:lnTo>
                    <a:cubicBezTo>
                      <a:pt x="45" y="92"/>
                      <a:pt x="49" y="79"/>
                      <a:pt x="43" y="68"/>
                    </a:cubicBezTo>
                    <a:lnTo>
                      <a:pt x="43" y="68"/>
                    </a:lnTo>
                    <a:cubicBezTo>
                      <a:pt x="38" y="58"/>
                      <a:pt x="25" y="54"/>
                      <a:pt x="14" y="60"/>
                    </a:cubicBezTo>
                    <a:cubicBezTo>
                      <a:pt x="17" y="59"/>
                      <a:pt x="38" y="65"/>
                      <a:pt x="44" y="76"/>
                    </a:cubicBezTo>
                    <a:lnTo>
                      <a:pt x="44" y="76"/>
                    </a:lnTo>
                    <a:cubicBezTo>
                      <a:pt x="42" y="64"/>
                      <a:pt x="32" y="56"/>
                      <a:pt x="20" y="57"/>
                    </a:cubicBezTo>
                    <a:lnTo>
                      <a:pt x="20" y="57"/>
                    </a:lnTo>
                    <a:cubicBezTo>
                      <a:pt x="8" y="59"/>
                      <a:pt x="0" y="70"/>
                      <a:pt x="1" y="81"/>
                    </a:cubicBezTo>
                    <a:cubicBezTo>
                      <a:pt x="7" y="94"/>
                      <a:pt x="30" y="100"/>
                      <a:pt x="35" y="98"/>
                    </a:cubicBezTo>
                    <a:cubicBezTo>
                      <a:pt x="38" y="96"/>
                      <a:pt x="41" y="93"/>
                      <a:pt x="44" y="91"/>
                    </a:cubicBezTo>
                    <a:cubicBezTo>
                      <a:pt x="48" y="87"/>
                      <a:pt x="54" y="81"/>
                      <a:pt x="60" y="74"/>
                    </a:cubicBezTo>
                    <a:cubicBezTo>
                      <a:pt x="72" y="62"/>
                      <a:pt x="86" y="47"/>
                      <a:pt x="94" y="40"/>
                    </a:cubicBezTo>
                    <a:lnTo>
                      <a:pt x="94" y="40"/>
                    </a:lnTo>
                    <a:cubicBezTo>
                      <a:pt x="103" y="32"/>
                      <a:pt x="104" y="19"/>
                      <a:pt x="97" y="10"/>
                    </a:cubicBezTo>
                    <a:lnTo>
                      <a:pt x="97" y="10"/>
                    </a:lnTo>
                    <a:cubicBezTo>
                      <a:pt x="89" y="1"/>
                      <a:pt x="75" y="0"/>
                      <a:pt x="66" y="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
              <p:cNvSpPr/>
              <p:nvPr/>
            </p:nvSpPr>
            <p:spPr>
              <a:xfrm>
                <a:off x="2102" y="2472"/>
                <a:ext cx="59" cy="42"/>
              </a:xfrm>
              <a:custGeom>
                <a:avLst/>
                <a:gdLst/>
                <a:ahLst/>
                <a:cxnLst/>
                <a:rect l="l" t="t" r="r" b="b"/>
                <a:pathLst>
                  <a:path w="60" h="57" extrusionOk="0">
                    <a:moveTo>
                      <a:pt x="3" y="33"/>
                    </a:moveTo>
                    <a:lnTo>
                      <a:pt x="3" y="33"/>
                    </a:lnTo>
                    <a:cubicBezTo>
                      <a:pt x="4" y="37"/>
                      <a:pt x="8" y="47"/>
                      <a:pt x="12" y="50"/>
                    </a:cubicBezTo>
                    <a:lnTo>
                      <a:pt x="12" y="50"/>
                    </a:lnTo>
                    <a:cubicBezTo>
                      <a:pt x="22" y="57"/>
                      <a:pt x="35" y="55"/>
                      <a:pt x="42" y="45"/>
                    </a:cubicBezTo>
                    <a:lnTo>
                      <a:pt x="42" y="45"/>
                    </a:lnTo>
                    <a:cubicBezTo>
                      <a:pt x="49" y="36"/>
                      <a:pt x="47" y="22"/>
                      <a:pt x="37" y="16"/>
                    </a:cubicBezTo>
                    <a:lnTo>
                      <a:pt x="37" y="16"/>
                    </a:lnTo>
                    <a:cubicBezTo>
                      <a:pt x="28" y="9"/>
                      <a:pt x="14" y="11"/>
                      <a:pt x="7" y="20"/>
                    </a:cubicBezTo>
                    <a:lnTo>
                      <a:pt x="7" y="20"/>
                    </a:lnTo>
                    <a:cubicBezTo>
                      <a:pt x="0" y="30"/>
                      <a:pt x="3" y="43"/>
                      <a:pt x="12" y="50"/>
                    </a:cubicBezTo>
                    <a:cubicBezTo>
                      <a:pt x="16" y="53"/>
                      <a:pt x="23" y="54"/>
                      <a:pt x="26" y="55"/>
                    </a:cubicBezTo>
                    <a:lnTo>
                      <a:pt x="26" y="55"/>
                    </a:lnTo>
                    <a:cubicBezTo>
                      <a:pt x="38" y="55"/>
                      <a:pt x="47" y="45"/>
                      <a:pt x="47" y="33"/>
                    </a:cubicBezTo>
                    <a:lnTo>
                      <a:pt x="47" y="33"/>
                    </a:lnTo>
                    <a:cubicBezTo>
                      <a:pt x="47" y="21"/>
                      <a:pt x="38" y="12"/>
                      <a:pt x="26" y="12"/>
                    </a:cubicBezTo>
                    <a:lnTo>
                      <a:pt x="26" y="12"/>
                    </a:lnTo>
                    <a:cubicBezTo>
                      <a:pt x="14" y="12"/>
                      <a:pt x="4" y="21"/>
                      <a:pt x="4" y="33"/>
                    </a:cubicBezTo>
                    <a:lnTo>
                      <a:pt x="4" y="33"/>
                    </a:lnTo>
                    <a:cubicBezTo>
                      <a:pt x="4" y="45"/>
                      <a:pt x="14" y="55"/>
                      <a:pt x="26" y="55"/>
                    </a:cubicBezTo>
                    <a:cubicBezTo>
                      <a:pt x="30" y="54"/>
                      <a:pt x="36" y="52"/>
                      <a:pt x="39" y="51"/>
                    </a:cubicBezTo>
                    <a:lnTo>
                      <a:pt x="39" y="51"/>
                    </a:lnTo>
                    <a:cubicBezTo>
                      <a:pt x="50" y="45"/>
                      <a:pt x="53" y="32"/>
                      <a:pt x="48" y="22"/>
                    </a:cubicBezTo>
                    <a:lnTo>
                      <a:pt x="48" y="22"/>
                    </a:lnTo>
                    <a:cubicBezTo>
                      <a:pt x="42" y="12"/>
                      <a:pt x="29" y="8"/>
                      <a:pt x="19" y="13"/>
                    </a:cubicBezTo>
                    <a:lnTo>
                      <a:pt x="19" y="13"/>
                    </a:lnTo>
                    <a:cubicBezTo>
                      <a:pt x="8" y="19"/>
                      <a:pt x="4" y="32"/>
                      <a:pt x="10" y="42"/>
                    </a:cubicBezTo>
                    <a:lnTo>
                      <a:pt x="10" y="42"/>
                    </a:lnTo>
                    <a:cubicBezTo>
                      <a:pt x="16" y="53"/>
                      <a:pt x="29" y="57"/>
                      <a:pt x="39" y="51"/>
                    </a:cubicBezTo>
                    <a:cubicBezTo>
                      <a:pt x="44" y="48"/>
                      <a:pt x="52" y="41"/>
                      <a:pt x="56" y="33"/>
                    </a:cubicBezTo>
                    <a:lnTo>
                      <a:pt x="56" y="33"/>
                    </a:lnTo>
                    <a:cubicBezTo>
                      <a:pt x="60" y="22"/>
                      <a:pt x="55" y="9"/>
                      <a:pt x="44" y="5"/>
                    </a:cubicBezTo>
                    <a:lnTo>
                      <a:pt x="44" y="5"/>
                    </a:lnTo>
                    <a:cubicBezTo>
                      <a:pt x="33" y="0"/>
                      <a:pt x="21" y="5"/>
                      <a:pt x="16" y="16"/>
                    </a:cubicBezTo>
                    <a:cubicBezTo>
                      <a:pt x="17" y="16"/>
                      <a:pt x="19" y="14"/>
                      <a:pt x="19" y="13"/>
                    </a:cubicBezTo>
                    <a:cubicBezTo>
                      <a:pt x="19" y="13"/>
                      <a:pt x="23" y="12"/>
                      <a:pt x="26" y="12"/>
                    </a:cubicBezTo>
                    <a:cubicBezTo>
                      <a:pt x="28" y="12"/>
                      <a:pt x="34" y="13"/>
                      <a:pt x="37" y="16"/>
                    </a:cubicBezTo>
                    <a:cubicBezTo>
                      <a:pt x="41" y="19"/>
                      <a:pt x="45" y="28"/>
                      <a:pt x="46" y="32"/>
                    </a:cubicBezTo>
                    <a:lnTo>
                      <a:pt x="46" y="32"/>
                    </a:lnTo>
                    <a:cubicBezTo>
                      <a:pt x="46" y="20"/>
                      <a:pt x="36" y="10"/>
                      <a:pt x="24" y="11"/>
                    </a:cubicBezTo>
                    <a:lnTo>
                      <a:pt x="24" y="11"/>
                    </a:lnTo>
                    <a:cubicBezTo>
                      <a:pt x="12" y="11"/>
                      <a:pt x="3" y="21"/>
                      <a:pt x="3" y="3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p:cNvSpPr/>
              <p:nvPr/>
            </p:nvSpPr>
            <p:spPr>
              <a:xfrm>
                <a:off x="2156" y="2426"/>
                <a:ext cx="141" cy="74"/>
              </a:xfrm>
              <a:custGeom>
                <a:avLst/>
                <a:gdLst/>
                <a:ahLst/>
                <a:cxnLst/>
                <a:rect l="l" t="t" r="r" b="b"/>
                <a:pathLst>
                  <a:path w="144" h="100" extrusionOk="0">
                    <a:moveTo>
                      <a:pt x="21" y="100"/>
                    </a:moveTo>
                    <a:lnTo>
                      <a:pt x="21" y="100"/>
                    </a:lnTo>
                    <a:cubicBezTo>
                      <a:pt x="33" y="99"/>
                      <a:pt x="53" y="91"/>
                      <a:pt x="74" y="80"/>
                    </a:cubicBezTo>
                    <a:lnTo>
                      <a:pt x="74" y="80"/>
                    </a:lnTo>
                    <a:cubicBezTo>
                      <a:pt x="84" y="74"/>
                      <a:pt x="88" y="61"/>
                      <a:pt x="83" y="51"/>
                    </a:cubicBezTo>
                    <a:lnTo>
                      <a:pt x="83" y="51"/>
                    </a:lnTo>
                    <a:cubicBezTo>
                      <a:pt x="77" y="40"/>
                      <a:pt x="64" y="36"/>
                      <a:pt x="54" y="42"/>
                    </a:cubicBezTo>
                    <a:lnTo>
                      <a:pt x="54" y="42"/>
                    </a:lnTo>
                    <a:cubicBezTo>
                      <a:pt x="43" y="47"/>
                      <a:pt x="39" y="60"/>
                      <a:pt x="45" y="71"/>
                    </a:cubicBezTo>
                    <a:lnTo>
                      <a:pt x="45" y="71"/>
                    </a:lnTo>
                    <a:cubicBezTo>
                      <a:pt x="50" y="81"/>
                      <a:pt x="63" y="85"/>
                      <a:pt x="74" y="80"/>
                    </a:cubicBezTo>
                    <a:cubicBezTo>
                      <a:pt x="95" y="69"/>
                      <a:pt x="120" y="53"/>
                      <a:pt x="135" y="39"/>
                    </a:cubicBezTo>
                    <a:lnTo>
                      <a:pt x="135" y="39"/>
                    </a:lnTo>
                    <a:cubicBezTo>
                      <a:pt x="144" y="31"/>
                      <a:pt x="144" y="17"/>
                      <a:pt x="136" y="9"/>
                    </a:cubicBezTo>
                    <a:lnTo>
                      <a:pt x="136" y="9"/>
                    </a:lnTo>
                    <a:cubicBezTo>
                      <a:pt x="128" y="0"/>
                      <a:pt x="114" y="0"/>
                      <a:pt x="106" y="8"/>
                    </a:cubicBezTo>
                    <a:cubicBezTo>
                      <a:pt x="95" y="19"/>
                      <a:pt x="74" y="31"/>
                      <a:pt x="54" y="42"/>
                    </a:cubicBezTo>
                    <a:cubicBezTo>
                      <a:pt x="34" y="52"/>
                      <a:pt x="18" y="59"/>
                      <a:pt x="26" y="58"/>
                    </a:cubicBezTo>
                    <a:lnTo>
                      <a:pt x="26" y="58"/>
                    </a:lnTo>
                    <a:cubicBezTo>
                      <a:pt x="14" y="56"/>
                      <a:pt x="3" y="64"/>
                      <a:pt x="2" y="76"/>
                    </a:cubicBezTo>
                    <a:lnTo>
                      <a:pt x="2" y="76"/>
                    </a:lnTo>
                    <a:cubicBezTo>
                      <a:pt x="0" y="88"/>
                      <a:pt x="9" y="99"/>
                      <a:pt x="21" y="10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
              <p:cNvSpPr/>
              <p:nvPr/>
            </p:nvSpPr>
            <p:spPr>
              <a:xfrm>
                <a:off x="2196" y="2397"/>
                <a:ext cx="105" cy="83"/>
              </a:xfrm>
              <a:custGeom>
                <a:avLst/>
                <a:gdLst/>
                <a:ahLst/>
                <a:cxnLst/>
                <a:rect l="l" t="t" r="r" b="b"/>
                <a:pathLst>
                  <a:path w="107" h="112" extrusionOk="0">
                    <a:moveTo>
                      <a:pt x="68" y="9"/>
                    </a:moveTo>
                    <a:lnTo>
                      <a:pt x="68" y="9"/>
                    </a:lnTo>
                    <a:cubicBezTo>
                      <a:pt x="54" y="25"/>
                      <a:pt x="33" y="47"/>
                      <a:pt x="20" y="61"/>
                    </a:cubicBezTo>
                    <a:lnTo>
                      <a:pt x="20" y="61"/>
                    </a:lnTo>
                    <a:cubicBezTo>
                      <a:pt x="12" y="70"/>
                      <a:pt x="12" y="83"/>
                      <a:pt x="21" y="91"/>
                    </a:cubicBezTo>
                    <a:lnTo>
                      <a:pt x="21" y="91"/>
                    </a:lnTo>
                    <a:cubicBezTo>
                      <a:pt x="30" y="100"/>
                      <a:pt x="43" y="99"/>
                      <a:pt x="51" y="90"/>
                    </a:cubicBezTo>
                    <a:lnTo>
                      <a:pt x="51" y="90"/>
                    </a:lnTo>
                    <a:cubicBezTo>
                      <a:pt x="59" y="82"/>
                      <a:pt x="59" y="68"/>
                      <a:pt x="50" y="60"/>
                    </a:cubicBezTo>
                    <a:lnTo>
                      <a:pt x="50" y="60"/>
                    </a:lnTo>
                    <a:cubicBezTo>
                      <a:pt x="42" y="52"/>
                      <a:pt x="28" y="53"/>
                      <a:pt x="20" y="61"/>
                    </a:cubicBezTo>
                    <a:cubicBezTo>
                      <a:pt x="14" y="68"/>
                      <a:pt x="10" y="72"/>
                      <a:pt x="14" y="69"/>
                    </a:cubicBezTo>
                    <a:lnTo>
                      <a:pt x="14" y="69"/>
                    </a:lnTo>
                    <a:cubicBezTo>
                      <a:pt x="4" y="74"/>
                      <a:pt x="0" y="88"/>
                      <a:pt x="6" y="98"/>
                    </a:cubicBezTo>
                    <a:lnTo>
                      <a:pt x="6" y="98"/>
                    </a:lnTo>
                    <a:cubicBezTo>
                      <a:pt x="12" y="108"/>
                      <a:pt x="25" y="112"/>
                      <a:pt x="35" y="106"/>
                    </a:cubicBezTo>
                    <a:lnTo>
                      <a:pt x="35" y="106"/>
                    </a:lnTo>
                    <a:cubicBezTo>
                      <a:pt x="46" y="100"/>
                      <a:pt x="49" y="87"/>
                      <a:pt x="43" y="77"/>
                    </a:cubicBezTo>
                    <a:lnTo>
                      <a:pt x="43" y="77"/>
                    </a:lnTo>
                    <a:cubicBezTo>
                      <a:pt x="38" y="67"/>
                      <a:pt x="25" y="63"/>
                      <a:pt x="14" y="69"/>
                    </a:cubicBezTo>
                    <a:cubicBezTo>
                      <a:pt x="41" y="101"/>
                      <a:pt x="42" y="101"/>
                      <a:pt x="44" y="98"/>
                    </a:cubicBezTo>
                    <a:lnTo>
                      <a:pt x="44" y="98"/>
                    </a:lnTo>
                    <a:cubicBezTo>
                      <a:pt x="52" y="90"/>
                      <a:pt x="51" y="76"/>
                      <a:pt x="42" y="68"/>
                    </a:cubicBezTo>
                    <a:lnTo>
                      <a:pt x="42" y="68"/>
                    </a:lnTo>
                    <a:cubicBezTo>
                      <a:pt x="33" y="60"/>
                      <a:pt x="20" y="61"/>
                      <a:pt x="12" y="70"/>
                    </a:cubicBezTo>
                    <a:lnTo>
                      <a:pt x="12" y="70"/>
                    </a:lnTo>
                    <a:cubicBezTo>
                      <a:pt x="4" y="78"/>
                      <a:pt x="5" y="92"/>
                      <a:pt x="13" y="100"/>
                    </a:cubicBezTo>
                    <a:lnTo>
                      <a:pt x="13" y="100"/>
                    </a:lnTo>
                    <a:cubicBezTo>
                      <a:pt x="22" y="108"/>
                      <a:pt x="36" y="107"/>
                      <a:pt x="44" y="98"/>
                    </a:cubicBezTo>
                    <a:cubicBezTo>
                      <a:pt x="46" y="96"/>
                      <a:pt x="49" y="92"/>
                      <a:pt x="54" y="87"/>
                    </a:cubicBezTo>
                    <a:lnTo>
                      <a:pt x="54" y="87"/>
                    </a:lnTo>
                    <a:cubicBezTo>
                      <a:pt x="62" y="78"/>
                      <a:pt x="62" y="64"/>
                      <a:pt x="53" y="56"/>
                    </a:cubicBezTo>
                    <a:lnTo>
                      <a:pt x="53" y="56"/>
                    </a:lnTo>
                    <a:cubicBezTo>
                      <a:pt x="44" y="48"/>
                      <a:pt x="31" y="49"/>
                      <a:pt x="23" y="58"/>
                    </a:cubicBezTo>
                    <a:cubicBezTo>
                      <a:pt x="18" y="63"/>
                      <a:pt x="14" y="67"/>
                      <a:pt x="12" y="70"/>
                    </a:cubicBezTo>
                    <a:cubicBezTo>
                      <a:pt x="10" y="72"/>
                      <a:pt x="8" y="74"/>
                      <a:pt x="35" y="106"/>
                    </a:cubicBezTo>
                    <a:cubicBezTo>
                      <a:pt x="40" y="102"/>
                      <a:pt x="45" y="97"/>
                      <a:pt x="51" y="90"/>
                    </a:cubicBezTo>
                    <a:cubicBezTo>
                      <a:pt x="64" y="77"/>
                      <a:pt x="86" y="53"/>
                      <a:pt x="100" y="38"/>
                    </a:cubicBezTo>
                    <a:lnTo>
                      <a:pt x="100" y="38"/>
                    </a:lnTo>
                    <a:cubicBezTo>
                      <a:pt x="107" y="29"/>
                      <a:pt x="107" y="16"/>
                      <a:pt x="98" y="8"/>
                    </a:cubicBezTo>
                    <a:lnTo>
                      <a:pt x="98" y="8"/>
                    </a:lnTo>
                    <a:cubicBezTo>
                      <a:pt x="89" y="0"/>
                      <a:pt x="76" y="1"/>
                      <a:pt x="68" y="9"/>
                    </a:cubicBezTo>
                    <a:lnTo>
                      <a:pt x="68" y="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
              <p:cNvSpPr/>
              <p:nvPr/>
            </p:nvSpPr>
            <p:spPr>
              <a:xfrm>
                <a:off x="2219" y="2382"/>
                <a:ext cx="116" cy="98"/>
              </a:xfrm>
              <a:custGeom>
                <a:avLst/>
                <a:gdLst/>
                <a:ahLst/>
                <a:cxnLst/>
                <a:rect l="l" t="t" r="r" b="b"/>
                <a:pathLst>
                  <a:path w="118" h="133" extrusionOk="0">
                    <a:moveTo>
                      <a:pt x="114" y="32"/>
                    </a:moveTo>
                    <a:lnTo>
                      <a:pt x="114" y="32"/>
                    </a:lnTo>
                    <a:cubicBezTo>
                      <a:pt x="115" y="29"/>
                      <a:pt x="115" y="19"/>
                      <a:pt x="111" y="11"/>
                    </a:cubicBezTo>
                    <a:lnTo>
                      <a:pt x="111" y="11"/>
                    </a:lnTo>
                    <a:cubicBezTo>
                      <a:pt x="103" y="2"/>
                      <a:pt x="90" y="0"/>
                      <a:pt x="81" y="7"/>
                    </a:cubicBezTo>
                    <a:lnTo>
                      <a:pt x="81" y="7"/>
                    </a:lnTo>
                    <a:cubicBezTo>
                      <a:pt x="71" y="15"/>
                      <a:pt x="70" y="28"/>
                      <a:pt x="77" y="38"/>
                    </a:cubicBezTo>
                    <a:lnTo>
                      <a:pt x="77" y="38"/>
                    </a:lnTo>
                    <a:cubicBezTo>
                      <a:pt x="85" y="47"/>
                      <a:pt x="98" y="48"/>
                      <a:pt x="107" y="41"/>
                    </a:cubicBezTo>
                    <a:lnTo>
                      <a:pt x="107" y="41"/>
                    </a:lnTo>
                    <a:cubicBezTo>
                      <a:pt x="117" y="33"/>
                      <a:pt x="118" y="20"/>
                      <a:pt x="111" y="11"/>
                    </a:cubicBezTo>
                    <a:cubicBezTo>
                      <a:pt x="104" y="5"/>
                      <a:pt x="92" y="3"/>
                      <a:pt x="90" y="3"/>
                    </a:cubicBezTo>
                    <a:lnTo>
                      <a:pt x="90" y="3"/>
                    </a:lnTo>
                    <a:cubicBezTo>
                      <a:pt x="78" y="6"/>
                      <a:pt x="70" y="17"/>
                      <a:pt x="73" y="28"/>
                    </a:cubicBezTo>
                    <a:lnTo>
                      <a:pt x="73" y="28"/>
                    </a:lnTo>
                    <a:cubicBezTo>
                      <a:pt x="75" y="40"/>
                      <a:pt x="87" y="47"/>
                      <a:pt x="98" y="45"/>
                    </a:cubicBezTo>
                    <a:lnTo>
                      <a:pt x="98" y="45"/>
                    </a:lnTo>
                    <a:cubicBezTo>
                      <a:pt x="110" y="43"/>
                      <a:pt x="117" y="31"/>
                      <a:pt x="115" y="20"/>
                    </a:cubicBezTo>
                    <a:lnTo>
                      <a:pt x="115" y="20"/>
                    </a:lnTo>
                    <a:cubicBezTo>
                      <a:pt x="112" y="8"/>
                      <a:pt x="101" y="1"/>
                      <a:pt x="90" y="3"/>
                    </a:cubicBezTo>
                    <a:cubicBezTo>
                      <a:pt x="86" y="4"/>
                      <a:pt x="83" y="5"/>
                      <a:pt x="82" y="6"/>
                    </a:cubicBezTo>
                    <a:lnTo>
                      <a:pt x="82" y="6"/>
                    </a:lnTo>
                    <a:cubicBezTo>
                      <a:pt x="72" y="12"/>
                      <a:pt x="69" y="25"/>
                      <a:pt x="75" y="35"/>
                    </a:cubicBezTo>
                    <a:lnTo>
                      <a:pt x="75" y="35"/>
                    </a:lnTo>
                    <a:cubicBezTo>
                      <a:pt x="81" y="45"/>
                      <a:pt x="94" y="49"/>
                      <a:pt x="104" y="43"/>
                    </a:cubicBezTo>
                    <a:lnTo>
                      <a:pt x="104" y="43"/>
                    </a:lnTo>
                    <a:cubicBezTo>
                      <a:pt x="114" y="37"/>
                      <a:pt x="118" y="24"/>
                      <a:pt x="112" y="14"/>
                    </a:cubicBezTo>
                    <a:lnTo>
                      <a:pt x="112" y="14"/>
                    </a:lnTo>
                    <a:cubicBezTo>
                      <a:pt x="106" y="3"/>
                      <a:pt x="93" y="0"/>
                      <a:pt x="82" y="6"/>
                    </a:cubicBezTo>
                    <a:cubicBezTo>
                      <a:pt x="81" y="7"/>
                      <a:pt x="79" y="8"/>
                      <a:pt x="78" y="9"/>
                    </a:cubicBezTo>
                    <a:cubicBezTo>
                      <a:pt x="73" y="12"/>
                      <a:pt x="67" y="18"/>
                      <a:pt x="62" y="23"/>
                    </a:cubicBezTo>
                    <a:cubicBezTo>
                      <a:pt x="51" y="35"/>
                      <a:pt x="39" y="50"/>
                      <a:pt x="28" y="64"/>
                    </a:cubicBezTo>
                    <a:cubicBezTo>
                      <a:pt x="23" y="70"/>
                      <a:pt x="18" y="76"/>
                      <a:pt x="14" y="82"/>
                    </a:cubicBezTo>
                    <a:cubicBezTo>
                      <a:pt x="12" y="86"/>
                      <a:pt x="8" y="90"/>
                      <a:pt x="6" y="93"/>
                    </a:cubicBezTo>
                    <a:cubicBezTo>
                      <a:pt x="4" y="99"/>
                      <a:pt x="2" y="104"/>
                      <a:pt x="2" y="110"/>
                    </a:cubicBezTo>
                    <a:cubicBezTo>
                      <a:pt x="2" y="112"/>
                      <a:pt x="4" y="116"/>
                      <a:pt x="5" y="119"/>
                    </a:cubicBezTo>
                    <a:cubicBezTo>
                      <a:pt x="7" y="122"/>
                      <a:pt x="14" y="127"/>
                      <a:pt x="18" y="129"/>
                    </a:cubicBezTo>
                    <a:lnTo>
                      <a:pt x="18" y="129"/>
                    </a:lnTo>
                    <a:cubicBezTo>
                      <a:pt x="29" y="132"/>
                      <a:pt x="41" y="126"/>
                      <a:pt x="44" y="115"/>
                    </a:cubicBezTo>
                    <a:lnTo>
                      <a:pt x="44" y="115"/>
                    </a:lnTo>
                    <a:cubicBezTo>
                      <a:pt x="48" y="103"/>
                      <a:pt x="41" y="91"/>
                      <a:pt x="30" y="88"/>
                    </a:cubicBezTo>
                    <a:lnTo>
                      <a:pt x="30" y="88"/>
                    </a:lnTo>
                    <a:cubicBezTo>
                      <a:pt x="19" y="84"/>
                      <a:pt x="7" y="91"/>
                      <a:pt x="3" y="102"/>
                    </a:cubicBezTo>
                    <a:lnTo>
                      <a:pt x="3" y="102"/>
                    </a:lnTo>
                    <a:cubicBezTo>
                      <a:pt x="0" y="113"/>
                      <a:pt x="6" y="125"/>
                      <a:pt x="18" y="129"/>
                    </a:cubicBezTo>
                    <a:cubicBezTo>
                      <a:pt x="24" y="130"/>
                      <a:pt x="33" y="128"/>
                      <a:pt x="35" y="127"/>
                    </a:cubicBezTo>
                    <a:lnTo>
                      <a:pt x="35" y="127"/>
                    </a:lnTo>
                    <a:cubicBezTo>
                      <a:pt x="46" y="121"/>
                      <a:pt x="49" y="108"/>
                      <a:pt x="44" y="98"/>
                    </a:cubicBezTo>
                    <a:lnTo>
                      <a:pt x="44" y="98"/>
                    </a:lnTo>
                    <a:cubicBezTo>
                      <a:pt x="38" y="87"/>
                      <a:pt x="25" y="84"/>
                      <a:pt x="14" y="89"/>
                    </a:cubicBezTo>
                    <a:lnTo>
                      <a:pt x="14" y="89"/>
                    </a:lnTo>
                    <a:cubicBezTo>
                      <a:pt x="4" y="95"/>
                      <a:pt x="0" y="108"/>
                      <a:pt x="6" y="119"/>
                    </a:cubicBezTo>
                    <a:lnTo>
                      <a:pt x="6" y="119"/>
                    </a:lnTo>
                    <a:cubicBezTo>
                      <a:pt x="12" y="129"/>
                      <a:pt x="25" y="133"/>
                      <a:pt x="35" y="127"/>
                    </a:cubicBezTo>
                    <a:cubicBezTo>
                      <a:pt x="41" y="122"/>
                      <a:pt x="44" y="120"/>
                      <a:pt x="46" y="118"/>
                    </a:cubicBezTo>
                    <a:lnTo>
                      <a:pt x="46" y="118"/>
                    </a:lnTo>
                    <a:cubicBezTo>
                      <a:pt x="54" y="109"/>
                      <a:pt x="53" y="95"/>
                      <a:pt x="45" y="87"/>
                    </a:cubicBezTo>
                    <a:lnTo>
                      <a:pt x="45" y="87"/>
                    </a:lnTo>
                    <a:cubicBezTo>
                      <a:pt x="36" y="79"/>
                      <a:pt x="22" y="80"/>
                      <a:pt x="14" y="88"/>
                    </a:cubicBezTo>
                    <a:lnTo>
                      <a:pt x="14" y="88"/>
                    </a:lnTo>
                    <a:cubicBezTo>
                      <a:pt x="6" y="97"/>
                      <a:pt x="7" y="111"/>
                      <a:pt x="15" y="119"/>
                    </a:cubicBezTo>
                    <a:lnTo>
                      <a:pt x="15" y="119"/>
                    </a:lnTo>
                    <a:cubicBezTo>
                      <a:pt x="24" y="127"/>
                      <a:pt x="38" y="126"/>
                      <a:pt x="46" y="118"/>
                    </a:cubicBezTo>
                    <a:cubicBezTo>
                      <a:pt x="49" y="115"/>
                      <a:pt x="55" y="108"/>
                      <a:pt x="59" y="101"/>
                    </a:cubicBezTo>
                    <a:lnTo>
                      <a:pt x="59" y="101"/>
                    </a:lnTo>
                    <a:cubicBezTo>
                      <a:pt x="64" y="90"/>
                      <a:pt x="60" y="77"/>
                      <a:pt x="49" y="72"/>
                    </a:cubicBezTo>
                    <a:lnTo>
                      <a:pt x="49" y="72"/>
                    </a:lnTo>
                    <a:cubicBezTo>
                      <a:pt x="39" y="67"/>
                      <a:pt x="26" y="71"/>
                      <a:pt x="21" y="82"/>
                    </a:cubicBezTo>
                    <a:cubicBezTo>
                      <a:pt x="20" y="83"/>
                      <a:pt x="18" y="85"/>
                      <a:pt x="16" y="87"/>
                    </a:cubicBezTo>
                    <a:cubicBezTo>
                      <a:pt x="13" y="90"/>
                      <a:pt x="12" y="91"/>
                      <a:pt x="10" y="92"/>
                    </a:cubicBezTo>
                    <a:cubicBezTo>
                      <a:pt x="16" y="89"/>
                      <a:pt x="24" y="87"/>
                      <a:pt x="30" y="88"/>
                    </a:cubicBezTo>
                    <a:cubicBezTo>
                      <a:pt x="34" y="89"/>
                      <a:pt x="40" y="94"/>
                      <a:pt x="42" y="97"/>
                    </a:cubicBezTo>
                    <a:cubicBezTo>
                      <a:pt x="43" y="100"/>
                      <a:pt x="45" y="104"/>
                      <a:pt x="45" y="106"/>
                    </a:cubicBezTo>
                    <a:cubicBezTo>
                      <a:pt x="45" y="110"/>
                      <a:pt x="44" y="113"/>
                      <a:pt x="44" y="113"/>
                    </a:cubicBezTo>
                    <a:cubicBezTo>
                      <a:pt x="43" y="115"/>
                      <a:pt x="45" y="112"/>
                      <a:pt x="49" y="108"/>
                    </a:cubicBezTo>
                    <a:cubicBezTo>
                      <a:pt x="53" y="102"/>
                      <a:pt x="57" y="96"/>
                      <a:pt x="62" y="90"/>
                    </a:cubicBezTo>
                    <a:cubicBezTo>
                      <a:pt x="73" y="76"/>
                      <a:pt x="83" y="63"/>
                      <a:pt x="93" y="53"/>
                    </a:cubicBezTo>
                    <a:cubicBezTo>
                      <a:pt x="97" y="49"/>
                      <a:pt x="101" y="45"/>
                      <a:pt x="104" y="43"/>
                    </a:cubicBezTo>
                    <a:cubicBezTo>
                      <a:pt x="105" y="43"/>
                      <a:pt x="104" y="43"/>
                      <a:pt x="104" y="43"/>
                    </a:cubicBezTo>
                    <a:cubicBezTo>
                      <a:pt x="104" y="43"/>
                      <a:pt x="101" y="44"/>
                      <a:pt x="98" y="45"/>
                    </a:cubicBezTo>
                    <a:cubicBezTo>
                      <a:pt x="95" y="45"/>
                      <a:pt x="84" y="43"/>
                      <a:pt x="77" y="37"/>
                    </a:cubicBezTo>
                    <a:cubicBezTo>
                      <a:pt x="73" y="30"/>
                      <a:pt x="73" y="19"/>
                      <a:pt x="74" y="17"/>
                    </a:cubicBezTo>
                    <a:lnTo>
                      <a:pt x="74" y="17"/>
                    </a:lnTo>
                    <a:cubicBezTo>
                      <a:pt x="70" y="28"/>
                      <a:pt x="75" y="40"/>
                      <a:pt x="86" y="44"/>
                    </a:cubicBezTo>
                    <a:lnTo>
                      <a:pt x="86" y="44"/>
                    </a:lnTo>
                    <a:cubicBezTo>
                      <a:pt x="97" y="49"/>
                      <a:pt x="110" y="43"/>
                      <a:pt x="114" y="3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
              <p:cNvSpPr/>
              <p:nvPr/>
            </p:nvSpPr>
            <p:spPr>
              <a:xfrm>
                <a:off x="2212" y="2387"/>
                <a:ext cx="117" cy="103"/>
              </a:xfrm>
              <a:custGeom>
                <a:avLst/>
                <a:gdLst/>
                <a:ahLst/>
                <a:cxnLst/>
                <a:rect l="l" t="t" r="r" b="b"/>
                <a:pathLst>
                  <a:path w="119" h="140" extrusionOk="0">
                    <a:moveTo>
                      <a:pt x="114" y="37"/>
                    </a:moveTo>
                    <a:lnTo>
                      <a:pt x="114" y="37"/>
                    </a:lnTo>
                    <a:cubicBezTo>
                      <a:pt x="115" y="34"/>
                      <a:pt x="116" y="29"/>
                      <a:pt x="117" y="25"/>
                    </a:cubicBezTo>
                    <a:lnTo>
                      <a:pt x="117" y="25"/>
                    </a:lnTo>
                    <a:cubicBezTo>
                      <a:pt x="117" y="14"/>
                      <a:pt x="108" y="4"/>
                      <a:pt x="96" y="3"/>
                    </a:cubicBezTo>
                    <a:lnTo>
                      <a:pt x="96" y="3"/>
                    </a:lnTo>
                    <a:cubicBezTo>
                      <a:pt x="84" y="3"/>
                      <a:pt x="74" y="12"/>
                      <a:pt x="74" y="24"/>
                    </a:cubicBezTo>
                    <a:lnTo>
                      <a:pt x="74" y="24"/>
                    </a:lnTo>
                    <a:cubicBezTo>
                      <a:pt x="73" y="36"/>
                      <a:pt x="83" y="46"/>
                      <a:pt x="95" y="46"/>
                    </a:cubicBezTo>
                    <a:lnTo>
                      <a:pt x="95" y="46"/>
                    </a:lnTo>
                    <a:cubicBezTo>
                      <a:pt x="106" y="46"/>
                      <a:pt x="116" y="37"/>
                      <a:pt x="117" y="25"/>
                    </a:cubicBezTo>
                    <a:cubicBezTo>
                      <a:pt x="117" y="22"/>
                      <a:pt x="114" y="14"/>
                      <a:pt x="111" y="9"/>
                    </a:cubicBezTo>
                    <a:lnTo>
                      <a:pt x="111" y="9"/>
                    </a:lnTo>
                    <a:cubicBezTo>
                      <a:pt x="102" y="0"/>
                      <a:pt x="89" y="0"/>
                      <a:pt x="80" y="8"/>
                    </a:cubicBezTo>
                    <a:lnTo>
                      <a:pt x="80" y="8"/>
                    </a:lnTo>
                    <a:cubicBezTo>
                      <a:pt x="72" y="16"/>
                      <a:pt x="71" y="30"/>
                      <a:pt x="80" y="39"/>
                    </a:cubicBezTo>
                    <a:lnTo>
                      <a:pt x="80" y="39"/>
                    </a:lnTo>
                    <a:cubicBezTo>
                      <a:pt x="88" y="47"/>
                      <a:pt x="101" y="47"/>
                      <a:pt x="110" y="39"/>
                    </a:cubicBezTo>
                    <a:lnTo>
                      <a:pt x="110" y="39"/>
                    </a:lnTo>
                    <a:cubicBezTo>
                      <a:pt x="119" y="31"/>
                      <a:pt x="119" y="17"/>
                      <a:pt x="111" y="9"/>
                    </a:cubicBezTo>
                    <a:cubicBezTo>
                      <a:pt x="105" y="5"/>
                      <a:pt x="93" y="2"/>
                      <a:pt x="89" y="3"/>
                    </a:cubicBezTo>
                    <a:lnTo>
                      <a:pt x="89" y="3"/>
                    </a:lnTo>
                    <a:cubicBezTo>
                      <a:pt x="78" y="6"/>
                      <a:pt x="71" y="17"/>
                      <a:pt x="74" y="29"/>
                    </a:cubicBezTo>
                    <a:lnTo>
                      <a:pt x="74" y="29"/>
                    </a:lnTo>
                    <a:cubicBezTo>
                      <a:pt x="76" y="40"/>
                      <a:pt x="88" y="47"/>
                      <a:pt x="99" y="44"/>
                    </a:cubicBezTo>
                    <a:lnTo>
                      <a:pt x="99" y="44"/>
                    </a:lnTo>
                    <a:cubicBezTo>
                      <a:pt x="111" y="42"/>
                      <a:pt x="118" y="30"/>
                      <a:pt x="115" y="19"/>
                    </a:cubicBezTo>
                    <a:lnTo>
                      <a:pt x="115" y="19"/>
                    </a:lnTo>
                    <a:cubicBezTo>
                      <a:pt x="113" y="7"/>
                      <a:pt x="101" y="0"/>
                      <a:pt x="89" y="3"/>
                    </a:cubicBezTo>
                    <a:cubicBezTo>
                      <a:pt x="82" y="6"/>
                      <a:pt x="76" y="11"/>
                      <a:pt x="72" y="14"/>
                    </a:cubicBezTo>
                    <a:cubicBezTo>
                      <a:pt x="67" y="20"/>
                      <a:pt x="60" y="29"/>
                      <a:pt x="53" y="37"/>
                    </a:cubicBezTo>
                    <a:lnTo>
                      <a:pt x="53" y="37"/>
                    </a:lnTo>
                    <a:cubicBezTo>
                      <a:pt x="46" y="46"/>
                      <a:pt x="47" y="60"/>
                      <a:pt x="56" y="67"/>
                    </a:cubicBezTo>
                    <a:lnTo>
                      <a:pt x="56" y="67"/>
                    </a:lnTo>
                    <a:cubicBezTo>
                      <a:pt x="66" y="75"/>
                      <a:pt x="79" y="73"/>
                      <a:pt x="87" y="64"/>
                    </a:cubicBezTo>
                    <a:lnTo>
                      <a:pt x="87" y="64"/>
                    </a:lnTo>
                    <a:cubicBezTo>
                      <a:pt x="94" y="55"/>
                      <a:pt x="92" y="41"/>
                      <a:pt x="83" y="34"/>
                    </a:cubicBezTo>
                    <a:lnTo>
                      <a:pt x="83" y="34"/>
                    </a:lnTo>
                    <a:cubicBezTo>
                      <a:pt x="74" y="26"/>
                      <a:pt x="60" y="28"/>
                      <a:pt x="53" y="37"/>
                    </a:cubicBezTo>
                    <a:cubicBezTo>
                      <a:pt x="41" y="51"/>
                      <a:pt x="28" y="66"/>
                      <a:pt x="19" y="79"/>
                    </a:cubicBezTo>
                    <a:lnTo>
                      <a:pt x="19" y="79"/>
                    </a:lnTo>
                    <a:cubicBezTo>
                      <a:pt x="12" y="88"/>
                      <a:pt x="13" y="101"/>
                      <a:pt x="23" y="109"/>
                    </a:cubicBezTo>
                    <a:lnTo>
                      <a:pt x="23" y="109"/>
                    </a:lnTo>
                    <a:cubicBezTo>
                      <a:pt x="32" y="116"/>
                      <a:pt x="45" y="114"/>
                      <a:pt x="53" y="105"/>
                    </a:cubicBezTo>
                    <a:lnTo>
                      <a:pt x="53" y="105"/>
                    </a:lnTo>
                    <a:cubicBezTo>
                      <a:pt x="60" y="96"/>
                      <a:pt x="58" y="82"/>
                      <a:pt x="49" y="75"/>
                    </a:cubicBezTo>
                    <a:lnTo>
                      <a:pt x="49" y="75"/>
                    </a:lnTo>
                    <a:cubicBezTo>
                      <a:pt x="40" y="68"/>
                      <a:pt x="26" y="69"/>
                      <a:pt x="19" y="79"/>
                    </a:cubicBezTo>
                    <a:cubicBezTo>
                      <a:pt x="14" y="85"/>
                      <a:pt x="9" y="91"/>
                      <a:pt x="6" y="96"/>
                    </a:cubicBezTo>
                    <a:lnTo>
                      <a:pt x="6" y="96"/>
                    </a:lnTo>
                    <a:cubicBezTo>
                      <a:pt x="0" y="107"/>
                      <a:pt x="4" y="120"/>
                      <a:pt x="14" y="126"/>
                    </a:cubicBezTo>
                    <a:lnTo>
                      <a:pt x="14" y="126"/>
                    </a:lnTo>
                    <a:cubicBezTo>
                      <a:pt x="24" y="132"/>
                      <a:pt x="37" y="129"/>
                      <a:pt x="43" y="118"/>
                    </a:cubicBezTo>
                    <a:lnTo>
                      <a:pt x="43" y="118"/>
                    </a:lnTo>
                    <a:cubicBezTo>
                      <a:pt x="49" y="108"/>
                      <a:pt x="46" y="95"/>
                      <a:pt x="36" y="89"/>
                    </a:cubicBezTo>
                    <a:lnTo>
                      <a:pt x="36" y="89"/>
                    </a:lnTo>
                    <a:cubicBezTo>
                      <a:pt x="26" y="83"/>
                      <a:pt x="12" y="86"/>
                      <a:pt x="6" y="96"/>
                    </a:cubicBezTo>
                    <a:cubicBezTo>
                      <a:pt x="3" y="102"/>
                      <a:pt x="0" y="111"/>
                      <a:pt x="0" y="121"/>
                    </a:cubicBezTo>
                    <a:lnTo>
                      <a:pt x="0" y="121"/>
                    </a:lnTo>
                    <a:cubicBezTo>
                      <a:pt x="2" y="132"/>
                      <a:pt x="13" y="140"/>
                      <a:pt x="25" y="138"/>
                    </a:cubicBezTo>
                    <a:lnTo>
                      <a:pt x="25" y="138"/>
                    </a:lnTo>
                    <a:cubicBezTo>
                      <a:pt x="36" y="136"/>
                      <a:pt x="44" y="125"/>
                      <a:pt x="42" y="113"/>
                    </a:cubicBezTo>
                    <a:cubicBezTo>
                      <a:pt x="42" y="119"/>
                      <a:pt x="41" y="122"/>
                      <a:pt x="43" y="118"/>
                    </a:cubicBezTo>
                    <a:cubicBezTo>
                      <a:pt x="45" y="115"/>
                      <a:pt x="48" y="111"/>
                      <a:pt x="53" y="105"/>
                    </a:cubicBezTo>
                    <a:cubicBezTo>
                      <a:pt x="62" y="93"/>
                      <a:pt x="74" y="79"/>
                      <a:pt x="86" y="64"/>
                    </a:cubicBezTo>
                    <a:cubicBezTo>
                      <a:pt x="93" y="56"/>
                      <a:pt x="99" y="48"/>
                      <a:pt x="103" y="44"/>
                    </a:cubicBezTo>
                    <a:cubicBezTo>
                      <a:pt x="106" y="41"/>
                      <a:pt x="105" y="42"/>
                      <a:pt x="99" y="44"/>
                    </a:cubicBezTo>
                    <a:cubicBezTo>
                      <a:pt x="96" y="45"/>
                      <a:pt x="85" y="43"/>
                      <a:pt x="80" y="39"/>
                    </a:cubicBezTo>
                    <a:cubicBezTo>
                      <a:pt x="76" y="34"/>
                      <a:pt x="74" y="26"/>
                      <a:pt x="74" y="24"/>
                    </a:cubicBezTo>
                    <a:cubicBezTo>
                      <a:pt x="74" y="21"/>
                      <a:pt x="75" y="20"/>
                      <a:pt x="74" y="21"/>
                    </a:cubicBezTo>
                    <a:lnTo>
                      <a:pt x="74" y="21"/>
                    </a:lnTo>
                    <a:cubicBezTo>
                      <a:pt x="70" y="32"/>
                      <a:pt x="75" y="44"/>
                      <a:pt x="86" y="49"/>
                    </a:cubicBezTo>
                    <a:lnTo>
                      <a:pt x="86" y="49"/>
                    </a:lnTo>
                    <a:cubicBezTo>
                      <a:pt x="97" y="53"/>
                      <a:pt x="109" y="48"/>
                      <a:pt x="114" y="3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
              <p:cNvSpPr/>
              <p:nvPr/>
            </p:nvSpPr>
            <p:spPr>
              <a:xfrm>
                <a:off x="2211" y="2426"/>
                <a:ext cx="138" cy="63"/>
              </a:xfrm>
              <a:custGeom>
                <a:avLst/>
                <a:gdLst/>
                <a:ahLst/>
                <a:cxnLst/>
                <a:rect l="l" t="t" r="r" b="b"/>
                <a:pathLst>
                  <a:path w="141" h="85" extrusionOk="0">
                    <a:moveTo>
                      <a:pt x="36" y="79"/>
                    </a:moveTo>
                    <a:lnTo>
                      <a:pt x="36" y="79"/>
                    </a:lnTo>
                    <a:cubicBezTo>
                      <a:pt x="51" y="69"/>
                      <a:pt x="102" y="58"/>
                      <a:pt x="128" y="42"/>
                    </a:cubicBezTo>
                    <a:lnTo>
                      <a:pt x="128" y="42"/>
                    </a:lnTo>
                    <a:cubicBezTo>
                      <a:pt x="138" y="36"/>
                      <a:pt x="141" y="23"/>
                      <a:pt x="135" y="13"/>
                    </a:cubicBezTo>
                    <a:lnTo>
                      <a:pt x="135" y="13"/>
                    </a:lnTo>
                    <a:cubicBezTo>
                      <a:pt x="129" y="3"/>
                      <a:pt x="116" y="0"/>
                      <a:pt x="105" y="6"/>
                    </a:cubicBezTo>
                    <a:cubicBezTo>
                      <a:pt x="88" y="18"/>
                      <a:pt x="37" y="28"/>
                      <a:pt x="13" y="43"/>
                    </a:cubicBezTo>
                    <a:lnTo>
                      <a:pt x="13" y="43"/>
                    </a:lnTo>
                    <a:cubicBezTo>
                      <a:pt x="3" y="49"/>
                      <a:pt x="0" y="62"/>
                      <a:pt x="7" y="72"/>
                    </a:cubicBezTo>
                    <a:lnTo>
                      <a:pt x="7" y="72"/>
                    </a:lnTo>
                    <a:cubicBezTo>
                      <a:pt x="13" y="82"/>
                      <a:pt x="26" y="85"/>
                      <a:pt x="36" y="7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
              <p:cNvSpPr/>
              <p:nvPr/>
            </p:nvSpPr>
            <p:spPr>
              <a:xfrm>
                <a:off x="2186" y="2436"/>
                <a:ext cx="166" cy="68"/>
              </a:xfrm>
              <a:custGeom>
                <a:avLst/>
                <a:gdLst/>
                <a:ahLst/>
                <a:cxnLst/>
                <a:rect l="l" t="t" r="r" b="b"/>
                <a:pathLst>
                  <a:path w="170" h="91" extrusionOk="0">
                    <a:moveTo>
                      <a:pt x="14" y="47"/>
                    </a:moveTo>
                    <a:lnTo>
                      <a:pt x="14" y="47"/>
                    </a:lnTo>
                    <a:cubicBezTo>
                      <a:pt x="12" y="48"/>
                      <a:pt x="10" y="50"/>
                      <a:pt x="9" y="51"/>
                    </a:cubicBezTo>
                    <a:lnTo>
                      <a:pt x="9" y="51"/>
                    </a:lnTo>
                    <a:cubicBezTo>
                      <a:pt x="1" y="60"/>
                      <a:pt x="2" y="73"/>
                      <a:pt x="10" y="81"/>
                    </a:cubicBezTo>
                    <a:lnTo>
                      <a:pt x="10" y="81"/>
                    </a:lnTo>
                    <a:cubicBezTo>
                      <a:pt x="19" y="89"/>
                      <a:pt x="33" y="89"/>
                      <a:pt x="41" y="80"/>
                    </a:cubicBezTo>
                    <a:lnTo>
                      <a:pt x="41" y="80"/>
                    </a:lnTo>
                    <a:cubicBezTo>
                      <a:pt x="49" y="71"/>
                      <a:pt x="48" y="58"/>
                      <a:pt x="39" y="50"/>
                    </a:cubicBezTo>
                    <a:lnTo>
                      <a:pt x="39" y="50"/>
                    </a:lnTo>
                    <a:cubicBezTo>
                      <a:pt x="31" y="42"/>
                      <a:pt x="17" y="42"/>
                      <a:pt x="9" y="51"/>
                    </a:cubicBezTo>
                    <a:cubicBezTo>
                      <a:pt x="8" y="52"/>
                      <a:pt x="7" y="54"/>
                      <a:pt x="6" y="55"/>
                    </a:cubicBezTo>
                    <a:lnTo>
                      <a:pt x="6" y="55"/>
                    </a:lnTo>
                    <a:cubicBezTo>
                      <a:pt x="0" y="65"/>
                      <a:pt x="3" y="79"/>
                      <a:pt x="14" y="85"/>
                    </a:cubicBezTo>
                    <a:lnTo>
                      <a:pt x="14" y="85"/>
                    </a:lnTo>
                    <a:cubicBezTo>
                      <a:pt x="24" y="91"/>
                      <a:pt x="37" y="87"/>
                      <a:pt x="43" y="77"/>
                    </a:cubicBezTo>
                    <a:lnTo>
                      <a:pt x="43" y="77"/>
                    </a:lnTo>
                    <a:cubicBezTo>
                      <a:pt x="49" y="67"/>
                      <a:pt x="46" y="54"/>
                      <a:pt x="35" y="48"/>
                    </a:cubicBezTo>
                    <a:lnTo>
                      <a:pt x="35" y="48"/>
                    </a:lnTo>
                    <a:cubicBezTo>
                      <a:pt x="25" y="42"/>
                      <a:pt x="12" y="45"/>
                      <a:pt x="6" y="55"/>
                    </a:cubicBezTo>
                    <a:cubicBezTo>
                      <a:pt x="5" y="57"/>
                      <a:pt x="3" y="64"/>
                      <a:pt x="3" y="69"/>
                    </a:cubicBezTo>
                    <a:lnTo>
                      <a:pt x="3" y="69"/>
                    </a:lnTo>
                    <a:cubicBezTo>
                      <a:pt x="4" y="80"/>
                      <a:pt x="15" y="89"/>
                      <a:pt x="26" y="88"/>
                    </a:cubicBezTo>
                    <a:lnTo>
                      <a:pt x="26" y="88"/>
                    </a:lnTo>
                    <a:cubicBezTo>
                      <a:pt x="38" y="87"/>
                      <a:pt x="47" y="76"/>
                      <a:pt x="46" y="65"/>
                    </a:cubicBezTo>
                    <a:lnTo>
                      <a:pt x="46" y="65"/>
                    </a:lnTo>
                    <a:cubicBezTo>
                      <a:pt x="45" y="53"/>
                      <a:pt x="34" y="44"/>
                      <a:pt x="22" y="45"/>
                    </a:cubicBezTo>
                    <a:lnTo>
                      <a:pt x="22" y="45"/>
                    </a:lnTo>
                    <a:cubicBezTo>
                      <a:pt x="11" y="46"/>
                      <a:pt x="2" y="57"/>
                      <a:pt x="3" y="69"/>
                    </a:cubicBezTo>
                    <a:cubicBezTo>
                      <a:pt x="4" y="75"/>
                      <a:pt x="12" y="85"/>
                      <a:pt x="16" y="87"/>
                    </a:cubicBezTo>
                    <a:cubicBezTo>
                      <a:pt x="20" y="88"/>
                      <a:pt x="24" y="88"/>
                      <a:pt x="26" y="88"/>
                    </a:cubicBezTo>
                    <a:cubicBezTo>
                      <a:pt x="28" y="88"/>
                      <a:pt x="31" y="88"/>
                      <a:pt x="32" y="87"/>
                    </a:cubicBezTo>
                    <a:lnTo>
                      <a:pt x="32" y="87"/>
                    </a:lnTo>
                    <a:cubicBezTo>
                      <a:pt x="44" y="84"/>
                      <a:pt x="51" y="72"/>
                      <a:pt x="47" y="61"/>
                    </a:cubicBezTo>
                    <a:lnTo>
                      <a:pt x="47" y="61"/>
                    </a:lnTo>
                    <a:cubicBezTo>
                      <a:pt x="44" y="50"/>
                      <a:pt x="33" y="43"/>
                      <a:pt x="21" y="46"/>
                    </a:cubicBezTo>
                    <a:lnTo>
                      <a:pt x="21" y="46"/>
                    </a:lnTo>
                    <a:cubicBezTo>
                      <a:pt x="10" y="49"/>
                      <a:pt x="3" y="61"/>
                      <a:pt x="6" y="72"/>
                    </a:cubicBezTo>
                    <a:lnTo>
                      <a:pt x="6" y="72"/>
                    </a:lnTo>
                    <a:cubicBezTo>
                      <a:pt x="9" y="84"/>
                      <a:pt x="21" y="90"/>
                      <a:pt x="32" y="87"/>
                    </a:cubicBezTo>
                    <a:cubicBezTo>
                      <a:pt x="36" y="86"/>
                      <a:pt x="40" y="84"/>
                      <a:pt x="44" y="83"/>
                    </a:cubicBezTo>
                    <a:lnTo>
                      <a:pt x="44" y="83"/>
                    </a:lnTo>
                    <a:cubicBezTo>
                      <a:pt x="55" y="78"/>
                      <a:pt x="60" y="66"/>
                      <a:pt x="56" y="55"/>
                    </a:cubicBezTo>
                    <a:lnTo>
                      <a:pt x="56" y="55"/>
                    </a:lnTo>
                    <a:cubicBezTo>
                      <a:pt x="51" y="44"/>
                      <a:pt x="39" y="39"/>
                      <a:pt x="28" y="43"/>
                    </a:cubicBezTo>
                    <a:lnTo>
                      <a:pt x="28" y="43"/>
                    </a:lnTo>
                    <a:cubicBezTo>
                      <a:pt x="17" y="48"/>
                      <a:pt x="11" y="60"/>
                      <a:pt x="16" y="71"/>
                    </a:cubicBezTo>
                    <a:lnTo>
                      <a:pt x="16" y="71"/>
                    </a:lnTo>
                    <a:cubicBezTo>
                      <a:pt x="20" y="82"/>
                      <a:pt x="33" y="87"/>
                      <a:pt x="44" y="83"/>
                    </a:cubicBezTo>
                    <a:cubicBezTo>
                      <a:pt x="56" y="80"/>
                      <a:pt x="81" y="71"/>
                      <a:pt x="102" y="64"/>
                    </a:cubicBezTo>
                    <a:lnTo>
                      <a:pt x="102" y="64"/>
                    </a:lnTo>
                    <a:cubicBezTo>
                      <a:pt x="113" y="60"/>
                      <a:pt x="119" y="48"/>
                      <a:pt x="115" y="36"/>
                    </a:cubicBezTo>
                    <a:lnTo>
                      <a:pt x="115" y="36"/>
                    </a:lnTo>
                    <a:cubicBezTo>
                      <a:pt x="111" y="25"/>
                      <a:pt x="99" y="19"/>
                      <a:pt x="88" y="23"/>
                    </a:cubicBezTo>
                    <a:lnTo>
                      <a:pt x="88" y="23"/>
                    </a:lnTo>
                    <a:cubicBezTo>
                      <a:pt x="77" y="27"/>
                      <a:pt x="71" y="39"/>
                      <a:pt x="75" y="51"/>
                    </a:cubicBezTo>
                    <a:lnTo>
                      <a:pt x="75" y="51"/>
                    </a:lnTo>
                    <a:cubicBezTo>
                      <a:pt x="79" y="62"/>
                      <a:pt x="91" y="68"/>
                      <a:pt x="102" y="64"/>
                    </a:cubicBezTo>
                    <a:cubicBezTo>
                      <a:pt x="127" y="55"/>
                      <a:pt x="147" y="48"/>
                      <a:pt x="156" y="43"/>
                    </a:cubicBezTo>
                    <a:lnTo>
                      <a:pt x="156" y="43"/>
                    </a:lnTo>
                    <a:cubicBezTo>
                      <a:pt x="166" y="38"/>
                      <a:pt x="170" y="25"/>
                      <a:pt x="164" y="14"/>
                    </a:cubicBezTo>
                    <a:lnTo>
                      <a:pt x="164" y="14"/>
                    </a:lnTo>
                    <a:cubicBezTo>
                      <a:pt x="159" y="4"/>
                      <a:pt x="146" y="0"/>
                      <a:pt x="135" y="6"/>
                    </a:cubicBezTo>
                    <a:cubicBezTo>
                      <a:pt x="130" y="8"/>
                      <a:pt x="113" y="15"/>
                      <a:pt x="88" y="23"/>
                    </a:cubicBezTo>
                    <a:cubicBezTo>
                      <a:pt x="67" y="31"/>
                      <a:pt x="43" y="39"/>
                      <a:pt x="30" y="42"/>
                    </a:cubicBezTo>
                    <a:cubicBezTo>
                      <a:pt x="24" y="45"/>
                      <a:pt x="21" y="46"/>
                      <a:pt x="20" y="46"/>
                    </a:cubicBezTo>
                    <a:cubicBezTo>
                      <a:pt x="21" y="46"/>
                      <a:pt x="23" y="46"/>
                      <a:pt x="24" y="46"/>
                    </a:cubicBezTo>
                    <a:cubicBezTo>
                      <a:pt x="25" y="46"/>
                      <a:pt x="29" y="46"/>
                      <a:pt x="33" y="47"/>
                    </a:cubicBezTo>
                    <a:cubicBezTo>
                      <a:pt x="36" y="49"/>
                      <a:pt x="44" y="59"/>
                      <a:pt x="46" y="65"/>
                    </a:cubicBezTo>
                    <a:cubicBezTo>
                      <a:pt x="46" y="69"/>
                      <a:pt x="44" y="75"/>
                      <a:pt x="43" y="77"/>
                    </a:cubicBezTo>
                    <a:cubicBezTo>
                      <a:pt x="42" y="78"/>
                      <a:pt x="41" y="80"/>
                      <a:pt x="41" y="80"/>
                    </a:cubicBezTo>
                    <a:cubicBezTo>
                      <a:pt x="40" y="80"/>
                      <a:pt x="40" y="81"/>
                      <a:pt x="41" y="80"/>
                    </a:cubicBezTo>
                    <a:lnTo>
                      <a:pt x="41" y="80"/>
                    </a:lnTo>
                    <a:cubicBezTo>
                      <a:pt x="50" y="73"/>
                      <a:pt x="51" y="59"/>
                      <a:pt x="44" y="50"/>
                    </a:cubicBezTo>
                    <a:lnTo>
                      <a:pt x="44" y="50"/>
                    </a:lnTo>
                    <a:cubicBezTo>
                      <a:pt x="36" y="41"/>
                      <a:pt x="23" y="39"/>
                      <a:pt x="14" y="4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
              <p:cNvSpPr/>
              <p:nvPr/>
            </p:nvSpPr>
            <p:spPr>
              <a:xfrm>
                <a:off x="2229" y="2404"/>
                <a:ext cx="271" cy="91"/>
              </a:xfrm>
              <a:custGeom>
                <a:avLst/>
                <a:gdLst/>
                <a:ahLst/>
                <a:cxnLst/>
                <a:rect l="l" t="t" r="r" b="b"/>
                <a:pathLst>
                  <a:path w="276" h="123" extrusionOk="0">
                    <a:moveTo>
                      <a:pt x="29" y="120"/>
                    </a:moveTo>
                    <a:lnTo>
                      <a:pt x="29" y="120"/>
                    </a:lnTo>
                    <a:cubicBezTo>
                      <a:pt x="33" y="119"/>
                      <a:pt x="38" y="118"/>
                      <a:pt x="47" y="115"/>
                    </a:cubicBezTo>
                    <a:lnTo>
                      <a:pt x="47" y="115"/>
                    </a:lnTo>
                    <a:cubicBezTo>
                      <a:pt x="58" y="112"/>
                      <a:pt x="65" y="100"/>
                      <a:pt x="61" y="89"/>
                    </a:cubicBezTo>
                    <a:lnTo>
                      <a:pt x="61" y="89"/>
                    </a:lnTo>
                    <a:cubicBezTo>
                      <a:pt x="58" y="78"/>
                      <a:pt x="46" y="71"/>
                      <a:pt x="35" y="74"/>
                    </a:cubicBezTo>
                    <a:lnTo>
                      <a:pt x="35" y="74"/>
                    </a:lnTo>
                    <a:cubicBezTo>
                      <a:pt x="24" y="77"/>
                      <a:pt x="17" y="89"/>
                      <a:pt x="20" y="101"/>
                    </a:cubicBezTo>
                    <a:lnTo>
                      <a:pt x="20" y="101"/>
                    </a:lnTo>
                    <a:cubicBezTo>
                      <a:pt x="24" y="112"/>
                      <a:pt x="35" y="119"/>
                      <a:pt x="47" y="115"/>
                    </a:cubicBezTo>
                    <a:cubicBezTo>
                      <a:pt x="51" y="114"/>
                      <a:pt x="57" y="113"/>
                      <a:pt x="64" y="111"/>
                    </a:cubicBezTo>
                    <a:lnTo>
                      <a:pt x="64" y="111"/>
                    </a:lnTo>
                    <a:cubicBezTo>
                      <a:pt x="75" y="108"/>
                      <a:pt x="82" y="96"/>
                      <a:pt x="79" y="84"/>
                    </a:cubicBezTo>
                    <a:lnTo>
                      <a:pt x="79" y="84"/>
                    </a:lnTo>
                    <a:cubicBezTo>
                      <a:pt x="76" y="73"/>
                      <a:pt x="64" y="66"/>
                      <a:pt x="53" y="69"/>
                    </a:cubicBezTo>
                    <a:lnTo>
                      <a:pt x="53" y="69"/>
                    </a:lnTo>
                    <a:cubicBezTo>
                      <a:pt x="41" y="73"/>
                      <a:pt x="35" y="84"/>
                      <a:pt x="38" y="96"/>
                    </a:cubicBezTo>
                    <a:lnTo>
                      <a:pt x="38" y="96"/>
                    </a:lnTo>
                    <a:cubicBezTo>
                      <a:pt x="41" y="107"/>
                      <a:pt x="53" y="114"/>
                      <a:pt x="64" y="111"/>
                    </a:cubicBezTo>
                    <a:cubicBezTo>
                      <a:pt x="77" y="107"/>
                      <a:pt x="93" y="102"/>
                      <a:pt x="110" y="97"/>
                    </a:cubicBezTo>
                    <a:lnTo>
                      <a:pt x="110" y="97"/>
                    </a:lnTo>
                    <a:cubicBezTo>
                      <a:pt x="121" y="93"/>
                      <a:pt x="128" y="81"/>
                      <a:pt x="124" y="70"/>
                    </a:cubicBezTo>
                    <a:lnTo>
                      <a:pt x="124" y="70"/>
                    </a:lnTo>
                    <a:cubicBezTo>
                      <a:pt x="121" y="59"/>
                      <a:pt x="109" y="52"/>
                      <a:pt x="97" y="56"/>
                    </a:cubicBezTo>
                    <a:lnTo>
                      <a:pt x="97" y="56"/>
                    </a:lnTo>
                    <a:cubicBezTo>
                      <a:pt x="86" y="59"/>
                      <a:pt x="80" y="71"/>
                      <a:pt x="83" y="83"/>
                    </a:cubicBezTo>
                    <a:lnTo>
                      <a:pt x="83" y="83"/>
                    </a:lnTo>
                    <a:cubicBezTo>
                      <a:pt x="87" y="94"/>
                      <a:pt x="99" y="100"/>
                      <a:pt x="110" y="97"/>
                    </a:cubicBezTo>
                    <a:cubicBezTo>
                      <a:pt x="120" y="94"/>
                      <a:pt x="130" y="91"/>
                      <a:pt x="139" y="88"/>
                    </a:cubicBezTo>
                    <a:lnTo>
                      <a:pt x="139" y="88"/>
                    </a:lnTo>
                    <a:cubicBezTo>
                      <a:pt x="150" y="84"/>
                      <a:pt x="157" y="72"/>
                      <a:pt x="153" y="61"/>
                    </a:cubicBezTo>
                    <a:lnTo>
                      <a:pt x="153" y="61"/>
                    </a:lnTo>
                    <a:cubicBezTo>
                      <a:pt x="149" y="49"/>
                      <a:pt x="137" y="43"/>
                      <a:pt x="126" y="47"/>
                    </a:cubicBezTo>
                    <a:lnTo>
                      <a:pt x="126" y="47"/>
                    </a:lnTo>
                    <a:cubicBezTo>
                      <a:pt x="115" y="50"/>
                      <a:pt x="109" y="62"/>
                      <a:pt x="112" y="74"/>
                    </a:cubicBezTo>
                    <a:lnTo>
                      <a:pt x="112" y="74"/>
                    </a:lnTo>
                    <a:cubicBezTo>
                      <a:pt x="116" y="85"/>
                      <a:pt x="128" y="91"/>
                      <a:pt x="139" y="88"/>
                    </a:cubicBezTo>
                    <a:cubicBezTo>
                      <a:pt x="151" y="84"/>
                      <a:pt x="163" y="81"/>
                      <a:pt x="173" y="78"/>
                    </a:cubicBezTo>
                    <a:lnTo>
                      <a:pt x="173" y="78"/>
                    </a:lnTo>
                    <a:cubicBezTo>
                      <a:pt x="184" y="75"/>
                      <a:pt x="191" y="63"/>
                      <a:pt x="188" y="52"/>
                    </a:cubicBezTo>
                    <a:lnTo>
                      <a:pt x="188" y="52"/>
                    </a:lnTo>
                    <a:cubicBezTo>
                      <a:pt x="185" y="40"/>
                      <a:pt x="173" y="34"/>
                      <a:pt x="161" y="37"/>
                    </a:cubicBezTo>
                    <a:lnTo>
                      <a:pt x="161" y="37"/>
                    </a:lnTo>
                    <a:cubicBezTo>
                      <a:pt x="150" y="40"/>
                      <a:pt x="143" y="52"/>
                      <a:pt x="146" y="63"/>
                    </a:cubicBezTo>
                    <a:lnTo>
                      <a:pt x="146" y="63"/>
                    </a:lnTo>
                    <a:cubicBezTo>
                      <a:pt x="150" y="74"/>
                      <a:pt x="161" y="81"/>
                      <a:pt x="173" y="78"/>
                    </a:cubicBezTo>
                    <a:cubicBezTo>
                      <a:pt x="213" y="67"/>
                      <a:pt x="240" y="59"/>
                      <a:pt x="264" y="42"/>
                    </a:cubicBezTo>
                    <a:lnTo>
                      <a:pt x="264" y="42"/>
                    </a:lnTo>
                    <a:cubicBezTo>
                      <a:pt x="274" y="35"/>
                      <a:pt x="276" y="22"/>
                      <a:pt x="270" y="12"/>
                    </a:cubicBezTo>
                    <a:lnTo>
                      <a:pt x="270" y="12"/>
                    </a:lnTo>
                    <a:cubicBezTo>
                      <a:pt x="263" y="3"/>
                      <a:pt x="249" y="0"/>
                      <a:pt x="240" y="7"/>
                    </a:cubicBezTo>
                    <a:cubicBezTo>
                      <a:pt x="221" y="20"/>
                      <a:pt x="201" y="26"/>
                      <a:pt x="161" y="37"/>
                    </a:cubicBezTo>
                    <a:cubicBezTo>
                      <a:pt x="151" y="40"/>
                      <a:pt x="139" y="43"/>
                      <a:pt x="127" y="47"/>
                    </a:cubicBezTo>
                    <a:cubicBezTo>
                      <a:pt x="117" y="50"/>
                      <a:pt x="107" y="53"/>
                      <a:pt x="97" y="56"/>
                    </a:cubicBezTo>
                    <a:cubicBezTo>
                      <a:pt x="81" y="61"/>
                      <a:pt x="65" y="66"/>
                      <a:pt x="52" y="70"/>
                    </a:cubicBezTo>
                    <a:cubicBezTo>
                      <a:pt x="46" y="71"/>
                      <a:pt x="40" y="73"/>
                      <a:pt x="35" y="74"/>
                    </a:cubicBezTo>
                    <a:cubicBezTo>
                      <a:pt x="26" y="77"/>
                      <a:pt x="22" y="78"/>
                      <a:pt x="19" y="79"/>
                    </a:cubicBezTo>
                    <a:lnTo>
                      <a:pt x="19" y="79"/>
                    </a:lnTo>
                    <a:cubicBezTo>
                      <a:pt x="7" y="81"/>
                      <a:pt x="0" y="93"/>
                      <a:pt x="3" y="104"/>
                    </a:cubicBezTo>
                    <a:lnTo>
                      <a:pt x="3" y="104"/>
                    </a:lnTo>
                    <a:cubicBezTo>
                      <a:pt x="6" y="116"/>
                      <a:pt x="17" y="123"/>
                      <a:pt x="29" y="120"/>
                    </a:cubicBezTo>
                    <a:lnTo>
                      <a:pt x="29" y="12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
              <p:cNvSpPr/>
              <p:nvPr/>
            </p:nvSpPr>
            <p:spPr>
              <a:xfrm>
                <a:off x="2339" y="2393"/>
                <a:ext cx="273" cy="79"/>
              </a:xfrm>
              <a:custGeom>
                <a:avLst/>
                <a:gdLst/>
                <a:ahLst/>
                <a:cxnLst/>
                <a:rect l="l" t="t" r="r" b="b"/>
                <a:pathLst>
                  <a:path w="279" h="107" extrusionOk="0">
                    <a:moveTo>
                      <a:pt x="31" y="58"/>
                    </a:moveTo>
                    <a:lnTo>
                      <a:pt x="31" y="58"/>
                    </a:lnTo>
                    <a:cubicBezTo>
                      <a:pt x="30" y="58"/>
                      <a:pt x="27" y="59"/>
                      <a:pt x="23" y="61"/>
                    </a:cubicBezTo>
                    <a:lnTo>
                      <a:pt x="23" y="61"/>
                    </a:lnTo>
                    <a:cubicBezTo>
                      <a:pt x="12" y="65"/>
                      <a:pt x="6" y="77"/>
                      <a:pt x="10" y="88"/>
                    </a:cubicBezTo>
                    <a:lnTo>
                      <a:pt x="10" y="88"/>
                    </a:lnTo>
                    <a:cubicBezTo>
                      <a:pt x="14" y="99"/>
                      <a:pt x="26" y="105"/>
                      <a:pt x="37" y="101"/>
                    </a:cubicBezTo>
                    <a:lnTo>
                      <a:pt x="37" y="101"/>
                    </a:lnTo>
                    <a:cubicBezTo>
                      <a:pt x="49" y="97"/>
                      <a:pt x="54" y="85"/>
                      <a:pt x="51" y="74"/>
                    </a:cubicBezTo>
                    <a:lnTo>
                      <a:pt x="51" y="74"/>
                    </a:lnTo>
                    <a:cubicBezTo>
                      <a:pt x="47" y="63"/>
                      <a:pt x="34" y="57"/>
                      <a:pt x="23" y="61"/>
                    </a:cubicBezTo>
                    <a:cubicBezTo>
                      <a:pt x="21" y="61"/>
                      <a:pt x="18" y="62"/>
                      <a:pt x="16" y="63"/>
                    </a:cubicBezTo>
                    <a:lnTo>
                      <a:pt x="16" y="63"/>
                    </a:lnTo>
                    <a:cubicBezTo>
                      <a:pt x="5" y="68"/>
                      <a:pt x="0" y="80"/>
                      <a:pt x="4" y="91"/>
                    </a:cubicBezTo>
                    <a:lnTo>
                      <a:pt x="4" y="91"/>
                    </a:lnTo>
                    <a:cubicBezTo>
                      <a:pt x="9" y="102"/>
                      <a:pt x="21" y="107"/>
                      <a:pt x="32" y="103"/>
                    </a:cubicBezTo>
                    <a:lnTo>
                      <a:pt x="32" y="103"/>
                    </a:lnTo>
                    <a:cubicBezTo>
                      <a:pt x="43" y="98"/>
                      <a:pt x="48" y="86"/>
                      <a:pt x="44" y="75"/>
                    </a:cubicBezTo>
                    <a:lnTo>
                      <a:pt x="44" y="75"/>
                    </a:lnTo>
                    <a:cubicBezTo>
                      <a:pt x="39" y="64"/>
                      <a:pt x="27" y="59"/>
                      <a:pt x="16" y="63"/>
                    </a:cubicBezTo>
                    <a:cubicBezTo>
                      <a:pt x="7" y="96"/>
                      <a:pt x="15" y="102"/>
                      <a:pt x="17" y="104"/>
                    </a:cubicBezTo>
                    <a:lnTo>
                      <a:pt x="17" y="104"/>
                    </a:lnTo>
                    <a:cubicBezTo>
                      <a:pt x="29" y="107"/>
                      <a:pt x="41" y="101"/>
                      <a:pt x="45" y="90"/>
                    </a:cubicBezTo>
                    <a:lnTo>
                      <a:pt x="45" y="90"/>
                    </a:lnTo>
                    <a:cubicBezTo>
                      <a:pt x="48" y="79"/>
                      <a:pt x="42" y="67"/>
                      <a:pt x="31" y="63"/>
                    </a:cubicBezTo>
                    <a:lnTo>
                      <a:pt x="31" y="63"/>
                    </a:lnTo>
                    <a:cubicBezTo>
                      <a:pt x="20" y="59"/>
                      <a:pt x="8" y="65"/>
                      <a:pt x="4" y="76"/>
                    </a:cubicBezTo>
                    <a:lnTo>
                      <a:pt x="4" y="76"/>
                    </a:lnTo>
                    <a:cubicBezTo>
                      <a:pt x="0" y="88"/>
                      <a:pt x="6" y="100"/>
                      <a:pt x="17" y="104"/>
                    </a:cubicBezTo>
                    <a:cubicBezTo>
                      <a:pt x="19" y="104"/>
                      <a:pt x="22" y="105"/>
                      <a:pt x="23" y="105"/>
                    </a:cubicBezTo>
                    <a:cubicBezTo>
                      <a:pt x="25" y="105"/>
                      <a:pt x="28" y="105"/>
                      <a:pt x="29" y="105"/>
                    </a:cubicBezTo>
                    <a:cubicBezTo>
                      <a:pt x="32" y="105"/>
                      <a:pt x="37" y="104"/>
                      <a:pt x="41" y="103"/>
                    </a:cubicBezTo>
                    <a:cubicBezTo>
                      <a:pt x="50" y="102"/>
                      <a:pt x="60" y="99"/>
                      <a:pt x="73" y="96"/>
                    </a:cubicBezTo>
                    <a:cubicBezTo>
                      <a:pt x="92" y="91"/>
                      <a:pt x="116" y="84"/>
                      <a:pt x="140" y="78"/>
                    </a:cubicBezTo>
                    <a:cubicBezTo>
                      <a:pt x="172" y="71"/>
                      <a:pt x="202" y="66"/>
                      <a:pt x="225" y="61"/>
                    </a:cubicBezTo>
                    <a:lnTo>
                      <a:pt x="225" y="61"/>
                    </a:lnTo>
                    <a:cubicBezTo>
                      <a:pt x="236" y="58"/>
                      <a:pt x="243" y="47"/>
                      <a:pt x="241" y="35"/>
                    </a:cubicBezTo>
                    <a:lnTo>
                      <a:pt x="241" y="35"/>
                    </a:lnTo>
                    <a:cubicBezTo>
                      <a:pt x="238" y="24"/>
                      <a:pt x="227" y="17"/>
                      <a:pt x="215" y="19"/>
                    </a:cubicBezTo>
                    <a:lnTo>
                      <a:pt x="215" y="19"/>
                    </a:lnTo>
                    <a:cubicBezTo>
                      <a:pt x="204" y="22"/>
                      <a:pt x="197" y="33"/>
                      <a:pt x="199" y="45"/>
                    </a:cubicBezTo>
                    <a:lnTo>
                      <a:pt x="199" y="45"/>
                    </a:lnTo>
                    <a:cubicBezTo>
                      <a:pt x="202" y="56"/>
                      <a:pt x="213" y="63"/>
                      <a:pt x="225" y="61"/>
                    </a:cubicBezTo>
                    <a:cubicBezTo>
                      <a:pt x="236" y="58"/>
                      <a:pt x="247" y="56"/>
                      <a:pt x="255" y="52"/>
                    </a:cubicBezTo>
                    <a:lnTo>
                      <a:pt x="255" y="52"/>
                    </a:lnTo>
                    <a:cubicBezTo>
                      <a:pt x="266" y="47"/>
                      <a:pt x="271" y="35"/>
                      <a:pt x="266" y="24"/>
                    </a:cubicBezTo>
                    <a:lnTo>
                      <a:pt x="266" y="24"/>
                    </a:lnTo>
                    <a:cubicBezTo>
                      <a:pt x="261" y="13"/>
                      <a:pt x="249" y="8"/>
                      <a:pt x="238" y="13"/>
                    </a:cubicBezTo>
                    <a:lnTo>
                      <a:pt x="238" y="13"/>
                    </a:lnTo>
                    <a:cubicBezTo>
                      <a:pt x="227" y="18"/>
                      <a:pt x="222" y="30"/>
                      <a:pt x="227" y="41"/>
                    </a:cubicBezTo>
                    <a:lnTo>
                      <a:pt x="227" y="41"/>
                    </a:lnTo>
                    <a:cubicBezTo>
                      <a:pt x="232" y="52"/>
                      <a:pt x="244" y="57"/>
                      <a:pt x="255" y="52"/>
                    </a:cubicBezTo>
                    <a:cubicBezTo>
                      <a:pt x="259" y="50"/>
                      <a:pt x="265" y="47"/>
                      <a:pt x="268" y="44"/>
                    </a:cubicBezTo>
                    <a:lnTo>
                      <a:pt x="268" y="44"/>
                    </a:lnTo>
                    <a:cubicBezTo>
                      <a:pt x="277" y="36"/>
                      <a:pt x="278" y="22"/>
                      <a:pt x="270" y="13"/>
                    </a:cubicBezTo>
                    <a:lnTo>
                      <a:pt x="270" y="13"/>
                    </a:lnTo>
                    <a:cubicBezTo>
                      <a:pt x="262" y="5"/>
                      <a:pt x="248" y="4"/>
                      <a:pt x="239" y="12"/>
                    </a:cubicBezTo>
                    <a:lnTo>
                      <a:pt x="239" y="12"/>
                    </a:lnTo>
                    <a:cubicBezTo>
                      <a:pt x="231" y="20"/>
                      <a:pt x="230" y="34"/>
                      <a:pt x="238" y="42"/>
                    </a:cubicBezTo>
                    <a:lnTo>
                      <a:pt x="238" y="42"/>
                    </a:lnTo>
                    <a:cubicBezTo>
                      <a:pt x="246" y="51"/>
                      <a:pt x="260" y="52"/>
                      <a:pt x="268" y="44"/>
                    </a:cubicBezTo>
                    <a:cubicBezTo>
                      <a:pt x="272" y="40"/>
                      <a:pt x="277" y="31"/>
                      <a:pt x="278" y="25"/>
                    </a:cubicBezTo>
                    <a:lnTo>
                      <a:pt x="278" y="25"/>
                    </a:lnTo>
                    <a:cubicBezTo>
                      <a:pt x="279" y="13"/>
                      <a:pt x="271" y="2"/>
                      <a:pt x="259" y="1"/>
                    </a:cubicBezTo>
                    <a:lnTo>
                      <a:pt x="259" y="1"/>
                    </a:lnTo>
                    <a:cubicBezTo>
                      <a:pt x="247" y="0"/>
                      <a:pt x="237" y="9"/>
                      <a:pt x="236" y="20"/>
                    </a:cubicBezTo>
                    <a:cubicBezTo>
                      <a:pt x="236" y="18"/>
                      <a:pt x="239" y="13"/>
                      <a:pt x="239" y="12"/>
                    </a:cubicBezTo>
                    <a:cubicBezTo>
                      <a:pt x="239" y="12"/>
                      <a:pt x="240" y="12"/>
                      <a:pt x="238" y="13"/>
                    </a:cubicBezTo>
                    <a:cubicBezTo>
                      <a:pt x="233" y="15"/>
                      <a:pt x="226" y="17"/>
                      <a:pt x="215" y="19"/>
                    </a:cubicBezTo>
                    <a:cubicBezTo>
                      <a:pt x="194" y="24"/>
                      <a:pt x="164" y="29"/>
                      <a:pt x="129" y="37"/>
                    </a:cubicBezTo>
                    <a:cubicBezTo>
                      <a:pt x="105" y="43"/>
                      <a:pt x="80" y="50"/>
                      <a:pt x="62" y="55"/>
                    </a:cubicBezTo>
                    <a:cubicBezTo>
                      <a:pt x="50" y="58"/>
                      <a:pt x="41" y="60"/>
                      <a:pt x="34" y="61"/>
                    </a:cubicBezTo>
                    <a:cubicBezTo>
                      <a:pt x="31" y="62"/>
                      <a:pt x="29" y="62"/>
                      <a:pt x="27" y="62"/>
                    </a:cubicBezTo>
                    <a:cubicBezTo>
                      <a:pt x="26" y="62"/>
                      <a:pt x="27" y="62"/>
                      <a:pt x="27" y="62"/>
                    </a:cubicBezTo>
                    <a:cubicBezTo>
                      <a:pt x="28" y="62"/>
                      <a:pt x="30" y="62"/>
                      <a:pt x="31" y="63"/>
                    </a:cubicBezTo>
                    <a:cubicBezTo>
                      <a:pt x="33" y="64"/>
                      <a:pt x="41" y="70"/>
                      <a:pt x="44" y="77"/>
                    </a:cubicBezTo>
                    <a:cubicBezTo>
                      <a:pt x="33" y="103"/>
                      <a:pt x="34" y="102"/>
                      <a:pt x="37" y="101"/>
                    </a:cubicBezTo>
                    <a:cubicBezTo>
                      <a:pt x="40" y="100"/>
                      <a:pt x="45" y="99"/>
                      <a:pt x="48" y="97"/>
                    </a:cubicBezTo>
                    <a:lnTo>
                      <a:pt x="48" y="97"/>
                    </a:lnTo>
                    <a:cubicBezTo>
                      <a:pt x="59" y="93"/>
                      <a:pt x="64" y="80"/>
                      <a:pt x="60" y="69"/>
                    </a:cubicBezTo>
                    <a:lnTo>
                      <a:pt x="60" y="69"/>
                    </a:lnTo>
                    <a:cubicBezTo>
                      <a:pt x="55" y="58"/>
                      <a:pt x="42" y="53"/>
                      <a:pt x="31" y="5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
              <p:cNvSpPr/>
              <p:nvPr/>
            </p:nvSpPr>
            <p:spPr>
              <a:xfrm>
                <a:off x="2334" y="2400"/>
                <a:ext cx="245" cy="90"/>
              </a:xfrm>
              <a:custGeom>
                <a:avLst/>
                <a:gdLst/>
                <a:ahLst/>
                <a:cxnLst/>
                <a:rect l="l" t="t" r="r" b="b"/>
                <a:pathLst>
                  <a:path w="250" h="122" extrusionOk="0">
                    <a:moveTo>
                      <a:pt x="44" y="101"/>
                    </a:moveTo>
                    <a:lnTo>
                      <a:pt x="44" y="101"/>
                    </a:lnTo>
                    <a:cubicBezTo>
                      <a:pt x="43" y="106"/>
                      <a:pt x="38" y="114"/>
                      <a:pt x="37" y="115"/>
                    </a:cubicBezTo>
                    <a:lnTo>
                      <a:pt x="37" y="115"/>
                    </a:lnTo>
                    <a:cubicBezTo>
                      <a:pt x="46" y="108"/>
                      <a:pt x="49" y="95"/>
                      <a:pt x="43" y="85"/>
                    </a:cubicBezTo>
                    <a:lnTo>
                      <a:pt x="43" y="85"/>
                    </a:lnTo>
                    <a:cubicBezTo>
                      <a:pt x="36" y="75"/>
                      <a:pt x="23" y="72"/>
                      <a:pt x="13" y="79"/>
                    </a:cubicBezTo>
                    <a:lnTo>
                      <a:pt x="13" y="79"/>
                    </a:lnTo>
                    <a:cubicBezTo>
                      <a:pt x="3" y="85"/>
                      <a:pt x="0" y="99"/>
                      <a:pt x="7" y="109"/>
                    </a:cubicBezTo>
                    <a:lnTo>
                      <a:pt x="7" y="109"/>
                    </a:lnTo>
                    <a:cubicBezTo>
                      <a:pt x="13" y="118"/>
                      <a:pt x="27" y="121"/>
                      <a:pt x="37" y="115"/>
                    </a:cubicBezTo>
                    <a:cubicBezTo>
                      <a:pt x="36" y="115"/>
                      <a:pt x="36" y="115"/>
                      <a:pt x="38" y="115"/>
                    </a:cubicBezTo>
                    <a:lnTo>
                      <a:pt x="38" y="115"/>
                    </a:lnTo>
                    <a:cubicBezTo>
                      <a:pt x="49" y="111"/>
                      <a:pt x="55" y="99"/>
                      <a:pt x="52" y="88"/>
                    </a:cubicBezTo>
                    <a:lnTo>
                      <a:pt x="52" y="88"/>
                    </a:lnTo>
                    <a:cubicBezTo>
                      <a:pt x="48" y="76"/>
                      <a:pt x="36" y="70"/>
                      <a:pt x="25" y="74"/>
                    </a:cubicBezTo>
                    <a:lnTo>
                      <a:pt x="25" y="74"/>
                    </a:lnTo>
                    <a:cubicBezTo>
                      <a:pt x="14" y="77"/>
                      <a:pt x="7" y="89"/>
                      <a:pt x="11" y="101"/>
                    </a:cubicBezTo>
                    <a:lnTo>
                      <a:pt x="11" y="101"/>
                    </a:lnTo>
                    <a:cubicBezTo>
                      <a:pt x="14" y="112"/>
                      <a:pt x="26" y="118"/>
                      <a:pt x="38" y="115"/>
                    </a:cubicBezTo>
                    <a:cubicBezTo>
                      <a:pt x="42" y="113"/>
                      <a:pt x="50" y="111"/>
                      <a:pt x="62" y="109"/>
                    </a:cubicBezTo>
                    <a:lnTo>
                      <a:pt x="62" y="109"/>
                    </a:lnTo>
                    <a:cubicBezTo>
                      <a:pt x="74" y="106"/>
                      <a:pt x="81" y="94"/>
                      <a:pt x="78" y="83"/>
                    </a:cubicBezTo>
                    <a:lnTo>
                      <a:pt x="78" y="83"/>
                    </a:lnTo>
                    <a:cubicBezTo>
                      <a:pt x="76" y="71"/>
                      <a:pt x="64" y="64"/>
                      <a:pt x="53" y="67"/>
                    </a:cubicBezTo>
                    <a:lnTo>
                      <a:pt x="53" y="67"/>
                    </a:lnTo>
                    <a:cubicBezTo>
                      <a:pt x="41" y="69"/>
                      <a:pt x="34" y="81"/>
                      <a:pt x="37" y="92"/>
                    </a:cubicBezTo>
                    <a:lnTo>
                      <a:pt x="37" y="92"/>
                    </a:lnTo>
                    <a:cubicBezTo>
                      <a:pt x="39" y="104"/>
                      <a:pt x="51" y="111"/>
                      <a:pt x="62" y="109"/>
                    </a:cubicBezTo>
                    <a:cubicBezTo>
                      <a:pt x="81" y="104"/>
                      <a:pt x="105" y="97"/>
                      <a:pt x="129" y="90"/>
                    </a:cubicBezTo>
                    <a:lnTo>
                      <a:pt x="129" y="90"/>
                    </a:lnTo>
                    <a:cubicBezTo>
                      <a:pt x="141" y="87"/>
                      <a:pt x="147" y="75"/>
                      <a:pt x="144" y="63"/>
                    </a:cubicBezTo>
                    <a:lnTo>
                      <a:pt x="144" y="63"/>
                    </a:lnTo>
                    <a:cubicBezTo>
                      <a:pt x="140" y="52"/>
                      <a:pt x="128" y="46"/>
                      <a:pt x="117" y="49"/>
                    </a:cubicBezTo>
                    <a:lnTo>
                      <a:pt x="117" y="49"/>
                    </a:lnTo>
                    <a:cubicBezTo>
                      <a:pt x="106" y="53"/>
                      <a:pt x="99" y="65"/>
                      <a:pt x="103" y="76"/>
                    </a:cubicBezTo>
                    <a:lnTo>
                      <a:pt x="103" y="76"/>
                    </a:lnTo>
                    <a:cubicBezTo>
                      <a:pt x="106" y="87"/>
                      <a:pt x="118" y="94"/>
                      <a:pt x="129" y="90"/>
                    </a:cubicBezTo>
                    <a:cubicBezTo>
                      <a:pt x="147" y="85"/>
                      <a:pt x="163" y="79"/>
                      <a:pt x="177" y="74"/>
                    </a:cubicBezTo>
                    <a:lnTo>
                      <a:pt x="177" y="74"/>
                    </a:lnTo>
                    <a:cubicBezTo>
                      <a:pt x="188" y="70"/>
                      <a:pt x="194" y="58"/>
                      <a:pt x="190" y="47"/>
                    </a:cubicBezTo>
                    <a:lnTo>
                      <a:pt x="190" y="47"/>
                    </a:lnTo>
                    <a:cubicBezTo>
                      <a:pt x="186" y="36"/>
                      <a:pt x="174" y="30"/>
                      <a:pt x="163" y="34"/>
                    </a:cubicBezTo>
                    <a:lnTo>
                      <a:pt x="163" y="34"/>
                    </a:lnTo>
                    <a:cubicBezTo>
                      <a:pt x="152" y="38"/>
                      <a:pt x="146" y="50"/>
                      <a:pt x="150" y="61"/>
                    </a:cubicBezTo>
                    <a:lnTo>
                      <a:pt x="150" y="61"/>
                    </a:lnTo>
                    <a:cubicBezTo>
                      <a:pt x="154" y="72"/>
                      <a:pt x="166" y="78"/>
                      <a:pt x="177" y="74"/>
                    </a:cubicBezTo>
                    <a:cubicBezTo>
                      <a:pt x="206" y="65"/>
                      <a:pt x="231" y="55"/>
                      <a:pt x="244" y="35"/>
                    </a:cubicBezTo>
                    <a:lnTo>
                      <a:pt x="244" y="35"/>
                    </a:lnTo>
                    <a:cubicBezTo>
                      <a:pt x="250" y="25"/>
                      <a:pt x="247" y="12"/>
                      <a:pt x="236" y="6"/>
                    </a:cubicBezTo>
                    <a:lnTo>
                      <a:pt x="236" y="6"/>
                    </a:lnTo>
                    <a:cubicBezTo>
                      <a:pt x="226" y="0"/>
                      <a:pt x="213" y="3"/>
                      <a:pt x="207" y="14"/>
                    </a:cubicBezTo>
                    <a:cubicBezTo>
                      <a:pt x="205" y="21"/>
                      <a:pt x="193" y="24"/>
                      <a:pt x="163" y="34"/>
                    </a:cubicBezTo>
                    <a:cubicBezTo>
                      <a:pt x="149" y="39"/>
                      <a:pt x="133" y="44"/>
                      <a:pt x="117" y="49"/>
                    </a:cubicBezTo>
                    <a:cubicBezTo>
                      <a:pt x="94" y="56"/>
                      <a:pt x="70" y="63"/>
                      <a:pt x="52" y="67"/>
                    </a:cubicBezTo>
                    <a:cubicBezTo>
                      <a:pt x="41" y="69"/>
                      <a:pt x="32" y="72"/>
                      <a:pt x="25" y="74"/>
                    </a:cubicBezTo>
                    <a:cubicBezTo>
                      <a:pt x="21" y="75"/>
                      <a:pt x="17" y="77"/>
                      <a:pt x="13" y="79"/>
                    </a:cubicBezTo>
                    <a:cubicBezTo>
                      <a:pt x="9" y="82"/>
                      <a:pt x="3" y="91"/>
                      <a:pt x="1" y="98"/>
                    </a:cubicBezTo>
                    <a:lnTo>
                      <a:pt x="1" y="98"/>
                    </a:lnTo>
                    <a:cubicBezTo>
                      <a:pt x="0" y="110"/>
                      <a:pt x="9" y="121"/>
                      <a:pt x="21" y="121"/>
                    </a:cubicBezTo>
                    <a:lnTo>
                      <a:pt x="21" y="121"/>
                    </a:lnTo>
                    <a:cubicBezTo>
                      <a:pt x="33" y="122"/>
                      <a:pt x="43" y="113"/>
                      <a:pt x="44" y="10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
              <p:cNvSpPr/>
              <p:nvPr/>
            </p:nvSpPr>
            <p:spPr>
              <a:xfrm>
                <a:off x="2267" y="2358"/>
                <a:ext cx="481" cy="95"/>
              </a:xfrm>
              <a:custGeom>
                <a:avLst/>
                <a:gdLst/>
                <a:ahLst/>
                <a:cxnLst/>
                <a:rect l="l" t="t" r="r" b="b"/>
                <a:pathLst>
                  <a:path w="490" h="128" extrusionOk="0">
                    <a:moveTo>
                      <a:pt x="6" y="86"/>
                    </a:moveTo>
                    <a:lnTo>
                      <a:pt x="6" y="86"/>
                    </a:lnTo>
                    <a:cubicBezTo>
                      <a:pt x="25" y="121"/>
                      <a:pt x="26" y="121"/>
                      <a:pt x="27" y="121"/>
                    </a:cubicBezTo>
                    <a:lnTo>
                      <a:pt x="27" y="121"/>
                    </a:lnTo>
                    <a:cubicBezTo>
                      <a:pt x="39" y="119"/>
                      <a:pt x="47" y="108"/>
                      <a:pt x="45" y="96"/>
                    </a:cubicBezTo>
                    <a:lnTo>
                      <a:pt x="45" y="96"/>
                    </a:lnTo>
                    <a:cubicBezTo>
                      <a:pt x="43" y="85"/>
                      <a:pt x="32" y="77"/>
                      <a:pt x="20" y="79"/>
                    </a:cubicBezTo>
                    <a:lnTo>
                      <a:pt x="20" y="79"/>
                    </a:lnTo>
                    <a:cubicBezTo>
                      <a:pt x="8" y="81"/>
                      <a:pt x="0" y="92"/>
                      <a:pt x="2" y="103"/>
                    </a:cubicBezTo>
                    <a:lnTo>
                      <a:pt x="2" y="103"/>
                    </a:lnTo>
                    <a:cubicBezTo>
                      <a:pt x="4" y="115"/>
                      <a:pt x="15" y="123"/>
                      <a:pt x="27" y="121"/>
                    </a:cubicBezTo>
                    <a:cubicBezTo>
                      <a:pt x="28" y="121"/>
                      <a:pt x="30" y="121"/>
                      <a:pt x="32" y="120"/>
                    </a:cubicBezTo>
                    <a:lnTo>
                      <a:pt x="32" y="120"/>
                    </a:lnTo>
                    <a:cubicBezTo>
                      <a:pt x="44" y="118"/>
                      <a:pt x="51" y="107"/>
                      <a:pt x="49" y="96"/>
                    </a:cubicBezTo>
                    <a:lnTo>
                      <a:pt x="49" y="96"/>
                    </a:lnTo>
                    <a:cubicBezTo>
                      <a:pt x="47" y="84"/>
                      <a:pt x="36" y="76"/>
                      <a:pt x="25" y="78"/>
                    </a:cubicBezTo>
                    <a:lnTo>
                      <a:pt x="25" y="78"/>
                    </a:lnTo>
                    <a:cubicBezTo>
                      <a:pt x="13" y="80"/>
                      <a:pt x="5" y="91"/>
                      <a:pt x="7" y="103"/>
                    </a:cubicBezTo>
                    <a:lnTo>
                      <a:pt x="7" y="103"/>
                    </a:lnTo>
                    <a:cubicBezTo>
                      <a:pt x="9" y="114"/>
                      <a:pt x="20" y="122"/>
                      <a:pt x="32" y="120"/>
                    </a:cubicBezTo>
                    <a:cubicBezTo>
                      <a:pt x="36" y="120"/>
                      <a:pt x="42" y="118"/>
                      <a:pt x="49" y="117"/>
                    </a:cubicBezTo>
                    <a:lnTo>
                      <a:pt x="49" y="117"/>
                    </a:lnTo>
                    <a:cubicBezTo>
                      <a:pt x="61" y="115"/>
                      <a:pt x="69" y="104"/>
                      <a:pt x="67" y="92"/>
                    </a:cubicBezTo>
                    <a:lnTo>
                      <a:pt x="67" y="92"/>
                    </a:lnTo>
                    <a:cubicBezTo>
                      <a:pt x="65" y="81"/>
                      <a:pt x="54" y="73"/>
                      <a:pt x="42" y="75"/>
                    </a:cubicBezTo>
                    <a:lnTo>
                      <a:pt x="42" y="75"/>
                    </a:lnTo>
                    <a:cubicBezTo>
                      <a:pt x="30" y="77"/>
                      <a:pt x="23" y="88"/>
                      <a:pt x="25" y="100"/>
                    </a:cubicBezTo>
                    <a:lnTo>
                      <a:pt x="25" y="100"/>
                    </a:lnTo>
                    <a:cubicBezTo>
                      <a:pt x="27" y="112"/>
                      <a:pt x="38" y="119"/>
                      <a:pt x="49" y="117"/>
                    </a:cubicBezTo>
                    <a:cubicBezTo>
                      <a:pt x="64" y="115"/>
                      <a:pt x="83" y="111"/>
                      <a:pt x="103" y="107"/>
                    </a:cubicBezTo>
                    <a:cubicBezTo>
                      <a:pt x="121" y="103"/>
                      <a:pt x="140" y="99"/>
                      <a:pt x="154" y="96"/>
                    </a:cubicBezTo>
                    <a:cubicBezTo>
                      <a:pt x="161" y="95"/>
                      <a:pt x="166" y="94"/>
                      <a:pt x="171" y="93"/>
                    </a:cubicBezTo>
                    <a:cubicBezTo>
                      <a:pt x="173" y="92"/>
                      <a:pt x="175" y="92"/>
                      <a:pt x="177" y="91"/>
                    </a:cubicBezTo>
                    <a:cubicBezTo>
                      <a:pt x="178" y="91"/>
                      <a:pt x="180" y="91"/>
                      <a:pt x="182" y="90"/>
                    </a:cubicBezTo>
                    <a:cubicBezTo>
                      <a:pt x="185" y="88"/>
                      <a:pt x="195" y="67"/>
                      <a:pt x="185" y="52"/>
                    </a:cubicBezTo>
                    <a:lnTo>
                      <a:pt x="185" y="52"/>
                    </a:lnTo>
                    <a:cubicBezTo>
                      <a:pt x="175" y="46"/>
                      <a:pt x="162" y="48"/>
                      <a:pt x="156" y="58"/>
                    </a:cubicBezTo>
                    <a:lnTo>
                      <a:pt x="156" y="58"/>
                    </a:lnTo>
                    <a:cubicBezTo>
                      <a:pt x="149" y="68"/>
                      <a:pt x="152" y="81"/>
                      <a:pt x="162" y="88"/>
                    </a:cubicBezTo>
                    <a:lnTo>
                      <a:pt x="162" y="88"/>
                    </a:lnTo>
                    <a:cubicBezTo>
                      <a:pt x="172" y="94"/>
                      <a:pt x="185" y="92"/>
                      <a:pt x="192" y="82"/>
                    </a:cubicBezTo>
                    <a:lnTo>
                      <a:pt x="192" y="82"/>
                    </a:lnTo>
                    <a:cubicBezTo>
                      <a:pt x="198" y="72"/>
                      <a:pt x="195" y="59"/>
                      <a:pt x="185" y="52"/>
                    </a:cubicBezTo>
                    <a:cubicBezTo>
                      <a:pt x="179" y="49"/>
                      <a:pt x="175" y="49"/>
                      <a:pt x="174" y="49"/>
                    </a:cubicBezTo>
                    <a:cubicBezTo>
                      <a:pt x="171" y="48"/>
                      <a:pt x="165" y="48"/>
                      <a:pt x="159" y="49"/>
                    </a:cubicBezTo>
                    <a:cubicBezTo>
                      <a:pt x="140" y="52"/>
                      <a:pt x="112" y="58"/>
                      <a:pt x="89" y="61"/>
                    </a:cubicBezTo>
                    <a:cubicBezTo>
                      <a:pt x="81" y="61"/>
                      <a:pt x="73" y="62"/>
                      <a:pt x="66" y="62"/>
                    </a:cubicBezTo>
                    <a:cubicBezTo>
                      <a:pt x="60" y="62"/>
                      <a:pt x="56" y="63"/>
                      <a:pt x="53" y="63"/>
                    </a:cubicBezTo>
                    <a:cubicBezTo>
                      <a:pt x="52" y="63"/>
                      <a:pt x="51" y="63"/>
                      <a:pt x="51" y="63"/>
                    </a:cubicBezTo>
                    <a:cubicBezTo>
                      <a:pt x="50" y="63"/>
                      <a:pt x="50" y="63"/>
                      <a:pt x="50" y="63"/>
                    </a:cubicBezTo>
                    <a:cubicBezTo>
                      <a:pt x="50" y="63"/>
                      <a:pt x="51" y="63"/>
                      <a:pt x="54" y="63"/>
                    </a:cubicBezTo>
                    <a:lnTo>
                      <a:pt x="54" y="63"/>
                    </a:lnTo>
                    <a:cubicBezTo>
                      <a:pt x="42" y="61"/>
                      <a:pt x="31" y="68"/>
                      <a:pt x="28" y="80"/>
                    </a:cubicBezTo>
                    <a:lnTo>
                      <a:pt x="28" y="80"/>
                    </a:lnTo>
                    <a:cubicBezTo>
                      <a:pt x="26" y="92"/>
                      <a:pt x="34" y="103"/>
                      <a:pt x="45" y="105"/>
                    </a:cubicBezTo>
                    <a:lnTo>
                      <a:pt x="45" y="105"/>
                    </a:lnTo>
                    <a:cubicBezTo>
                      <a:pt x="57" y="107"/>
                      <a:pt x="68" y="100"/>
                      <a:pt x="71" y="88"/>
                    </a:cubicBezTo>
                    <a:lnTo>
                      <a:pt x="71" y="88"/>
                    </a:lnTo>
                    <a:cubicBezTo>
                      <a:pt x="73" y="77"/>
                      <a:pt x="65" y="65"/>
                      <a:pt x="54" y="63"/>
                    </a:cubicBezTo>
                    <a:cubicBezTo>
                      <a:pt x="53" y="105"/>
                      <a:pt x="50" y="105"/>
                      <a:pt x="50" y="105"/>
                    </a:cubicBezTo>
                    <a:cubicBezTo>
                      <a:pt x="51" y="106"/>
                      <a:pt x="66" y="107"/>
                      <a:pt x="86" y="106"/>
                    </a:cubicBezTo>
                    <a:cubicBezTo>
                      <a:pt x="114" y="104"/>
                      <a:pt x="158" y="98"/>
                      <a:pt x="196" y="91"/>
                    </a:cubicBezTo>
                    <a:cubicBezTo>
                      <a:pt x="212" y="88"/>
                      <a:pt x="227" y="85"/>
                      <a:pt x="240" y="82"/>
                    </a:cubicBezTo>
                    <a:cubicBezTo>
                      <a:pt x="258" y="79"/>
                      <a:pt x="271" y="76"/>
                      <a:pt x="281" y="74"/>
                    </a:cubicBezTo>
                    <a:cubicBezTo>
                      <a:pt x="287" y="72"/>
                      <a:pt x="293" y="70"/>
                      <a:pt x="296" y="69"/>
                    </a:cubicBezTo>
                    <a:cubicBezTo>
                      <a:pt x="299" y="67"/>
                      <a:pt x="303" y="65"/>
                      <a:pt x="307" y="62"/>
                    </a:cubicBezTo>
                    <a:cubicBezTo>
                      <a:pt x="308" y="61"/>
                      <a:pt x="310" y="58"/>
                      <a:pt x="311" y="56"/>
                    </a:cubicBezTo>
                    <a:cubicBezTo>
                      <a:pt x="312" y="53"/>
                      <a:pt x="314" y="45"/>
                      <a:pt x="313" y="40"/>
                    </a:cubicBezTo>
                    <a:cubicBezTo>
                      <a:pt x="311" y="35"/>
                      <a:pt x="305" y="29"/>
                      <a:pt x="303" y="27"/>
                    </a:cubicBezTo>
                    <a:cubicBezTo>
                      <a:pt x="300" y="26"/>
                      <a:pt x="297" y="25"/>
                      <a:pt x="296" y="25"/>
                    </a:cubicBezTo>
                    <a:cubicBezTo>
                      <a:pt x="285" y="25"/>
                      <a:pt x="274" y="27"/>
                      <a:pt x="264" y="29"/>
                    </a:cubicBezTo>
                    <a:cubicBezTo>
                      <a:pt x="247" y="33"/>
                      <a:pt x="226" y="39"/>
                      <a:pt x="205" y="45"/>
                    </a:cubicBezTo>
                    <a:cubicBezTo>
                      <a:pt x="184" y="51"/>
                      <a:pt x="161" y="57"/>
                      <a:pt x="141" y="63"/>
                    </a:cubicBezTo>
                    <a:cubicBezTo>
                      <a:pt x="132" y="66"/>
                      <a:pt x="124" y="69"/>
                      <a:pt x="118" y="71"/>
                    </a:cubicBezTo>
                    <a:cubicBezTo>
                      <a:pt x="114" y="72"/>
                      <a:pt x="110" y="73"/>
                      <a:pt x="107" y="74"/>
                    </a:cubicBezTo>
                    <a:cubicBezTo>
                      <a:pt x="103" y="76"/>
                      <a:pt x="101" y="77"/>
                      <a:pt x="99" y="78"/>
                    </a:cubicBezTo>
                    <a:cubicBezTo>
                      <a:pt x="98" y="79"/>
                      <a:pt x="95" y="82"/>
                      <a:pt x="94" y="84"/>
                    </a:cubicBezTo>
                    <a:cubicBezTo>
                      <a:pt x="92" y="87"/>
                      <a:pt x="91" y="96"/>
                      <a:pt x="91" y="102"/>
                    </a:cubicBezTo>
                    <a:cubicBezTo>
                      <a:pt x="94" y="106"/>
                      <a:pt x="99" y="113"/>
                      <a:pt x="102" y="115"/>
                    </a:cubicBezTo>
                    <a:cubicBezTo>
                      <a:pt x="104" y="116"/>
                      <a:pt x="107" y="117"/>
                      <a:pt x="108" y="117"/>
                    </a:cubicBezTo>
                    <a:cubicBezTo>
                      <a:pt x="110" y="118"/>
                      <a:pt x="113" y="118"/>
                      <a:pt x="115" y="118"/>
                    </a:cubicBezTo>
                    <a:cubicBezTo>
                      <a:pt x="126" y="117"/>
                      <a:pt x="150" y="113"/>
                      <a:pt x="179" y="106"/>
                    </a:cubicBezTo>
                    <a:cubicBezTo>
                      <a:pt x="194" y="103"/>
                      <a:pt x="211" y="99"/>
                      <a:pt x="227" y="95"/>
                    </a:cubicBezTo>
                    <a:cubicBezTo>
                      <a:pt x="271" y="84"/>
                      <a:pt x="315" y="72"/>
                      <a:pt x="346" y="64"/>
                    </a:cubicBezTo>
                    <a:cubicBezTo>
                      <a:pt x="364" y="59"/>
                      <a:pt x="377" y="56"/>
                      <a:pt x="386" y="53"/>
                    </a:cubicBezTo>
                    <a:cubicBezTo>
                      <a:pt x="393" y="51"/>
                      <a:pt x="401" y="48"/>
                      <a:pt x="409" y="40"/>
                    </a:cubicBezTo>
                    <a:cubicBezTo>
                      <a:pt x="410" y="40"/>
                      <a:pt x="413" y="33"/>
                      <a:pt x="414" y="29"/>
                    </a:cubicBezTo>
                    <a:cubicBezTo>
                      <a:pt x="414" y="24"/>
                      <a:pt x="411" y="15"/>
                      <a:pt x="408" y="12"/>
                    </a:cubicBezTo>
                    <a:cubicBezTo>
                      <a:pt x="403" y="7"/>
                      <a:pt x="396" y="4"/>
                      <a:pt x="392" y="3"/>
                    </a:cubicBezTo>
                    <a:cubicBezTo>
                      <a:pt x="369" y="3"/>
                      <a:pt x="321" y="12"/>
                      <a:pt x="273" y="22"/>
                    </a:cubicBezTo>
                    <a:cubicBezTo>
                      <a:pt x="262" y="24"/>
                      <a:pt x="251" y="26"/>
                      <a:pt x="240" y="29"/>
                    </a:cubicBezTo>
                    <a:cubicBezTo>
                      <a:pt x="214" y="34"/>
                      <a:pt x="194" y="39"/>
                      <a:pt x="181" y="43"/>
                    </a:cubicBezTo>
                    <a:cubicBezTo>
                      <a:pt x="175" y="44"/>
                      <a:pt x="170" y="45"/>
                      <a:pt x="166" y="47"/>
                    </a:cubicBezTo>
                    <a:cubicBezTo>
                      <a:pt x="157" y="53"/>
                      <a:pt x="152" y="61"/>
                      <a:pt x="152" y="69"/>
                    </a:cubicBezTo>
                    <a:cubicBezTo>
                      <a:pt x="154" y="76"/>
                      <a:pt x="160" y="84"/>
                      <a:pt x="163" y="86"/>
                    </a:cubicBezTo>
                    <a:cubicBezTo>
                      <a:pt x="167" y="88"/>
                      <a:pt x="172" y="89"/>
                      <a:pt x="174" y="89"/>
                    </a:cubicBezTo>
                    <a:cubicBezTo>
                      <a:pt x="177" y="89"/>
                      <a:pt x="182" y="89"/>
                      <a:pt x="187" y="89"/>
                    </a:cubicBezTo>
                    <a:cubicBezTo>
                      <a:pt x="210" y="86"/>
                      <a:pt x="258" y="79"/>
                      <a:pt x="306" y="72"/>
                    </a:cubicBezTo>
                    <a:cubicBezTo>
                      <a:pt x="341" y="66"/>
                      <a:pt x="376" y="60"/>
                      <a:pt x="402" y="55"/>
                    </a:cubicBezTo>
                    <a:cubicBezTo>
                      <a:pt x="417" y="52"/>
                      <a:pt x="429" y="50"/>
                      <a:pt x="438" y="47"/>
                    </a:cubicBezTo>
                    <a:cubicBezTo>
                      <a:pt x="447" y="45"/>
                      <a:pt x="452" y="44"/>
                      <a:pt x="455" y="43"/>
                    </a:cubicBezTo>
                    <a:cubicBezTo>
                      <a:pt x="456" y="43"/>
                      <a:pt x="455" y="43"/>
                      <a:pt x="455" y="43"/>
                    </a:cubicBezTo>
                    <a:cubicBezTo>
                      <a:pt x="455" y="43"/>
                      <a:pt x="454" y="43"/>
                      <a:pt x="453" y="43"/>
                    </a:cubicBezTo>
                    <a:cubicBezTo>
                      <a:pt x="451" y="43"/>
                      <a:pt x="445" y="42"/>
                      <a:pt x="439" y="38"/>
                    </a:cubicBezTo>
                    <a:cubicBezTo>
                      <a:pt x="433" y="29"/>
                      <a:pt x="434" y="12"/>
                      <a:pt x="437" y="9"/>
                    </a:cubicBezTo>
                    <a:cubicBezTo>
                      <a:pt x="438" y="7"/>
                      <a:pt x="440" y="5"/>
                      <a:pt x="441" y="5"/>
                    </a:cubicBezTo>
                    <a:cubicBezTo>
                      <a:pt x="441" y="4"/>
                      <a:pt x="442" y="4"/>
                      <a:pt x="442" y="4"/>
                    </a:cubicBezTo>
                    <a:cubicBezTo>
                      <a:pt x="439" y="6"/>
                      <a:pt x="434" y="8"/>
                      <a:pt x="428" y="10"/>
                    </a:cubicBezTo>
                    <a:cubicBezTo>
                      <a:pt x="408" y="19"/>
                      <a:pt x="375" y="32"/>
                      <a:pt x="341" y="46"/>
                    </a:cubicBezTo>
                    <a:cubicBezTo>
                      <a:pt x="322" y="54"/>
                      <a:pt x="304" y="63"/>
                      <a:pt x="289" y="70"/>
                    </a:cubicBezTo>
                    <a:cubicBezTo>
                      <a:pt x="283" y="73"/>
                      <a:pt x="278" y="76"/>
                      <a:pt x="273" y="78"/>
                    </a:cubicBezTo>
                    <a:cubicBezTo>
                      <a:pt x="266" y="82"/>
                      <a:pt x="259" y="86"/>
                      <a:pt x="253" y="93"/>
                    </a:cubicBezTo>
                    <a:cubicBezTo>
                      <a:pt x="258" y="123"/>
                      <a:pt x="266" y="127"/>
                      <a:pt x="270" y="128"/>
                    </a:cubicBezTo>
                    <a:cubicBezTo>
                      <a:pt x="273" y="128"/>
                      <a:pt x="278" y="128"/>
                      <a:pt x="281" y="128"/>
                    </a:cubicBezTo>
                    <a:cubicBezTo>
                      <a:pt x="289" y="126"/>
                      <a:pt x="298" y="123"/>
                      <a:pt x="308" y="120"/>
                    </a:cubicBezTo>
                    <a:cubicBezTo>
                      <a:pt x="330" y="114"/>
                      <a:pt x="360" y="106"/>
                      <a:pt x="387" y="98"/>
                    </a:cubicBezTo>
                    <a:cubicBezTo>
                      <a:pt x="400" y="94"/>
                      <a:pt x="412" y="91"/>
                      <a:pt x="423" y="89"/>
                    </a:cubicBezTo>
                    <a:cubicBezTo>
                      <a:pt x="432" y="86"/>
                      <a:pt x="441" y="85"/>
                      <a:pt x="449" y="83"/>
                    </a:cubicBezTo>
                    <a:cubicBezTo>
                      <a:pt x="459" y="82"/>
                      <a:pt x="465" y="81"/>
                      <a:pt x="461" y="81"/>
                    </a:cubicBezTo>
                    <a:lnTo>
                      <a:pt x="461" y="81"/>
                    </a:lnTo>
                    <a:cubicBezTo>
                      <a:pt x="472" y="84"/>
                      <a:pt x="484" y="77"/>
                      <a:pt x="487" y="65"/>
                    </a:cubicBezTo>
                    <a:lnTo>
                      <a:pt x="487" y="65"/>
                    </a:lnTo>
                    <a:cubicBezTo>
                      <a:pt x="490" y="54"/>
                      <a:pt x="483" y="42"/>
                      <a:pt x="471" y="39"/>
                    </a:cubicBezTo>
                    <a:lnTo>
                      <a:pt x="471" y="39"/>
                    </a:lnTo>
                    <a:cubicBezTo>
                      <a:pt x="460" y="36"/>
                      <a:pt x="448" y="43"/>
                      <a:pt x="445" y="55"/>
                    </a:cubicBezTo>
                    <a:lnTo>
                      <a:pt x="445" y="55"/>
                    </a:lnTo>
                    <a:cubicBezTo>
                      <a:pt x="442" y="66"/>
                      <a:pt x="449" y="78"/>
                      <a:pt x="461" y="81"/>
                    </a:cubicBezTo>
                    <a:cubicBezTo>
                      <a:pt x="456" y="79"/>
                      <a:pt x="446" y="54"/>
                      <a:pt x="450" y="46"/>
                    </a:cubicBezTo>
                    <a:lnTo>
                      <a:pt x="450" y="46"/>
                    </a:lnTo>
                    <a:cubicBezTo>
                      <a:pt x="443" y="55"/>
                      <a:pt x="443" y="69"/>
                      <a:pt x="452" y="77"/>
                    </a:cubicBezTo>
                    <a:lnTo>
                      <a:pt x="452" y="77"/>
                    </a:lnTo>
                    <a:cubicBezTo>
                      <a:pt x="461" y="85"/>
                      <a:pt x="475" y="84"/>
                      <a:pt x="483" y="75"/>
                    </a:cubicBezTo>
                    <a:lnTo>
                      <a:pt x="483" y="75"/>
                    </a:lnTo>
                    <a:cubicBezTo>
                      <a:pt x="490" y="66"/>
                      <a:pt x="490" y="53"/>
                      <a:pt x="481" y="45"/>
                    </a:cubicBezTo>
                    <a:lnTo>
                      <a:pt x="481" y="45"/>
                    </a:lnTo>
                    <a:cubicBezTo>
                      <a:pt x="472" y="37"/>
                      <a:pt x="458" y="38"/>
                      <a:pt x="450" y="46"/>
                    </a:cubicBezTo>
                    <a:cubicBezTo>
                      <a:pt x="453" y="44"/>
                      <a:pt x="456" y="42"/>
                      <a:pt x="455" y="43"/>
                    </a:cubicBezTo>
                    <a:lnTo>
                      <a:pt x="455" y="43"/>
                    </a:lnTo>
                    <a:cubicBezTo>
                      <a:pt x="444" y="48"/>
                      <a:pt x="440" y="60"/>
                      <a:pt x="445" y="71"/>
                    </a:cubicBezTo>
                    <a:lnTo>
                      <a:pt x="445" y="71"/>
                    </a:lnTo>
                    <a:cubicBezTo>
                      <a:pt x="450" y="82"/>
                      <a:pt x="462" y="87"/>
                      <a:pt x="473" y="82"/>
                    </a:cubicBezTo>
                    <a:lnTo>
                      <a:pt x="473" y="82"/>
                    </a:lnTo>
                    <a:cubicBezTo>
                      <a:pt x="484" y="77"/>
                      <a:pt x="489" y="64"/>
                      <a:pt x="484" y="53"/>
                    </a:cubicBezTo>
                    <a:lnTo>
                      <a:pt x="484" y="53"/>
                    </a:lnTo>
                    <a:cubicBezTo>
                      <a:pt x="479" y="42"/>
                      <a:pt x="466" y="38"/>
                      <a:pt x="455" y="43"/>
                    </a:cubicBezTo>
                    <a:cubicBezTo>
                      <a:pt x="454" y="43"/>
                      <a:pt x="450" y="45"/>
                      <a:pt x="443" y="47"/>
                    </a:cubicBezTo>
                    <a:lnTo>
                      <a:pt x="443" y="47"/>
                    </a:lnTo>
                    <a:cubicBezTo>
                      <a:pt x="432" y="51"/>
                      <a:pt x="426" y="63"/>
                      <a:pt x="429" y="74"/>
                    </a:cubicBezTo>
                    <a:lnTo>
                      <a:pt x="429" y="74"/>
                    </a:lnTo>
                    <a:cubicBezTo>
                      <a:pt x="433" y="85"/>
                      <a:pt x="445" y="91"/>
                      <a:pt x="456" y="88"/>
                    </a:cubicBezTo>
                    <a:cubicBezTo>
                      <a:pt x="464" y="85"/>
                      <a:pt x="470" y="83"/>
                      <a:pt x="473" y="82"/>
                    </a:cubicBezTo>
                    <a:cubicBezTo>
                      <a:pt x="475" y="81"/>
                      <a:pt x="479" y="78"/>
                      <a:pt x="483" y="75"/>
                    </a:cubicBezTo>
                    <a:cubicBezTo>
                      <a:pt x="487" y="66"/>
                      <a:pt x="477" y="41"/>
                      <a:pt x="471" y="39"/>
                    </a:cubicBezTo>
                    <a:cubicBezTo>
                      <a:pt x="463" y="38"/>
                      <a:pt x="452" y="39"/>
                      <a:pt x="442" y="41"/>
                    </a:cubicBezTo>
                    <a:cubicBezTo>
                      <a:pt x="433" y="43"/>
                      <a:pt x="423" y="45"/>
                      <a:pt x="413" y="47"/>
                    </a:cubicBezTo>
                    <a:cubicBezTo>
                      <a:pt x="401" y="50"/>
                      <a:pt x="388" y="53"/>
                      <a:pt x="375" y="57"/>
                    </a:cubicBezTo>
                    <a:cubicBezTo>
                      <a:pt x="349" y="65"/>
                      <a:pt x="319" y="73"/>
                      <a:pt x="296" y="79"/>
                    </a:cubicBezTo>
                    <a:cubicBezTo>
                      <a:pt x="285" y="82"/>
                      <a:pt x="278" y="85"/>
                      <a:pt x="274" y="85"/>
                    </a:cubicBezTo>
                    <a:cubicBezTo>
                      <a:pt x="275" y="85"/>
                      <a:pt x="276" y="85"/>
                      <a:pt x="276" y="85"/>
                    </a:cubicBezTo>
                    <a:cubicBezTo>
                      <a:pt x="277" y="86"/>
                      <a:pt x="283" y="89"/>
                      <a:pt x="288" y="93"/>
                    </a:cubicBezTo>
                    <a:cubicBezTo>
                      <a:pt x="284" y="121"/>
                      <a:pt x="287" y="119"/>
                      <a:pt x="293" y="116"/>
                    </a:cubicBezTo>
                    <a:cubicBezTo>
                      <a:pt x="297" y="114"/>
                      <a:pt x="302" y="112"/>
                      <a:pt x="308" y="109"/>
                    </a:cubicBezTo>
                    <a:cubicBezTo>
                      <a:pt x="322" y="102"/>
                      <a:pt x="340" y="93"/>
                      <a:pt x="358" y="85"/>
                    </a:cubicBezTo>
                    <a:cubicBezTo>
                      <a:pt x="390" y="71"/>
                      <a:pt x="424" y="59"/>
                      <a:pt x="446" y="49"/>
                    </a:cubicBezTo>
                    <a:cubicBezTo>
                      <a:pt x="452" y="47"/>
                      <a:pt x="458" y="44"/>
                      <a:pt x="461" y="42"/>
                    </a:cubicBezTo>
                    <a:cubicBezTo>
                      <a:pt x="462" y="42"/>
                      <a:pt x="464" y="41"/>
                      <a:pt x="465" y="40"/>
                    </a:cubicBezTo>
                    <a:cubicBezTo>
                      <a:pt x="466" y="39"/>
                      <a:pt x="468" y="37"/>
                      <a:pt x="470" y="36"/>
                    </a:cubicBezTo>
                    <a:cubicBezTo>
                      <a:pt x="472" y="32"/>
                      <a:pt x="473" y="15"/>
                      <a:pt x="468" y="6"/>
                    </a:cubicBezTo>
                    <a:cubicBezTo>
                      <a:pt x="462" y="2"/>
                      <a:pt x="455" y="1"/>
                      <a:pt x="453" y="0"/>
                    </a:cubicBezTo>
                    <a:cubicBezTo>
                      <a:pt x="452" y="0"/>
                      <a:pt x="450" y="1"/>
                      <a:pt x="450" y="1"/>
                    </a:cubicBezTo>
                    <a:cubicBezTo>
                      <a:pt x="448" y="1"/>
                      <a:pt x="447" y="1"/>
                      <a:pt x="446" y="1"/>
                    </a:cubicBezTo>
                    <a:cubicBezTo>
                      <a:pt x="442" y="2"/>
                      <a:pt x="436" y="4"/>
                      <a:pt x="428" y="6"/>
                    </a:cubicBezTo>
                    <a:cubicBezTo>
                      <a:pt x="419" y="8"/>
                      <a:pt x="408" y="10"/>
                      <a:pt x="394" y="13"/>
                    </a:cubicBezTo>
                    <a:cubicBezTo>
                      <a:pt x="368" y="18"/>
                      <a:pt x="334" y="24"/>
                      <a:pt x="299" y="29"/>
                    </a:cubicBezTo>
                    <a:cubicBezTo>
                      <a:pt x="252" y="36"/>
                      <a:pt x="204" y="44"/>
                      <a:pt x="183" y="46"/>
                    </a:cubicBezTo>
                    <a:cubicBezTo>
                      <a:pt x="179" y="46"/>
                      <a:pt x="178" y="46"/>
                      <a:pt x="177" y="46"/>
                    </a:cubicBezTo>
                    <a:cubicBezTo>
                      <a:pt x="177" y="46"/>
                      <a:pt x="180" y="47"/>
                      <a:pt x="184" y="48"/>
                    </a:cubicBezTo>
                    <a:cubicBezTo>
                      <a:pt x="186" y="50"/>
                      <a:pt x="193" y="58"/>
                      <a:pt x="194" y="65"/>
                    </a:cubicBezTo>
                    <a:cubicBezTo>
                      <a:pt x="194" y="72"/>
                      <a:pt x="189" y="81"/>
                      <a:pt x="187" y="83"/>
                    </a:cubicBezTo>
                    <a:cubicBezTo>
                      <a:pt x="180" y="87"/>
                      <a:pt x="184" y="86"/>
                      <a:pt x="191" y="84"/>
                    </a:cubicBezTo>
                    <a:cubicBezTo>
                      <a:pt x="204" y="81"/>
                      <a:pt x="224" y="76"/>
                      <a:pt x="249" y="71"/>
                    </a:cubicBezTo>
                    <a:cubicBezTo>
                      <a:pt x="259" y="68"/>
                      <a:pt x="270" y="66"/>
                      <a:pt x="281" y="64"/>
                    </a:cubicBezTo>
                    <a:cubicBezTo>
                      <a:pt x="329" y="55"/>
                      <a:pt x="375" y="45"/>
                      <a:pt x="388" y="46"/>
                    </a:cubicBezTo>
                    <a:cubicBezTo>
                      <a:pt x="384" y="45"/>
                      <a:pt x="379" y="43"/>
                      <a:pt x="376" y="40"/>
                    </a:cubicBezTo>
                    <a:cubicBezTo>
                      <a:pt x="374" y="37"/>
                      <a:pt x="371" y="29"/>
                      <a:pt x="371" y="25"/>
                    </a:cubicBezTo>
                    <a:cubicBezTo>
                      <a:pt x="372" y="21"/>
                      <a:pt x="374" y="16"/>
                      <a:pt x="375" y="14"/>
                    </a:cubicBezTo>
                    <a:cubicBezTo>
                      <a:pt x="381" y="10"/>
                      <a:pt x="381" y="10"/>
                      <a:pt x="374" y="12"/>
                    </a:cubicBezTo>
                    <a:cubicBezTo>
                      <a:pt x="365" y="15"/>
                      <a:pt x="353" y="18"/>
                      <a:pt x="336" y="22"/>
                    </a:cubicBezTo>
                    <a:cubicBezTo>
                      <a:pt x="304" y="31"/>
                      <a:pt x="260" y="42"/>
                      <a:pt x="217" y="53"/>
                    </a:cubicBezTo>
                    <a:cubicBezTo>
                      <a:pt x="200" y="57"/>
                      <a:pt x="184" y="61"/>
                      <a:pt x="169" y="64"/>
                    </a:cubicBezTo>
                    <a:cubicBezTo>
                      <a:pt x="141" y="71"/>
                      <a:pt x="120" y="75"/>
                      <a:pt x="114" y="75"/>
                    </a:cubicBezTo>
                    <a:cubicBezTo>
                      <a:pt x="115" y="75"/>
                      <a:pt x="116" y="75"/>
                      <a:pt x="117" y="75"/>
                    </a:cubicBezTo>
                    <a:cubicBezTo>
                      <a:pt x="118" y="75"/>
                      <a:pt x="121" y="76"/>
                      <a:pt x="123" y="77"/>
                    </a:cubicBezTo>
                    <a:cubicBezTo>
                      <a:pt x="125" y="79"/>
                      <a:pt x="131" y="85"/>
                      <a:pt x="133" y="90"/>
                    </a:cubicBezTo>
                    <a:cubicBezTo>
                      <a:pt x="134" y="95"/>
                      <a:pt x="132" y="104"/>
                      <a:pt x="130" y="107"/>
                    </a:cubicBezTo>
                    <a:cubicBezTo>
                      <a:pt x="129" y="109"/>
                      <a:pt x="127" y="111"/>
                      <a:pt x="126" y="112"/>
                    </a:cubicBezTo>
                    <a:cubicBezTo>
                      <a:pt x="125" y="113"/>
                      <a:pt x="123" y="113"/>
                      <a:pt x="123" y="114"/>
                    </a:cubicBezTo>
                    <a:cubicBezTo>
                      <a:pt x="123" y="114"/>
                      <a:pt x="126" y="113"/>
                      <a:pt x="131" y="111"/>
                    </a:cubicBezTo>
                    <a:cubicBezTo>
                      <a:pt x="138" y="109"/>
                      <a:pt x="145" y="107"/>
                      <a:pt x="154" y="104"/>
                    </a:cubicBezTo>
                    <a:cubicBezTo>
                      <a:pt x="172" y="98"/>
                      <a:pt x="196" y="92"/>
                      <a:pt x="217" y="86"/>
                    </a:cubicBezTo>
                    <a:cubicBezTo>
                      <a:pt x="237" y="80"/>
                      <a:pt x="257" y="75"/>
                      <a:pt x="274" y="71"/>
                    </a:cubicBezTo>
                    <a:cubicBezTo>
                      <a:pt x="284" y="68"/>
                      <a:pt x="291" y="67"/>
                      <a:pt x="292" y="67"/>
                    </a:cubicBezTo>
                    <a:cubicBezTo>
                      <a:pt x="286" y="66"/>
                      <a:pt x="283" y="65"/>
                      <a:pt x="281" y="64"/>
                    </a:cubicBezTo>
                    <a:cubicBezTo>
                      <a:pt x="279" y="63"/>
                      <a:pt x="274" y="57"/>
                      <a:pt x="272" y="52"/>
                    </a:cubicBezTo>
                    <a:cubicBezTo>
                      <a:pt x="271" y="47"/>
                      <a:pt x="272" y="39"/>
                      <a:pt x="273" y="37"/>
                    </a:cubicBezTo>
                    <a:cubicBezTo>
                      <a:pt x="274" y="35"/>
                      <a:pt x="276" y="32"/>
                      <a:pt x="277" y="31"/>
                    </a:cubicBezTo>
                    <a:cubicBezTo>
                      <a:pt x="279" y="30"/>
                      <a:pt x="280" y="29"/>
                      <a:pt x="279" y="29"/>
                    </a:cubicBezTo>
                    <a:cubicBezTo>
                      <a:pt x="278" y="30"/>
                      <a:pt x="275" y="31"/>
                      <a:pt x="270" y="32"/>
                    </a:cubicBezTo>
                    <a:cubicBezTo>
                      <a:pt x="262" y="34"/>
                      <a:pt x="249" y="37"/>
                      <a:pt x="232" y="40"/>
                    </a:cubicBezTo>
                    <a:cubicBezTo>
                      <a:pt x="219" y="43"/>
                      <a:pt x="204" y="46"/>
                      <a:pt x="189" y="48"/>
                    </a:cubicBezTo>
                    <a:cubicBezTo>
                      <a:pt x="151" y="55"/>
                      <a:pt x="109" y="61"/>
                      <a:pt x="83" y="63"/>
                    </a:cubicBezTo>
                    <a:cubicBezTo>
                      <a:pt x="66" y="64"/>
                      <a:pt x="54" y="63"/>
                      <a:pt x="53" y="63"/>
                    </a:cubicBezTo>
                    <a:cubicBezTo>
                      <a:pt x="49" y="63"/>
                      <a:pt x="46" y="63"/>
                      <a:pt x="45" y="105"/>
                    </a:cubicBezTo>
                    <a:cubicBezTo>
                      <a:pt x="48" y="105"/>
                      <a:pt x="49" y="105"/>
                      <a:pt x="49" y="105"/>
                    </a:cubicBezTo>
                    <a:cubicBezTo>
                      <a:pt x="49" y="105"/>
                      <a:pt x="50" y="105"/>
                      <a:pt x="50" y="105"/>
                    </a:cubicBezTo>
                    <a:cubicBezTo>
                      <a:pt x="51" y="105"/>
                      <a:pt x="53" y="105"/>
                      <a:pt x="54" y="105"/>
                    </a:cubicBezTo>
                    <a:cubicBezTo>
                      <a:pt x="57" y="105"/>
                      <a:pt x="62" y="105"/>
                      <a:pt x="68" y="105"/>
                    </a:cubicBezTo>
                    <a:cubicBezTo>
                      <a:pt x="75" y="105"/>
                      <a:pt x="84" y="104"/>
                      <a:pt x="94" y="103"/>
                    </a:cubicBezTo>
                    <a:cubicBezTo>
                      <a:pt x="119" y="100"/>
                      <a:pt x="148" y="94"/>
                      <a:pt x="163" y="92"/>
                    </a:cubicBezTo>
                    <a:cubicBezTo>
                      <a:pt x="167" y="91"/>
                      <a:pt x="171" y="91"/>
                      <a:pt x="172" y="91"/>
                    </a:cubicBezTo>
                    <a:cubicBezTo>
                      <a:pt x="172" y="91"/>
                      <a:pt x="168" y="91"/>
                      <a:pt x="162" y="88"/>
                    </a:cubicBezTo>
                    <a:cubicBezTo>
                      <a:pt x="152" y="73"/>
                      <a:pt x="163" y="52"/>
                      <a:pt x="165" y="51"/>
                    </a:cubicBezTo>
                    <a:cubicBezTo>
                      <a:pt x="167" y="50"/>
                      <a:pt x="168" y="49"/>
                      <a:pt x="168" y="50"/>
                    </a:cubicBezTo>
                    <a:cubicBezTo>
                      <a:pt x="167" y="50"/>
                      <a:pt x="165" y="50"/>
                      <a:pt x="162" y="51"/>
                    </a:cubicBezTo>
                    <a:cubicBezTo>
                      <a:pt x="157" y="52"/>
                      <a:pt x="151" y="53"/>
                      <a:pt x="144" y="55"/>
                    </a:cubicBezTo>
                    <a:cubicBezTo>
                      <a:pt x="130" y="58"/>
                      <a:pt x="112" y="61"/>
                      <a:pt x="94" y="65"/>
                    </a:cubicBezTo>
                    <a:cubicBezTo>
                      <a:pt x="75" y="69"/>
                      <a:pt x="56" y="72"/>
                      <a:pt x="42" y="75"/>
                    </a:cubicBezTo>
                    <a:cubicBezTo>
                      <a:pt x="35" y="76"/>
                      <a:pt x="29" y="77"/>
                      <a:pt x="25" y="78"/>
                    </a:cubicBezTo>
                    <a:cubicBezTo>
                      <a:pt x="23" y="78"/>
                      <a:pt x="21" y="79"/>
                      <a:pt x="20" y="79"/>
                    </a:cubicBezTo>
                    <a:cubicBezTo>
                      <a:pt x="19" y="79"/>
                      <a:pt x="19" y="79"/>
                      <a:pt x="37" y="115"/>
                    </a:cubicBezTo>
                    <a:lnTo>
                      <a:pt x="37" y="115"/>
                    </a:lnTo>
                    <a:cubicBezTo>
                      <a:pt x="46" y="106"/>
                      <a:pt x="45" y="93"/>
                      <a:pt x="37" y="85"/>
                    </a:cubicBezTo>
                    <a:lnTo>
                      <a:pt x="37" y="85"/>
                    </a:lnTo>
                    <a:cubicBezTo>
                      <a:pt x="28" y="77"/>
                      <a:pt x="14" y="77"/>
                      <a:pt x="6" y="86"/>
                    </a:cubicBezTo>
                    <a:lnTo>
                      <a:pt x="6" y="8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
              <p:cNvSpPr/>
              <p:nvPr/>
            </p:nvSpPr>
            <p:spPr>
              <a:xfrm>
                <a:off x="2553" y="2366"/>
                <a:ext cx="242" cy="89"/>
              </a:xfrm>
              <a:custGeom>
                <a:avLst/>
                <a:gdLst/>
                <a:ahLst/>
                <a:cxnLst/>
                <a:rect l="l" t="t" r="r" b="b"/>
                <a:pathLst>
                  <a:path w="247" h="121" extrusionOk="0">
                    <a:moveTo>
                      <a:pt x="27" y="77"/>
                    </a:moveTo>
                    <a:lnTo>
                      <a:pt x="27" y="77"/>
                    </a:lnTo>
                    <a:cubicBezTo>
                      <a:pt x="23" y="77"/>
                      <a:pt x="20" y="77"/>
                      <a:pt x="19" y="77"/>
                    </a:cubicBezTo>
                    <a:lnTo>
                      <a:pt x="19" y="77"/>
                    </a:lnTo>
                    <a:cubicBezTo>
                      <a:pt x="8" y="79"/>
                      <a:pt x="0" y="90"/>
                      <a:pt x="1" y="102"/>
                    </a:cubicBezTo>
                    <a:lnTo>
                      <a:pt x="1" y="102"/>
                    </a:lnTo>
                    <a:cubicBezTo>
                      <a:pt x="3" y="113"/>
                      <a:pt x="14" y="121"/>
                      <a:pt x="26" y="120"/>
                    </a:cubicBezTo>
                    <a:lnTo>
                      <a:pt x="26" y="120"/>
                    </a:lnTo>
                    <a:cubicBezTo>
                      <a:pt x="38" y="118"/>
                      <a:pt x="46" y="107"/>
                      <a:pt x="44" y="95"/>
                    </a:cubicBezTo>
                    <a:lnTo>
                      <a:pt x="44" y="95"/>
                    </a:lnTo>
                    <a:cubicBezTo>
                      <a:pt x="42" y="84"/>
                      <a:pt x="31" y="76"/>
                      <a:pt x="19" y="77"/>
                    </a:cubicBezTo>
                    <a:cubicBezTo>
                      <a:pt x="14" y="79"/>
                      <a:pt x="25" y="120"/>
                      <a:pt x="26" y="120"/>
                    </a:cubicBezTo>
                    <a:lnTo>
                      <a:pt x="26" y="120"/>
                    </a:lnTo>
                    <a:cubicBezTo>
                      <a:pt x="37" y="118"/>
                      <a:pt x="46" y="108"/>
                      <a:pt x="44" y="96"/>
                    </a:cubicBezTo>
                    <a:lnTo>
                      <a:pt x="44" y="96"/>
                    </a:lnTo>
                    <a:cubicBezTo>
                      <a:pt x="43" y="84"/>
                      <a:pt x="32" y="76"/>
                      <a:pt x="21" y="77"/>
                    </a:cubicBezTo>
                    <a:lnTo>
                      <a:pt x="21" y="77"/>
                    </a:lnTo>
                    <a:cubicBezTo>
                      <a:pt x="9" y="79"/>
                      <a:pt x="0" y="89"/>
                      <a:pt x="2" y="101"/>
                    </a:cubicBezTo>
                    <a:lnTo>
                      <a:pt x="2" y="101"/>
                    </a:lnTo>
                    <a:cubicBezTo>
                      <a:pt x="3" y="113"/>
                      <a:pt x="14" y="121"/>
                      <a:pt x="26" y="120"/>
                    </a:cubicBezTo>
                    <a:cubicBezTo>
                      <a:pt x="26" y="120"/>
                      <a:pt x="27" y="120"/>
                      <a:pt x="29" y="119"/>
                    </a:cubicBezTo>
                    <a:lnTo>
                      <a:pt x="29" y="119"/>
                    </a:lnTo>
                    <a:cubicBezTo>
                      <a:pt x="41" y="118"/>
                      <a:pt x="49" y="107"/>
                      <a:pt x="47" y="95"/>
                    </a:cubicBezTo>
                    <a:lnTo>
                      <a:pt x="47" y="95"/>
                    </a:lnTo>
                    <a:cubicBezTo>
                      <a:pt x="45" y="83"/>
                      <a:pt x="34" y="75"/>
                      <a:pt x="23" y="77"/>
                    </a:cubicBezTo>
                    <a:lnTo>
                      <a:pt x="23" y="77"/>
                    </a:lnTo>
                    <a:cubicBezTo>
                      <a:pt x="11" y="79"/>
                      <a:pt x="3" y="89"/>
                      <a:pt x="5" y="101"/>
                    </a:cubicBezTo>
                    <a:lnTo>
                      <a:pt x="5" y="101"/>
                    </a:lnTo>
                    <a:cubicBezTo>
                      <a:pt x="6" y="113"/>
                      <a:pt x="17" y="121"/>
                      <a:pt x="29" y="119"/>
                    </a:cubicBezTo>
                    <a:cubicBezTo>
                      <a:pt x="34" y="119"/>
                      <a:pt x="46" y="117"/>
                      <a:pt x="60" y="113"/>
                    </a:cubicBezTo>
                    <a:cubicBezTo>
                      <a:pt x="79" y="108"/>
                      <a:pt x="105" y="100"/>
                      <a:pt x="130" y="91"/>
                    </a:cubicBezTo>
                    <a:cubicBezTo>
                      <a:pt x="158" y="81"/>
                      <a:pt x="184" y="70"/>
                      <a:pt x="202" y="62"/>
                    </a:cubicBezTo>
                    <a:cubicBezTo>
                      <a:pt x="210" y="59"/>
                      <a:pt x="217" y="55"/>
                      <a:pt x="222" y="53"/>
                    </a:cubicBezTo>
                    <a:cubicBezTo>
                      <a:pt x="226" y="51"/>
                      <a:pt x="233" y="47"/>
                      <a:pt x="239" y="41"/>
                    </a:cubicBezTo>
                    <a:lnTo>
                      <a:pt x="239" y="41"/>
                    </a:lnTo>
                    <a:cubicBezTo>
                      <a:pt x="247" y="32"/>
                      <a:pt x="245" y="18"/>
                      <a:pt x="236" y="11"/>
                    </a:cubicBezTo>
                    <a:lnTo>
                      <a:pt x="236" y="11"/>
                    </a:lnTo>
                    <a:cubicBezTo>
                      <a:pt x="227" y="3"/>
                      <a:pt x="213" y="5"/>
                      <a:pt x="206" y="14"/>
                    </a:cubicBezTo>
                    <a:lnTo>
                      <a:pt x="206" y="14"/>
                    </a:lnTo>
                    <a:cubicBezTo>
                      <a:pt x="198" y="23"/>
                      <a:pt x="200" y="37"/>
                      <a:pt x="209" y="44"/>
                    </a:cubicBezTo>
                    <a:lnTo>
                      <a:pt x="209" y="44"/>
                    </a:lnTo>
                    <a:cubicBezTo>
                      <a:pt x="219" y="52"/>
                      <a:pt x="232" y="50"/>
                      <a:pt x="239" y="41"/>
                    </a:cubicBezTo>
                    <a:cubicBezTo>
                      <a:pt x="241" y="38"/>
                      <a:pt x="244" y="30"/>
                      <a:pt x="244" y="24"/>
                    </a:cubicBezTo>
                    <a:lnTo>
                      <a:pt x="244" y="24"/>
                    </a:lnTo>
                    <a:cubicBezTo>
                      <a:pt x="243" y="13"/>
                      <a:pt x="233" y="4"/>
                      <a:pt x="221" y="5"/>
                    </a:cubicBezTo>
                    <a:lnTo>
                      <a:pt x="221" y="5"/>
                    </a:lnTo>
                    <a:cubicBezTo>
                      <a:pt x="209" y="6"/>
                      <a:pt x="201" y="16"/>
                      <a:pt x="202" y="28"/>
                    </a:cubicBezTo>
                    <a:lnTo>
                      <a:pt x="202" y="28"/>
                    </a:lnTo>
                    <a:cubicBezTo>
                      <a:pt x="203" y="40"/>
                      <a:pt x="213" y="49"/>
                      <a:pt x="225" y="48"/>
                    </a:cubicBezTo>
                    <a:lnTo>
                      <a:pt x="225" y="48"/>
                    </a:lnTo>
                    <a:cubicBezTo>
                      <a:pt x="237" y="47"/>
                      <a:pt x="245" y="36"/>
                      <a:pt x="244" y="24"/>
                    </a:cubicBezTo>
                    <a:cubicBezTo>
                      <a:pt x="243" y="19"/>
                      <a:pt x="238" y="11"/>
                      <a:pt x="235" y="8"/>
                    </a:cubicBezTo>
                    <a:lnTo>
                      <a:pt x="235" y="8"/>
                    </a:lnTo>
                    <a:cubicBezTo>
                      <a:pt x="226" y="1"/>
                      <a:pt x="212" y="3"/>
                      <a:pt x="205" y="12"/>
                    </a:cubicBezTo>
                    <a:lnTo>
                      <a:pt x="205" y="12"/>
                    </a:lnTo>
                    <a:cubicBezTo>
                      <a:pt x="198" y="22"/>
                      <a:pt x="200" y="35"/>
                      <a:pt x="209" y="42"/>
                    </a:cubicBezTo>
                    <a:lnTo>
                      <a:pt x="209" y="42"/>
                    </a:lnTo>
                    <a:cubicBezTo>
                      <a:pt x="219" y="49"/>
                      <a:pt x="232" y="48"/>
                      <a:pt x="239" y="38"/>
                    </a:cubicBezTo>
                    <a:lnTo>
                      <a:pt x="239" y="38"/>
                    </a:lnTo>
                    <a:cubicBezTo>
                      <a:pt x="247" y="29"/>
                      <a:pt x="245" y="15"/>
                      <a:pt x="235" y="8"/>
                    </a:cubicBezTo>
                    <a:cubicBezTo>
                      <a:pt x="231" y="5"/>
                      <a:pt x="225" y="3"/>
                      <a:pt x="220" y="2"/>
                    </a:cubicBezTo>
                    <a:lnTo>
                      <a:pt x="220" y="2"/>
                    </a:lnTo>
                    <a:cubicBezTo>
                      <a:pt x="209" y="0"/>
                      <a:pt x="198" y="8"/>
                      <a:pt x="196" y="20"/>
                    </a:cubicBezTo>
                    <a:lnTo>
                      <a:pt x="196" y="20"/>
                    </a:lnTo>
                    <a:cubicBezTo>
                      <a:pt x="194" y="31"/>
                      <a:pt x="201" y="42"/>
                      <a:pt x="213" y="44"/>
                    </a:cubicBezTo>
                    <a:cubicBezTo>
                      <a:pt x="215" y="45"/>
                      <a:pt x="212" y="44"/>
                      <a:pt x="209" y="42"/>
                    </a:cubicBezTo>
                    <a:cubicBezTo>
                      <a:pt x="207" y="40"/>
                      <a:pt x="203" y="33"/>
                      <a:pt x="202" y="28"/>
                    </a:cubicBezTo>
                    <a:cubicBezTo>
                      <a:pt x="202" y="23"/>
                      <a:pt x="205" y="16"/>
                      <a:pt x="206" y="14"/>
                    </a:cubicBezTo>
                    <a:cubicBezTo>
                      <a:pt x="209" y="12"/>
                      <a:pt x="208" y="12"/>
                      <a:pt x="203" y="14"/>
                    </a:cubicBezTo>
                    <a:cubicBezTo>
                      <a:pt x="197" y="17"/>
                      <a:pt x="192" y="20"/>
                      <a:pt x="184" y="23"/>
                    </a:cubicBezTo>
                    <a:cubicBezTo>
                      <a:pt x="167" y="31"/>
                      <a:pt x="143" y="41"/>
                      <a:pt x="116" y="50"/>
                    </a:cubicBezTo>
                    <a:cubicBezTo>
                      <a:pt x="92" y="59"/>
                      <a:pt x="67" y="67"/>
                      <a:pt x="49" y="72"/>
                    </a:cubicBezTo>
                    <a:cubicBezTo>
                      <a:pt x="36" y="75"/>
                      <a:pt x="27" y="76"/>
                      <a:pt x="23" y="77"/>
                    </a:cubicBezTo>
                    <a:cubicBezTo>
                      <a:pt x="22" y="77"/>
                      <a:pt x="21" y="77"/>
                      <a:pt x="21" y="77"/>
                    </a:cubicBezTo>
                    <a:cubicBezTo>
                      <a:pt x="20" y="77"/>
                      <a:pt x="31" y="118"/>
                      <a:pt x="26" y="120"/>
                    </a:cubicBezTo>
                    <a:cubicBezTo>
                      <a:pt x="26" y="120"/>
                      <a:pt x="27" y="120"/>
                      <a:pt x="31" y="119"/>
                    </a:cubicBezTo>
                    <a:lnTo>
                      <a:pt x="31" y="119"/>
                    </a:lnTo>
                    <a:cubicBezTo>
                      <a:pt x="43" y="118"/>
                      <a:pt x="51" y="108"/>
                      <a:pt x="50" y="96"/>
                    </a:cubicBezTo>
                    <a:lnTo>
                      <a:pt x="50" y="96"/>
                    </a:lnTo>
                    <a:cubicBezTo>
                      <a:pt x="49" y="84"/>
                      <a:pt x="39" y="76"/>
                      <a:pt x="27" y="7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
              <p:cNvSpPr/>
              <p:nvPr/>
            </p:nvSpPr>
            <p:spPr>
              <a:xfrm>
                <a:off x="2646" y="2346"/>
                <a:ext cx="82" cy="56"/>
              </a:xfrm>
              <a:custGeom>
                <a:avLst/>
                <a:gdLst/>
                <a:ahLst/>
                <a:cxnLst/>
                <a:rect l="l" t="t" r="r" b="b"/>
                <a:pathLst>
                  <a:path w="84" h="75" extrusionOk="0">
                    <a:moveTo>
                      <a:pt x="64" y="24"/>
                    </a:moveTo>
                    <a:lnTo>
                      <a:pt x="64" y="24"/>
                    </a:lnTo>
                    <a:cubicBezTo>
                      <a:pt x="67" y="25"/>
                      <a:pt x="64" y="23"/>
                      <a:pt x="57" y="20"/>
                    </a:cubicBezTo>
                    <a:lnTo>
                      <a:pt x="57" y="20"/>
                    </a:lnTo>
                    <a:cubicBezTo>
                      <a:pt x="45" y="16"/>
                      <a:pt x="33" y="23"/>
                      <a:pt x="30" y="34"/>
                    </a:cubicBezTo>
                    <a:lnTo>
                      <a:pt x="30" y="34"/>
                    </a:lnTo>
                    <a:cubicBezTo>
                      <a:pt x="26" y="45"/>
                      <a:pt x="32" y="57"/>
                      <a:pt x="44" y="61"/>
                    </a:cubicBezTo>
                    <a:lnTo>
                      <a:pt x="44" y="61"/>
                    </a:lnTo>
                    <a:cubicBezTo>
                      <a:pt x="55" y="64"/>
                      <a:pt x="67" y="58"/>
                      <a:pt x="70" y="47"/>
                    </a:cubicBezTo>
                    <a:lnTo>
                      <a:pt x="70" y="47"/>
                    </a:lnTo>
                    <a:cubicBezTo>
                      <a:pt x="74" y="36"/>
                      <a:pt x="68" y="24"/>
                      <a:pt x="57" y="20"/>
                    </a:cubicBezTo>
                    <a:cubicBezTo>
                      <a:pt x="46" y="18"/>
                      <a:pt x="36" y="19"/>
                      <a:pt x="28" y="22"/>
                    </a:cubicBezTo>
                    <a:lnTo>
                      <a:pt x="28" y="22"/>
                    </a:lnTo>
                    <a:cubicBezTo>
                      <a:pt x="17" y="27"/>
                      <a:pt x="12" y="39"/>
                      <a:pt x="16" y="50"/>
                    </a:cubicBezTo>
                    <a:lnTo>
                      <a:pt x="16" y="50"/>
                    </a:lnTo>
                    <a:cubicBezTo>
                      <a:pt x="20" y="61"/>
                      <a:pt x="33" y="66"/>
                      <a:pt x="44" y="62"/>
                    </a:cubicBezTo>
                    <a:lnTo>
                      <a:pt x="44" y="62"/>
                    </a:lnTo>
                    <a:cubicBezTo>
                      <a:pt x="55" y="58"/>
                      <a:pt x="60" y="45"/>
                      <a:pt x="56" y="34"/>
                    </a:cubicBezTo>
                    <a:lnTo>
                      <a:pt x="56" y="34"/>
                    </a:lnTo>
                    <a:cubicBezTo>
                      <a:pt x="52" y="23"/>
                      <a:pt x="39" y="18"/>
                      <a:pt x="28" y="22"/>
                    </a:cubicBezTo>
                    <a:cubicBezTo>
                      <a:pt x="18" y="28"/>
                      <a:pt x="12" y="33"/>
                      <a:pt x="8" y="37"/>
                    </a:cubicBezTo>
                    <a:lnTo>
                      <a:pt x="8" y="37"/>
                    </a:lnTo>
                    <a:cubicBezTo>
                      <a:pt x="1" y="47"/>
                      <a:pt x="2" y="60"/>
                      <a:pt x="12" y="68"/>
                    </a:cubicBezTo>
                    <a:lnTo>
                      <a:pt x="12" y="68"/>
                    </a:lnTo>
                    <a:cubicBezTo>
                      <a:pt x="21" y="75"/>
                      <a:pt x="35" y="73"/>
                      <a:pt x="42" y="64"/>
                    </a:cubicBezTo>
                    <a:lnTo>
                      <a:pt x="42" y="64"/>
                    </a:lnTo>
                    <a:cubicBezTo>
                      <a:pt x="49" y="54"/>
                      <a:pt x="47" y="41"/>
                      <a:pt x="38" y="34"/>
                    </a:cubicBezTo>
                    <a:lnTo>
                      <a:pt x="38" y="34"/>
                    </a:lnTo>
                    <a:cubicBezTo>
                      <a:pt x="29" y="26"/>
                      <a:pt x="15" y="28"/>
                      <a:pt x="8" y="37"/>
                    </a:cubicBezTo>
                    <a:cubicBezTo>
                      <a:pt x="22" y="72"/>
                      <a:pt x="29" y="72"/>
                      <a:pt x="31" y="71"/>
                    </a:cubicBezTo>
                    <a:cubicBezTo>
                      <a:pt x="32" y="71"/>
                      <a:pt x="34" y="70"/>
                      <a:pt x="34" y="70"/>
                    </a:cubicBezTo>
                    <a:cubicBezTo>
                      <a:pt x="35" y="69"/>
                      <a:pt x="37" y="69"/>
                      <a:pt x="37" y="68"/>
                    </a:cubicBezTo>
                    <a:cubicBezTo>
                      <a:pt x="39" y="67"/>
                      <a:pt x="41" y="66"/>
                      <a:pt x="44" y="64"/>
                    </a:cubicBezTo>
                    <a:cubicBezTo>
                      <a:pt x="49" y="61"/>
                      <a:pt x="57" y="55"/>
                      <a:pt x="63" y="48"/>
                    </a:cubicBezTo>
                    <a:cubicBezTo>
                      <a:pt x="67" y="42"/>
                      <a:pt x="70" y="30"/>
                      <a:pt x="68" y="21"/>
                    </a:cubicBezTo>
                    <a:cubicBezTo>
                      <a:pt x="65" y="16"/>
                      <a:pt x="59" y="10"/>
                      <a:pt x="55" y="7"/>
                    </a:cubicBezTo>
                    <a:cubicBezTo>
                      <a:pt x="52" y="6"/>
                      <a:pt x="46" y="4"/>
                      <a:pt x="43" y="4"/>
                    </a:cubicBezTo>
                    <a:cubicBezTo>
                      <a:pt x="29" y="7"/>
                      <a:pt x="22" y="11"/>
                      <a:pt x="18" y="14"/>
                    </a:cubicBezTo>
                    <a:cubicBezTo>
                      <a:pt x="17" y="15"/>
                      <a:pt x="14" y="17"/>
                      <a:pt x="11" y="19"/>
                    </a:cubicBezTo>
                    <a:cubicBezTo>
                      <a:pt x="10" y="21"/>
                      <a:pt x="8" y="23"/>
                      <a:pt x="7" y="24"/>
                    </a:cubicBezTo>
                    <a:lnTo>
                      <a:pt x="7" y="24"/>
                    </a:lnTo>
                    <a:cubicBezTo>
                      <a:pt x="0" y="34"/>
                      <a:pt x="3" y="48"/>
                      <a:pt x="12" y="54"/>
                    </a:cubicBezTo>
                    <a:lnTo>
                      <a:pt x="12" y="54"/>
                    </a:lnTo>
                    <a:cubicBezTo>
                      <a:pt x="22" y="61"/>
                      <a:pt x="36" y="58"/>
                      <a:pt x="42" y="49"/>
                    </a:cubicBezTo>
                    <a:lnTo>
                      <a:pt x="42" y="49"/>
                    </a:lnTo>
                    <a:cubicBezTo>
                      <a:pt x="49" y="39"/>
                      <a:pt x="46" y="26"/>
                      <a:pt x="37" y="19"/>
                    </a:cubicBezTo>
                    <a:lnTo>
                      <a:pt x="37" y="19"/>
                    </a:lnTo>
                    <a:cubicBezTo>
                      <a:pt x="27" y="12"/>
                      <a:pt x="14" y="15"/>
                      <a:pt x="7" y="24"/>
                    </a:cubicBezTo>
                    <a:cubicBezTo>
                      <a:pt x="6" y="27"/>
                      <a:pt x="3" y="33"/>
                      <a:pt x="3" y="39"/>
                    </a:cubicBezTo>
                    <a:lnTo>
                      <a:pt x="3" y="39"/>
                    </a:lnTo>
                    <a:cubicBezTo>
                      <a:pt x="4" y="51"/>
                      <a:pt x="14" y="60"/>
                      <a:pt x="26" y="59"/>
                    </a:cubicBezTo>
                    <a:lnTo>
                      <a:pt x="26" y="59"/>
                    </a:lnTo>
                    <a:cubicBezTo>
                      <a:pt x="37" y="58"/>
                      <a:pt x="46" y="48"/>
                      <a:pt x="45" y="36"/>
                    </a:cubicBezTo>
                    <a:lnTo>
                      <a:pt x="45" y="36"/>
                    </a:lnTo>
                    <a:cubicBezTo>
                      <a:pt x="45" y="25"/>
                      <a:pt x="34" y="16"/>
                      <a:pt x="23" y="16"/>
                    </a:cubicBezTo>
                    <a:lnTo>
                      <a:pt x="23" y="16"/>
                    </a:lnTo>
                    <a:cubicBezTo>
                      <a:pt x="11" y="17"/>
                      <a:pt x="2" y="28"/>
                      <a:pt x="3" y="39"/>
                    </a:cubicBezTo>
                    <a:cubicBezTo>
                      <a:pt x="30" y="59"/>
                      <a:pt x="41" y="56"/>
                      <a:pt x="49" y="53"/>
                    </a:cubicBezTo>
                    <a:lnTo>
                      <a:pt x="49" y="53"/>
                    </a:lnTo>
                    <a:cubicBezTo>
                      <a:pt x="60" y="48"/>
                      <a:pt x="66" y="36"/>
                      <a:pt x="61" y="25"/>
                    </a:cubicBezTo>
                    <a:lnTo>
                      <a:pt x="61" y="25"/>
                    </a:lnTo>
                    <a:cubicBezTo>
                      <a:pt x="57" y="14"/>
                      <a:pt x="44" y="9"/>
                      <a:pt x="33" y="13"/>
                    </a:cubicBezTo>
                    <a:lnTo>
                      <a:pt x="33" y="13"/>
                    </a:lnTo>
                    <a:cubicBezTo>
                      <a:pt x="22" y="17"/>
                      <a:pt x="17" y="30"/>
                      <a:pt x="21" y="41"/>
                    </a:cubicBezTo>
                    <a:lnTo>
                      <a:pt x="21" y="41"/>
                    </a:lnTo>
                    <a:cubicBezTo>
                      <a:pt x="26" y="52"/>
                      <a:pt x="38" y="57"/>
                      <a:pt x="49" y="53"/>
                    </a:cubicBezTo>
                    <a:cubicBezTo>
                      <a:pt x="58" y="49"/>
                      <a:pt x="68" y="44"/>
                      <a:pt x="74" y="39"/>
                    </a:cubicBezTo>
                    <a:lnTo>
                      <a:pt x="74" y="39"/>
                    </a:lnTo>
                    <a:cubicBezTo>
                      <a:pt x="83" y="31"/>
                      <a:pt x="84" y="18"/>
                      <a:pt x="76" y="9"/>
                    </a:cubicBezTo>
                    <a:lnTo>
                      <a:pt x="76" y="9"/>
                    </a:lnTo>
                    <a:cubicBezTo>
                      <a:pt x="68" y="0"/>
                      <a:pt x="54" y="0"/>
                      <a:pt x="45" y="8"/>
                    </a:cubicBezTo>
                    <a:cubicBezTo>
                      <a:pt x="46" y="8"/>
                      <a:pt x="40" y="10"/>
                      <a:pt x="33" y="13"/>
                    </a:cubicBezTo>
                    <a:cubicBezTo>
                      <a:pt x="26" y="16"/>
                      <a:pt x="22" y="17"/>
                      <a:pt x="30" y="17"/>
                    </a:cubicBezTo>
                    <a:cubicBezTo>
                      <a:pt x="45" y="42"/>
                      <a:pt x="43" y="48"/>
                      <a:pt x="42" y="49"/>
                    </a:cubicBezTo>
                    <a:cubicBezTo>
                      <a:pt x="42" y="49"/>
                      <a:pt x="41" y="51"/>
                      <a:pt x="41" y="50"/>
                    </a:cubicBezTo>
                    <a:cubicBezTo>
                      <a:pt x="41" y="50"/>
                      <a:pt x="41" y="50"/>
                      <a:pt x="43" y="49"/>
                    </a:cubicBezTo>
                    <a:cubicBezTo>
                      <a:pt x="46" y="46"/>
                      <a:pt x="47" y="46"/>
                      <a:pt x="47" y="46"/>
                    </a:cubicBezTo>
                    <a:cubicBezTo>
                      <a:pt x="40" y="47"/>
                      <a:pt x="37" y="46"/>
                      <a:pt x="36" y="46"/>
                    </a:cubicBezTo>
                    <a:cubicBezTo>
                      <a:pt x="34" y="45"/>
                      <a:pt x="29" y="39"/>
                      <a:pt x="28" y="37"/>
                    </a:cubicBezTo>
                    <a:cubicBezTo>
                      <a:pt x="27" y="30"/>
                      <a:pt x="28" y="23"/>
                      <a:pt x="28" y="23"/>
                    </a:cubicBezTo>
                    <a:cubicBezTo>
                      <a:pt x="29" y="23"/>
                      <a:pt x="25" y="26"/>
                      <a:pt x="21" y="28"/>
                    </a:cubicBezTo>
                    <a:cubicBezTo>
                      <a:pt x="18" y="30"/>
                      <a:pt x="17" y="31"/>
                      <a:pt x="16" y="31"/>
                    </a:cubicBezTo>
                    <a:cubicBezTo>
                      <a:pt x="16" y="31"/>
                      <a:pt x="16" y="31"/>
                      <a:pt x="17" y="31"/>
                    </a:cubicBezTo>
                    <a:cubicBezTo>
                      <a:pt x="17" y="31"/>
                      <a:pt x="18" y="30"/>
                      <a:pt x="19" y="30"/>
                    </a:cubicBezTo>
                    <a:cubicBezTo>
                      <a:pt x="21" y="30"/>
                      <a:pt x="28" y="29"/>
                      <a:pt x="36" y="32"/>
                    </a:cubicBezTo>
                    <a:cubicBezTo>
                      <a:pt x="40" y="65"/>
                      <a:pt x="43" y="63"/>
                      <a:pt x="47" y="61"/>
                    </a:cubicBezTo>
                    <a:cubicBezTo>
                      <a:pt x="46" y="61"/>
                      <a:pt x="46" y="61"/>
                      <a:pt x="47" y="62"/>
                    </a:cubicBezTo>
                    <a:cubicBezTo>
                      <a:pt x="43" y="60"/>
                      <a:pt x="45" y="62"/>
                      <a:pt x="52" y="65"/>
                    </a:cubicBezTo>
                    <a:lnTo>
                      <a:pt x="52" y="65"/>
                    </a:lnTo>
                    <a:cubicBezTo>
                      <a:pt x="63" y="68"/>
                      <a:pt x="75" y="62"/>
                      <a:pt x="79" y="50"/>
                    </a:cubicBezTo>
                    <a:lnTo>
                      <a:pt x="79" y="50"/>
                    </a:lnTo>
                    <a:cubicBezTo>
                      <a:pt x="82" y="39"/>
                      <a:pt x="76" y="27"/>
                      <a:pt x="64" y="2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
              <p:cNvSpPr/>
              <p:nvPr/>
            </p:nvSpPr>
            <p:spPr>
              <a:xfrm>
                <a:off x="2461" y="2253"/>
                <a:ext cx="139" cy="54"/>
              </a:xfrm>
              <a:custGeom>
                <a:avLst/>
                <a:gdLst/>
                <a:ahLst/>
                <a:cxnLst/>
                <a:rect l="l" t="t" r="r" b="b"/>
                <a:pathLst>
                  <a:path w="141" h="73" extrusionOk="0">
                    <a:moveTo>
                      <a:pt x="18" y="45"/>
                    </a:moveTo>
                    <a:lnTo>
                      <a:pt x="18" y="45"/>
                    </a:lnTo>
                    <a:cubicBezTo>
                      <a:pt x="30" y="48"/>
                      <a:pt x="55" y="53"/>
                      <a:pt x="75" y="58"/>
                    </a:cubicBezTo>
                    <a:lnTo>
                      <a:pt x="75" y="58"/>
                    </a:lnTo>
                    <a:cubicBezTo>
                      <a:pt x="87" y="60"/>
                      <a:pt x="98" y="52"/>
                      <a:pt x="101" y="41"/>
                    </a:cubicBezTo>
                    <a:lnTo>
                      <a:pt x="101" y="41"/>
                    </a:lnTo>
                    <a:cubicBezTo>
                      <a:pt x="103" y="29"/>
                      <a:pt x="96" y="18"/>
                      <a:pt x="84" y="16"/>
                    </a:cubicBezTo>
                    <a:lnTo>
                      <a:pt x="84" y="16"/>
                    </a:lnTo>
                    <a:cubicBezTo>
                      <a:pt x="73" y="13"/>
                      <a:pt x="61" y="21"/>
                      <a:pt x="59" y="32"/>
                    </a:cubicBezTo>
                    <a:lnTo>
                      <a:pt x="59" y="32"/>
                    </a:lnTo>
                    <a:cubicBezTo>
                      <a:pt x="56" y="44"/>
                      <a:pt x="64" y="55"/>
                      <a:pt x="75" y="58"/>
                    </a:cubicBezTo>
                    <a:cubicBezTo>
                      <a:pt x="83" y="59"/>
                      <a:pt x="88" y="60"/>
                      <a:pt x="93" y="61"/>
                    </a:cubicBezTo>
                    <a:lnTo>
                      <a:pt x="93" y="61"/>
                    </a:lnTo>
                    <a:cubicBezTo>
                      <a:pt x="104" y="64"/>
                      <a:pt x="116" y="58"/>
                      <a:pt x="119" y="46"/>
                    </a:cubicBezTo>
                    <a:lnTo>
                      <a:pt x="119" y="46"/>
                    </a:lnTo>
                    <a:cubicBezTo>
                      <a:pt x="122" y="35"/>
                      <a:pt x="116" y="23"/>
                      <a:pt x="104" y="20"/>
                    </a:cubicBezTo>
                    <a:lnTo>
                      <a:pt x="104" y="20"/>
                    </a:lnTo>
                    <a:cubicBezTo>
                      <a:pt x="93" y="17"/>
                      <a:pt x="81" y="23"/>
                      <a:pt x="78" y="35"/>
                    </a:cubicBezTo>
                    <a:lnTo>
                      <a:pt x="78" y="35"/>
                    </a:lnTo>
                    <a:cubicBezTo>
                      <a:pt x="75" y="46"/>
                      <a:pt x="81" y="58"/>
                      <a:pt x="93" y="61"/>
                    </a:cubicBezTo>
                    <a:cubicBezTo>
                      <a:pt x="99" y="63"/>
                      <a:pt x="104" y="66"/>
                      <a:pt x="102" y="65"/>
                    </a:cubicBezTo>
                    <a:lnTo>
                      <a:pt x="102" y="65"/>
                    </a:lnTo>
                    <a:cubicBezTo>
                      <a:pt x="111" y="73"/>
                      <a:pt x="125" y="73"/>
                      <a:pt x="133" y="64"/>
                    </a:cubicBezTo>
                    <a:lnTo>
                      <a:pt x="133" y="64"/>
                    </a:lnTo>
                    <a:cubicBezTo>
                      <a:pt x="141" y="55"/>
                      <a:pt x="140" y="42"/>
                      <a:pt x="132" y="34"/>
                    </a:cubicBezTo>
                    <a:lnTo>
                      <a:pt x="132" y="34"/>
                    </a:lnTo>
                    <a:cubicBezTo>
                      <a:pt x="123" y="26"/>
                      <a:pt x="109" y="26"/>
                      <a:pt x="101" y="35"/>
                    </a:cubicBezTo>
                    <a:lnTo>
                      <a:pt x="101" y="35"/>
                    </a:lnTo>
                    <a:cubicBezTo>
                      <a:pt x="93" y="43"/>
                      <a:pt x="94" y="57"/>
                      <a:pt x="102" y="65"/>
                    </a:cubicBezTo>
                    <a:cubicBezTo>
                      <a:pt x="100" y="62"/>
                      <a:pt x="111" y="30"/>
                      <a:pt x="119" y="28"/>
                    </a:cubicBezTo>
                    <a:lnTo>
                      <a:pt x="119" y="28"/>
                    </a:lnTo>
                    <a:cubicBezTo>
                      <a:pt x="107" y="27"/>
                      <a:pt x="97" y="36"/>
                      <a:pt x="96" y="48"/>
                    </a:cubicBezTo>
                    <a:lnTo>
                      <a:pt x="96" y="48"/>
                    </a:lnTo>
                    <a:cubicBezTo>
                      <a:pt x="95" y="60"/>
                      <a:pt x="103" y="70"/>
                      <a:pt x="115" y="71"/>
                    </a:cubicBezTo>
                    <a:lnTo>
                      <a:pt x="115" y="71"/>
                    </a:lnTo>
                    <a:cubicBezTo>
                      <a:pt x="127" y="72"/>
                      <a:pt x="137" y="63"/>
                      <a:pt x="138" y="52"/>
                    </a:cubicBezTo>
                    <a:lnTo>
                      <a:pt x="138" y="52"/>
                    </a:lnTo>
                    <a:cubicBezTo>
                      <a:pt x="139" y="40"/>
                      <a:pt x="131" y="29"/>
                      <a:pt x="119" y="28"/>
                    </a:cubicBezTo>
                    <a:cubicBezTo>
                      <a:pt x="121" y="29"/>
                      <a:pt x="123" y="29"/>
                      <a:pt x="122" y="29"/>
                    </a:cubicBezTo>
                    <a:lnTo>
                      <a:pt x="122" y="29"/>
                    </a:lnTo>
                    <a:cubicBezTo>
                      <a:pt x="111" y="25"/>
                      <a:pt x="99" y="30"/>
                      <a:pt x="94" y="41"/>
                    </a:cubicBezTo>
                    <a:lnTo>
                      <a:pt x="94" y="41"/>
                    </a:lnTo>
                    <a:cubicBezTo>
                      <a:pt x="90" y="52"/>
                      <a:pt x="95" y="65"/>
                      <a:pt x="106" y="69"/>
                    </a:cubicBezTo>
                    <a:lnTo>
                      <a:pt x="106" y="69"/>
                    </a:lnTo>
                    <a:cubicBezTo>
                      <a:pt x="117" y="73"/>
                      <a:pt x="130" y="68"/>
                      <a:pt x="134" y="57"/>
                    </a:cubicBezTo>
                    <a:lnTo>
                      <a:pt x="134" y="57"/>
                    </a:lnTo>
                    <a:cubicBezTo>
                      <a:pt x="138" y="46"/>
                      <a:pt x="133" y="33"/>
                      <a:pt x="122" y="29"/>
                    </a:cubicBezTo>
                    <a:cubicBezTo>
                      <a:pt x="120" y="28"/>
                      <a:pt x="116" y="26"/>
                      <a:pt x="108" y="23"/>
                    </a:cubicBezTo>
                    <a:lnTo>
                      <a:pt x="108" y="23"/>
                    </a:lnTo>
                    <a:cubicBezTo>
                      <a:pt x="98" y="17"/>
                      <a:pt x="85" y="21"/>
                      <a:pt x="79" y="32"/>
                    </a:cubicBezTo>
                    <a:lnTo>
                      <a:pt x="79" y="32"/>
                    </a:lnTo>
                    <a:cubicBezTo>
                      <a:pt x="74" y="43"/>
                      <a:pt x="78" y="55"/>
                      <a:pt x="89" y="61"/>
                    </a:cubicBezTo>
                    <a:cubicBezTo>
                      <a:pt x="97" y="65"/>
                      <a:pt x="103" y="68"/>
                      <a:pt x="106" y="69"/>
                    </a:cubicBezTo>
                    <a:cubicBezTo>
                      <a:pt x="109" y="70"/>
                      <a:pt x="112" y="71"/>
                      <a:pt x="115" y="71"/>
                    </a:cubicBezTo>
                    <a:cubicBezTo>
                      <a:pt x="124" y="70"/>
                      <a:pt x="135" y="37"/>
                      <a:pt x="132" y="34"/>
                    </a:cubicBezTo>
                    <a:cubicBezTo>
                      <a:pt x="127" y="30"/>
                      <a:pt x="116" y="24"/>
                      <a:pt x="106" y="20"/>
                    </a:cubicBezTo>
                    <a:cubicBezTo>
                      <a:pt x="98" y="18"/>
                      <a:pt x="90" y="17"/>
                      <a:pt x="83" y="15"/>
                    </a:cubicBezTo>
                    <a:cubicBezTo>
                      <a:pt x="63" y="11"/>
                      <a:pt x="40" y="7"/>
                      <a:pt x="30" y="4"/>
                    </a:cubicBezTo>
                    <a:lnTo>
                      <a:pt x="30" y="4"/>
                    </a:lnTo>
                    <a:cubicBezTo>
                      <a:pt x="19" y="0"/>
                      <a:pt x="7" y="7"/>
                      <a:pt x="3" y="18"/>
                    </a:cubicBezTo>
                    <a:lnTo>
                      <a:pt x="3" y="18"/>
                    </a:lnTo>
                    <a:cubicBezTo>
                      <a:pt x="0" y="29"/>
                      <a:pt x="6" y="41"/>
                      <a:pt x="18" y="45"/>
                    </a:cubicBezTo>
                    <a:lnTo>
                      <a:pt x="18" y="4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
              <p:cNvSpPr/>
              <p:nvPr/>
            </p:nvSpPr>
            <p:spPr>
              <a:xfrm>
                <a:off x="2430" y="2246"/>
                <a:ext cx="159" cy="75"/>
              </a:xfrm>
              <a:custGeom>
                <a:avLst/>
                <a:gdLst/>
                <a:ahLst/>
                <a:cxnLst/>
                <a:rect l="l" t="t" r="r" b="b"/>
                <a:pathLst>
                  <a:path w="162" h="102" extrusionOk="0">
                    <a:moveTo>
                      <a:pt x="11" y="39"/>
                    </a:moveTo>
                    <a:lnTo>
                      <a:pt x="11" y="39"/>
                    </a:lnTo>
                    <a:cubicBezTo>
                      <a:pt x="20" y="45"/>
                      <a:pt x="35" y="52"/>
                      <a:pt x="54" y="60"/>
                    </a:cubicBezTo>
                    <a:lnTo>
                      <a:pt x="54" y="60"/>
                    </a:lnTo>
                    <a:cubicBezTo>
                      <a:pt x="64" y="65"/>
                      <a:pt x="77" y="60"/>
                      <a:pt x="82" y="49"/>
                    </a:cubicBezTo>
                    <a:lnTo>
                      <a:pt x="82" y="49"/>
                    </a:lnTo>
                    <a:cubicBezTo>
                      <a:pt x="87" y="38"/>
                      <a:pt x="82" y="26"/>
                      <a:pt x="71" y="21"/>
                    </a:cubicBezTo>
                    <a:lnTo>
                      <a:pt x="71" y="21"/>
                    </a:lnTo>
                    <a:cubicBezTo>
                      <a:pt x="60" y="16"/>
                      <a:pt x="48" y="21"/>
                      <a:pt x="43" y="31"/>
                    </a:cubicBezTo>
                    <a:lnTo>
                      <a:pt x="43" y="31"/>
                    </a:lnTo>
                    <a:cubicBezTo>
                      <a:pt x="38" y="42"/>
                      <a:pt x="43" y="55"/>
                      <a:pt x="54" y="60"/>
                    </a:cubicBezTo>
                    <a:cubicBezTo>
                      <a:pt x="62" y="64"/>
                      <a:pt x="71" y="68"/>
                      <a:pt x="80" y="72"/>
                    </a:cubicBezTo>
                    <a:lnTo>
                      <a:pt x="80" y="72"/>
                    </a:lnTo>
                    <a:cubicBezTo>
                      <a:pt x="90" y="77"/>
                      <a:pt x="103" y="73"/>
                      <a:pt x="108" y="62"/>
                    </a:cubicBezTo>
                    <a:lnTo>
                      <a:pt x="108" y="62"/>
                    </a:lnTo>
                    <a:cubicBezTo>
                      <a:pt x="113" y="51"/>
                      <a:pt x="109" y="39"/>
                      <a:pt x="98" y="34"/>
                    </a:cubicBezTo>
                    <a:lnTo>
                      <a:pt x="98" y="34"/>
                    </a:lnTo>
                    <a:cubicBezTo>
                      <a:pt x="87" y="29"/>
                      <a:pt x="75" y="33"/>
                      <a:pt x="69" y="44"/>
                    </a:cubicBezTo>
                    <a:lnTo>
                      <a:pt x="69" y="44"/>
                    </a:lnTo>
                    <a:cubicBezTo>
                      <a:pt x="64" y="54"/>
                      <a:pt x="69" y="67"/>
                      <a:pt x="80" y="72"/>
                    </a:cubicBezTo>
                    <a:cubicBezTo>
                      <a:pt x="95" y="79"/>
                      <a:pt x="107" y="84"/>
                      <a:pt x="117" y="88"/>
                    </a:cubicBezTo>
                    <a:lnTo>
                      <a:pt x="117" y="88"/>
                    </a:lnTo>
                    <a:cubicBezTo>
                      <a:pt x="128" y="93"/>
                      <a:pt x="140" y="87"/>
                      <a:pt x="145" y="76"/>
                    </a:cubicBezTo>
                    <a:lnTo>
                      <a:pt x="145" y="76"/>
                    </a:lnTo>
                    <a:cubicBezTo>
                      <a:pt x="149" y="65"/>
                      <a:pt x="144" y="53"/>
                      <a:pt x="133" y="48"/>
                    </a:cubicBezTo>
                    <a:lnTo>
                      <a:pt x="133" y="48"/>
                    </a:lnTo>
                    <a:cubicBezTo>
                      <a:pt x="122" y="44"/>
                      <a:pt x="109" y="49"/>
                      <a:pt x="105" y="60"/>
                    </a:cubicBezTo>
                    <a:lnTo>
                      <a:pt x="105" y="60"/>
                    </a:lnTo>
                    <a:cubicBezTo>
                      <a:pt x="100" y="71"/>
                      <a:pt x="106" y="84"/>
                      <a:pt x="117" y="88"/>
                    </a:cubicBezTo>
                    <a:cubicBezTo>
                      <a:pt x="123" y="90"/>
                      <a:pt x="127" y="92"/>
                      <a:pt x="129" y="93"/>
                    </a:cubicBezTo>
                    <a:cubicBezTo>
                      <a:pt x="128" y="92"/>
                      <a:pt x="126" y="91"/>
                      <a:pt x="124" y="89"/>
                    </a:cubicBezTo>
                    <a:cubicBezTo>
                      <a:pt x="123" y="88"/>
                      <a:pt x="121" y="84"/>
                      <a:pt x="120" y="81"/>
                    </a:cubicBezTo>
                    <a:cubicBezTo>
                      <a:pt x="119" y="77"/>
                      <a:pt x="122" y="65"/>
                      <a:pt x="126" y="60"/>
                    </a:cubicBezTo>
                    <a:cubicBezTo>
                      <a:pt x="130" y="57"/>
                      <a:pt x="136" y="55"/>
                      <a:pt x="138" y="55"/>
                    </a:cubicBezTo>
                    <a:cubicBezTo>
                      <a:pt x="139" y="55"/>
                      <a:pt x="142" y="55"/>
                      <a:pt x="142" y="55"/>
                    </a:cubicBezTo>
                    <a:cubicBezTo>
                      <a:pt x="145" y="55"/>
                      <a:pt x="139" y="53"/>
                      <a:pt x="132" y="50"/>
                    </a:cubicBezTo>
                    <a:cubicBezTo>
                      <a:pt x="122" y="46"/>
                      <a:pt x="111" y="42"/>
                      <a:pt x="98" y="38"/>
                    </a:cubicBezTo>
                    <a:cubicBezTo>
                      <a:pt x="81" y="31"/>
                      <a:pt x="60" y="22"/>
                      <a:pt x="45" y="18"/>
                    </a:cubicBezTo>
                    <a:cubicBezTo>
                      <a:pt x="39" y="16"/>
                      <a:pt x="32" y="15"/>
                      <a:pt x="27" y="15"/>
                    </a:cubicBezTo>
                    <a:cubicBezTo>
                      <a:pt x="19" y="16"/>
                      <a:pt x="11" y="20"/>
                      <a:pt x="7" y="23"/>
                    </a:cubicBezTo>
                    <a:cubicBezTo>
                      <a:pt x="3" y="29"/>
                      <a:pt x="0" y="41"/>
                      <a:pt x="1" y="48"/>
                    </a:cubicBezTo>
                    <a:cubicBezTo>
                      <a:pt x="12" y="62"/>
                      <a:pt x="22" y="67"/>
                      <a:pt x="32" y="70"/>
                    </a:cubicBezTo>
                    <a:cubicBezTo>
                      <a:pt x="48" y="77"/>
                      <a:pt x="74" y="86"/>
                      <a:pt x="94" y="92"/>
                    </a:cubicBezTo>
                    <a:cubicBezTo>
                      <a:pt x="105" y="95"/>
                      <a:pt x="115" y="97"/>
                      <a:pt x="120" y="98"/>
                    </a:cubicBezTo>
                    <a:cubicBezTo>
                      <a:pt x="122" y="99"/>
                      <a:pt x="126" y="100"/>
                      <a:pt x="130" y="100"/>
                    </a:cubicBezTo>
                    <a:cubicBezTo>
                      <a:pt x="132" y="100"/>
                      <a:pt x="135" y="99"/>
                      <a:pt x="138" y="98"/>
                    </a:cubicBezTo>
                    <a:cubicBezTo>
                      <a:pt x="142" y="97"/>
                      <a:pt x="149" y="89"/>
                      <a:pt x="152" y="83"/>
                    </a:cubicBezTo>
                    <a:cubicBezTo>
                      <a:pt x="153" y="77"/>
                      <a:pt x="151" y="69"/>
                      <a:pt x="150" y="67"/>
                    </a:cubicBezTo>
                    <a:lnTo>
                      <a:pt x="150" y="67"/>
                    </a:lnTo>
                    <a:cubicBezTo>
                      <a:pt x="144" y="56"/>
                      <a:pt x="130" y="53"/>
                      <a:pt x="120" y="59"/>
                    </a:cubicBezTo>
                    <a:lnTo>
                      <a:pt x="120" y="59"/>
                    </a:lnTo>
                    <a:cubicBezTo>
                      <a:pt x="110" y="65"/>
                      <a:pt x="107" y="78"/>
                      <a:pt x="113" y="88"/>
                    </a:cubicBezTo>
                    <a:lnTo>
                      <a:pt x="113" y="88"/>
                    </a:lnTo>
                    <a:cubicBezTo>
                      <a:pt x="119" y="99"/>
                      <a:pt x="132" y="102"/>
                      <a:pt x="142" y="96"/>
                    </a:cubicBezTo>
                    <a:lnTo>
                      <a:pt x="142" y="96"/>
                    </a:lnTo>
                    <a:cubicBezTo>
                      <a:pt x="152" y="90"/>
                      <a:pt x="156" y="77"/>
                      <a:pt x="150" y="67"/>
                    </a:cubicBezTo>
                    <a:cubicBezTo>
                      <a:pt x="148" y="65"/>
                      <a:pt x="147" y="63"/>
                      <a:pt x="146" y="62"/>
                    </a:cubicBezTo>
                    <a:lnTo>
                      <a:pt x="146" y="62"/>
                    </a:lnTo>
                    <a:cubicBezTo>
                      <a:pt x="137" y="53"/>
                      <a:pt x="124" y="53"/>
                      <a:pt x="115" y="62"/>
                    </a:cubicBezTo>
                    <a:lnTo>
                      <a:pt x="115" y="62"/>
                    </a:lnTo>
                    <a:cubicBezTo>
                      <a:pt x="107" y="70"/>
                      <a:pt x="107" y="84"/>
                      <a:pt x="115" y="92"/>
                    </a:cubicBezTo>
                    <a:lnTo>
                      <a:pt x="115" y="92"/>
                    </a:lnTo>
                    <a:cubicBezTo>
                      <a:pt x="124" y="100"/>
                      <a:pt x="137" y="100"/>
                      <a:pt x="146" y="92"/>
                    </a:cubicBezTo>
                    <a:lnTo>
                      <a:pt x="146" y="92"/>
                    </a:lnTo>
                    <a:cubicBezTo>
                      <a:pt x="154" y="84"/>
                      <a:pt x="154" y="70"/>
                      <a:pt x="146" y="62"/>
                    </a:cubicBezTo>
                    <a:cubicBezTo>
                      <a:pt x="141" y="58"/>
                      <a:pt x="138" y="56"/>
                      <a:pt x="135" y="54"/>
                    </a:cubicBezTo>
                    <a:lnTo>
                      <a:pt x="135" y="54"/>
                    </a:lnTo>
                    <a:cubicBezTo>
                      <a:pt x="125" y="47"/>
                      <a:pt x="112" y="50"/>
                      <a:pt x="105" y="60"/>
                    </a:cubicBezTo>
                    <a:lnTo>
                      <a:pt x="105" y="60"/>
                    </a:lnTo>
                    <a:cubicBezTo>
                      <a:pt x="99" y="70"/>
                      <a:pt x="102" y="83"/>
                      <a:pt x="112" y="90"/>
                    </a:cubicBezTo>
                    <a:lnTo>
                      <a:pt x="112" y="90"/>
                    </a:lnTo>
                    <a:cubicBezTo>
                      <a:pt x="122" y="96"/>
                      <a:pt x="135" y="93"/>
                      <a:pt x="141" y="83"/>
                    </a:cubicBezTo>
                    <a:lnTo>
                      <a:pt x="141" y="83"/>
                    </a:lnTo>
                    <a:cubicBezTo>
                      <a:pt x="148" y="73"/>
                      <a:pt x="145" y="60"/>
                      <a:pt x="135" y="54"/>
                    </a:cubicBezTo>
                    <a:cubicBezTo>
                      <a:pt x="132" y="51"/>
                      <a:pt x="126" y="48"/>
                      <a:pt x="122" y="45"/>
                    </a:cubicBezTo>
                    <a:lnTo>
                      <a:pt x="122" y="45"/>
                    </a:lnTo>
                    <a:cubicBezTo>
                      <a:pt x="112" y="39"/>
                      <a:pt x="98" y="43"/>
                      <a:pt x="93" y="53"/>
                    </a:cubicBezTo>
                    <a:lnTo>
                      <a:pt x="93" y="53"/>
                    </a:lnTo>
                    <a:cubicBezTo>
                      <a:pt x="87" y="64"/>
                      <a:pt x="91" y="77"/>
                      <a:pt x="101" y="83"/>
                    </a:cubicBezTo>
                    <a:cubicBezTo>
                      <a:pt x="104" y="84"/>
                      <a:pt x="107" y="87"/>
                      <a:pt x="111" y="89"/>
                    </a:cubicBezTo>
                    <a:cubicBezTo>
                      <a:pt x="114" y="91"/>
                      <a:pt x="116" y="93"/>
                      <a:pt x="117" y="94"/>
                    </a:cubicBezTo>
                    <a:cubicBezTo>
                      <a:pt x="115" y="92"/>
                      <a:pt x="114" y="90"/>
                      <a:pt x="113" y="88"/>
                    </a:cubicBezTo>
                    <a:cubicBezTo>
                      <a:pt x="112" y="86"/>
                      <a:pt x="110" y="79"/>
                      <a:pt x="110" y="73"/>
                    </a:cubicBezTo>
                    <a:cubicBezTo>
                      <a:pt x="113" y="67"/>
                      <a:pt x="121" y="59"/>
                      <a:pt x="124" y="58"/>
                    </a:cubicBezTo>
                    <a:cubicBezTo>
                      <a:pt x="126" y="57"/>
                      <a:pt x="129" y="57"/>
                      <a:pt x="130" y="57"/>
                    </a:cubicBezTo>
                    <a:cubicBezTo>
                      <a:pt x="132" y="57"/>
                      <a:pt x="132" y="57"/>
                      <a:pt x="129" y="56"/>
                    </a:cubicBezTo>
                    <a:cubicBezTo>
                      <a:pt x="123" y="55"/>
                      <a:pt x="115" y="54"/>
                      <a:pt x="105" y="51"/>
                    </a:cubicBezTo>
                    <a:cubicBezTo>
                      <a:pt x="87" y="46"/>
                      <a:pt x="64" y="37"/>
                      <a:pt x="49" y="31"/>
                    </a:cubicBezTo>
                    <a:cubicBezTo>
                      <a:pt x="38" y="27"/>
                      <a:pt x="35" y="26"/>
                      <a:pt x="40" y="30"/>
                    </a:cubicBezTo>
                    <a:cubicBezTo>
                      <a:pt x="43" y="40"/>
                      <a:pt x="40" y="50"/>
                      <a:pt x="38" y="53"/>
                    </a:cubicBezTo>
                    <a:cubicBezTo>
                      <a:pt x="36" y="55"/>
                      <a:pt x="31" y="57"/>
                      <a:pt x="30" y="57"/>
                    </a:cubicBezTo>
                    <a:cubicBezTo>
                      <a:pt x="27" y="58"/>
                      <a:pt x="29" y="58"/>
                      <a:pt x="33" y="59"/>
                    </a:cubicBezTo>
                    <a:cubicBezTo>
                      <a:pt x="46" y="63"/>
                      <a:pt x="65" y="71"/>
                      <a:pt x="83" y="78"/>
                    </a:cubicBezTo>
                    <a:cubicBezTo>
                      <a:pt x="96" y="83"/>
                      <a:pt x="108" y="87"/>
                      <a:pt x="117" y="90"/>
                    </a:cubicBezTo>
                    <a:cubicBezTo>
                      <a:pt x="123" y="93"/>
                      <a:pt x="129" y="95"/>
                      <a:pt x="133" y="96"/>
                    </a:cubicBezTo>
                    <a:cubicBezTo>
                      <a:pt x="139" y="97"/>
                      <a:pt x="141" y="97"/>
                      <a:pt x="143" y="97"/>
                    </a:cubicBezTo>
                    <a:cubicBezTo>
                      <a:pt x="145" y="97"/>
                      <a:pt x="151" y="94"/>
                      <a:pt x="155" y="91"/>
                    </a:cubicBezTo>
                    <a:cubicBezTo>
                      <a:pt x="159" y="86"/>
                      <a:pt x="162" y="75"/>
                      <a:pt x="161" y="70"/>
                    </a:cubicBezTo>
                    <a:cubicBezTo>
                      <a:pt x="160" y="67"/>
                      <a:pt x="158" y="63"/>
                      <a:pt x="157" y="61"/>
                    </a:cubicBezTo>
                    <a:cubicBezTo>
                      <a:pt x="154" y="58"/>
                      <a:pt x="150" y="56"/>
                      <a:pt x="148" y="55"/>
                    </a:cubicBezTo>
                    <a:cubicBezTo>
                      <a:pt x="143" y="52"/>
                      <a:pt x="138" y="50"/>
                      <a:pt x="132" y="48"/>
                    </a:cubicBezTo>
                    <a:cubicBezTo>
                      <a:pt x="123" y="45"/>
                      <a:pt x="112" y="40"/>
                      <a:pt x="98" y="33"/>
                    </a:cubicBezTo>
                    <a:cubicBezTo>
                      <a:pt x="89" y="30"/>
                      <a:pt x="80" y="25"/>
                      <a:pt x="72" y="21"/>
                    </a:cubicBezTo>
                    <a:cubicBezTo>
                      <a:pt x="52" y="12"/>
                      <a:pt x="38" y="7"/>
                      <a:pt x="41" y="8"/>
                    </a:cubicBezTo>
                    <a:lnTo>
                      <a:pt x="41" y="8"/>
                    </a:lnTo>
                    <a:cubicBezTo>
                      <a:pt x="32" y="0"/>
                      <a:pt x="19" y="0"/>
                      <a:pt x="11" y="9"/>
                    </a:cubicBezTo>
                    <a:lnTo>
                      <a:pt x="11" y="9"/>
                    </a:lnTo>
                    <a:cubicBezTo>
                      <a:pt x="2" y="18"/>
                      <a:pt x="3" y="31"/>
                      <a:pt x="11" y="39"/>
                    </a:cubicBezTo>
                    <a:lnTo>
                      <a:pt x="11" y="39"/>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
              <p:cNvSpPr/>
              <p:nvPr/>
            </p:nvSpPr>
            <p:spPr>
              <a:xfrm>
                <a:off x="2554" y="2241"/>
                <a:ext cx="54" cy="41"/>
              </a:xfrm>
              <a:custGeom>
                <a:avLst/>
                <a:gdLst/>
                <a:ahLst/>
                <a:cxnLst/>
                <a:rect l="l" t="t" r="r" b="b"/>
                <a:pathLst>
                  <a:path w="56" h="56" extrusionOk="0">
                    <a:moveTo>
                      <a:pt x="29" y="46"/>
                    </a:moveTo>
                    <a:lnTo>
                      <a:pt x="29" y="46"/>
                    </a:lnTo>
                    <a:cubicBezTo>
                      <a:pt x="30" y="46"/>
                      <a:pt x="32" y="46"/>
                      <a:pt x="34" y="45"/>
                    </a:cubicBezTo>
                    <a:lnTo>
                      <a:pt x="34" y="45"/>
                    </a:lnTo>
                    <a:cubicBezTo>
                      <a:pt x="46" y="44"/>
                      <a:pt x="54" y="33"/>
                      <a:pt x="52" y="21"/>
                    </a:cubicBezTo>
                    <a:lnTo>
                      <a:pt x="52" y="21"/>
                    </a:lnTo>
                    <a:cubicBezTo>
                      <a:pt x="51" y="10"/>
                      <a:pt x="40" y="1"/>
                      <a:pt x="28" y="3"/>
                    </a:cubicBezTo>
                    <a:lnTo>
                      <a:pt x="28" y="3"/>
                    </a:lnTo>
                    <a:cubicBezTo>
                      <a:pt x="17" y="5"/>
                      <a:pt x="8" y="15"/>
                      <a:pt x="10" y="27"/>
                    </a:cubicBezTo>
                    <a:lnTo>
                      <a:pt x="10" y="27"/>
                    </a:lnTo>
                    <a:cubicBezTo>
                      <a:pt x="12" y="39"/>
                      <a:pt x="22" y="47"/>
                      <a:pt x="34" y="45"/>
                    </a:cubicBezTo>
                    <a:cubicBezTo>
                      <a:pt x="35" y="45"/>
                      <a:pt x="39" y="44"/>
                      <a:pt x="41" y="43"/>
                    </a:cubicBezTo>
                    <a:lnTo>
                      <a:pt x="41" y="43"/>
                    </a:lnTo>
                    <a:cubicBezTo>
                      <a:pt x="52" y="38"/>
                      <a:pt x="56" y="25"/>
                      <a:pt x="51" y="14"/>
                    </a:cubicBezTo>
                    <a:lnTo>
                      <a:pt x="51" y="14"/>
                    </a:lnTo>
                    <a:cubicBezTo>
                      <a:pt x="45" y="4"/>
                      <a:pt x="32" y="0"/>
                      <a:pt x="22" y="5"/>
                    </a:cubicBezTo>
                    <a:lnTo>
                      <a:pt x="22" y="5"/>
                    </a:lnTo>
                    <a:cubicBezTo>
                      <a:pt x="11" y="10"/>
                      <a:pt x="7" y="23"/>
                      <a:pt x="12" y="34"/>
                    </a:cubicBezTo>
                    <a:lnTo>
                      <a:pt x="12" y="34"/>
                    </a:lnTo>
                    <a:cubicBezTo>
                      <a:pt x="18" y="44"/>
                      <a:pt x="31" y="49"/>
                      <a:pt x="41" y="43"/>
                    </a:cubicBezTo>
                    <a:cubicBezTo>
                      <a:pt x="45" y="40"/>
                      <a:pt x="53" y="23"/>
                      <a:pt x="50" y="13"/>
                    </a:cubicBezTo>
                    <a:lnTo>
                      <a:pt x="50" y="13"/>
                    </a:lnTo>
                    <a:cubicBezTo>
                      <a:pt x="44" y="3"/>
                      <a:pt x="31" y="0"/>
                      <a:pt x="21" y="5"/>
                    </a:cubicBezTo>
                    <a:lnTo>
                      <a:pt x="21" y="5"/>
                    </a:lnTo>
                    <a:cubicBezTo>
                      <a:pt x="11" y="11"/>
                      <a:pt x="7" y="24"/>
                      <a:pt x="13" y="35"/>
                    </a:cubicBezTo>
                    <a:lnTo>
                      <a:pt x="13" y="35"/>
                    </a:lnTo>
                    <a:cubicBezTo>
                      <a:pt x="19" y="45"/>
                      <a:pt x="32" y="48"/>
                      <a:pt x="42" y="43"/>
                    </a:cubicBezTo>
                    <a:lnTo>
                      <a:pt x="42" y="43"/>
                    </a:lnTo>
                    <a:cubicBezTo>
                      <a:pt x="52" y="37"/>
                      <a:pt x="56" y="24"/>
                      <a:pt x="50" y="13"/>
                    </a:cubicBezTo>
                    <a:cubicBezTo>
                      <a:pt x="46" y="8"/>
                      <a:pt x="41" y="5"/>
                      <a:pt x="39" y="4"/>
                    </a:cubicBezTo>
                    <a:cubicBezTo>
                      <a:pt x="38" y="3"/>
                      <a:pt x="36" y="3"/>
                      <a:pt x="35" y="3"/>
                    </a:cubicBezTo>
                    <a:cubicBezTo>
                      <a:pt x="33" y="3"/>
                      <a:pt x="31" y="2"/>
                      <a:pt x="29" y="2"/>
                    </a:cubicBezTo>
                    <a:cubicBezTo>
                      <a:pt x="15" y="9"/>
                      <a:pt x="10" y="14"/>
                      <a:pt x="8" y="19"/>
                    </a:cubicBezTo>
                    <a:cubicBezTo>
                      <a:pt x="12" y="42"/>
                      <a:pt x="11" y="40"/>
                      <a:pt x="9" y="29"/>
                    </a:cubicBezTo>
                    <a:lnTo>
                      <a:pt x="9" y="29"/>
                    </a:lnTo>
                    <a:cubicBezTo>
                      <a:pt x="8" y="41"/>
                      <a:pt x="16" y="51"/>
                      <a:pt x="28" y="52"/>
                    </a:cubicBezTo>
                    <a:lnTo>
                      <a:pt x="28" y="52"/>
                    </a:lnTo>
                    <a:cubicBezTo>
                      <a:pt x="40" y="53"/>
                      <a:pt x="50" y="45"/>
                      <a:pt x="51" y="33"/>
                    </a:cubicBezTo>
                    <a:lnTo>
                      <a:pt x="51" y="33"/>
                    </a:lnTo>
                    <a:cubicBezTo>
                      <a:pt x="52" y="21"/>
                      <a:pt x="43" y="11"/>
                      <a:pt x="32" y="10"/>
                    </a:cubicBezTo>
                    <a:lnTo>
                      <a:pt x="32" y="10"/>
                    </a:lnTo>
                    <a:cubicBezTo>
                      <a:pt x="20" y="9"/>
                      <a:pt x="10" y="17"/>
                      <a:pt x="9" y="29"/>
                    </a:cubicBezTo>
                    <a:cubicBezTo>
                      <a:pt x="9" y="25"/>
                      <a:pt x="14" y="17"/>
                      <a:pt x="18" y="14"/>
                    </a:cubicBezTo>
                    <a:lnTo>
                      <a:pt x="18" y="14"/>
                    </a:lnTo>
                    <a:cubicBezTo>
                      <a:pt x="8" y="21"/>
                      <a:pt x="5" y="34"/>
                      <a:pt x="12" y="44"/>
                    </a:cubicBezTo>
                    <a:lnTo>
                      <a:pt x="12" y="44"/>
                    </a:lnTo>
                    <a:cubicBezTo>
                      <a:pt x="18" y="53"/>
                      <a:pt x="32" y="56"/>
                      <a:pt x="42" y="49"/>
                    </a:cubicBezTo>
                    <a:lnTo>
                      <a:pt x="42" y="49"/>
                    </a:lnTo>
                    <a:cubicBezTo>
                      <a:pt x="51" y="43"/>
                      <a:pt x="54" y="30"/>
                      <a:pt x="47" y="20"/>
                    </a:cubicBezTo>
                    <a:lnTo>
                      <a:pt x="47" y="20"/>
                    </a:lnTo>
                    <a:cubicBezTo>
                      <a:pt x="41" y="10"/>
                      <a:pt x="27" y="7"/>
                      <a:pt x="18" y="14"/>
                    </a:cubicBezTo>
                    <a:cubicBezTo>
                      <a:pt x="21" y="12"/>
                      <a:pt x="25" y="11"/>
                      <a:pt x="27" y="11"/>
                    </a:cubicBezTo>
                    <a:lnTo>
                      <a:pt x="27" y="11"/>
                    </a:lnTo>
                    <a:cubicBezTo>
                      <a:pt x="15" y="12"/>
                      <a:pt x="6" y="22"/>
                      <a:pt x="7" y="34"/>
                    </a:cubicBezTo>
                    <a:lnTo>
                      <a:pt x="7" y="34"/>
                    </a:lnTo>
                    <a:cubicBezTo>
                      <a:pt x="8" y="46"/>
                      <a:pt x="19" y="54"/>
                      <a:pt x="30" y="53"/>
                    </a:cubicBezTo>
                    <a:lnTo>
                      <a:pt x="30" y="53"/>
                    </a:lnTo>
                    <a:cubicBezTo>
                      <a:pt x="42" y="52"/>
                      <a:pt x="51" y="42"/>
                      <a:pt x="50" y="30"/>
                    </a:cubicBezTo>
                    <a:lnTo>
                      <a:pt x="50" y="30"/>
                    </a:lnTo>
                    <a:cubicBezTo>
                      <a:pt x="49" y="18"/>
                      <a:pt x="38" y="10"/>
                      <a:pt x="27" y="11"/>
                    </a:cubicBezTo>
                    <a:cubicBezTo>
                      <a:pt x="28" y="11"/>
                      <a:pt x="30" y="11"/>
                      <a:pt x="28" y="10"/>
                    </a:cubicBezTo>
                    <a:lnTo>
                      <a:pt x="28" y="10"/>
                    </a:lnTo>
                    <a:cubicBezTo>
                      <a:pt x="17" y="8"/>
                      <a:pt x="5" y="15"/>
                      <a:pt x="3" y="27"/>
                    </a:cubicBezTo>
                    <a:lnTo>
                      <a:pt x="3" y="27"/>
                    </a:lnTo>
                    <a:cubicBezTo>
                      <a:pt x="0" y="39"/>
                      <a:pt x="8" y="50"/>
                      <a:pt x="19" y="52"/>
                    </a:cubicBezTo>
                    <a:cubicBezTo>
                      <a:pt x="23" y="53"/>
                      <a:pt x="27" y="53"/>
                      <a:pt x="30" y="53"/>
                    </a:cubicBezTo>
                    <a:cubicBezTo>
                      <a:pt x="33" y="53"/>
                      <a:pt x="38" y="51"/>
                      <a:pt x="42" y="49"/>
                    </a:cubicBezTo>
                    <a:cubicBezTo>
                      <a:pt x="45" y="46"/>
                      <a:pt x="50" y="37"/>
                      <a:pt x="51" y="33"/>
                    </a:cubicBezTo>
                    <a:cubicBezTo>
                      <a:pt x="49" y="21"/>
                      <a:pt x="45" y="15"/>
                      <a:pt x="45" y="14"/>
                    </a:cubicBezTo>
                    <a:cubicBezTo>
                      <a:pt x="46" y="38"/>
                      <a:pt x="44" y="40"/>
                      <a:pt x="44" y="41"/>
                    </a:cubicBezTo>
                    <a:cubicBezTo>
                      <a:pt x="30" y="45"/>
                      <a:pt x="28" y="45"/>
                      <a:pt x="27" y="45"/>
                    </a:cubicBezTo>
                    <a:cubicBezTo>
                      <a:pt x="27" y="45"/>
                      <a:pt x="25" y="44"/>
                      <a:pt x="24" y="44"/>
                    </a:cubicBezTo>
                    <a:cubicBezTo>
                      <a:pt x="22" y="43"/>
                      <a:pt x="17" y="40"/>
                      <a:pt x="13" y="35"/>
                    </a:cubicBezTo>
                    <a:cubicBezTo>
                      <a:pt x="10" y="25"/>
                      <a:pt x="18" y="8"/>
                      <a:pt x="22" y="5"/>
                    </a:cubicBezTo>
                    <a:cubicBezTo>
                      <a:pt x="24" y="4"/>
                      <a:pt x="27" y="3"/>
                      <a:pt x="28" y="3"/>
                    </a:cubicBezTo>
                    <a:cubicBezTo>
                      <a:pt x="29" y="3"/>
                      <a:pt x="31" y="3"/>
                      <a:pt x="31" y="3"/>
                    </a:cubicBezTo>
                    <a:lnTo>
                      <a:pt x="31" y="3"/>
                    </a:lnTo>
                    <a:cubicBezTo>
                      <a:pt x="19" y="2"/>
                      <a:pt x="9" y="11"/>
                      <a:pt x="8" y="23"/>
                    </a:cubicBezTo>
                    <a:lnTo>
                      <a:pt x="8" y="23"/>
                    </a:lnTo>
                    <a:cubicBezTo>
                      <a:pt x="8" y="35"/>
                      <a:pt x="17" y="45"/>
                      <a:pt x="29"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
              <p:cNvSpPr/>
              <p:nvPr/>
            </p:nvSpPr>
            <p:spPr>
              <a:xfrm>
                <a:off x="2553" y="2261"/>
                <a:ext cx="250" cy="139"/>
              </a:xfrm>
              <a:custGeom>
                <a:avLst/>
                <a:gdLst/>
                <a:ahLst/>
                <a:cxnLst/>
                <a:rect l="l" t="t" r="r" b="b"/>
                <a:pathLst>
                  <a:path w="255" h="188" extrusionOk="0">
                    <a:moveTo>
                      <a:pt x="3" y="29"/>
                    </a:moveTo>
                    <a:lnTo>
                      <a:pt x="3" y="29"/>
                    </a:lnTo>
                    <a:cubicBezTo>
                      <a:pt x="9" y="40"/>
                      <a:pt x="21" y="51"/>
                      <a:pt x="35" y="61"/>
                    </a:cubicBezTo>
                    <a:lnTo>
                      <a:pt x="35" y="61"/>
                    </a:lnTo>
                    <a:cubicBezTo>
                      <a:pt x="44" y="69"/>
                      <a:pt x="57" y="67"/>
                      <a:pt x="65" y="58"/>
                    </a:cubicBezTo>
                    <a:lnTo>
                      <a:pt x="65" y="58"/>
                    </a:lnTo>
                    <a:cubicBezTo>
                      <a:pt x="72" y="48"/>
                      <a:pt x="70" y="35"/>
                      <a:pt x="61" y="28"/>
                    </a:cubicBezTo>
                    <a:lnTo>
                      <a:pt x="61" y="28"/>
                    </a:lnTo>
                    <a:cubicBezTo>
                      <a:pt x="51" y="20"/>
                      <a:pt x="38" y="22"/>
                      <a:pt x="31" y="31"/>
                    </a:cubicBezTo>
                    <a:lnTo>
                      <a:pt x="31" y="31"/>
                    </a:lnTo>
                    <a:cubicBezTo>
                      <a:pt x="23" y="41"/>
                      <a:pt x="25" y="54"/>
                      <a:pt x="35" y="61"/>
                    </a:cubicBezTo>
                    <a:cubicBezTo>
                      <a:pt x="48" y="72"/>
                      <a:pt x="67" y="85"/>
                      <a:pt x="83" y="95"/>
                    </a:cubicBezTo>
                    <a:lnTo>
                      <a:pt x="83" y="95"/>
                    </a:lnTo>
                    <a:cubicBezTo>
                      <a:pt x="93" y="101"/>
                      <a:pt x="107" y="98"/>
                      <a:pt x="113" y="88"/>
                    </a:cubicBezTo>
                    <a:lnTo>
                      <a:pt x="113" y="88"/>
                    </a:lnTo>
                    <a:cubicBezTo>
                      <a:pt x="119" y="78"/>
                      <a:pt x="115" y="65"/>
                      <a:pt x="105" y="58"/>
                    </a:cubicBezTo>
                    <a:lnTo>
                      <a:pt x="105" y="58"/>
                    </a:lnTo>
                    <a:cubicBezTo>
                      <a:pt x="95" y="52"/>
                      <a:pt x="82" y="56"/>
                      <a:pt x="76" y="66"/>
                    </a:cubicBezTo>
                    <a:lnTo>
                      <a:pt x="76" y="66"/>
                    </a:lnTo>
                    <a:cubicBezTo>
                      <a:pt x="70" y="76"/>
                      <a:pt x="73" y="89"/>
                      <a:pt x="83" y="95"/>
                    </a:cubicBezTo>
                    <a:cubicBezTo>
                      <a:pt x="96" y="102"/>
                      <a:pt x="108" y="108"/>
                      <a:pt x="116" y="111"/>
                    </a:cubicBezTo>
                    <a:lnTo>
                      <a:pt x="116" y="111"/>
                    </a:lnTo>
                    <a:cubicBezTo>
                      <a:pt x="128" y="115"/>
                      <a:pt x="140" y="109"/>
                      <a:pt x="144" y="98"/>
                    </a:cubicBezTo>
                    <a:lnTo>
                      <a:pt x="144" y="98"/>
                    </a:lnTo>
                    <a:cubicBezTo>
                      <a:pt x="147" y="87"/>
                      <a:pt x="141" y="74"/>
                      <a:pt x="130" y="71"/>
                    </a:cubicBezTo>
                    <a:lnTo>
                      <a:pt x="130" y="71"/>
                    </a:lnTo>
                    <a:cubicBezTo>
                      <a:pt x="119" y="67"/>
                      <a:pt x="107" y="73"/>
                      <a:pt x="103" y="84"/>
                    </a:cubicBezTo>
                    <a:lnTo>
                      <a:pt x="103" y="84"/>
                    </a:lnTo>
                    <a:cubicBezTo>
                      <a:pt x="99" y="95"/>
                      <a:pt x="105" y="107"/>
                      <a:pt x="116" y="111"/>
                    </a:cubicBezTo>
                    <a:cubicBezTo>
                      <a:pt x="122" y="113"/>
                      <a:pt x="130" y="114"/>
                      <a:pt x="137" y="113"/>
                    </a:cubicBezTo>
                    <a:cubicBezTo>
                      <a:pt x="149" y="107"/>
                      <a:pt x="154" y="96"/>
                      <a:pt x="155" y="91"/>
                    </a:cubicBezTo>
                    <a:cubicBezTo>
                      <a:pt x="155" y="87"/>
                      <a:pt x="153" y="81"/>
                      <a:pt x="152" y="79"/>
                    </a:cubicBezTo>
                    <a:cubicBezTo>
                      <a:pt x="149" y="75"/>
                      <a:pt x="146" y="70"/>
                      <a:pt x="142" y="66"/>
                    </a:cubicBezTo>
                    <a:cubicBezTo>
                      <a:pt x="129" y="54"/>
                      <a:pt x="108" y="38"/>
                      <a:pt x="91" y="26"/>
                    </a:cubicBezTo>
                    <a:cubicBezTo>
                      <a:pt x="84" y="20"/>
                      <a:pt x="77" y="15"/>
                      <a:pt x="71" y="12"/>
                    </a:cubicBezTo>
                    <a:cubicBezTo>
                      <a:pt x="68" y="10"/>
                      <a:pt x="65" y="8"/>
                      <a:pt x="62" y="6"/>
                    </a:cubicBezTo>
                    <a:cubicBezTo>
                      <a:pt x="62" y="6"/>
                      <a:pt x="60" y="5"/>
                      <a:pt x="58" y="4"/>
                    </a:cubicBezTo>
                    <a:cubicBezTo>
                      <a:pt x="57" y="4"/>
                      <a:pt x="50" y="3"/>
                      <a:pt x="43" y="5"/>
                    </a:cubicBezTo>
                    <a:cubicBezTo>
                      <a:pt x="34" y="12"/>
                      <a:pt x="30" y="28"/>
                      <a:pt x="31" y="32"/>
                    </a:cubicBezTo>
                    <a:cubicBezTo>
                      <a:pt x="32" y="34"/>
                      <a:pt x="33" y="37"/>
                      <a:pt x="34" y="38"/>
                    </a:cubicBezTo>
                    <a:cubicBezTo>
                      <a:pt x="38" y="43"/>
                      <a:pt x="46" y="51"/>
                      <a:pt x="56" y="60"/>
                    </a:cubicBezTo>
                    <a:cubicBezTo>
                      <a:pt x="71" y="72"/>
                      <a:pt x="92" y="88"/>
                      <a:pt x="110" y="101"/>
                    </a:cubicBezTo>
                    <a:cubicBezTo>
                      <a:pt x="124" y="111"/>
                      <a:pt x="136" y="120"/>
                      <a:pt x="146" y="126"/>
                    </a:cubicBezTo>
                    <a:cubicBezTo>
                      <a:pt x="153" y="130"/>
                      <a:pt x="162" y="134"/>
                      <a:pt x="174" y="134"/>
                    </a:cubicBezTo>
                    <a:cubicBezTo>
                      <a:pt x="183" y="129"/>
                      <a:pt x="188" y="123"/>
                      <a:pt x="190" y="120"/>
                    </a:cubicBezTo>
                    <a:cubicBezTo>
                      <a:pt x="191" y="116"/>
                      <a:pt x="191" y="111"/>
                      <a:pt x="191" y="108"/>
                    </a:cubicBezTo>
                    <a:cubicBezTo>
                      <a:pt x="190" y="105"/>
                      <a:pt x="188" y="100"/>
                      <a:pt x="187" y="98"/>
                    </a:cubicBezTo>
                    <a:cubicBezTo>
                      <a:pt x="184" y="94"/>
                      <a:pt x="180" y="89"/>
                      <a:pt x="176" y="85"/>
                    </a:cubicBezTo>
                    <a:cubicBezTo>
                      <a:pt x="162" y="73"/>
                      <a:pt x="139" y="59"/>
                      <a:pt x="118" y="47"/>
                    </a:cubicBezTo>
                    <a:cubicBezTo>
                      <a:pt x="108" y="41"/>
                      <a:pt x="99" y="36"/>
                      <a:pt x="91" y="32"/>
                    </a:cubicBezTo>
                    <a:cubicBezTo>
                      <a:pt x="80" y="26"/>
                      <a:pt x="70" y="21"/>
                      <a:pt x="57" y="19"/>
                    </a:cubicBezTo>
                    <a:lnTo>
                      <a:pt x="57" y="19"/>
                    </a:lnTo>
                    <a:cubicBezTo>
                      <a:pt x="45" y="21"/>
                      <a:pt x="37" y="32"/>
                      <a:pt x="39" y="44"/>
                    </a:cubicBezTo>
                    <a:lnTo>
                      <a:pt x="39" y="44"/>
                    </a:lnTo>
                    <a:cubicBezTo>
                      <a:pt x="41" y="56"/>
                      <a:pt x="52" y="64"/>
                      <a:pt x="64" y="62"/>
                    </a:cubicBezTo>
                    <a:lnTo>
                      <a:pt x="64" y="62"/>
                    </a:lnTo>
                    <a:cubicBezTo>
                      <a:pt x="75" y="60"/>
                      <a:pt x="83" y="49"/>
                      <a:pt x="81" y="37"/>
                    </a:cubicBezTo>
                    <a:lnTo>
                      <a:pt x="81" y="37"/>
                    </a:lnTo>
                    <a:cubicBezTo>
                      <a:pt x="79" y="26"/>
                      <a:pt x="68" y="18"/>
                      <a:pt x="57" y="19"/>
                    </a:cubicBezTo>
                    <a:cubicBezTo>
                      <a:pt x="50" y="60"/>
                      <a:pt x="56" y="64"/>
                      <a:pt x="65" y="70"/>
                    </a:cubicBezTo>
                    <a:cubicBezTo>
                      <a:pt x="77" y="79"/>
                      <a:pt x="94" y="91"/>
                      <a:pt x="111" y="104"/>
                    </a:cubicBezTo>
                    <a:cubicBezTo>
                      <a:pt x="123" y="112"/>
                      <a:pt x="135" y="121"/>
                      <a:pt x="145" y="128"/>
                    </a:cubicBezTo>
                    <a:cubicBezTo>
                      <a:pt x="158" y="136"/>
                      <a:pt x="169" y="142"/>
                      <a:pt x="176" y="144"/>
                    </a:cubicBezTo>
                    <a:cubicBezTo>
                      <a:pt x="177" y="145"/>
                      <a:pt x="180" y="146"/>
                      <a:pt x="182" y="146"/>
                    </a:cubicBezTo>
                    <a:cubicBezTo>
                      <a:pt x="184" y="147"/>
                      <a:pt x="187" y="147"/>
                      <a:pt x="189" y="147"/>
                    </a:cubicBezTo>
                    <a:cubicBezTo>
                      <a:pt x="192" y="147"/>
                      <a:pt x="200" y="144"/>
                      <a:pt x="206" y="140"/>
                    </a:cubicBezTo>
                    <a:cubicBezTo>
                      <a:pt x="206" y="111"/>
                      <a:pt x="200" y="105"/>
                      <a:pt x="194" y="101"/>
                    </a:cubicBezTo>
                    <a:cubicBezTo>
                      <a:pt x="189" y="97"/>
                      <a:pt x="182" y="93"/>
                      <a:pt x="173" y="88"/>
                    </a:cubicBezTo>
                    <a:cubicBezTo>
                      <a:pt x="165" y="84"/>
                      <a:pt x="158" y="80"/>
                      <a:pt x="149" y="76"/>
                    </a:cubicBezTo>
                    <a:cubicBezTo>
                      <a:pt x="132" y="67"/>
                      <a:pt x="112" y="56"/>
                      <a:pt x="96" y="47"/>
                    </a:cubicBezTo>
                    <a:cubicBezTo>
                      <a:pt x="88" y="43"/>
                      <a:pt x="81" y="39"/>
                      <a:pt x="76" y="36"/>
                    </a:cubicBezTo>
                    <a:cubicBezTo>
                      <a:pt x="73" y="35"/>
                      <a:pt x="71" y="33"/>
                      <a:pt x="69" y="32"/>
                    </a:cubicBezTo>
                    <a:cubicBezTo>
                      <a:pt x="68" y="32"/>
                      <a:pt x="67" y="31"/>
                      <a:pt x="65" y="30"/>
                    </a:cubicBezTo>
                    <a:cubicBezTo>
                      <a:pt x="63" y="30"/>
                      <a:pt x="38" y="58"/>
                      <a:pt x="42" y="65"/>
                    </a:cubicBezTo>
                    <a:lnTo>
                      <a:pt x="42" y="65"/>
                    </a:lnTo>
                    <a:cubicBezTo>
                      <a:pt x="50" y="74"/>
                      <a:pt x="64" y="74"/>
                      <a:pt x="72" y="66"/>
                    </a:cubicBezTo>
                    <a:lnTo>
                      <a:pt x="72" y="66"/>
                    </a:lnTo>
                    <a:cubicBezTo>
                      <a:pt x="81" y="58"/>
                      <a:pt x="81" y="44"/>
                      <a:pt x="73" y="36"/>
                    </a:cubicBezTo>
                    <a:lnTo>
                      <a:pt x="73" y="36"/>
                    </a:lnTo>
                    <a:cubicBezTo>
                      <a:pt x="65" y="27"/>
                      <a:pt x="51" y="27"/>
                      <a:pt x="43" y="35"/>
                    </a:cubicBezTo>
                    <a:lnTo>
                      <a:pt x="43" y="35"/>
                    </a:lnTo>
                    <a:cubicBezTo>
                      <a:pt x="34" y="43"/>
                      <a:pt x="34" y="57"/>
                      <a:pt x="42" y="65"/>
                    </a:cubicBezTo>
                    <a:cubicBezTo>
                      <a:pt x="44" y="67"/>
                      <a:pt x="45" y="68"/>
                      <a:pt x="46" y="68"/>
                    </a:cubicBezTo>
                    <a:cubicBezTo>
                      <a:pt x="50" y="71"/>
                      <a:pt x="61" y="78"/>
                      <a:pt x="75" y="87"/>
                    </a:cubicBezTo>
                    <a:cubicBezTo>
                      <a:pt x="92" y="97"/>
                      <a:pt x="113" y="109"/>
                      <a:pt x="133" y="121"/>
                    </a:cubicBezTo>
                    <a:cubicBezTo>
                      <a:pt x="146" y="129"/>
                      <a:pt x="159" y="137"/>
                      <a:pt x="170" y="143"/>
                    </a:cubicBezTo>
                    <a:cubicBezTo>
                      <a:pt x="181" y="149"/>
                      <a:pt x="190" y="153"/>
                      <a:pt x="195" y="156"/>
                    </a:cubicBezTo>
                    <a:cubicBezTo>
                      <a:pt x="199" y="157"/>
                      <a:pt x="202" y="158"/>
                      <a:pt x="204" y="159"/>
                    </a:cubicBezTo>
                    <a:cubicBezTo>
                      <a:pt x="206" y="160"/>
                      <a:pt x="213" y="160"/>
                      <a:pt x="227" y="152"/>
                    </a:cubicBezTo>
                    <a:lnTo>
                      <a:pt x="227" y="152"/>
                    </a:lnTo>
                    <a:cubicBezTo>
                      <a:pt x="234" y="143"/>
                      <a:pt x="233" y="130"/>
                      <a:pt x="224" y="122"/>
                    </a:cubicBezTo>
                    <a:lnTo>
                      <a:pt x="224" y="122"/>
                    </a:lnTo>
                    <a:cubicBezTo>
                      <a:pt x="215" y="115"/>
                      <a:pt x="201" y="116"/>
                      <a:pt x="194" y="125"/>
                    </a:cubicBezTo>
                    <a:lnTo>
                      <a:pt x="194" y="125"/>
                    </a:lnTo>
                    <a:cubicBezTo>
                      <a:pt x="186" y="134"/>
                      <a:pt x="187" y="147"/>
                      <a:pt x="197" y="155"/>
                    </a:cubicBezTo>
                    <a:lnTo>
                      <a:pt x="197" y="155"/>
                    </a:lnTo>
                    <a:cubicBezTo>
                      <a:pt x="206" y="163"/>
                      <a:pt x="219" y="161"/>
                      <a:pt x="227" y="152"/>
                    </a:cubicBezTo>
                    <a:cubicBezTo>
                      <a:pt x="230" y="131"/>
                      <a:pt x="224" y="122"/>
                      <a:pt x="223" y="121"/>
                    </a:cubicBezTo>
                    <a:cubicBezTo>
                      <a:pt x="221" y="120"/>
                      <a:pt x="220" y="119"/>
                      <a:pt x="218" y="118"/>
                    </a:cubicBezTo>
                    <a:cubicBezTo>
                      <a:pt x="211" y="115"/>
                      <a:pt x="196" y="108"/>
                      <a:pt x="179" y="100"/>
                    </a:cubicBezTo>
                    <a:cubicBezTo>
                      <a:pt x="171" y="96"/>
                      <a:pt x="162" y="92"/>
                      <a:pt x="153" y="88"/>
                    </a:cubicBezTo>
                    <a:cubicBezTo>
                      <a:pt x="140" y="81"/>
                      <a:pt x="127" y="74"/>
                      <a:pt x="115" y="68"/>
                    </a:cubicBezTo>
                    <a:cubicBezTo>
                      <a:pt x="105" y="62"/>
                      <a:pt x="96" y="57"/>
                      <a:pt x="90" y="54"/>
                    </a:cubicBezTo>
                    <a:cubicBezTo>
                      <a:pt x="88" y="52"/>
                      <a:pt x="85" y="51"/>
                      <a:pt x="84" y="50"/>
                    </a:cubicBezTo>
                    <a:cubicBezTo>
                      <a:pt x="83" y="49"/>
                      <a:pt x="83" y="49"/>
                      <a:pt x="83" y="49"/>
                    </a:cubicBezTo>
                    <a:cubicBezTo>
                      <a:pt x="83" y="49"/>
                      <a:pt x="83" y="49"/>
                      <a:pt x="84" y="50"/>
                    </a:cubicBezTo>
                    <a:cubicBezTo>
                      <a:pt x="84" y="51"/>
                      <a:pt x="90" y="60"/>
                      <a:pt x="80" y="84"/>
                    </a:cubicBezTo>
                    <a:lnTo>
                      <a:pt x="80" y="84"/>
                    </a:lnTo>
                    <a:cubicBezTo>
                      <a:pt x="90" y="78"/>
                      <a:pt x="94" y="65"/>
                      <a:pt x="88" y="55"/>
                    </a:cubicBezTo>
                    <a:lnTo>
                      <a:pt x="88" y="55"/>
                    </a:lnTo>
                    <a:cubicBezTo>
                      <a:pt x="82" y="45"/>
                      <a:pt x="69" y="41"/>
                      <a:pt x="58" y="47"/>
                    </a:cubicBezTo>
                    <a:lnTo>
                      <a:pt x="58" y="47"/>
                    </a:lnTo>
                    <a:cubicBezTo>
                      <a:pt x="48" y="53"/>
                      <a:pt x="45" y="66"/>
                      <a:pt x="51" y="76"/>
                    </a:cubicBezTo>
                    <a:lnTo>
                      <a:pt x="51" y="76"/>
                    </a:lnTo>
                    <a:cubicBezTo>
                      <a:pt x="56" y="87"/>
                      <a:pt x="70" y="90"/>
                      <a:pt x="80" y="84"/>
                    </a:cubicBezTo>
                    <a:cubicBezTo>
                      <a:pt x="60" y="85"/>
                      <a:pt x="64" y="88"/>
                      <a:pt x="69" y="91"/>
                    </a:cubicBezTo>
                    <a:cubicBezTo>
                      <a:pt x="74" y="94"/>
                      <a:pt x="81" y="98"/>
                      <a:pt x="90" y="103"/>
                    </a:cubicBezTo>
                    <a:cubicBezTo>
                      <a:pt x="100" y="109"/>
                      <a:pt x="113" y="115"/>
                      <a:pt x="126" y="122"/>
                    </a:cubicBezTo>
                    <a:cubicBezTo>
                      <a:pt x="139" y="129"/>
                      <a:pt x="154" y="136"/>
                      <a:pt x="167" y="142"/>
                    </a:cubicBezTo>
                    <a:cubicBezTo>
                      <a:pt x="183" y="150"/>
                      <a:pt x="198" y="156"/>
                      <a:pt x="209" y="160"/>
                    </a:cubicBezTo>
                    <a:cubicBezTo>
                      <a:pt x="216" y="163"/>
                      <a:pt x="222" y="164"/>
                      <a:pt x="227" y="165"/>
                    </a:cubicBezTo>
                    <a:cubicBezTo>
                      <a:pt x="226" y="165"/>
                      <a:pt x="230" y="166"/>
                      <a:pt x="234" y="166"/>
                    </a:cubicBezTo>
                    <a:cubicBezTo>
                      <a:pt x="235" y="166"/>
                      <a:pt x="239" y="165"/>
                      <a:pt x="242" y="164"/>
                    </a:cubicBezTo>
                    <a:cubicBezTo>
                      <a:pt x="245" y="163"/>
                      <a:pt x="251" y="157"/>
                      <a:pt x="254" y="152"/>
                    </a:cubicBezTo>
                    <a:cubicBezTo>
                      <a:pt x="255" y="147"/>
                      <a:pt x="255" y="139"/>
                      <a:pt x="254" y="137"/>
                    </a:cubicBezTo>
                    <a:cubicBezTo>
                      <a:pt x="253" y="135"/>
                      <a:pt x="251" y="132"/>
                      <a:pt x="251" y="131"/>
                    </a:cubicBezTo>
                    <a:cubicBezTo>
                      <a:pt x="244" y="124"/>
                      <a:pt x="241" y="122"/>
                      <a:pt x="238" y="121"/>
                    </a:cubicBezTo>
                    <a:cubicBezTo>
                      <a:pt x="231" y="116"/>
                      <a:pt x="219" y="110"/>
                      <a:pt x="205" y="103"/>
                    </a:cubicBezTo>
                    <a:cubicBezTo>
                      <a:pt x="198" y="99"/>
                      <a:pt x="189" y="94"/>
                      <a:pt x="180" y="89"/>
                    </a:cubicBezTo>
                    <a:cubicBezTo>
                      <a:pt x="170" y="83"/>
                      <a:pt x="160" y="77"/>
                      <a:pt x="150" y="71"/>
                    </a:cubicBezTo>
                    <a:cubicBezTo>
                      <a:pt x="139" y="63"/>
                      <a:pt x="129" y="56"/>
                      <a:pt x="121" y="51"/>
                    </a:cubicBezTo>
                    <a:cubicBezTo>
                      <a:pt x="116" y="47"/>
                      <a:pt x="113" y="45"/>
                      <a:pt x="111" y="43"/>
                    </a:cubicBezTo>
                    <a:cubicBezTo>
                      <a:pt x="110" y="42"/>
                      <a:pt x="109" y="42"/>
                      <a:pt x="108" y="42"/>
                    </a:cubicBezTo>
                    <a:cubicBezTo>
                      <a:pt x="108" y="41"/>
                      <a:pt x="108" y="41"/>
                      <a:pt x="107" y="41"/>
                    </a:cubicBezTo>
                    <a:lnTo>
                      <a:pt x="107" y="41"/>
                    </a:lnTo>
                    <a:cubicBezTo>
                      <a:pt x="97" y="35"/>
                      <a:pt x="84" y="38"/>
                      <a:pt x="78" y="48"/>
                    </a:cubicBezTo>
                    <a:lnTo>
                      <a:pt x="78" y="48"/>
                    </a:lnTo>
                    <a:cubicBezTo>
                      <a:pt x="72" y="59"/>
                      <a:pt x="75" y="72"/>
                      <a:pt x="85" y="78"/>
                    </a:cubicBezTo>
                    <a:lnTo>
                      <a:pt x="85" y="78"/>
                    </a:lnTo>
                    <a:cubicBezTo>
                      <a:pt x="96" y="84"/>
                      <a:pt x="109" y="80"/>
                      <a:pt x="115" y="70"/>
                    </a:cubicBezTo>
                    <a:lnTo>
                      <a:pt x="115" y="70"/>
                    </a:lnTo>
                    <a:cubicBezTo>
                      <a:pt x="121" y="60"/>
                      <a:pt x="117" y="47"/>
                      <a:pt x="107" y="41"/>
                    </a:cubicBezTo>
                    <a:cubicBezTo>
                      <a:pt x="82" y="75"/>
                      <a:pt x="84" y="77"/>
                      <a:pt x="84" y="77"/>
                    </a:cubicBezTo>
                    <a:cubicBezTo>
                      <a:pt x="86" y="78"/>
                      <a:pt x="92" y="83"/>
                      <a:pt x="99" y="87"/>
                    </a:cubicBezTo>
                    <a:cubicBezTo>
                      <a:pt x="104" y="90"/>
                      <a:pt x="110" y="94"/>
                      <a:pt x="116" y="97"/>
                    </a:cubicBezTo>
                    <a:cubicBezTo>
                      <a:pt x="125" y="103"/>
                      <a:pt x="136" y="109"/>
                      <a:pt x="147" y="115"/>
                    </a:cubicBezTo>
                    <a:cubicBezTo>
                      <a:pt x="156" y="120"/>
                      <a:pt x="166" y="126"/>
                      <a:pt x="175" y="131"/>
                    </a:cubicBezTo>
                    <a:cubicBezTo>
                      <a:pt x="192" y="140"/>
                      <a:pt x="207" y="148"/>
                      <a:pt x="217" y="152"/>
                    </a:cubicBezTo>
                    <a:cubicBezTo>
                      <a:pt x="224" y="153"/>
                      <a:pt x="231" y="153"/>
                      <a:pt x="236" y="152"/>
                    </a:cubicBezTo>
                    <a:cubicBezTo>
                      <a:pt x="240" y="151"/>
                      <a:pt x="247" y="145"/>
                      <a:pt x="250" y="140"/>
                    </a:cubicBezTo>
                    <a:cubicBezTo>
                      <a:pt x="252" y="134"/>
                      <a:pt x="252" y="124"/>
                      <a:pt x="251" y="120"/>
                    </a:cubicBezTo>
                    <a:cubicBezTo>
                      <a:pt x="242" y="110"/>
                      <a:pt x="236" y="106"/>
                      <a:pt x="230" y="103"/>
                    </a:cubicBezTo>
                    <a:cubicBezTo>
                      <a:pt x="224" y="99"/>
                      <a:pt x="214" y="95"/>
                      <a:pt x="204" y="90"/>
                    </a:cubicBezTo>
                    <a:cubicBezTo>
                      <a:pt x="189" y="82"/>
                      <a:pt x="169" y="72"/>
                      <a:pt x="150" y="63"/>
                    </a:cubicBezTo>
                    <a:cubicBezTo>
                      <a:pt x="141" y="59"/>
                      <a:pt x="132" y="54"/>
                      <a:pt x="124" y="51"/>
                    </a:cubicBezTo>
                    <a:cubicBezTo>
                      <a:pt x="116" y="47"/>
                      <a:pt x="109" y="45"/>
                      <a:pt x="104" y="43"/>
                    </a:cubicBezTo>
                    <a:cubicBezTo>
                      <a:pt x="103" y="43"/>
                      <a:pt x="99" y="41"/>
                      <a:pt x="94" y="41"/>
                    </a:cubicBezTo>
                    <a:cubicBezTo>
                      <a:pt x="92" y="41"/>
                      <a:pt x="88" y="41"/>
                      <a:pt x="85" y="42"/>
                    </a:cubicBezTo>
                    <a:cubicBezTo>
                      <a:pt x="82" y="44"/>
                      <a:pt x="76" y="48"/>
                      <a:pt x="74" y="51"/>
                    </a:cubicBezTo>
                    <a:cubicBezTo>
                      <a:pt x="71" y="58"/>
                      <a:pt x="71" y="66"/>
                      <a:pt x="71" y="69"/>
                    </a:cubicBezTo>
                    <a:cubicBezTo>
                      <a:pt x="73" y="75"/>
                      <a:pt x="76" y="81"/>
                      <a:pt x="80" y="87"/>
                    </a:cubicBezTo>
                    <a:cubicBezTo>
                      <a:pt x="83" y="92"/>
                      <a:pt x="89" y="99"/>
                      <a:pt x="95" y="105"/>
                    </a:cubicBezTo>
                    <a:cubicBezTo>
                      <a:pt x="100" y="109"/>
                      <a:pt x="106" y="113"/>
                      <a:pt x="112" y="118"/>
                    </a:cubicBezTo>
                    <a:cubicBezTo>
                      <a:pt x="125" y="127"/>
                      <a:pt x="142" y="137"/>
                      <a:pt x="155" y="144"/>
                    </a:cubicBezTo>
                    <a:cubicBezTo>
                      <a:pt x="162" y="147"/>
                      <a:pt x="167" y="150"/>
                      <a:pt x="171" y="151"/>
                    </a:cubicBezTo>
                    <a:cubicBezTo>
                      <a:pt x="173" y="152"/>
                      <a:pt x="174" y="153"/>
                      <a:pt x="174" y="153"/>
                    </a:cubicBezTo>
                    <a:cubicBezTo>
                      <a:pt x="174" y="153"/>
                      <a:pt x="174" y="152"/>
                      <a:pt x="173" y="152"/>
                    </a:cubicBezTo>
                    <a:cubicBezTo>
                      <a:pt x="171" y="151"/>
                      <a:pt x="181" y="112"/>
                      <a:pt x="186" y="112"/>
                    </a:cubicBezTo>
                    <a:lnTo>
                      <a:pt x="186" y="112"/>
                    </a:lnTo>
                    <a:cubicBezTo>
                      <a:pt x="174" y="110"/>
                      <a:pt x="164" y="118"/>
                      <a:pt x="162" y="130"/>
                    </a:cubicBezTo>
                    <a:lnTo>
                      <a:pt x="162" y="130"/>
                    </a:lnTo>
                    <a:cubicBezTo>
                      <a:pt x="160" y="142"/>
                      <a:pt x="168" y="153"/>
                      <a:pt x="180" y="154"/>
                    </a:cubicBezTo>
                    <a:lnTo>
                      <a:pt x="180" y="154"/>
                    </a:lnTo>
                    <a:cubicBezTo>
                      <a:pt x="192" y="156"/>
                      <a:pt x="203" y="148"/>
                      <a:pt x="204" y="136"/>
                    </a:cubicBezTo>
                    <a:lnTo>
                      <a:pt x="204" y="136"/>
                    </a:lnTo>
                    <a:cubicBezTo>
                      <a:pt x="206" y="124"/>
                      <a:pt x="198" y="114"/>
                      <a:pt x="186" y="112"/>
                    </a:cubicBezTo>
                    <a:cubicBezTo>
                      <a:pt x="188" y="112"/>
                      <a:pt x="189" y="113"/>
                      <a:pt x="188" y="112"/>
                    </a:cubicBezTo>
                    <a:cubicBezTo>
                      <a:pt x="180" y="110"/>
                      <a:pt x="147" y="99"/>
                      <a:pt x="123" y="92"/>
                    </a:cubicBezTo>
                    <a:cubicBezTo>
                      <a:pt x="114" y="89"/>
                      <a:pt x="106" y="87"/>
                      <a:pt x="100" y="85"/>
                    </a:cubicBezTo>
                    <a:cubicBezTo>
                      <a:pt x="96" y="84"/>
                      <a:pt x="90" y="84"/>
                      <a:pt x="81" y="86"/>
                    </a:cubicBezTo>
                    <a:cubicBezTo>
                      <a:pt x="78" y="88"/>
                      <a:pt x="71" y="95"/>
                      <a:pt x="69" y="100"/>
                    </a:cubicBezTo>
                    <a:cubicBezTo>
                      <a:pt x="68" y="106"/>
                      <a:pt x="69" y="114"/>
                      <a:pt x="71" y="116"/>
                    </a:cubicBezTo>
                    <a:cubicBezTo>
                      <a:pt x="73" y="120"/>
                      <a:pt x="76" y="123"/>
                      <a:pt x="78" y="125"/>
                    </a:cubicBezTo>
                    <a:cubicBezTo>
                      <a:pt x="83" y="128"/>
                      <a:pt x="88" y="132"/>
                      <a:pt x="95" y="136"/>
                    </a:cubicBezTo>
                    <a:cubicBezTo>
                      <a:pt x="111" y="146"/>
                      <a:pt x="135" y="158"/>
                      <a:pt x="154" y="167"/>
                    </a:cubicBezTo>
                    <a:cubicBezTo>
                      <a:pt x="166" y="171"/>
                      <a:pt x="176" y="175"/>
                      <a:pt x="183" y="177"/>
                    </a:cubicBezTo>
                    <a:cubicBezTo>
                      <a:pt x="188" y="179"/>
                      <a:pt x="194" y="179"/>
                      <a:pt x="198" y="179"/>
                    </a:cubicBezTo>
                    <a:cubicBezTo>
                      <a:pt x="200" y="178"/>
                      <a:pt x="204" y="177"/>
                      <a:pt x="206" y="176"/>
                    </a:cubicBezTo>
                    <a:cubicBezTo>
                      <a:pt x="209" y="174"/>
                      <a:pt x="215" y="166"/>
                      <a:pt x="217" y="161"/>
                    </a:cubicBezTo>
                    <a:cubicBezTo>
                      <a:pt x="217" y="155"/>
                      <a:pt x="215" y="147"/>
                      <a:pt x="214" y="144"/>
                    </a:cubicBezTo>
                    <a:cubicBezTo>
                      <a:pt x="212" y="142"/>
                      <a:pt x="210" y="140"/>
                      <a:pt x="209" y="139"/>
                    </a:cubicBezTo>
                    <a:cubicBezTo>
                      <a:pt x="199" y="134"/>
                      <a:pt x="191" y="132"/>
                      <a:pt x="185" y="130"/>
                    </a:cubicBezTo>
                    <a:cubicBezTo>
                      <a:pt x="182" y="129"/>
                      <a:pt x="176" y="126"/>
                      <a:pt x="170" y="125"/>
                    </a:cubicBezTo>
                    <a:cubicBezTo>
                      <a:pt x="163" y="125"/>
                      <a:pt x="155" y="126"/>
                      <a:pt x="147" y="130"/>
                    </a:cubicBezTo>
                    <a:cubicBezTo>
                      <a:pt x="148" y="165"/>
                      <a:pt x="154" y="169"/>
                      <a:pt x="159" y="171"/>
                    </a:cubicBezTo>
                    <a:cubicBezTo>
                      <a:pt x="166" y="175"/>
                      <a:pt x="179" y="180"/>
                      <a:pt x="190" y="183"/>
                    </a:cubicBezTo>
                    <a:lnTo>
                      <a:pt x="190" y="183"/>
                    </a:lnTo>
                    <a:cubicBezTo>
                      <a:pt x="202" y="186"/>
                      <a:pt x="213" y="179"/>
                      <a:pt x="216" y="168"/>
                    </a:cubicBezTo>
                    <a:lnTo>
                      <a:pt x="216" y="168"/>
                    </a:lnTo>
                    <a:cubicBezTo>
                      <a:pt x="219" y="156"/>
                      <a:pt x="212" y="145"/>
                      <a:pt x="201" y="142"/>
                    </a:cubicBezTo>
                    <a:lnTo>
                      <a:pt x="201" y="142"/>
                    </a:lnTo>
                    <a:cubicBezTo>
                      <a:pt x="189" y="139"/>
                      <a:pt x="178" y="146"/>
                      <a:pt x="175" y="157"/>
                    </a:cubicBezTo>
                    <a:lnTo>
                      <a:pt x="175" y="157"/>
                    </a:lnTo>
                    <a:cubicBezTo>
                      <a:pt x="172" y="169"/>
                      <a:pt x="179" y="180"/>
                      <a:pt x="190" y="183"/>
                    </a:cubicBezTo>
                    <a:cubicBezTo>
                      <a:pt x="196" y="185"/>
                      <a:pt x="203" y="186"/>
                      <a:pt x="209" y="186"/>
                    </a:cubicBezTo>
                    <a:lnTo>
                      <a:pt x="209" y="186"/>
                    </a:lnTo>
                    <a:cubicBezTo>
                      <a:pt x="221" y="185"/>
                      <a:pt x="230" y="175"/>
                      <a:pt x="229" y="163"/>
                    </a:cubicBezTo>
                    <a:lnTo>
                      <a:pt x="229" y="163"/>
                    </a:lnTo>
                    <a:cubicBezTo>
                      <a:pt x="229" y="151"/>
                      <a:pt x="219" y="142"/>
                      <a:pt x="207" y="143"/>
                    </a:cubicBezTo>
                    <a:lnTo>
                      <a:pt x="207" y="143"/>
                    </a:lnTo>
                    <a:cubicBezTo>
                      <a:pt x="195" y="143"/>
                      <a:pt x="186" y="153"/>
                      <a:pt x="187" y="165"/>
                    </a:cubicBezTo>
                    <a:lnTo>
                      <a:pt x="187" y="165"/>
                    </a:lnTo>
                    <a:cubicBezTo>
                      <a:pt x="187" y="177"/>
                      <a:pt x="197" y="186"/>
                      <a:pt x="209" y="186"/>
                    </a:cubicBezTo>
                    <a:cubicBezTo>
                      <a:pt x="212" y="185"/>
                      <a:pt x="218" y="184"/>
                      <a:pt x="222" y="183"/>
                    </a:cubicBezTo>
                    <a:lnTo>
                      <a:pt x="222" y="183"/>
                    </a:lnTo>
                    <a:cubicBezTo>
                      <a:pt x="232" y="177"/>
                      <a:pt x="237" y="165"/>
                      <a:pt x="232" y="154"/>
                    </a:cubicBezTo>
                    <a:lnTo>
                      <a:pt x="232" y="154"/>
                    </a:lnTo>
                    <a:cubicBezTo>
                      <a:pt x="227" y="143"/>
                      <a:pt x="214" y="139"/>
                      <a:pt x="203" y="144"/>
                    </a:cubicBezTo>
                    <a:lnTo>
                      <a:pt x="203" y="144"/>
                    </a:lnTo>
                    <a:cubicBezTo>
                      <a:pt x="193" y="149"/>
                      <a:pt x="188" y="162"/>
                      <a:pt x="193" y="172"/>
                    </a:cubicBezTo>
                    <a:lnTo>
                      <a:pt x="193" y="172"/>
                    </a:lnTo>
                    <a:cubicBezTo>
                      <a:pt x="198" y="183"/>
                      <a:pt x="211" y="188"/>
                      <a:pt x="222" y="183"/>
                    </a:cubicBezTo>
                    <a:cubicBezTo>
                      <a:pt x="226" y="180"/>
                      <a:pt x="232" y="174"/>
                      <a:pt x="235" y="169"/>
                    </a:cubicBezTo>
                    <a:lnTo>
                      <a:pt x="235" y="169"/>
                    </a:lnTo>
                    <a:cubicBezTo>
                      <a:pt x="239" y="158"/>
                      <a:pt x="234" y="146"/>
                      <a:pt x="224" y="141"/>
                    </a:cubicBezTo>
                    <a:lnTo>
                      <a:pt x="224" y="141"/>
                    </a:lnTo>
                    <a:cubicBezTo>
                      <a:pt x="213" y="136"/>
                      <a:pt x="200" y="141"/>
                      <a:pt x="195" y="152"/>
                    </a:cubicBezTo>
                    <a:cubicBezTo>
                      <a:pt x="197" y="150"/>
                      <a:pt x="202" y="145"/>
                      <a:pt x="203" y="144"/>
                    </a:cubicBezTo>
                    <a:cubicBezTo>
                      <a:pt x="205" y="143"/>
                      <a:pt x="207" y="143"/>
                      <a:pt x="207" y="143"/>
                    </a:cubicBezTo>
                    <a:cubicBezTo>
                      <a:pt x="206" y="143"/>
                      <a:pt x="205" y="143"/>
                      <a:pt x="201" y="142"/>
                    </a:cubicBezTo>
                    <a:cubicBezTo>
                      <a:pt x="193" y="140"/>
                      <a:pt x="184" y="136"/>
                      <a:pt x="178" y="133"/>
                    </a:cubicBezTo>
                    <a:cubicBezTo>
                      <a:pt x="174" y="131"/>
                      <a:pt x="174" y="131"/>
                      <a:pt x="179" y="136"/>
                    </a:cubicBezTo>
                    <a:cubicBezTo>
                      <a:pt x="167" y="167"/>
                      <a:pt x="164" y="167"/>
                      <a:pt x="165" y="168"/>
                    </a:cubicBezTo>
                    <a:cubicBezTo>
                      <a:pt x="163" y="167"/>
                      <a:pt x="166" y="168"/>
                      <a:pt x="171" y="171"/>
                    </a:cubicBezTo>
                    <a:cubicBezTo>
                      <a:pt x="179" y="173"/>
                      <a:pt x="185" y="175"/>
                      <a:pt x="186" y="175"/>
                    </a:cubicBezTo>
                    <a:cubicBezTo>
                      <a:pt x="182" y="172"/>
                      <a:pt x="180" y="170"/>
                      <a:pt x="178" y="169"/>
                    </a:cubicBezTo>
                    <a:cubicBezTo>
                      <a:pt x="177" y="167"/>
                      <a:pt x="175" y="159"/>
                      <a:pt x="175" y="153"/>
                    </a:cubicBezTo>
                    <a:cubicBezTo>
                      <a:pt x="177" y="148"/>
                      <a:pt x="183" y="140"/>
                      <a:pt x="186" y="139"/>
                    </a:cubicBezTo>
                    <a:cubicBezTo>
                      <a:pt x="188" y="137"/>
                      <a:pt x="191" y="136"/>
                      <a:pt x="192" y="136"/>
                    </a:cubicBezTo>
                    <a:cubicBezTo>
                      <a:pt x="194" y="136"/>
                      <a:pt x="196" y="136"/>
                      <a:pt x="194" y="136"/>
                    </a:cubicBezTo>
                    <a:cubicBezTo>
                      <a:pt x="190" y="135"/>
                      <a:pt x="182" y="132"/>
                      <a:pt x="172" y="127"/>
                    </a:cubicBezTo>
                    <a:cubicBezTo>
                      <a:pt x="153" y="119"/>
                      <a:pt x="132" y="108"/>
                      <a:pt x="116" y="99"/>
                    </a:cubicBezTo>
                    <a:cubicBezTo>
                      <a:pt x="111" y="96"/>
                      <a:pt x="106" y="93"/>
                      <a:pt x="104" y="91"/>
                    </a:cubicBezTo>
                    <a:cubicBezTo>
                      <a:pt x="105" y="92"/>
                      <a:pt x="107" y="94"/>
                      <a:pt x="109" y="97"/>
                    </a:cubicBezTo>
                    <a:cubicBezTo>
                      <a:pt x="110" y="99"/>
                      <a:pt x="111" y="107"/>
                      <a:pt x="110" y="112"/>
                    </a:cubicBezTo>
                    <a:cubicBezTo>
                      <a:pt x="108" y="117"/>
                      <a:pt x="101" y="124"/>
                      <a:pt x="99" y="125"/>
                    </a:cubicBezTo>
                    <a:cubicBezTo>
                      <a:pt x="92" y="127"/>
                      <a:pt x="89" y="127"/>
                      <a:pt x="91" y="127"/>
                    </a:cubicBezTo>
                    <a:cubicBezTo>
                      <a:pt x="95" y="128"/>
                      <a:pt x="102" y="130"/>
                      <a:pt x="110" y="133"/>
                    </a:cubicBezTo>
                    <a:cubicBezTo>
                      <a:pt x="134" y="140"/>
                      <a:pt x="167" y="151"/>
                      <a:pt x="177" y="154"/>
                    </a:cubicBezTo>
                    <a:cubicBezTo>
                      <a:pt x="177" y="154"/>
                      <a:pt x="178" y="154"/>
                      <a:pt x="180" y="154"/>
                    </a:cubicBezTo>
                    <a:cubicBezTo>
                      <a:pt x="185" y="155"/>
                      <a:pt x="195" y="116"/>
                      <a:pt x="193" y="114"/>
                    </a:cubicBezTo>
                    <a:cubicBezTo>
                      <a:pt x="192" y="114"/>
                      <a:pt x="192" y="113"/>
                      <a:pt x="191" y="113"/>
                    </a:cubicBezTo>
                    <a:cubicBezTo>
                      <a:pt x="190" y="113"/>
                      <a:pt x="189" y="112"/>
                      <a:pt x="187" y="112"/>
                    </a:cubicBezTo>
                    <a:cubicBezTo>
                      <a:pt x="184" y="110"/>
                      <a:pt x="180" y="109"/>
                      <a:pt x="175" y="106"/>
                    </a:cubicBezTo>
                    <a:cubicBezTo>
                      <a:pt x="164" y="100"/>
                      <a:pt x="148" y="91"/>
                      <a:pt x="137" y="83"/>
                    </a:cubicBezTo>
                    <a:cubicBezTo>
                      <a:pt x="131" y="79"/>
                      <a:pt x="127" y="76"/>
                      <a:pt x="124" y="73"/>
                    </a:cubicBezTo>
                    <a:cubicBezTo>
                      <a:pt x="120" y="69"/>
                      <a:pt x="118" y="67"/>
                      <a:pt x="116" y="64"/>
                    </a:cubicBezTo>
                    <a:cubicBezTo>
                      <a:pt x="114" y="60"/>
                      <a:pt x="113" y="59"/>
                      <a:pt x="113" y="58"/>
                    </a:cubicBezTo>
                    <a:cubicBezTo>
                      <a:pt x="113" y="60"/>
                      <a:pt x="113" y="68"/>
                      <a:pt x="110" y="74"/>
                    </a:cubicBezTo>
                    <a:cubicBezTo>
                      <a:pt x="108" y="77"/>
                      <a:pt x="103" y="81"/>
                      <a:pt x="100" y="82"/>
                    </a:cubicBezTo>
                    <a:cubicBezTo>
                      <a:pt x="98" y="83"/>
                      <a:pt x="94" y="84"/>
                      <a:pt x="93" y="84"/>
                    </a:cubicBezTo>
                    <a:cubicBezTo>
                      <a:pt x="90" y="83"/>
                      <a:pt x="88" y="83"/>
                      <a:pt x="90" y="84"/>
                    </a:cubicBezTo>
                    <a:cubicBezTo>
                      <a:pt x="95" y="85"/>
                      <a:pt x="100" y="87"/>
                      <a:pt x="107" y="90"/>
                    </a:cubicBezTo>
                    <a:cubicBezTo>
                      <a:pt x="114" y="93"/>
                      <a:pt x="122" y="97"/>
                      <a:pt x="132" y="102"/>
                    </a:cubicBezTo>
                    <a:cubicBezTo>
                      <a:pt x="150" y="111"/>
                      <a:pt x="170" y="120"/>
                      <a:pt x="185" y="128"/>
                    </a:cubicBezTo>
                    <a:cubicBezTo>
                      <a:pt x="195" y="133"/>
                      <a:pt x="203" y="137"/>
                      <a:pt x="209" y="140"/>
                    </a:cubicBezTo>
                    <a:cubicBezTo>
                      <a:pt x="214" y="143"/>
                      <a:pt x="217" y="145"/>
                      <a:pt x="217" y="145"/>
                    </a:cubicBezTo>
                    <a:cubicBezTo>
                      <a:pt x="211" y="135"/>
                      <a:pt x="210" y="126"/>
                      <a:pt x="212" y="121"/>
                    </a:cubicBezTo>
                    <a:cubicBezTo>
                      <a:pt x="215" y="117"/>
                      <a:pt x="222" y="112"/>
                      <a:pt x="224" y="111"/>
                    </a:cubicBezTo>
                    <a:cubicBezTo>
                      <a:pt x="227" y="111"/>
                      <a:pt x="229" y="111"/>
                      <a:pt x="228" y="110"/>
                    </a:cubicBezTo>
                    <a:cubicBezTo>
                      <a:pt x="225" y="109"/>
                      <a:pt x="212" y="103"/>
                      <a:pt x="196" y="93"/>
                    </a:cubicBezTo>
                    <a:cubicBezTo>
                      <a:pt x="187" y="89"/>
                      <a:pt x="178" y="83"/>
                      <a:pt x="169" y="78"/>
                    </a:cubicBezTo>
                    <a:cubicBezTo>
                      <a:pt x="157" y="71"/>
                      <a:pt x="147" y="65"/>
                      <a:pt x="138" y="60"/>
                    </a:cubicBezTo>
                    <a:cubicBezTo>
                      <a:pt x="132" y="57"/>
                      <a:pt x="127" y="54"/>
                      <a:pt x="122" y="51"/>
                    </a:cubicBezTo>
                    <a:cubicBezTo>
                      <a:pt x="116" y="47"/>
                      <a:pt x="111" y="43"/>
                      <a:pt x="109" y="42"/>
                    </a:cubicBezTo>
                    <a:cubicBezTo>
                      <a:pt x="108" y="42"/>
                      <a:pt x="110" y="43"/>
                      <a:pt x="85" y="78"/>
                    </a:cubicBezTo>
                    <a:cubicBezTo>
                      <a:pt x="85" y="77"/>
                      <a:pt x="85" y="77"/>
                      <a:pt x="85" y="77"/>
                    </a:cubicBezTo>
                    <a:cubicBezTo>
                      <a:pt x="85" y="78"/>
                      <a:pt x="86" y="78"/>
                      <a:pt x="87" y="79"/>
                    </a:cubicBezTo>
                    <a:cubicBezTo>
                      <a:pt x="89" y="80"/>
                      <a:pt x="92" y="82"/>
                      <a:pt x="97" y="85"/>
                    </a:cubicBezTo>
                    <a:cubicBezTo>
                      <a:pt x="104" y="91"/>
                      <a:pt x="115" y="99"/>
                      <a:pt x="127" y="107"/>
                    </a:cubicBezTo>
                    <a:cubicBezTo>
                      <a:pt x="137" y="113"/>
                      <a:pt x="148" y="120"/>
                      <a:pt x="158" y="126"/>
                    </a:cubicBezTo>
                    <a:cubicBezTo>
                      <a:pt x="168" y="131"/>
                      <a:pt x="177" y="136"/>
                      <a:pt x="185" y="141"/>
                    </a:cubicBezTo>
                    <a:cubicBezTo>
                      <a:pt x="199" y="148"/>
                      <a:pt x="210" y="154"/>
                      <a:pt x="215" y="157"/>
                    </a:cubicBezTo>
                    <a:cubicBezTo>
                      <a:pt x="217" y="158"/>
                      <a:pt x="219" y="159"/>
                      <a:pt x="221" y="161"/>
                    </a:cubicBezTo>
                    <a:cubicBezTo>
                      <a:pt x="216" y="155"/>
                      <a:pt x="214" y="153"/>
                      <a:pt x="213" y="151"/>
                    </a:cubicBezTo>
                    <a:cubicBezTo>
                      <a:pt x="213" y="148"/>
                      <a:pt x="213" y="141"/>
                      <a:pt x="214" y="136"/>
                    </a:cubicBezTo>
                    <a:cubicBezTo>
                      <a:pt x="216" y="132"/>
                      <a:pt x="222" y="126"/>
                      <a:pt x="225" y="125"/>
                    </a:cubicBezTo>
                    <a:cubicBezTo>
                      <a:pt x="228" y="124"/>
                      <a:pt x="231" y="123"/>
                      <a:pt x="232" y="123"/>
                    </a:cubicBezTo>
                    <a:cubicBezTo>
                      <a:pt x="235" y="123"/>
                      <a:pt x="236" y="123"/>
                      <a:pt x="235" y="123"/>
                    </a:cubicBezTo>
                    <a:cubicBezTo>
                      <a:pt x="231" y="122"/>
                      <a:pt x="229" y="122"/>
                      <a:pt x="224" y="120"/>
                    </a:cubicBezTo>
                    <a:cubicBezTo>
                      <a:pt x="215" y="117"/>
                      <a:pt x="201" y="111"/>
                      <a:pt x="185" y="103"/>
                    </a:cubicBezTo>
                    <a:cubicBezTo>
                      <a:pt x="172" y="97"/>
                      <a:pt x="158" y="90"/>
                      <a:pt x="145" y="84"/>
                    </a:cubicBezTo>
                    <a:cubicBezTo>
                      <a:pt x="132" y="77"/>
                      <a:pt x="121" y="71"/>
                      <a:pt x="111" y="66"/>
                    </a:cubicBezTo>
                    <a:cubicBezTo>
                      <a:pt x="103" y="61"/>
                      <a:pt x="96" y="57"/>
                      <a:pt x="91" y="54"/>
                    </a:cubicBezTo>
                    <a:cubicBezTo>
                      <a:pt x="87" y="51"/>
                      <a:pt x="82" y="49"/>
                      <a:pt x="80" y="47"/>
                    </a:cubicBezTo>
                    <a:cubicBezTo>
                      <a:pt x="48" y="71"/>
                      <a:pt x="54" y="81"/>
                      <a:pt x="55" y="82"/>
                    </a:cubicBezTo>
                    <a:cubicBezTo>
                      <a:pt x="56" y="82"/>
                      <a:pt x="57" y="83"/>
                      <a:pt x="57" y="83"/>
                    </a:cubicBezTo>
                    <a:cubicBezTo>
                      <a:pt x="58" y="84"/>
                      <a:pt x="59" y="85"/>
                      <a:pt x="60" y="85"/>
                    </a:cubicBezTo>
                    <a:cubicBezTo>
                      <a:pt x="62" y="87"/>
                      <a:pt x="65" y="89"/>
                      <a:pt x="68" y="91"/>
                    </a:cubicBezTo>
                    <a:cubicBezTo>
                      <a:pt x="75" y="95"/>
                      <a:pt x="84" y="100"/>
                      <a:pt x="94" y="105"/>
                    </a:cubicBezTo>
                    <a:cubicBezTo>
                      <a:pt x="107" y="112"/>
                      <a:pt x="121" y="120"/>
                      <a:pt x="134" y="126"/>
                    </a:cubicBezTo>
                    <a:cubicBezTo>
                      <a:pt x="144" y="131"/>
                      <a:pt x="153" y="135"/>
                      <a:pt x="161" y="139"/>
                    </a:cubicBezTo>
                    <a:cubicBezTo>
                      <a:pt x="178" y="147"/>
                      <a:pt x="193" y="154"/>
                      <a:pt x="199" y="157"/>
                    </a:cubicBezTo>
                    <a:cubicBezTo>
                      <a:pt x="199" y="156"/>
                      <a:pt x="198" y="156"/>
                      <a:pt x="197" y="156"/>
                    </a:cubicBezTo>
                    <a:cubicBezTo>
                      <a:pt x="196" y="155"/>
                      <a:pt x="190" y="146"/>
                      <a:pt x="194" y="125"/>
                    </a:cubicBezTo>
                    <a:cubicBezTo>
                      <a:pt x="207" y="117"/>
                      <a:pt x="215" y="118"/>
                      <a:pt x="216" y="118"/>
                    </a:cubicBezTo>
                    <a:cubicBezTo>
                      <a:pt x="217" y="118"/>
                      <a:pt x="216" y="118"/>
                      <a:pt x="213" y="117"/>
                    </a:cubicBezTo>
                    <a:cubicBezTo>
                      <a:pt x="208" y="114"/>
                      <a:pt x="201" y="111"/>
                      <a:pt x="191" y="105"/>
                    </a:cubicBezTo>
                    <a:cubicBezTo>
                      <a:pt x="181" y="100"/>
                      <a:pt x="168" y="92"/>
                      <a:pt x="155" y="84"/>
                    </a:cubicBezTo>
                    <a:cubicBezTo>
                      <a:pt x="135" y="72"/>
                      <a:pt x="113" y="60"/>
                      <a:pt x="97" y="50"/>
                    </a:cubicBezTo>
                    <a:cubicBezTo>
                      <a:pt x="84" y="42"/>
                      <a:pt x="73" y="35"/>
                      <a:pt x="70" y="33"/>
                    </a:cubicBezTo>
                    <a:cubicBezTo>
                      <a:pt x="70" y="33"/>
                      <a:pt x="72" y="34"/>
                      <a:pt x="73" y="36"/>
                    </a:cubicBezTo>
                    <a:cubicBezTo>
                      <a:pt x="78" y="43"/>
                      <a:pt x="52" y="71"/>
                      <a:pt x="50" y="71"/>
                    </a:cubicBezTo>
                    <a:cubicBezTo>
                      <a:pt x="49" y="70"/>
                      <a:pt x="48" y="70"/>
                      <a:pt x="49" y="70"/>
                    </a:cubicBezTo>
                    <a:cubicBezTo>
                      <a:pt x="50" y="71"/>
                      <a:pt x="52" y="72"/>
                      <a:pt x="56" y="74"/>
                    </a:cubicBezTo>
                    <a:cubicBezTo>
                      <a:pt x="61" y="76"/>
                      <a:pt x="67" y="80"/>
                      <a:pt x="75" y="84"/>
                    </a:cubicBezTo>
                    <a:cubicBezTo>
                      <a:pt x="91" y="93"/>
                      <a:pt x="112" y="105"/>
                      <a:pt x="130" y="114"/>
                    </a:cubicBezTo>
                    <a:cubicBezTo>
                      <a:pt x="139" y="119"/>
                      <a:pt x="147" y="123"/>
                      <a:pt x="153" y="126"/>
                    </a:cubicBezTo>
                    <a:cubicBezTo>
                      <a:pt x="160" y="129"/>
                      <a:pt x="165" y="133"/>
                      <a:pt x="170" y="136"/>
                    </a:cubicBezTo>
                    <a:cubicBezTo>
                      <a:pt x="173" y="139"/>
                      <a:pt x="173" y="138"/>
                      <a:pt x="169" y="131"/>
                    </a:cubicBezTo>
                    <a:cubicBezTo>
                      <a:pt x="179" y="107"/>
                      <a:pt x="187" y="105"/>
                      <a:pt x="190" y="104"/>
                    </a:cubicBezTo>
                    <a:cubicBezTo>
                      <a:pt x="191" y="105"/>
                      <a:pt x="193" y="105"/>
                      <a:pt x="193" y="105"/>
                    </a:cubicBezTo>
                    <a:cubicBezTo>
                      <a:pt x="193" y="105"/>
                      <a:pt x="193" y="105"/>
                      <a:pt x="192" y="104"/>
                    </a:cubicBezTo>
                    <a:cubicBezTo>
                      <a:pt x="187" y="103"/>
                      <a:pt x="179" y="99"/>
                      <a:pt x="168" y="92"/>
                    </a:cubicBezTo>
                    <a:cubicBezTo>
                      <a:pt x="159" y="86"/>
                      <a:pt x="148" y="78"/>
                      <a:pt x="136" y="69"/>
                    </a:cubicBezTo>
                    <a:cubicBezTo>
                      <a:pt x="119" y="57"/>
                      <a:pt x="102" y="44"/>
                      <a:pt x="90" y="35"/>
                    </a:cubicBezTo>
                    <a:cubicBezTo>
                      <a:pt x="80" y="28"/>
                      <a:pt x="74" y="24"/>
                      <a:pt x="73" y="23"/>
                    </a:cubicBezTo>
                    <a:cubicBezTo>
                      <a:pt x="53" y="60"/>
                      <a:pt x="60" y="64"/>
                      <a:pt x="71" y="70"/>
                    </a:cubicBezTo>
                    <a:cubicBezTo>
                      <a:pt x="79" y="74"/>
                      <a:pt x="87" y="78"/>
                      <a:pt x="97" y="84"/>
                    </a:cubicBezTo>
                    <a:cubicBezTo>
                      <a:pt x="116" y="95"/>
                      <a:pt x="137" y="108"/>
                      <a:pt x="148" y="118"/>
                    </a:cubicBezTo>
                    <a:cubicBezTo>
                      <a:pt x="150" y="119"/>
                      <a:pt x="150" y="120"/>
                      <a:pt x="151" y="120"/>
                    </a:cubicBezTo>
                    <a:cubicBezTo>
                      <a:pt x="151" y="120"/>
                      <a:pt x="149" y="117"/>
                      <a:pt x="149" y="115"/>
                    </a:cubicBezTo>
                    <a:cubicBezTo>
                      <a:pt x="149" y="113"/>
                      <a:pt x="149" y="108"/>
                      <a:pt x="150" y="105"/>
                    </a:cubicBezTo>
                    <a:cubicBezTo>
                      <a:pt x="151" y="102"/>
                      <a:pt x="156" y="96"/>
                      <a:pt x="159" y="95"/>
                    </a:cubicBezTo>
                    <a:cubicBezTo>
                      <a:pt x="173" y="93"/>
                      <a:pt x="174" y="93"/>
                      <a:pt x="168" y="89"/>
                    </a:cubicBezTo>
                    <a:cubicBezTo>
                      <a:pt x="160" y="84"/>
                      <a:pt x="149" y="76"/>
                      <a:pt x="136" y="67"/>
                    </a:cubicBezTo>
                    <a:cubicBezTo>
                      <a:pt x="117" y="53"/>
                      <a:pt x="98" y="39"/>
                      <a:pt x="84" y="27"/>
                    </a:cubicBezTo>
                    <a:cubicBezTo>
                      <a:pt x="75" y="20"/>
                      <a:pt x="70" y="14"/>
                      <a:pt x="69" y="13"/>
                    </a:cubicBezTo>
                    <a:cubicBezTo>
                      <a:pt x="70" y="14"/>
                      <a:pt x="71" y="16"/>
                      <a:pt x="72" y="19"/>
                    </a:cubicBezTo>
                    <a:cubicBezTo>
                      <a:pt x="73" y="22"/>
                      <a:pt x="68" y="38"/>
                      <a:pt x="60" y="44"/>
                    </a:cubicBezTo>
                    <a:cubicBezTo>
                      <a:pt x="53" y="46"/>
                      <a:pt x="47" y="46"/>
                      <a:pt x="45" y="45"/>
                    </a:cubicBezTo>
                    <a:cubicBezTo>
                      <a:pt x="44" y="45"/>
                      <a:pt x="43" y="44"/>
                      <a:pt x="43" y="44"/>
                    </a:cubicBezTo>
                    <a:cubicBezTo>
                      <a:pt x="43" y="44"/>
                      <a:pt x="44" y="45"/>
                      <a:pt x="47" y="47"/>
                    </a:cubicBezTo>
                    <a:cubicBezTo>
                      <a:pt x="52" y="51"/>
                      <a:pt x="59" y="55"/>
                      <a:pt x="66" y="60"/>
                    </a:cubicBezTo>
                    <a:cubicBezTo>
                      <a:pt x="82" y="72"/>
                      <a:pt x="102" y="87"/>
                      <a:pt x="112" y="96"/>
                    </a:cubicBezTo>
                    <a:cubicBezTo>
                      <a:pt x="114" y="98"/>
                      <a:pt x="114" y="99"/>
                      <a:pt x="114" y="98"/>
                    </a:cubicBezTo>
                    <a:cubicBezTo>
                      <a:pt x="113" y="98"/>
                      <a:pt x="112" y="94"/>
                      <a:pt x="112" y="91"/>
                    </a:cubicBezTo>
                    <a:cubicBezTo>
                      <a:pt x="112" y="87"/>
                      <a:pt x="118" y="78"/>
                      <a:pt x="122" y="74"/>
                    </a:cubicBezTo>
                    <a:cubicBezTo>
                      <a:pt x="132" y="72"/>
                      <a:pt x="133" y="72"/>
                      <a:pt x="130" y="71"/>
                    </a:cubicBezTo>
                    <a:cubicBezTo>
                      <a:pt x="124" y="69"/>
                      <a:pt x="116" y="65"/>
                      <a:pt x="105" y="58"/>
                    </a:cubicBezTo>
                    <a:cubicBezTo>
                      <a:pt x="90" y="49"/>
                      <a:pt x="74" y="38"/>
                      <a:pt x="61" y="28"/>
                    </a:cubicBezTo>
                    <a:cubicBezTo>
                      <a:pt x="48" y="18"/>
                      <a:pt x="40" y="11"/>
                      <a:pt x="45" y="18"/>
                    </a:cubicBezTo>
                    <a:lnTo>
                      <a:pt x="45" y="18"/>
                    </a:lnTo>
                    <a:cubicBezTo>
                      <a:pt x="42" y="7"/>
                      <a:pt x="30" y="0"/>
                      <a:pt x="18" y="3"/>
                    </a:cubicBezTo>
                    <a:lnTo>
                      <a:pt x="18" y="3"/>
                    </a:lnTo>
                    <a:cubicBezTo>
                      <a:pt x="7" y="6"/>
                      <a:pt x="0" y="18"/>
                      <a:pt x="3" y="2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
              <p:cNvSpPr/>
              <p:nvPr/>
            </p:nvSpPr>
            <p:spPr>
              <a:xfrm>
                <a:off x="2710" y="2366"/>
                <a:ext cx="123" cy="51"/>
              </a:xfrm>
              <a:custGeom>
                <a:avLst/>
                <a:gdLst/>
                <a:ahLst/>
                <a:cxnLst/>
                <a:rect l="l" t="t" r="r" b="b"/>
                <a:pathLst>
                  <a:path w="126" h="69" extrusionOk="0">
                    <a:moveTo>
                      <a:pt x="9" y="11"/>
                    </a:moveTo>
                    <a:lnTo>
                      <a:pt x="9" y="11"/>
                    </a:lnTo>
                    <a:cubicBezTo>
                      <a:pt x="6" y="15"/>
                      <a:pt x="2" y="24"/>
                      <a:pt x="2" y="30"/>
                    </a:cubicBezTo>
                    <a:lnTo>
                      <a:pt x="2" y="30"/>
                    </a:lnTo>
                    <a:cubicBezTo>
                      <a:pt x="2" y="42"/>
                      <a:pt x="13" y="51"/>
                      <a:pt x="24" y="50"/>
                    </a:cubicBezTo>
                    <a:lnTo>
                      <a:pt x="24" y="50"/>
                    </a:lnTo>
                    <a:cubicBezTo>
                      <a:pt x="36" y="50"/>
                      <a:pt x="45" y="40"/>
                      <a:pt x="45" y="28"/>
                    </a:cubicBezTo>
                    <a:lnTo>
                      <a:pt x="45" y="28"/>
                    </a:lnTo>
                    <a:cubicBezTo>
                      <a:pt x="44" y="16"/>
                      <a:pt x="34" y="7"/>
                      <a:pt x="22" y="7"/>
                    </a:cubicBezTo>
                    <a:lnTo>
                      <a:pt x="22" y="7"/>
                    </a:lnTo>
                    <a:cubicBezTo>
                      <a:pt x="10" y="8"/>
                      <a:pt x="1" y="18"/>
                      <a:pt x="2" y="30"/>
                    </a:cubicBezTo>
                    <a:cubicBezTo>
                      <a:pt x="3" y="35"/>
                      <a:pt x="6" y="42"/>
                      <a:pt x="8" y="45"/>
                    </a:cubicBezTo>
                    <a:lnTo>
                      <a:pt x="8" y="45"/>
                    </a:lnTo>
                    <a:cubicBezTo>
                      <a:pt x="16" y="54"/>
                      <a:pt x="30" y="55"/>
                      <a:pt x="39" y="47"/>
                    </a:cubicBezTo>
                    <a:lnTo>
                      <a:pt x="39" y="47"/>
                    </a:lnTo>
                    <a:cubicBezTo>
                      <a:pt x="47" y="39"/>
                      <a:pt x="48" y="25"/>
                      <a:pt x="40" y="17"/>
                    </a:cubicBezTo>
                    <a:lnTo>
                      <a:pt x="40" y="17"/>
                    </a:lnTo>
                    <a:cubicBezTo>
                      <a:pt x="32" y="8"/>
                      <a:pt x="19" y="7"/>
                      <a:pt x="10" y="15"/>
                    </a:cubicBezTo>
                    <a:lnTo>
                      <a:pt x="10" y="15"/>
                    </a:lnTo>
                    <a:cubicBezTo>
                      <a:pt x="1" y="23"/>
                      <a:pt x="0" y="36"/>
                      <a:pt x="8" y="45"/>
                    </a:cubicBezTo>
                    <a:cubicBezTo>
                      <a:pt x="13" y="49"/>
                      <a:pt x="19" y="53"/>
                      <a:pt x="23" y="55"/>
                    </a:cubicBezTo>
                    <a:lnTo>
                      <a:pt x="23" y="55"/>
                    </a:lnTo>
                    <a:cubicBezTo>
                      <a:pt x="34" y="59"/>
                      <a:pt x="46" y="53"/>
                      <a:pt x="50" y="42"/>
                    </a:cubicBezTo>
                    <a:lnTo>
                      <a:pt x="50" y="42"/>
                    </a:lnTo>
                    <a:cubicBezTo>
                      <a:pt x="54" y="30"/>
                      <a:pt x="49" y="18"/>
                      <a:pt x="38" y="14"/>
                    </a:cubicBezTo>
                    <a:lnTo>
                      <a:pt x="38" y="14"/>
                    </a:lnTo>
                    <a:cubicBezTo>
                      <a:pt x="26" y="10"/>
                      <a:pt x="14" y="16"/>
                      <a:pt x="10" y="27"/>
                    </a:cubicBezTo>
                    <a:lnTo>
                      <a:pt x="10" y="27"/>
                    </a:lnTo>
                    <a:cubicBezTo>
                      <a:pt x="6" y="38"/>
                      <a:pt x="12" y="51"/>
                      <a:pt x="23" y="55"/>
                    </a:cubicBezTo>
                    <a:cubicBezTo>
                      <a:pt x="35" y="58"/>
                      <a:pt x="47" y="57"/>
                      <a:pt x="57" y="57"/>
                    </a:cubicBezTo>
                    <a:cubicBezTo>
                      <a:pt x="59" y="57"/>
                      <a:pt x="66" y="57"/>
                      <a:pt x="72" y="57"/>
                    </a:cubicBezTo>
                    <a:cubicBezTo>
                      <a:pt x="81" y="55"/>
                      <a:pt x="89" y="52"/>
                      <a:pt x="95" y="48"/>
                    </a:cubicBezTo>
                    <a:cubicBezTo>
                      <a:pt x="99" y="44"/>
                      <a:pt x="103" y="39"/>
                      <a:pt x="105" y="36"/>
                    </a:cubicBezTo>
                    <a:cubicBezTo>
                      <a:pt x="106" y="31"/>
                      <a:pt x="107" y="21"/>
                      <a:pt x="105" y="14"/>
                    </a:cubicBezTo>
                    <a:cubicBezTo>
                      <a:pt x="86" y="0"/>
                      <a:pt x="79" y="0"/>
                      <a:pt x="74" y="1"/>
                    </a:cubicBezTo>
                    <a:cubicBezTo>
                      <a:pt x="68" y="0"/>
                      <a:pt x="58" y="1"/>
                      <a:pt x="51" y="3"/>
                    </a:cubicBezTo>
                    <a:cubicBezTo>
                      <a:pt x="47" y="4"/>
                      <a:pt x="41" y="6"/>
                      <a:pt x="35" y="8"/>
                    </a:cubicBezTo>
                    <a:cubicBezTo>
                      <a:pt x="30" y="11"/>
                      <a:pt x="25" y="15"/>
                      <a:pt x="22" y="18"/>
                    </a:cubicBezTo>
                    <a:cubicBezTo>
                      <a:pt x="19" y="22"/>
                      <a:pt x="15" y="28"/>
                      <a:pt x="12" y="33"/>
                    </a:cubicBezTo>
                    <a:cubicBezTo>
                      <a:pt x="11" y="45"/>
                      <a:pt x="15" y="56"/>
                      <a:pt x="19" y="60"/>
                    </a:cubicBezTo>
                    <a:cubicBezTo>
                      <a:pt x="24" y="64"/>
                      <a:pt x="31" y="67"/>
                      <a:pt x="35" y="68"/>
                    </a:cubicBezTo>
                    <a:cubicBezTo>
                      <a:pt x="41" y="69"/>
                      <a:pt x="46" y="68"/>
                      <a:pt x="50" y="68"/>
                    </a:cubicBezTo>
                    <a:cubicBezTo>
                      <a:pt x="57" y="68"/>
                      <a:pt x="66" y="68"/>
                      <a:pt x="75" y="67"/>
                    </a:cubicBezTo>
                    <a:cubicBezTo>
                      <a:pt x="82" y="66"/>
                      <a:pt x="91" y="64"/>
                      <a:pt x="99" y="61"/>
                    </a:cubicBezTo>
                    <a:cubicBezTo>
                      <a:pt x="106" y="58"/>
                      <a:pt x="116" y="52"/>
                      <a:pt x="122" y="42"/>
                    </a:cubicBezTo>
                    <a:lnTo>
                      <a:pt x="122" y="42"/>
                    </a:lnTo>
                    <a:cubicBezTo>
                      <a:pt x="126" y="31"/>
                      <a:pt x="121" y="19"/>
                      <a:pt x="110" y="14"/>
                    </a:cubicBezTo>
                    <a:lnTo>
                      <a:pt x="110" y="14"/>
                    </a:lnTo>
                    <a:cubicBezTo>
                      <a:pt x="99" y="10"/>
                      <a:pt x="87" y="15"/>
                      <a:pt x="82" y="26"/>
                    </a:cubicBezTo>
                    <a:lnTo>
                      <a:pt x="82" y="26"/>
                    </a:lnTo>
                    <a:cubicBezTo>
                      <a:pt x="78" y="37"/>
                      <a:pt x="83" y="49"/>
                      <a:pt x="94" y="54"/>
                    </a:cubicBezTo>
                    <a:lnTo>
                      <a:pt x="94" y="54"/>
                    </a:lnTo>
                    <a:cubicBezTo>
                      <a:pt x="105" y="58"/>
                      <a:pt x="117" y="53"/>
                      <a:pt x="122" y="42"/>
                    </a:cubicBezTo>
                    <a:cubicBezTo>
                      <a:pt x="123" y="39"/>
                      <a:pt x="123" y="30"/>
                      <a:pt x="122" y="26"/>
                    </a:cubicBezTo>
                    <a:lnTo>
                      <a:pt x="122" y="26"/>
                    </a:lnTo>
                    <a:cubicBezTo>
                      <a:pt x="119" y="14"/>
                      <a:pt x="107" y="8"/>
                      <a:pt x="95" y="12"/>
                    </a:cubicBezTo>
                    <a:lnTo>
                      <a:pt x="95" y="12"/>
                    </a:lnTo>
                    <a:cubicBezTo>
                      <a:pt x="84" y="16"/>
                      <a:pt x="78" y="28"/>
                      <a:pt x="82" y="39"/>
                    </a:cubicBezTo>
                    <a:lnTo>
                      <a:pt x="82" y="39"/>
                    </a:lnTo>
                    <a:cubicBezTo>
                      <a:pt x="85" y="50"/>
                      <a:pt x="97" y="56"/>
                      <a:pt x="109" y="53"/>
                    </a:cubicBezTo>
                    <a:lnTo>
                      <a:pt x="109" y="53"/>
                    </a:lnTo>
                    <a:cubicBezTo>
                      <a:pt x="120" y="49"/>
                      <a:pt x="126" y="37"/>
                      <a:pt x="122" y="26"/>
                    </a:cubicBezTo>
                    <a:cubicBezTo>
                      <a:pt x="121" y="21"/>
                      <a:pt x="116" y="16"/>
                      <a:pt x="113" y="13"/>
                    </a:cubicBezTo>
                    <a:lnTo>
                      <a:pt x="113" y="13"/>
                    </a:lnTo>
                    <a:cubicBezTo>
                      <a:pt x="104" y="6"/>
                      <a:pt x="90" y="8"/>
                      <a:pt x="83" y="18"/>
                    </a:cubicBezTo>
                    <a:lnTo>
                      <a:pt x="83" y="18"/>
                    </a:lnTo>
                    <a:cubicBezTo>
                      <a:pt x="76" y="28"/>
                      <a:pt x="78" y="41"/>
                      <a:pt x="88" y="48"/>
                    </a:cubicBezTo>
                    <a:lnTo>
                      <a:pt x="88" y="48"/>
                    </a:lnTo>
                    <a:cubicBezTo>
                      <a:pt x="98" y="55"/>
                      <a:pt x="111" y="53"/>
                      <a:pt x="118" y="43"/>
                    </a:cubicBezTo>
                    <a:lnTo>
                      <a:pt x="118" y="43"/>
                    </a:lnTo>
                    <a:cubicBezTo>
                      <a:pt x="125" y="34"/>
                      <a:pt x="123" y="20"/>
                      <a:pt x="113" y="13"/>
                    </a:cubicBezTo>
                    <a:cubicBezTo>
                      <a:pt x="109" y="10"/>
                      <a:pt x="101" y="8"/>
                      <a:pt x="96" y="7"/>
                    </a:cubicBezTo>
                    <a:lnTo>
                      <a:pt x="96" y="7"/>
                    </a:lnTo>
                    <a:cubicBezTo>
                      <a:pt x="84" y="5"/>
                      <a:pt x="73" y="13"/>
                      <a:pt x="71" y="25"/>
                    </a:cubicBezTo>
                    <a:lnTo>
                      <a:pt x="71" y="25"/>
                    </a:lnTo>
                    <a:cubicBezTo>
                      <a:pt x="70" y="36"/>
                      <a:pt x="77" y="47"/>
                      <a:pt x="89" y="49"/>
                    </a:cubicBezTo>
                    <a:cubicBezTo>
                      <a:pt x="92" y="50"/>
                      <a:pt x="90" y="49"/>
                      <a:pt x="88" y="48"/>
                    </a:cubicBezTo>
                    <a:cubicBezTo>
                      <a:pt x="87" y="47"/>
                      <a:pt x="83" y="42"/>
                      <a:pt x="82" y="39"/>
                    </a:cubicBezTo>
                    <a:cubicBezTo>
                      <a:pt x="81" y="35"/>
                      <a:pt x="81" y="28"/>
                      <a:pt x="82" y="26"/>
                    </a:cubicBezTo>
                    <a:cubicBezTo>
                      <a:pt x="86" y="21"/>
                      <a:pt x="87" y="20"/>
                      <a:pt x="84" y="21"/>
                    </a:cubicBezTo>
                    <a:cubicBezTo>
                      <a:pt x="80" y="23"/>
                      <a:pt x="75" y="23"/>
                      <a:pt x="69" y="24"/>
                    </a:cubicBezTo>
                    <a:cubicBezTo>
                      <a:pt x="62" y="25"/>
                      <a:pt x="56" y="25"/>
                      <a:pt x="49" y="25"/>
                    </a:cubicBezTo>
                    <a:cubicBezTo>
                      <a:pt x="45" y="26"/>
                      <a:pt x="42" y="26"/>
                      <a:pt x="41" y="25"/>
                    </a:cubicBezTo>
                    <a:cubicBezTo>
                      <a:pt x="42" y="26"/>
                      <a:pt x="46" y="27"/>
                      <a:pt x="48" y="29"/>
                    </a:cubicBezTo>
                    <a:cubicBezTo>
                      <a:pt x="50" y="32"/>
                      <a:pt x="54" y="40"/>
                      <a:pt x="54" y="43"/>
                    </a:cubicBezTo>
                    <a:cubicBezTo>
                      <a:pt x="52" y="48"/>
                      <a:pt x="52" y="48"/>
                      <a:pt x="54" y="47"/>
                    </a:cubicBezTo>
                    <a:cubicBezTo>
                      <a:pt x="54" y="46"/>
                      <a:pt x="53" y="47"/>
                      <a:pt x="54" y="47"/>
                    </a:cubicBezTo>
                    <a:cubicBezTo>
                      <a:pt x="55" y="46"/>
                      <a:pt x="56" y="46"/>
                      <a:pt x="60" y="45"/>
                    </a:cubicBezTo>
                    <a:cubicBezTo>
                      <a:pt x="67" y="43"/>
                      <a:pt x="70" y="43"/>
                      <a:pt x="74" y="43"/>
                    </a:cubicBezTo>
                    <a:cubicBezTo>
                      <a:pt x="80" y="43"/>
                      <a:pt x="81" y="43"/>
                      <a:pt x="80" y="43"/>
                    </a:cubicBezTo>
                    <a:cubicBezTo>
                      <a:pt x="65" y="26"/>
                      <a:pt x="66" y="18"/>
                      <a:pt x="66" y="17"/>
                    </a:cubicBezTo>
                    <a:cubicBezTo>
                      <a:pt x="67" y="16"/>
                      <a:pt x="68" y="15"/>
                      <a:pt x="68" y="15"/>
                    </a:cubicBezTo>
                    <a:cubicBezTo>
                      <a:pt x="69" y="14"/>
                      <a:pt x="69" y="14"/>
                      <a:pt x="66" y="14"/>
                    </a:cubicBezTo>
                    <a:cubicBezTo>
                      <a:pt x="65" y="14"/>
                      <a:pt x="61" y="14"/>
                      <a:pt x="57" y="14"/>
                    </a:cubicBezTo>
                    <a:cubicBezTo>
                      <a:pt x="44" y="15"/>
                      <a:pt x="39" y="15"/>
                      <a:pt x="38" y="14"/>
                    </a:cubicBezTo>
                    <a:cubicBezTo>
                      <a:pt x="37" y="14"/>
                      <a:pt x="38" y="15"/>
                      <a:pt x="40" y="17"/>
                    </a:cubicBezTo>
                    <a:cubicBezTo>
                      <a:pt x="41" y="18"/>
                      <a:pt x="44" y="24"/>
                      <a:pt x="45" y="28"/>
                    </a:cubicBezTo>
                    <a:cubicBezTo>
                      <a:pt x="44" y="32"/>
                      <a:pt x="41" y="40"/>
                      <a:pt x="39" y="42"/>
                    </a:cubicBezTo>
                    <a:lnTo>
                      <a:pt x="39" y="42"/>
                    </a:lnTo>
                    <a:cubicBezTo>
                      <a:pt x="48" y="34"/>
                      <a:pt x="48" y="20"/>
                      <a:pt x="40" y="12"/>
                    </a:cubicBezTo>
                    <a:lnTo>
                      <a:pt x="40" y="12"/>
                    </a:lnTo>
                    <a:cubicBezTo>
                      <a:pt x="31" y="3"/>
                      <a:pt x="18" y="3"/>
                      <a:pt x="9" y="11"/>
                    </a:cubicBezTo>
                    <a:lnTo>
                      <a:pt x="9" y="1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
              <p:cNvSpPr/>
              <p:nvPr/>
            </p:nvSpPr>
            <p:spPr>
              <a:xfrm>
                <a:off x="2698" y="2372"/>
                <a:ext cx="135" cy="52"/>
              </a:xfrm>
              <a:custGeom>
                <a:avLst/>
                <a:gdLst/>
                <a:ahLst/>
                <a:cxnLst/>
                <a:rect l="l" t="t" r="r" b="b"/>
                <a:pathLst>
                  <a:path w="138" h="70" extrusionOk="0">
                    <a:moveTo>
                      <a:pt x="22" y="22"/>
                    </a:moveTo>
                    <a:lnTo>
                      <a:pt x="22" y="22"/>
                    </a:lnTo>
                    <a:cubicBezTo>
                      <a:pt x="24" y="21"/>
                      <a:pt x="22" y="22"/>
                      <a:pt x="18" y="24"/>
                    </a:cubicBezTo>
                    <a:lnTo>
                      <a:pt x="18" y="24"/>
                    </a:lnTo>
                    <a:cubicBezTo>
                      <a:pt x="7" y="29"/>
                      <a:pt x="3" y="42"/>
                      <a:pt x="8" y="53"/>
                    </a:cubicBezTo>
                    <a:lnTo>
                      <a:pt x="8" y="53"/>
                    </a:lnTo>
                    <a:cubicBezTo>
                      <a:pt x="14" y="63"/>
                      <a:pt x="26" y="67"/>
                      <a:pt x="37" y="62"/>
                    </a:cubicBezTo>
                    <a:lnTo>
                      <a:pt x="37" y="62"/>
                    </a:lnTo>
                    <a:cubicBezTo>
                      <a:pt x="48" y="57"/>
                      <a:pt x="52" y="44"/>
                      <a:pt x="46" y="33"/>
                    </a:cubicBezTo>
                    <a:lnTo>
                      <a:pt x="46" y="33"/>
                    </a:lnTo>
                    <a:cubicBezTo>
                      <a:pt x="41" y="23"/>
                      <a:pt x="28" y="18"/>
                      <a:pt x="18" y="24"/>
                    </a:cubicBezTo>
                    <a:cubicBezTo>
                      <a:pt x="13" y="27"/>
                      <a:pt x="9" y="30"/>
                      <a:pt x="6" y="34"/>
                    </a:cubicBezTo>
                    <a:lnTo>
                      <a:pt x="6" y="34"/>
                    </a:lnTo>
                    <a:cubicBezTo>
                      <a:pt x="0" y="44"/>
                      <a:pt x="3" y="58"/>
                      <a:pt x="14" y="64"/>
                    </a:cubicBezTo>
                    <a:lnTo>
                      <a:pt x="14" y="64"/>
                    </a:lnTo>
                    <a:cubicBezTo>
                      <a:pt x="24" y="70"/>
                      <a:pt x="37" y="66"/>
                      <a:pt x="43" y="56"/>
                    </a:cubicBezTo>
                    <a:lnTo>
                      <a:pt x="43" y="56"/>
                    </a:lnTo>
                    <a:cubicBezTo>
                      <a:pt x="49" y="46"/>
                      <a:pt x="46" y="33"/>
                      <a:pt x="36" y="27"/>
                    </a:cubicBezTo>
                    <a:lnTo>
                      <a:pt x="36" y="27"/>
                    </a:lnTo>
                    <a:cubicBezTo>
                      <a:pt x="26" y="21"/>
                      <a:pt x="12" y="24"/>
                      <a:pt x="6" y="34"/>
                    </a:cubicBezTo>
                    <a:cubicBezTo>
                      <a:pt x="5" y="37"/>
                      <a:pt x="3" y="46"/>
                      <a:pt x="4" y="52"/>
                    </a:cubicBezTo>
                    <a:lnTo>
                      <a:pt x="4" y="52"/>
                    </a:lnTo>
                    <a:cubicBezTo>
                      <a:pt x="7" y="63"/>
                      <a:pt x="19" y="70"/>
                      <a:pt x="30" y="67"/>
                    </a:cubicBezTo>
                    <a:lnTo>
                      <a:pt x="30" y="67"/>
                    </a:lnTo>
                    <a:cubicBezTo>
                      <a:pt x="42" y="64"/>
                      <a:pt x="48" y="52"/>
                      <a:pt x="45" y="41"/>
                    </a:cubicBezTo>
                    <a:lnTo>
                      <a:pt x="45" y="41"/>
                    </a:lnTo>
                    <a:cubicBezTo>
                      <a:pt x="42" y="29"/>
                      <a:pt x="30" y="22"/>
                      <a:pt x="19" y="26"/>
                    </a:cubicBezTo>
                    <a:lnTo>
                      <a:pt x="19" y="26"/>
                    </a:lnTo>
                    <a:cubicBezTo>
                      <a:pt x="7" y="29"/>
                      <a:pt x="1" y="41"/>
                      <a:pt x="4" y="52"/>
                    </a:cubicBezTo>
                    <a:cubicBezTo>
                      <a:pt x="6" y="57"/>
                      <a:pt x="13" y="65"/>
                      <a:pt x="16" y="66"/>
                    </a:cubicBezTo>
                    <a:cubicBezTo>
                      <a:pt x="28" y="69"/>
                      <a:pt x="37" y="69"/>
                      <a:pt x="45" y="68"/>
                    </a:cubicBezTo>
                    <a:cubicBezTo>
                      <a:pt x="60" y="68"/>
                      <a:pt x="75" y="65"/>
                      <a:pt x="89" y="63"/>
                    </a:cubicBezTo>
                    <a:cubicBezTo>
                      <a:pt x="94" y="62"/>
                      <a:pt x="100" y="61"/>
                      <a:pt x="105" y="60"/>
                    </a:cubicBezTo>
                    <a:cubicBezTo>
                      <a:pt x="111" y="59"/>
                      <a:pt x="121" y="56"/>
                      <a:pt x="130" y="48"/>
                    </a:cubicBezTo>
                    <a:lnTo>
                      <a:pt x="130" y="48"/>
                    </a:lnTo>
                    <a:cubicBezTo>
                      <a:pt x="138" y="39"/>
                      <a:pt x="136" y="26"/>
                      <a:pt x="127" y="18"/>
                    </a:cubicBezTo>
                    <a:lnTo>
                      <a:pt x="127" y="18"/>
                    </a:lnTo>
                    <a:cubicBezTo>
                      <a:pt x="118" y="11"/>
                      <a:pt x="104" y="12"/>
                      <a:pt x="97" y="21"/>
                    </a:cubicBezTo>
                    <a:lnTo>
                      <a:pt x="97" y="21"/>
                    </a:lnTo>
                    <a:cubicBezTo>
                      <a:pt x="89" y="30"/>
                      <a:pt x="91" y="44"/>
                      <a:pt x="100" y="51"/>
                    </a:cubicBezTo>
                    <a:lnTo>
                      <a:pt x="100" y="51"/>
                    </a:lnTo>
                    <a:cubicBezTo>
                      <a:pt x="109" y="59"/>
                      <a:pt x="123" y="57"/>
                      <a:pt x="130" y="48"/>
                    </a:cubicBezTo>
                    <a:cubicBezTo>
                      <a:pt x="132" y="45"/>
                      <a:pt x="135" y="38"/>
                      <a:pt x="136" y="33"/>
                    </a:cubicBezTo>
                    <a:lnTo>
                      <a:pt x="136" y="33"/>
                    </a:lnTo>
                    <a:cubicBezTo>
                      <a:pt x="136" y="21"/>
                      <a:pt x="126" y="12"/>
                      <a:pt x="114" y="11"/>
                    </a:cubicBezTo>
                    <a:lnTo>
                      <a:pt x="114" y="11"/>
                    </a:lnTo>
                    <a:cubicBezTo>
                      <a:pt x="103" y="11"/>
                      <a:pt x="93" y="21"/>
                      <a:pt x="93" y="33"/>
                    </a:cubicBezTo>
                    <a:lnTo>
                      <a:pt x="93" y="33"/>
                    </a:lnTo>
                    <a:cubicBezTo>
                      <a:pt x="93" y="44"/>
                      <a:pt x="102" y="54"/>
                      <a:pt x="114" y="54"/>
                    </a:cubicBezTo>
                    <a:lnTo>
                      <a:pt x="114" y="54"/>
                    </a:lnTo>
                    <a:cubicBezTo>
                      <a:pt x="126" y="54"/>
                      <a:pt x="136" y="45"/>
                      <a:pt x="136" y="33"/>
                    </a:cubicBezTo>
                    <a:cubicBezTo>
                      <a:pt x="135" y="29"/>
                      <a:pt x="133" y="22"/>
                      <a:pt x="132" y="19"/>
                    </a:cubicBezTo>
                    <a:lnTo>
                      <a:pt x="132" y="19"/>
                    </a:lnTo>
                    <a:cubicBezTo>
                      <a:pt x="125" y="9"/>
                      <a:pt x="112" y="6"/>
                      <a:pt x="102" y="12"/>
                    </a:cubicBezTo>
                    <a:lnTo>
                      <a:pt x="102" y="12"/>
                    </a:lnTo>
                    <a:cubicBezTo>
                      <a:pt x="92" y="19"/>
                      <a:pt x="89" y="32"/>
                      <a:pt x="95" y="42"/>
                    </a:cubicBezTo>
                    <a:lnTo>
                      <a:pt x="95" y="42"/>
                    </a:lnTo>
                    <a:cubicBezTo>
                      <a:pt x="102" y="52"/>
                      <a:pt x="115" y="55"/>
                      <a:pt x="125" y="49"/>
                    </a:cubicBezTo>
                    <a:lnTo>
                      <a:pt x="125" y="49"/>
                    </a:lnTo>
                    <a:cubicBezTo>
                      <a:pt x="135" y="42"/>
                      <a:pt x="138" y="29"/>
                      <a:pt x="132" y="19"/>
                    </a:cubicBezTo>
                    <a:cubicBezTo>
                      <a:pt x="128" y="15"/>
                      <a:pt x="123" y="9"/>
                      <a:pt x="118" y="6"/>
                    </a:cubicBezTo>
                    <a:lnTo>
                      <a:pt x="118" y="6"/>
                    </a:lnTo>
                    <a:cubicBezTo>
                      <a:pt x="108" y="0"/>
                      <a:pt x="95" y="3"/>
                      <a:pt x="88" y="12"/>
                    </a:cubicBezTo>
                    <a:lnTo>
                      <a:pt x="88" y="12"/>
                    </a:lnTo>
                    <a:cubicBezTo>
                      <a:pt x="82" y="22"/>
                      <a:pt x="85" y="36"/>
                      <a:pt x="95" y="42"/>
                    </a:cubicBezTo>
                    <a:cubicBezTo>
                      <a:pt x="97" y="44"/>
                      <a:pt x="96" y="43"/>
                      <a:pt x="95" y="42"/>
                    </a:cubicBezTo>
                    <a:cubicBezTo>
                      <a:pt x="95" y="41"/>
                      <a:pt x="93" y="36"/>
                      <a:pt x="93" y="33"/>
                    </a:cubicBezTo>
                    <a:cubicBezTo>
                      <a:pt x="93" y="29"/>
                      <a:pt x="96" y="23"/>
                      <a:pt x="97" y="21"/>
                    </a:cubicBezTo>
                    <a:cubicBezTo>
                      <a:pt x="102" y="18"/>
                      <a:pt x="102" y="17"/>
                      <a:pt x="97" y="18"/>
                    </a:cubicBezTo>
                    <a:cubicBezTo>
                      <a:pt x="92" y="19"/>
                      <a:pt x="88" y="20"/>
                      <a:pt x="82" y="21"/>
                    </a:cubicBezTo>
                    <a:cubicBezTo>
                      <a:pt x="68" y="23"/>
                      <a:pt x="56" y="25"/>
                      <a:pt x="43" y="26"/>
                    </a:cubicBezTo>
                    <a:cubicBezTo>
                      <a:pt x="35" y="26"/>
                      <a:pt x="30" y="26"/>
                      <a:pt x="29" y="26"/>
                    </a:cubicBezTo>
                    <a:cubicBezTo>
                      <a:pt x="37" y="29"/>
                      <a:pt x="43" y="36"/>
                      <a:pt x="45" y="41"/>
                    </a:cubicBezTo>
                    <a:cubicBezTo>
                      <a:pt x="46" y="46"/>
                      <a:pt x="44" y="54"/>
                      <a:pt x="43" y="56"/>
                    </a:cubicBezTo>
                    <a:cubicBezTo>
                      <a:pt x="41" y="59"/>
                      <a:pt x="39" y="61"/>
                      <a:pt x="39" y="61"/>
                    </a:cubicBezTo>
                    <a:cubicBezTo>
                      <a:pt x="39" y="61"/>
                      <a:pt x="45" y="59"/>
                      <a:pt x="50" y="55"/>
                    </a:cubicBezTo>
                    <a:lnTo>
                      <a:pt x="50" y="55"/>
                    </a:lnTo>
                    <a:cubicBezTo>
                      <a:pt x="59" y="47"/>
                      <a:pt x="60" y="33"/>
                      <a:pt x="53" y="24"/>
                    </a:cubicBezTo>
                    <a:lnTo>
                      <a:pt x="53" y="24"/>
                    </a:lnTo>
                    <a:cubicBezTo>
                      <a:pt x="45" y="15"/>
                      <a:pt x="31" y="14"/>
                      <a:pt x="22" y="22"/>
                    </a:cubicBezTo>
                    <a:lnTo>
                      <a:pt x="22" y="22"/>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
              <p:cNvSpPr/>
              <p:nvPr/>
            </p:nvSpPr>
            <p:spPr>
              <a:xfrm>
                <a:off x="2696" y="2372"/>
                <a:ext cx="137" cy="53"/>
              </a:xfrm>
              <a:custGeom>
                <a:avLst/>
                <a:gdLst/>
                <a:ahLst/>
                <a:cxnLst/>
                <a:rect l="l" t="t" r="r" b="b"/>
                <a:pathLst>
                  <a:path w="140" h="71" extrusionOk="0">
                    <a:moveTo>
                      <a:pt x="19" y="27"/>
                    </a:moveTo>
                    <a:lnTo>
                      <a:pt x="19" y="27"/>
                    </a:lnTo>
                    <a:cubicBezTo>
                      <a:pt x="24" y="25"/>
                      <a:pt x="24" y="24"/>
                      <a:pt x="22" y="25"/>
                    </a:cubicBezTo>
                    <a:lnTo>
                      <a:pt x="22" y="25"/>
                    </a:lnTo>
                    <a:cubicBezTo>
                      <a:pt x="11" y="29"/>
                      <a:pt x="5" y="41"/>
                      <a:pt x="9" y="53"/>
                    </a:cubicBezTo>
                    <a:lnTo>
                      <a:pt x="9" y="53"/>
                    </a:lnTo>
                    <a:cubicBezTo>
                      <a:pt x="13" y="64"/>
                      <a:pt x="26" y="69"/>
                      <a:pt x="37" y="65"/>
                    </a:cubicBezTo>
                    <a:lnTo>
                      <a:pt x="37" y="65"/>
                    </a:lnTo>
                    <a:cubicBezTo>
                      <a:pt x="48" y="61"/>
                      <a:pt x="54" y="49"/>
                      <a:pt x="49" y="38"/>
                    </a:cubicBezTo>
                    <a:lnTo>
                      <a:pt x="49" y="38"/>
                    </a:lnTo>
                    <a:cubicBezTo>
                      <a:pt x="45" y="26"/>
                      <a:pt x="33" y="21"/>
                      <a:pt x="22" y="25"/>
                    </a:cubicBezTo>
                    <a:cubicBezTo>
                      <a:pt x="21" y="25"/>
                      <a:pt x="18" y="26"/>
                      <a:pt x="16" y="27"/>
                    </a:cubicBezTo>
                    <a:lnTo>
                      <a:pt x="16" y="27"/>
                    </a:lnTo>
                    <a:cubicBezTo>
                      <a:pt x="5" y="32"/>
                      <a:pt x="1" y="45"/>
                      <a:pt x="6" y="56"/>
                    </a:cubicBezTo>
                    <a:lnTo>
                      <a:pt x="6" y="56"/>
                    </a:lnTo>
                    <a:cubicBezTo>
                      <a:pt x="11" y="66"/>
                      <a:pt x="24" y="71"/>
                      <a:pt x="34" y="66"/>
                    </a:cubicBezTo>
                    <a:lnTo>
                      <a:pt x="34" y="66"/>
                    </a:lnTo>
                    <a:cubicBezTo>
                      <a:pt x="45" y="61"/>
                      <a:pt x="50" y="48"/>
                      <a:pt x="45" y="38"/>
                    </a:cubicBezTo>
                    <a:lnTo>
                      <a:pt x="45" y="38"/>
                    </a:lnTo>
                    <a:cubicBezTo>
                      <a:pt x="40" y="27"/>
                      <a:pt x="27" y="22"/>
                      <a:pt x="16" y="27"/>
                    </a:cubicBezTo>
                    <a:cubicBezTo>
                      <a:pt x="15" y="28"/>
                      <a:pt x="12" y="29"/>
                      <a:pt x="10" y="31"/>
                    </a:cubicBezTo>
                    <a:lnTo>
                      <a:pt x="10" y="31"/>
                    </a:lnTo>
                    <a:cubicBezTo>
                      <a:pt x="1" y="39"/>
                      <a:pt x="0" y="52"/>
                      <a:pt x="8" y="61"/>
                    </a:cubicBezTo>
                    <a:lnTo>
                      <a:pt x="8" y="61"/>
                    </a:lnTo>
                    <a:cubicBezTo>
                      <a:pt x="16" y="70"/>
                      <a:pt x="29" y="71"/>
                      <a:pt x="38" y="64"/>
                    </a:cubicBezTo>
                    <a:lnTo>
                      <a:pt x="38" y="64"/>
                    </a:lnTo>
                    <a:cubicBezTo>
                      <a:pt x="47" y="56"/>
                      <a:pt x="48" y="42"/>
                      <a:pt x="40" y="33"/>
                    </a:cubicBezTo>
                    <a:lnTo>
                      <a:pt x="40" y="33"/>
                    </a:lnTo>
                    <a:cubicBezTo>
                      <a:pt x="33" y="24"/>
                      <a:pt x="19" y="23"/>
                      <a:pt x="10" y="31"/>
                    </a:cubicBezTo>
                    <a:cubicBezTo>
                      <a:pt x="9" y="32"/>
                      <a:pt x="6" y="36"/>
                      <a:pt x="4" y="40"/>
                    </a:cubicBezTo>
                    <a:cubicBezTo>
                      <a:pt x="3" y="44"/>
                      <a:pt x="4" y="55"/>
                      <a:pt x="6" y="60"/>
                    </a:cubicBezTo>
                    <a:cubicBezTo>
                      <a:pt x="21" y="69"/>
                      <a:pt x="26" y="70"/>
                      <a:pt x="29" y="70"/>
                    </a:cubicBezTo>
                    <a:cubicBezTo>
                      <a:pt x="32" y="70"/>
                      <a:pt x="37" y="70"/>
                      <a:pt x="42" y="70"/>
                    </a:cubicBezTo>
                    <a:cubicBezTo>
                      <a:pt x="54" y="69"/>
                      <a:pt x="70" y="67"/>
                      <a:pt x="84" y="64"/>
                    </a:cubicBezTo>
                    <a:lnTo>
                      <a:pt x="84" y="64"/>
                    </a:lnTo>
                    <a:cubicBezTo>
                      <a:pt x="95" y="61"/>
                      <a:pt x="102" y="50"/>
                      <a:pt x="100" y="38"/>
                    </a:cubicBezTo>
                    <a:lnTo>
                      <a:pt x="100" y="38"/>
                    </a:lnTo>
                    <a:cubicBezTo>
                      <a:pt x="97" y="27"/>
                      <a:pt x="86" y="19"/>
                      <a:pt x="74" y="22"/>
                    </a:cubicBezTo>
                    <a:lnTo>
                      <a:pt x="74" y="22"/>
                    </a:lnTo>
                    <a:cubicBezTo>
                      <a:pt x="63" y="25"/>
                      <a:pt x="55" y="36"/>
                      <a:pt x="58" y="48"/>
                    </a:cubicBezTo>
                    <a:lnTo>
                      <a:pt x="58" y="48"/>
                    </a:lnTo>
                    <a:cubicBezTo>
                      <a:pt x="61" y="59"/>
                      <a:pt x="72" y="66"/>
                      <a:pt x="84" y="64"/>
                    </a:cubicBezTo>
                    <a:cubicBezTo>
                      <a:pt x="94" y="62"/>
                      <a:pt x="106" y="58"/>
                      <a:pt x="115" y="54"/>
                    </a:cubicBezTo>
                    <a:lnTo>
                      <a:pt x="115" y="54"/>
                    </a:lnTo>
                    <a:cubicBezTo>
                      <a:pt x="125" y="49"/>
                      <a:pt x="130" y="36"/>
                      <a:pt x="125" y="26"/>
                    </a:cubicBezTo>
                    <a:lnTo>
                      <a:pt x="125" y="26"/>
                    </a:lnTo>
                    <a:cubicBezTo>
                      <a:pt x="120" y="15"/>
                      <a:pt x="107" y="10"/>
                      <a:pt x="96" y="15"/>
                    </a:cubicBezTo>
                    <a:lnTo>
                      <a:pt x="96" y="15"/>
                    </a:lnTo>
                    <a:cubicBezTo>
                      <a:pt x="86" y="21"/>
                      <a:pt x="81" y="33"/>
                      <a:pt x="86" y="44"/>
                    </a:cubicBezTo>
                    <a:lnTo>
                      <a:pt x="86" y="44"/>
                    </a:lnTo>
                    <a:cubicBezTo>
                      <a:pt x="91" y="55"/>
                      <a:pt x="104" y="59"/>
                      <a:pt x="115" y="54"/>
                    </a:cubicBezTo>
                    <a:cubicBezTo>
                      <a:pt x="119" y="52"/>
                      <a:pt x="125" y="48"/>
                      <a:pt x="129" y="44"/>
                    </a:cubicBezTo>
                    <a:lnTo>
                      <a:pt x="129" y="44"/>
                    </a:lnTo>
                    <a:cubicBezTo>
                      <a:pt x="138" y="36"/>
                      <a:pt x="138" y="22"/>
                      <a:pt x="129" y="14"/>
                    </a:cubicBezTo>
                    <a:lnTo>
                      <a:pt x="129" y="14"/>
                    </a:lnTo>
                    <a:cubicBezTo>
                      <a:pt x="121" y="5"/>
                      <a:pt x="107" y="6"/>
                      <a:pt x="99" y="14"/>
                    </a:cubicBezTo>
                    <a:lnTo>
                      <a:pt x="99" y="14"/>
                    </a:lnTo>
                    <a:cubicBezTo>
                      <a:pt x="91" y="22"/>
                      <a:pt x="91" y="36"/>
                      <a:pt x="99" y="44"/>
                    </a:cubicBezTo>
                    <a:lnTo>
                      <a:pt x="99" y="44"/>
                    </a:lnTo>
                    <a:cubicBezTo>
                      <a:pt x="107" y="53"/>
                      <a:pt x="121" y="53"/>
                      <a:pt x="129" y="44"/>
                    </a:cubicBezTo>
                    <a:cubicBezTo>
                      <a:pt x="133" y="40"/>
                      <a:pt x="138" y="30"/>
                      <a:pt x="139" y="23"/>
                    </a:cubicBezTo>
                    <a:lnTo>
                      <a:pt x="139" y="23"/>
                    </a:lnTo>
                    <a:cubicBezTo>
                      <a:pt x="140" y="11"/>
                      <a:pt x="131" y="1"/>
                      <a:pt x="119" y="1"/>
                    </a:cubicBezTo>
                    <a:lnTo>
                      <a:pt x="119" y="1"/>
                    </a:lnTo>
                    <a:cubicBezTo>
                      <a:pt x="107" y="0"/>
                      <a:pt x="97" y="9"/>
                      <a:pt x="96" y="21"/>
                    </a:cubicBezTo>
                    <a:cubicBezTo>
                      <a:pt x="97" y="19"/>
                      <a:pt x="99" y="14"/>
                      <a:pt x="99" y="14"/>
                    </a:cubicBezTo>
                    <a:cubicBezTo>
                      <a:pt x="99" y="14"/>
                      <a:pt x="99" y="14"/>
                      <a:pt x="96" y="15"/>
                    </a:cubicBezTo>
                    <a:cubicBezTo>
                      <a:pt x="91" y="18"/>
                      <a:pt x="84" y="20"/>
                      <a:pt x="75" y="22"/>
                    </a:cubicBezTo>
                    <a:cubicBezTo>
                      <a:pt x="61" y="25"/>
                      <a:pt x="49" y="27"/>
                      <a:pt x="39" y="27"/>
                    </a:cubicBezTo>
                    <a:cubicBezTo>
                      <a:pt x="36" y="28"/>
                      <a:pt x="34" y="28"/>
                      <a:pt x="32" y="27"/>
                    </a:cubicBezTo>
                    <a:cubicBezTo>
                      <a:pt x="29" y="27"/>
                      <a:pt x="29" y="27"/>
                      <a:pt x="30" y="28"/>
                    </a:cubicBezTo>
                    <a:cubicBezTo>
                      <a:pt x="44" y="41"/>
                      <a:pt x="45" y="51"/>
                      <a:pt x="44" y="56"/>
                    </a:cubicBezTo>
                    <a:cubicBezTo>
                      <a:pt x="42" y="59"/>
                      <a:pt x="39" y="63"/>
                      <a:pt x="38" y="64"/>
                    </a:cubicBezTo>
                    <a:cubicBezTo>
                      <a:pt x="36" y="65"/>
                      <a:pt x="35" y="66"/>
                      <a:pt x="34" y="66"/>
                    </a:cubicBezTo>
                    <a:cubicBezTo>
                      <a:pt x="34" y="66"/>
                      <a:pt x="35" y="66"/>
                      <a:pt x="37" y="65"/>
                    </a:cubicBezTo>
                    <a:cubicBezTo>
                      <a:pt x="39" y="64"/>
                      <a:pt x="43" y="63"/>
                      <a:pt x="49" y="58"/>
                    </a:cubicBezTo>
                    <a:lnTo>
                      <a:pt x="49" y="58"/>
                    </a:lnTo>
                    <a:cubicBezTo>
                      <a:pt x="57" y="50"/>
                      <a:pt x="58" y="37"/>
                      <a:pt x="50" y="28"/>
                    </a:cubicBezTo>
                    <a:lnTo>
                      <a:pt x="50" y="28"/>
                    </a:lnTo>
                    <a:cubicBezTo>
                      <a:pt x="41" y="20"/>
                      <a:pt x="28" y="19"/>
                      <a:pt x="19" y="27"/>
                    </a:cubicBezTo>
                    <a:lnTo>
                      <a:pt x="19" y="2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
              <p:cNvSpPr/>
              <p:nvPr/>
            </p:nvSpPr>
            <p:spPr>
              <a:xfrm>
                <a:off x="2679" y="2372"/>
                <a:ext cx="143" cy="54"/>
              </a:xfrm>
              <a:custGeom>
                <a:avLst/>
                <a:gdLst/>
                <a:ahLst/>
                <a:cxnLst/>
                <a:rect l="l" t="t" r="r" b="b"/>
                <a:pathLst>
                  <a:path w="146" h="73" extrusionOk="0">
                    <a:moveTo>
                      <a:pt x="18" y="28"/>
                    </a:moveTo>
                    <a:lnTo>
                      <a:pt x="18" y="28"/>
                    </a:lnTo>
                    <a:cubicBezTo>
                      <a:pt x="16" y="29"/>
                      <a:pt x="10" y="32"/>
                      <a:pt x="3" y="44"/>
                    </a:cubicBezTo>
                    <a:lnTo>
                      <a:pt x="3" y="44"/>
                    </a:lnTo>
                    <a:cubicBezTo>
                      <a:pt x="0" y="56"/>
                      <a:pt x="7" y="67"/>
                      <a:pt x="19" y="70"/>
                    </a:cubicBezTo>
                    <a:lnTo>
                      <a:pt x="19" y="70"/>
                    </a:lnTo>
                    <a:cubicBezTo>
                      <a:pt x="30" y="73"/>
                      <a:pt x="42" y="66"/>
                      <a:pt x="44" y="54"/>
                    </a:cubicBezTo>
                    <a:lnTo>
                      <a:pt x="44" y="54"/>
                    </a:lnTo>
                    <a:cubicBezTo>
                      <a:pt x="47" y="43"/>
                      <a:pt x="40" y="31"/>
                      <a:pt x="29" y="28"/>
                    </a:cubicBezTo>
                    <a:lnTo>
                      <a:pt x="29" y="28"/>
                    </a:lnTo>
                    <a:cubicBezTo>
                      <a:pt x="17" y="25"/>
                      <a:pt x="5" y="33"/>
                      <a:pt x="3" y="44"/>
                    </a:cubicBezTo>
                    <a:cubicBezTo>
                      <a:pt x="8" y="64"/>
                      <a:pt x="19" y="70"/>
                      <a:pt x="21" y="70"/>
                    </a:cubicBezTo>
                    <a:lnTo>
                      <a:pt x="21" y="70"/>
                    </a:lnTo>
                    <a:cubicBezTo>
                      <a:pt x="33" y="72"/>
                      <a:pt x="44" y="64"/>
                      <a:pt x="45" y="52"/>
                    </a:cubicBezTo>
                    <a:lnTo>
                      <a:pt x="45" y="52"/>
                    </a:lnTo>
                    <a:cubicBezTo>
                      <a:pt x="47" y="40"/>
                      <a:pt x="39" y="30"/>
                      <a:pt x="27" y="28"/>
                    </a:cubicBezTo>
                    <a:lnTo>
                      <a:pt x="27" y="28"/>
                    </a:lnTo>
                    <a:cubicBezTo>
                      <a:pt x="15" y="26"/>
                      <a:pt x="4" y="35"/>
                      <a:pt x="3" y="46"/>
                    </a:cubicBezTo>
                    <a:lnTo>
                      <a:pt x="3" y="46"/>
                    </a:lnTo>
                    <a:cubicBezTo>
                      <a:pt x="1" y="58"/>
                      <a:pt x="9" y="69"/>
                      <a:pt x="21" y="70"/>
                    </a:cubicBezTo>
                    <a:cubicBezTo>
                      <a:pt x="23" y="71"/>
                      <a:pt x="26" y="71"/>
                      <a:pt x="28" y="71"/>
                    </a:cubicBezTo>
                    <a:lnTo>
                      <a:pt x="28" y="71"/>
                    </a:lnTo>
                    <a:cubicBezTo>
                      <a:pt x="40" y="70"/>
                      <a:pt x="49" y="60"/>
                      <a:pt x="49" y="49"/>
                    </a:cubicBezTo>
                    <a:lnTo>
                      <a:pt x="49" y="49"/>
                    </a:lnTo>
                    <a:cubicBezTo>
                      <a:pt x="48" y="37"/>
                      <a:pt x="38" y="28"/>
                      <a:pt x="27" y="28"/>
                    </a:cubicBezTo>
                    <a:lnTo>
                      <a:pt x="27" y="28"/>
                    </a:lnTo>
                    <a:cubicBezTo>
                      <a:pt x="15" y="28"/>
                      <a:pt x="6" y="38"/>
                      <a:pt x="6" y="50"/>
                    </a:cubicBezTo>
                    <a:lnTo>
                      <a:pt x="6" y="50"/>
                    </a:lnTo>
                    <a:cubicBezTo>
                      <a:pt x="6" y="62"/>
                      <a:pt x="16" y="71"/>
                      <a:pt x="28" y="71"/>
                    </a:cubicBezTo>
                    <a:cubicBezTo>
                      <a:pt x="32" y="71"/>
                      <a:pt x="37" y="70"/>
                      <a:pt x="42" y="70"/>
                    </a:cubicBezTo>
                    <a:lnTo>
                      <a:pt x="42" y="70"/>
                    </a:lnTo>
                    <a:cubicBezTo>
                      <a:pt x="54" y="69"/>
                      <a:pt x="63" y="58"/>
                      <a:pt x="62" y="46"/>
                    </a:cubicBezTo>
                    <a:lnTo>
                      <a:pt x="62" y="46"/>
                    </a:lnTo>
                    <a:cubicBezTo>
                      <a:pt x="61" y="35"/>
                      <a:pt x="50" y="26"/>
                      <a:pt x="38" y="27"/>
                    </a:cubicBezTo>
                    <a:lnTo>
                      <a:pt x="38" y="27"/>
                    </a:lnTo>
                    <a:cubicBezTo>
                      <a:pt x="27" y="28"/>
                      <a:pt x="18" y="39"/>
                      <a:pt x="19" y="50"/>
                    </a:cubicBezTo>
                    <a:lnTo>
                      <a:pt x="19" y="50"/>
                    </a:lnTo>
                    <a:cubicBezTo>
                      <a:pt x="20" y="62"/>
                      <a:pt x="31" y="71"/>
                      <a:pt x="42" y="70"/>
                    </a:cubicBezTo>
                    <a:cubicBezTo>
                      <a:pt x="59" y="68"/>
                      <a:pt x="80" y="65"/>
                      <a:pt x="96" y="62"/>
                    </a:cubicBezTo>
                    <a:lnTo>
                      <a:pt x="96" y="62"/>
                    </a:lnTo>
                    <a:cubicBezTo>
                      <a:pt x="107" y="59"/>
                      <a:pt x="115" y="48"/>
                      <a:pt x="112" y="36"/>
                    </a:cubicBezTo>
                    <a:lnTo>
                      <a:pt x="112" y="36"/>
                    </a:lnTo>
                    <a:cubicBezTo>
                      <a:pt x="110" y="25"/>
                      <a:pt x="98" y="17"/>
                      <a:pt x="87" y="20"/>
                    </a:cubicBezTo>
                    <a:lnTo>
                      <a:pt x="87" y="20"/>
                    </a:lnTo>
                    <a:cubicBezTo>
                      <a:pt x="75" y="22"/>
                      <a:pt x="68" y="34"/>
                      <a:pt x="70" y="45"/>
                    </a:cubicBezTo>
                    <a:lnTo>
                      <a:pt x="70" y="45"/>
                    </a:lnTo>
                    <a:cubicBezTo>
                      <a:pt x="73" y="57"/>
                      <a:pt x="84" y="64"/>
                      <a:pt x="96" y="62"/>
                    </a:cubicBezTo>
                    <a:cubicBezTo>
                      <a:pt x="102" y="61"/>
                      <a:pt x="111" y="59"/>
                      <a:pt x="119" y="56"/>
                    </a:cubicBezTo>
                    <a:lnTo>
                      <a:pt x="119" y="56"/>
                    </a:lnTo>
                    <a:cubicBezTo>
                      <a:pt x="130" y="51"/>
                      <a:pt x="135" y="38"/>
                      <a:pt x="130" y="28"/>
                    </a:cubicBezTo>
                    <a:lnTo>
                      <a:pt x="130" y="28"/>
                    </a:lnTo>
                    <a:cubicBezTo>
                      <a:pt x="125" y="17"/>
                      <a:pt x="113" y="12"/>
                      <a:pt x="102" y="16"/>
                    </a:cubicBezTo>
                    <a:lnTo>
                      <a:pt x="102" y="16"/>
                    </a:lnTo>
                    <a:cubicBezTo>
                      <a:pt x="91" y="21"/>
                      <a:pt x="86" y="34"/>
                      <a:pt x="91" y="45"/>
                    </a:cubicBezTo>
                    <a:lnTo>
                      <a:pt x="91" y="45"/>
                    </a:lnTo>
                    <a:cubicBezTo>
                      <a:pt x="95" y="56"/>
                      <a:pt x="108" y="60"/>
                      <a:pt x="119" y="56"/>
                    </a:cubicBezTo>
                    <a:cubicBezTo>
                      <a:pt x="127" y="52"/>
                      <a:pt x="137" y="43"/>
                      <a:pt x="142" y="33"/>
                    </a:cubicBezTo>
                    <a:lnTo>
                      <a:pt x="142" y="33"/>
                    </a:lnTo>
                    <a:cubicBezTo>
                      <a:pt x="146" y="22"/>
                      <a:pt x="141" y="10"/>
                      <a:pt x="130" y="5"/>
                    </a:cubicBezTo>
                    <a:lnTo>
                      <a:pt x="130" y="5"/>
                    </a:lnTo>
                    <a:cubicBezTo>
                      <a:pt x="119" y="0"/>
                      <a:pt x="107" y="5"/>
                      <a:pt x="102" y="16"/>
                    </a:cubicBezTo>
                    <a:cubicBezTo>
                      <a:pt x="102" y="18"/>
                      <a:pt x="104" y="16"/>
                      <a:pt x="102" y="16"/>
                    </a:cubicBezTo>
                    <a:cubicBezTo>
                      <a:pt x="99" y="18"/>
                      <a:pt x="95" y="18"/>
                      <a:pt x="87" y="20"/>
                    </a:cubicBezTo>
                    <a:cubicBezTo>
                      <a:pt x="73" y="23"/>
                      <a:pt x="54" y="26"/>
                      <a:pt x="38" y="27"/>
                    </a:cubicBezTo>
                    <a:cubicBezTo>
                      <a:pt x="34" y="27"/>
                      <a:pt x="29" y="28"/>
                      <a:pt x="27" y="28"/>
                    </a:cubicBezTo>
                    <a:cubicBezTo>
                      <a:pt x="25" y="28"/>
                      <a:pt x="26" y="28"/>
                      <a:pt x="27" y="28"/>
                    </a:cubicBezTo>
                    <a:cubicBezTo>
                      <a:pt x="28" y="28"/>
                      <a:pt x="39" y="34"/>
                      <a:pt x="44" y="54"/>
                    </a:cubicBezTo>
                    <a:cubicBezTo>
                      <a:pt x="37" y="66"/>
                      <a:pt x="31" y="69"/>
                      <a:pt x="30" y="69"/>
                    </a:cubicBezTo>
                    <a:lnTo>
                      <a:pt x="30" y="69"/>
                    </a:lnTo>
                    <a:cubicBezTo>
                      <a:pt x="42" y="66"/>
                      <a:pt x="48" y="54"/>
                      <a:pt x="45" y="43"/>
                    </a:cubicBezTo>
                    <a:lnTo>
                      <a:pt x="45" y="43"/>
                    </a:lnTo>
                    <a:cubicBezTo>
                      <a:pt x="41" y="31"/>
                      <a:pt x="29" y="25"/>
                      <a:pt x="18" y="2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
              <p:cNvSpPr/>
              <p:nvPr/>
            </p:nvSpPr>
            <p:spPr>
              <a:xfrm>
                <a:off x="2693" y="2367"/>
                <a:ext cx="154" cy="52"/>
              </a:xfrm>
              <a:custGeom>
                <a:avLst/>
                <a:gdLst/>
                <a:ahLst/>
                <a:cxnLst/>
                <a:rect l="l" t="t" r="r" b="b"/>
                <a:pathLst>
                  <a:path w="157" h="70" extrusionOk="0">
                    <a:moveTo>
                      <a:pt x="7" y="56"/>
                    </a:moveTo>
                    <a:lnTo>
                      <a:pt x="7" y="56"/>
                    </a:lnTo>
                    <a:cubicBezTo>
                      <a:pt x="12" y="62"/>
                      <a:pt x="22" y="67"/>
                      <a:pt x="28" y="68"/>
                    </a:cubicBezTo>
                    <a:lnTo>
                      <a:pt x="28" y="68"/>
                    </a:lnTo>
                    <a:cubicBezTo>
                      <a:pt x="40" y="70"/>
                      <a:pt x="51" y="62"/>
                      <a:pt x="53" y="51"/>
                    </a:cubicBezTo>
                    <a:lnTo>
                      <a:pt x="53" y="51"/>
                    </a:lnTo>
                    <a:cubicBezTo>
                      <a:pt x="55" y="39"/>
                      <a:pt x="47" y="28"/>
                      <a:pt x="35" y="26"/>
                    </a:cubicBezTo>
                    <a:lnTo>
                      <a:pt x="35" y="26"/>
                    </a:lnTo>
                    <a:cubicBezTo>
                      <a:pt x="24" y="24"/>
                      <a:pt x="13" y="32"/>
                      <a:pt x="11" y="44"/>
                    </a:cubicBezTo>
                    <a:lnTo>
                      <a:pt x="11" y="44"/>
                    </a:lnTo>
                    <a:cubicBezTo>
                      <a:pt x="9" y="55"/>
                      <a:pt x="17" y="66"/>
                      <a:pt x="28" y="68"/>
                    </a:cubicBezTo>
                    <a:cubicBezTo>
                      <a:pt x="34" y="69"/>
                      <a:pt x="40" y="69"/>
                      <a:pt x="45" y="69"/>
                    </a:cubicBezTo>
                    <a:lnTo>
                      <a:pt x="45" y="69"/>
                    </a:lnTo>
                    <a:cubicBezTo>
                      <a:pt x="57" y="68"/>
                      <a:pt x="66" y="58"/>
                      <a:pt x="65" y="46"/>
                    </a:cubicBezTo>
                    <a:lnTo>
                      <a:pt x="65" y="46"/>
                    </a:lnTo>
                    <a:cubicBezTo>
                      <a:pt x="65" y="34"/>
                      <a:pt x="54" y="25"/>
                      <a:pt x="43" y="26"/>
                    </a:cubicBezTo>
                    <a:lnTo>
                      <a:pt x="43" y="26"/>
                    </a:lnTo>
                    <a:cubicBezTo>
                      <a:pt x="31" y="27"/>
                      <a:pt x="22" y="37"/>
                      <a:pt x="22" y="49"/>
                    </a:cubicBezTo>
                    <a:lnTo>
                      <a:pt x="22" y="49"/>
                    </a:lnTo>
                    <a:cubicBezTo>
                      <a:pt x="23" y="60"/>
                      <a:pt x="33" y="69"/>
                      <a:pt x="45" y="69"/>
                    </a:cubicBezTo>
                    <a:cubicBezTo>
                      <a:pt x="54" y="69"/>
                      <a:pt x="68" y="69"/>
                      <a:pt x="80" y="68"/>
                    </a:cubicBezTo>
                    <a:lnTo>
                      <a:pt x="80" y="68"/>
                    </a:lnTo>
                    <a:cubicBezTo>
                      <a:pt x="92" y="67"/>
                      <a:pt x="101" y="57"/>
                      <a:pt x="100" y="46"/>
                    </a:cubicBezTo>
                    <a:lnTo>
                      <a:pt x="100" y="46"/>
                    </a:lnTo>
                    <a:cubicBezTo>
                      <a:pt x="100" y="34"/>
                      <a:pt x="89" y="25"/>
                      <a:pt x="78" y="25"/>
                    </a:cubicBezTo>
                    <a:lnTo>
                      <a:pt x="78" y="25"/>
                    </a:lnTo>
                    <a:cubicBezTo>
                      <a:pt x="66" y="26"/>
                      <a:pt x="57" y="36"/>
                      <a:pt x="57" y="48"/>
                    </a:cubicBezTo>
                    <a:lnTo>
                      <a:pt x="57" y="48"/>
                    </a:lnTo>
                    <a:cubicBezTo>
                      <a:pt x="58" y="60"/>
                      <a:pt x="68" y="69"/>
                      <a:pt x="80" y="68"/>
                    </a:cubicBezTo>
                    <a:cubicBezTo>
                      <a:pt x="94" y="67"/>
                      <a:pt x="108" y="65"/>
                      <a:pt x="120" y="61"/>
                    </a:cubicBezTo>
                    <a:lnTo>
                      <a:pt x="120" y="61"/>
                    </a:lnTo>
                    <a:cubicBezTo>
                      <a:pt x="131" y="57"/>
                      <a:pt x="136" y="44"/>
                      <a:pt x="132" y="33"/>
                    </a:cubicBezTo>
                    <a:lnTo>
                      <a:pt x="132" y="33"/>
                    </a:lnTo>
                    <a:cubicBezTo>
                      <a:pt x="128" y="22"/>
                      <a:pt x="115" y="17"/>
                      <a:pt x="104" y="21"/>
                    </a:cubicBezTo>
                    <a:lnTo>
                      <a:pt x="104" y="21"/>
                    </a:lnTo>
                    <a:cubicBezTo>
                      <a:pt x="93" y="25"/>
                      <a:pt x="88" y="37"/>
                      <a:pt x="92" y="48"/>
                    </a:cubicBezTo>
                    <a:lnTo>
                      <a:pt x="92" y="48"/>
                    </a:lnTo>
                    <a:cubicBezTo>
                      <a:pt x="96" y="60"/>
                      <a:pt x="109" y="65"/>
                      <a:pt x="120" y="61"/>
                    </a:cubicBezTo>
                    <a:cubicBezTo>
                      <a:pt x="131" y="56"/>
                      <a:pt x="144" y="47"/>
                      <a:pt x="151" y="36"/>
                    </a:cubicBezTo>
                    <a:lnTo>
                      <a:pt x="151" y="36"/>
                    </a:lnTo>
                    <a:cubicBezTo>
                      <a:pt x="157" y="26"/>
                      <a:pt x="153" y="12"/>
                      <a:pt x="143" y="6"/>
                    </a:cubicBezTo>
                    <a:lnTo>
                      <a:pt x="143" y="6"/>
                    </a:lnTo>
                    <a:cubicBezTo>
                      <a:pt x="133" y="0"/>
                      <a:pt x="120" y="4"/>
                      <a:pt x="114" y="14"/>
                    </a:cubicBezTo>
                    <a:cubicBezTo>
                      <a:pt x="112" y="18"/>
                      <a:pt x="111" y="18"/>
                      <a:pt x="104" y="21"/>
                    </a:cubicBezTo>
                    <a:cubicBezTo>
                      <a:pt x="97" y="24"/>
                      <a:pt x="89" y="25"/>
                      <a:pt x="78" y="25"/>
                    </a:cubicBezTo>
                    <a:cubicBezTo>
                      <a:pt x="66" y="26"/>
                      <a:pt x="54" y="26"/>
                      <a:pt x="44" y="26"/>
                    </a:cubicBezTo>
                    <a:cubicBezTo>
                      <a:pt x="38" y="26"/>
                      <a:pt x="36" y="26"/>
                      <a:pt x="35" y="26"/>
                    </a:cubicBezTo>
                    <a:cubicBezTo>
                      <a:pt x="35" y="26"/>
                      <a:pt x="40" y="29"/>
                      <a:pt x="41" y="29"/>
                    </a:cubicBezTo>
                    <a:lnTo>
                      <a:pt x="41" y="29"/>
                    </a:lnTo>
                    <a:cubicBezTo>
                      <a:pt x="33" y="20"/>
                      <a:pt x="20" y="18"/>
                      <a:pt x="11" y="26"/>
                    </a:cubicBezTo>
                    <a:lnTo>
                      <a:pt x="11" y="26"/>
                    </a:lnTo>
                    <a:cubicBezTo>
                      <a:pt x="1" y="33"/>
                      <a:pt x="0" y="47"/>
                      <a:pt x="7" y="5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
              <p:cNvSpPr/>
              <p:nvPr/>
            </p:nvSpPr>
            <p:spPr>
              <a:xfrm>
                <a:off x="2717" y="2312"/>
                <a:ext cx="226" cy="82"/>
              </a:xfrm>
              <a:custGeom>
                <a:avLst/>
                <a:gdLst/>
                <a:ahLst/>
                <a:cxnLst/>
                <a:rect l="l" t="t" r="r" b="b"/>
                <a:pathLst>
                  <a:path w="230" h="112" extrusionOk="0">
                    <a:moveTo>
                      <a:pt x="47" y="29"/>
                    </a:moveTo>
                    <a:lnTo>
                      <a:pt x="47" y="29"/>
                    </a:lnTo>
                    <a:cubicBezTo>
                      <a:pt x="47" y="36"/>
                      <a:pt x="51" y="45"/>
                      <a:pt x="54" y="49"/>
                    </a:cubicBezTo>
                    <a:lnTo>
                      <a:pt x="54" y="49"/>
                    </a:lnTo>
                    <a:cubicBezTo>
                      <a:pt x="61" y="58"/>
                      <a:pt x="75" y="60"/>
                      <a:pt x="84" y="53"/>
                    </a:cubicBezTo>
                    <a:lnTo>
                      <a:pt x="84" y="53"/>
                    </a:lnTo>
                    <a:cubicBezTo>
                      <a:pt x="93" y="45"/>
                      <a:pt x="95" y="32"/>
                      <a:pt x="87" y="22"/>
                    </a:cubicBezTo>
                    <a:lnTo>
                      <a:pt x="87" y="22"/>
                    </a:lnTo>
                    <a:cubicBezTo>
                      <a:pt x="80" y="13"/>
                      <a:pt x="66" y="12"/>
                      <a:pt x="57" y="19"/>
                    </a:cubicBezTo>
                    <a:lnTo>
                      <a:pt x="57" y="19"/>
                    </a:lnTo>
                    <a:cubicBezTo>
                      <a:pt x="48" y="26"/>
                      <a:pt x="46" y="40"/>
                      <a:pt x="54" y="49"/>
                    </a:cubicBezTo>
                    <a:cubicBezTo>
                      <a:pt x="57" y="53"/>
                      <a:pt x="61" y="56"/>
                      <a:pt x="64" y="59"/>
                    </a:cubicBezTo>
                    <a:lnTo>
                      <a:pt x="64" y="59"/>
                    </a:lnTo>
                    <a:cubicBezTo>
                      <a:pt x="73" y="66"/>
                      <a:pt x="87" y="64"/>
                      <a:pt x="94" y="55"/>
                    </a:cubicBezTo>
                    <a:lnTo>
                      <a:pt x="94" y="55"/>
                    </a:lnTo>
                    <a:cubicBezTo>
                      <a:pt x="101" y="45"/>
                      <a:pt x="100" y="32"/>
                      <a:pt x="90" y="25"/>
                    </a:cubicBezTo>
                    <a:lnTo>
                      <a:pt x="90" y="25"/>
                    </a:lnTo>
                    <a:cubicBezTo>
                      <a:pt x="81" y="18"/>
                      <a:pt x="67" y="19"/>
                      <a:pt x="60" y="29"/>
                    </a:cubicBezTo>
                    <a:lnTo>
                      <a:pt x="60" y="29"/>
                    </a:lnTo>
                    <a:cubicBezTo>
                      <a:pt x="53" y="38"/>
                      <a:pt x="55" y="52"/>
                      <a:pt x="64" y="59"/>
                    </a:cubicBezTo>
                    <a:cubicBezTo>
                      <a:pt x="71" y="64"/>
                      <a:pt x="79" y="69"/>
                      <a:pt x="86" y="73"/>
                    </a:cubicBezTo>
                    <a:lnTo>
                      <a:pt x="86" y="73"/>
                    </a:lnTo>
                    <a:cubicBezTo>
                      <a:pt x="96" y="79"/>
                      <a:pt x="109" y="75"/>
                      <a:pt x="115" y="65"/>
                    </a:cubicBezTo>
                    <a:lnTo>
                      <a:pt x="115" y="65"/>
                    </a:lnTo>
                    <a:cubicBezTo>
                      <a:pt x="121" y="55"/>
                      <a:pt x="117" y="41"/>
                      <a:pt x="107" y="36"/>
                    </a:cubicBezTo>
                    <a:lnTo>
                      <a:pt x="107" y="36"/>
                    </a:lnTo>
                    <a:cubicBezTo>
                      <a:pt x="97" y="30"/>
                      <a:pt x="84" y="33"/>
                      <a:pt x="78" y="43"/>
                    </a:cubicBezTo>
                    <a:lnTo>
                      <a:pt x="78" y="43"/>
                    </a:lnTo>
                    <a:cubicBezTo>
                      <a:pt x="72" y="54"/>
                      <a:pt x="76" y="67"/>
                      <a:pt x="86" y="73"/>
                    </a:cubicBezTo>
                    <a:cubicBezTo>
                      <a:pt x="94" y="78"/>
                      <a:pt x="102" y="82"/>
                      <a:pt x="107" y="85"/>
                    </a:cubicBezTo>
                    <a:cubicBezTo>
                      <a:pt x="111" y="87"/>
                      <a:pt x="113" y="88"/>
                      <a:pt x="114" y="88"/>
                    </a:cubicBezTo>
                    <a:lnTo>
                      <a:pt x="114" y="88"/>
                    </a:lnTo>
                    <a:cubicBezTo>
                      <a:pt x="125" y="93"/>
                      <a:pt x="138" y="88"/>
                      <a:pt x="143" y="77"/>
                    </a:cubicBezTo>
                    <a:lnTo>
                      <a:pt x="143" y="77"/>
                    </a:lnTo>
                    <a:cubicBezTo>
                      <a:pt x="147" y="66"/>
                      <a:pt x="142" y="54"/>
                      <a:pt x="132" y="49"/>
                    </a:cubicBezTo>
                    <a:lnTo>
                      <a:pt x="132" y="49"/>
                    </a:lnTo>
                    <a:cubicBezTo>
                      <a:pt x="121" y="44"/>
                      <a:pt x="108" y="49"/>
                      <a:pt x="103" y="60"/>
                    </a:cubicBezTo>
                    <a:lnTo>
                      <a:pt x="103" y="60"/>
                    </a:lnTo>
                    <a:cubicBezTo>
                      <a:pt x="99" y="71"/>
                      <a:pt x="103" y="83"/>
                      <a:pt x="114" y="88"/>
                    </a:cubicBezTo>
                    <a:cubicBezTo>
                      <a:pt x="113" y="88"/>
                      <a:pt x="132" y="49"/>
                      <a:pt x="132" y="49"/>
                    </a:cubicBezTo>
                    <a:cubicBezTo>
                      <a:pt x="132" y="49"/>
                      <a:pt x="131" y="49"/>
                      <a:pt x="130" y="48"/>
                    </a:cubicBezTo>
                    <a:cubicBezTo>
                      <a:pt x="128" y="47"/>
                      <a:pt x="125" y="46"/>
                      <a:pt x="122" y="44"/>
                    </a:cubicBezTo>
                    <a:cubicBezTo>
                      <a:pt x="114" y="41"/>
                      <a:pt x="104" y="36"/>
                      <a:pt x="93" y="31"/>
                    </a:cubicBezTo>
                    <a:cubicBezTo>
                      <a:pt x="81" y="26"/>
                      <a:pt x="68" y="20"/>
                      <a:pt x="57" y="15"/>
                    </a:cubicBezTo>
                    <a:cubicBezTo>
                      <a:pt x="53" y="12"/>
                      <a:pt x="49" y="10"/>
                      <a:pt x="45" y="8"/>
                    </a:cubicBezTo>
                    <a:cubicBezTo>
                      <a:pt x="40" y="5"/>
                      <a:pt x="33" y="1"/>
                      <a:pt x="24" y="0"/>
                    </a:cubicBezTo>
                    <a:cubicBezTo>
                      <a:pt x="2" y="17"/>
                      <a:pt x="2" y="26"/>
                      <a:pt x="3" y="29"/>
                    </a:cubicBezTo>
                    <a:cubicBezTo>
                      <a:pt x="4" y="32"/>
                      <a:pt x="6" y="35"/>
                      <a:pt x="7" y="37"/>
                    </a:cubicBezTo>
                    <a:cubicBezTo>
                      <a:pt x="9" y="40"/>
                      <a:pt x="13" y="45"/>
                      <a:pt x="16" y="48"/>
                    </a:cubicBezTo>
                    <a:cubicBezTo>
                      <a:pt x="24" y="54"/>
                      <a:pt x="30" y="57"/>
                      <a:pt x="36" y="60"/>
                    </a:cubicBezTo>
                    <a:cubicBezTo>
                      <a:pt x="50" y="68"/>
                      <a:pt x="70" y="79"/>
                      <a:pt x="86" y="86"/>
                    </a:cubicBezTo>
                    <a:cubicBezTo>
                      <a:pt x="94" y="90"/>
                      <a:pt x="102" y="93"/>
                      <a:pt x="108" y="95"/>
                    </a:cubicBezTo>
                    <a:cubicBezTo>
                      <a:pt x="114" y="97"/>
                      <a:pt x="123" y="100"/>
                      <a:pt x="132" y="99"/>
                    </a:cubicBezTo>
                    <a:cubicBezTo>
                      <a:pt x="148" y="70"/>
                      <a:pt x="144" y="64"/>
                      <a:pt x="142" y="62"/>
                    </a:cubicBezTo>
                    <a:cubicBezTo>
                      <a:pt x="141" y="61"/>
                      <a:pt x="139" y="60"/>
                      <a:pt x="138" y="59"/>
                    </a:cubicBezTo>
                    <a:cubicBezTo>
                      <a:pt x="137" y="58"/>
                      <a:pt x="134" y="57"/>
                      <a:pt x="132" y="55"/>
                    </a:cubicBezTo>
                    <a:cubicBezTo>
                      <a:pt x="122" y="50"/>
                      <a:pt x="97" y="41"/>
                      <a:pt x="75" y="32"/>
                    </a:cubicBezTo>
                    <a:cubicBezTo>
                      <a:pt x="65" y="27"/>
                      <a:pt x="55" y="22"/>
                      <a:pt x="47" y="17"/>
                    </a:cubicBezTo>
                    <a:cubicBezTo>
                      <a:pt x="43" y="15"/>
                      <a:pt x="39" y="12"/>
                      <a:pt x="36" y="10"/>
                    </a:cubicBezTo>
                    <a:cubicBezTo>
                      <a:pt x="31" y="8"/>
                      <a:pt x="27" y="7"/>
                      <a:pt x="23" y="6"/>
                    </a:cubicBezTo>
                    <a:cubicBezTo>
                      <a:pt x="20" y="6"/>
                      <a:pt x="11" y="9"/>
                      <a:pt x="6" y="13"/>
                    </a:cubicBezTo>
                    <a:cubicBezTo>
                      <a:pt x="2" y="20"/>
                      <a:pt x="0" y="31"/>
                      <a:pt x="1" y="35"/>
                    </a:cubicBezTo>
                    <a:cubicBezTo>
                      <a:pt x="5" y="41"/>
                      <a:pt x="9" y="46"/>
                      <a:pt x="12" y="49"/>
                    </a:cubicBezTo>
                    <a:cubicBezTo>
                      <a:pt x="20" y="56"/>
                      <a:pt x="35" y="66"/>
                      <a:pt x="51" y="75"/>
                    </a:cubicBezTo>
                    <a:cubicBezTo>
                      <a:pt x="61" y="80"/>
                      <a:pt x="71" y="85"/>
                      <a:pt x="81" y="89"/>
                    </a:cubicBezTo>
                    <a:cubicBezTo>
                      <a:pt x="100" y="97"/>
                      <a:pt x="116" y="99"/>
                      <a:pt x="128" y="100"/>
                    </a:cubicBezTo>
                    <a:cubicBezTo>
                      <a:pt x="132" y="101"/>
                      <a:pt x="135" y="101"/>
                      <a:pt x="139" y="101"/>
                    </a:cubicBezTo>
                    <a:cubicBezTo>
                      <a:pt x="142" y="102"/>
                      <a:pt x="148" y="103"/>
                      <a:pt x="152" y="103"/>
                    </a:cubicBezTo>
                    <a:cubicBezTo>
                      <a:pt x="156" y="103"/>
                      <a:pt x="160" y="103"/>
                      <a:pt x="164" y="102"/>
                    </a:cubicBezTo>
                    <a:cubicBezTo>
                      <a:pt x="166" y="101"/>
                      <a:pt x="171" y="99"/>
                      <a:pt x="174" y="96"/>
                    </a:cubicBezTo>
                    <a:cubicBezTo>
                      <a:pt x="177" y="92"/>
                      <a:pt x="181" y="81"/>
                      <a:pt x="181" y="76"/>
                    </a:cubicBezTo>
                    <a:cubicBezTo>
                      <a:pt x="172" y="62"/>
                      <a:pt x="166" y="58"/>
                      <a:pt x="162" y="55"/>
                    </a:cubicBezTo>
                    <a:cubicBezTo>
                      <a:pt x="155" y="52"/>
                      <a:pt x="150" y="51"/>
                      <a:pt x="147" y="50"/>
                    </a:cubicBezTo>
                    <a:cubicBezTo>
                      <a:pt x="146" y="50"/>
                      <a:pt x="143" y="50"/>
                      <a:pt x="142" y="50"/>
                    </a:cubicBezTo>
                    <a:cubicBezTo>
                      <a:pt x="141" y="50"/>
                      <a:pt x="139" y="50"/>
                      <a:pt x="138" y="50"/>
                    </a:cubicBezTo>
                    <a:cubicBezTo>
                      <a:pt x="136" y="50"/>
                      <a:pt x="129" y="53"/>
                      <a:pt x="122" y="59"/>
                    </a:cubicBezTo>
                    <a:lnTo>
                      <a:pt x="122" y="59"/>
                    </a:lnTo>
                    <a:cubicBezTo>
                      <a:pt x="116" y="69"/>
                      <a:pt x="118" y="83"/>
                      <a:pt x="128" y="89"/>
                    </a:cubicBezTo>
                    <a:lnTo>
                      <a:pt x="128" y="89"/>
                    </a:lnTo>
                    <a:cubicBezTo>
                      <a:pt x="138" y="96"/>
                      <a:pt x="151" y="93"/>
                      <a:pt x="158" y="83"/>
                    </a:cubicBezTo>
                    <a:lnTo>
                      <a:pt x="158" y="83"/>
                    </a:lnTo>
                    <a:cubicBezTo>
                      <a:pt x="164" y="73"/>
                      <a:pt x="162" y="60"/>
                      <a:pt x="152" y="53"/>
                    </a:cubicBezTo>
                    <a:lnTo>
                      <a:pt x="152" y="53"/>
                    </a:lnTo>
                    <a:cubicBezTo>
                      <a:pt x="142" y="47"/>
                      <a:pt x="129" y="50"/>
                      <a:pt x="122" y="59"/>
                    </a:cubicBezTo>
                    <a:cubicBezTo>
                      <a:pt x="136" y="92"/>
                      <a:pt x="140" y="93"/>
                      <a:pt x="144" y="94"/>
                    </a:cubicBezTo>
                    <a:cubicBezTo>
                      <a:pt x="149" y="95"/>
                      <a:pt x="154" y="95"/>
                      <a:pt x="159" y="96"/>
                    </a:cubicBezTo>
                    <a:cubicBezTo>
                      <a:pt x="164" y="97"/>
                      <a:pt x="168" y="97"/>
                      <a:pt x="174" y="97"/>
                    </a:cubicBezTo>
                    <a:cubicBezTo>
                      <a:pt x="178" y="98"/>
                      <a:pt x="183" y="98"/>
                      <a:pt x="187" y="98"/>
                    </a:cubicBezTo>
                    <a:cubicBezTo>
                      <a:pt x="193" y="99"/>
                      <a:pt x="198" y="99"/>
                      <a:pt x="201" y="99"/>
                    </a:cubicBezTo>
                    <a:cubicBezTo>
                      <a:pt x="204" y="100"/>
                      <a:pt x="207" y="100"/>
                      <a:pt x="212" y="99"/>
                    </a:cubicBezTo>
                    <a:lnTo>
                      <a:pt x="212" y="99"/>
                    </a:lnTo>
                    <a:cubicBezTo>
                      <a:pt x="223" y="96"/>
                      <a:pt x="230" y="85"/>
                      <a:pt x="228" y="73"/>
                    </a:cubicBezTo>
                    <a:lnTo>
                      <a:pt x="228" y="73"/>
                    </a:lnTo>
                    <a:cubicBezTo>
                      <a:pt x="225" y="62"/>
                      <a:pt x="214" y="54"/>
                      <a:pt x="202" y="57"/>
                    </a:cubicBezTo>
                    <a:lnTo>
                      <a:pt x="202" y="57"/>
                    </a:lnTo>
                    <a:cubicBezTo>
                      <a:pt x="191" y="60"/>
                      <a:pt x="183" y="71"/>
                      <a:pt x="186" y="83"/>
                    </a:cubicBezTo>
                    <a:lnTo>
                      <a:pt x="186" y="83"/>
                    </a:lnTo>
                    <a:cubicBezTo>
                      <a:pt x="189" y="94"/>
                      <a:pt x="200" y="102"/>
                      <a:pt x="212" y="99"/>
                    </a:cubicBezTo>
                    <a:cubicBezTo>
                      <a:pt x="208" y="57"/>
                      <a:pt x="205" y="56"/>
                      <a:pt x="202" y="56"/>
                    </a:cubicBezTo>
                    <a:cubicBezTo>
                      <a:pt x="201" y="55"/>
                      <a:pt x="195" y="54"/>
                      <a:pt x="189" y="53"/>
                    </a:cubicBezTo>
                    <a:cubicBezTo>
                      <a:pt x="185" y="52"/>
                      <a:pt x="177" y="49"/>
                      <a:pt x="167" y="50"/>
                    </a:cubicBezTo>
                    <a:cubicBezTo>
                      <a:pt x="153" y="62"/>
                      <a:pt x="150" y="69"/>
                      <a:pt x="150" y="72"/>
                    </a:cubicBezTo>
                    <a:lnTo>
                      <a:pt x="150" y="72"/>
                    </a:lnTo>
                    <a:cubicBezTo>
                      <a:pt x="150" y="84"/>
                      <a:pt x="159" y="94"/>
                      <a:pt x="171" y="94"/>
                    </a:cubicBezTo>
                    <a:lnTo>
                      <a:pt x="171" y="94"/>
                    </a:lnTo>
                    <a:cubicBezTo>
                      <a:pt x="183" y="94"/>
                      <a:pt x="193" y="85"/>
                      <a:pt x="193" y="73"/>
                    </a:cubicBezTo>
                    <a:lnTo>
                      <a:pt x="193" y="73"/>
                    </a:lnTo>
                    <a:cubicBezTo>
                      <a:pt x="193" y="61"/>
                      <a:pt x="184" y="51"/>
                      <a:pt x="172" y="51"/>
                    </a:cubicBezTo>
                    <a:lnTo>
                      <a:pt x="172" y="51"/>
                    </a:lnTo>
                    <a:cubicBezTo>
                      <a:pt x="160" y="51"/>
                      <a:pt x="150" y="60"/>
                      <a:pt x="150" y="72"/>
                    </a:cubicBezTo>
                    <a:cubicBezTo>
                      <a:pt x="150" y="75"/>
                      <a:pt x="151" y="80"/>
                      <a:pt x="152" y="82"/>
                    </a:cubicBezTo>
                    <a:lnTo>
                      <a:pt x="152" y="82"/>
                    </a:lnTo>
                    <a:cubicBezTo>
                      <a:pt x="156" y="93"/>
                      <a:pt x="168" y="99"/>
                      <a:pt x="179" y="95"/>
                    </a:cubicBezTo>
                    <a:lnTo>
                      <a:pt x="179" y="95"/>
                    </a:lnTo>
                    <a:cubicBezTo>
                      <a:pt x="190" y="91"/>
                      <a:pt x="196" y="79"/>
                      <a:pt x="192" y="67"/>
                    </a:cubicBezTo>
                    <a:lnTo>
                      <a:pt x="192" y="67"/>
                    </a:lnTo>
                    <a:cubicBezTo>
                      <a:pt x="188" y="56"/>
                      <a:pt x="176" y="50"/>
                      <a:pt x="165" y="54"/>
                    </a:cubicBezTo>
                    <a:lnTo>
                      <a:pt x="165" y="54"/>
                    </a:lnTo>
                    <a:cubicBezTo>
                      <a:pt x="154" y="58"/>
                      <a:pt x="148" y="71"/>
                      <a:pt x="152" y="82"/>
                    </a:cubicBezTo>
                    <a:cubicBezTo>
                      <a:pt x="153" y="85"/>
                      <a:pt x="156" y="90"/>
                      <a:pt x="158" y="93"/>
                    </a:cubicBezTo>
                    <a:lnTo>
                      <a:pt x="158" y="93"/>
                    </a:lnTo>
                    <a:cubicBezTo>
                      <a:pt x="166" y="102"/>
                      <a:pt x="180" y="103"/>
                      <a:pt x="189" y="95"/>
                    </a:cubicBezTo>
                    <a:lnTo>
                      <a:pt x="189" y="95"/>
                    </a:lnTo>
                    <a:cubicBezTo>
                      <a:pt x="198" y="87"/>
                      <a:pt x="198" y="74"/>
                      <a:pt x="191" y="65"/>
                    </a:cubicBezTo>
                    <a:lnTo>
                      <a:pt x="191" y="65"/>
                    </a:lnTo>
                    <a:cubicBezTo>
                      <a:pt x="183" y="56"/>
                      <a:pt x="169" y="55"/>
                      <a:pt x="160" y="63"/>
                    </a:cubicBezTo>
                    <a:lnTo>
                      <a:pt x="160" y="63"/>
                    </a:lnTo>
                    <a:cubicBezTo>
                      <a:pt x="152" y="71"/>
                      <a:pt x="151" y="84"/>
                      <a:pt x="158" y="93"/>
                    </a:cubicBezTo>
                    <a:cubicBezTo>
                      <a:pt x="170" y="102"/>
                      <a:pt x="179" y="105"/>
                      <a:pt x="176" y="104"/>
                    </a:cubicBezTo>
                    <a:lnTo>
                      <a:pt x="176" y="104"/>
                    </a:lnTo>
                    <a:cubicBezTo>
                      <a:pt x="185" y="112"/>
                      <a:pt x="199" y="111"/>
                      <a:pt x="207" y="103"/>
                    </a:cubicBezTo>
                    <a:lnTo>
                      <a:pt x="207" y="103"/>
                    </a:lnTo>
                    <a:cubicBezTo>
                      <a:pt x="215" y="94"/>
                      <a:pt x="214" y="80"/>
                      <a:pt x="205" y="72"/>
                    </a:cubicBezTo>
                    <a:cubicBezTo>
                      <a:pt x="197" y="66"/>
                      <a:pt x="189" y="64"/>
                      <a:pt x="188" y="63"/>
                    </a:cubicBezTo>
                    <a:cubicBezTo>
                      <a:pt x="191" y="65"/>
                      <a:pt x="192" y="66"/>
                      <a:pt x="192" y="67"/>
                    </a:cubicBezTo>
                    <a:cubicBezTo>
                      <a:pt x="192" y="68"/>
                      <a:pt x="193" y="71"/>
                      <a:pt x="193" y="73"/>
                    </a:cubicBezTo>
                    <a:cubicBezTo>
                      <a:pt x="193" y="75"/>
                      <a:pt x="191" y="81"/>
                      <a:pt x="189" y="85"/>
                    </a:cubicBezTo>
                    <a:cubicBezTo>
                      <a:pt x="171" y="92"/>
                      <a:pt x="173" y="93"/>
                      <a:pt x="178" y="94"/>
                    </a:cubicBezTo>
                    <a:cubicBezTo>
                      <a:pt x="185" y="96"/>
                      <a:pt x="191" y="97"/>
                      <a:pt x="195" y="98"/>
                    </a:cubicBezTo>
                    <a:cubicBezTo>
                      <a:pt x="200" y="99"/>
                      <a:pt x="203" y="99"/>
                      <a:pt x="205" y="99"/>
                    </a:cubicBezTo>
                    <a:cubicBezTo>
                      <a:pt x="206" y="57"/>
                      <a:pt x="205" y="57"/>
                      <a:pt x="204" y="57"/>
                    </a:cubicBezTo>
                    <a:cubicBezTo>
                      <a:pt x="202" y="56"/>
                      <a:pt x="196" y="56"/>
                      <a:pt x="190" y="55"/>
                    </a:cubicBezTo>
                    <a:cubicBezTo>
                      <a:pt x="186" y="55"/>
                      <a:pt x="181" y="55"/>
                      <a:pt x="177" y="54"/>
                    </a:cubicBezTo>
                    <a:cubicBezTo>
                      <a:pt x="171" y="54"/>
                      <a:pt x="168" y="54"/>
                      <a:pt x="163" y="53"/>
                    </a:cubicBezTo>
                    <a:cubicBezTo>
                      <a:pt x="159" y="53"/>
                      <a:pt x="155" y="52"/>
                      <a:pt x="152" y="52"/>
                    </a:cubicBezTo>
                    <a:cubicBezTo>
                      <a:pt x="149" y="51"/>
                      <a:pt x="146" y="51"/>
                      <a:pt x="146" y="51"/>
                    </a:cubicBezTo>
                    <a:cubicBezTo>
                      <a:pt x="151" y="90"/>
                      <a:pt x="144" y="92"/>
                      <a:pt x="143" y="92"/>
                    </a:cubicBezTo>
                    <a:cubicBezTo>
                      <a:pt x="142" y="92"/>
                      <a:pt x="140" y="92"/>
                      <a:pt x="140" y="92"/>
                    </a:cubicBezTo>
                    <a:cubicBezTo>
                      <a:pt x="140" y="92"/>
                      <a:pt x="140" y="92"/>
                      <a:pt x="140" y="92"/>
                    </a:cubicBezTo>
                    <a:cubicBezTo>
                      <a:pt x="141" y="93"/>
                      <a:pt x="142" y="93"/>
                      <a:pt x="143" y="93"/>
                    </a:cubicBezTo>
                    <a:cubicBezTo>
                      <a:pt x="143" y="93"/>
                      <a:pt x="144" y="94"/>
                      <a:pt x="144" y="94"/>
                    </a:cubicBezTo>
                    <a:cubicBezTo>
                      <a:pt x="138" y="79"/>
                      <a:pt x="142" y="69"/>
                      <a:pt x="144" y="65"/>
                    </a:cubicBezTo>
                    <a:cubicBezTo>
                      <a:pt x="147" y="63"/>
                      <a:pt x="152" y="61"/>
                      <a:pt x="153" y="60"/>
                    </a:cubicBezTo>
                    <a:cubicBezTo>
                      <a:pt x="154" y="60"/>
                      <a:pt x="155" y="60"/>
                      <a:pt x="154" y="60"/>
                    </a:cubicBezTo>
                    <a:cubicBezTo>
                      <a:pt x="153" y="60"/>
                      <a:pt x="149" y="59"/>
                      <a:pt x="143" y="59"/>
                    </a:cubicBezTo>
                    <a:cubicBezTo>
                      <a:pt x="138" y="58"/>
                      <a:pt x="135" y="58"/>
                      <a:pt x="131" y="58"/>
                    </a:cubicBezTo>
                    <a:cubicBezTo>
                      <a:pt x="121" y="57"/>
                      <a:pt x="113" y="56"/>
                      <a:pt x="97" y="49"/>
                    </a:cubicBezTo>
                    <a:cubicBezTo>
                      <a:pt x="89" y="46"/>
                      <a:pt x="80" y="42"/>
                      <a:pt x="71" y="37"/>
                    </a:cubicBezTo>
                    <a:cubicBezTo>
                      <a:pt x="57" y="29"/>
                      <a:pt x="46" y="21"/>
                      <a:pt x="40" y="17"/>
                    </a:cubicBezTo>
                    <a:cubicBezTo>
                      <a:pt x="38" y="15"/>
                      <a:pt x="39" y="16"/>
                      <a:pt x="42" y="22"/>
                    </a:cubicBezTo>
                    <a:cubicBezTo>
                      <a:pt x="43" y="25"/>
                      <a:pt x="42" y="36"/>
                      <a:pt x="38" y="42"/>
                    </a:cubicBezTo>
                    <a:cubicBezTo>
                      <a:pt x="32" y="46"/>
                      <a:pt x="24" y="49"/>
                      <a:pt x="21" y="49"/>
                    </a:cubicBezTo>
                    <a:cubicBezTo>
                      <a:pt x="18" y="48"/>
                      <a:pt x="16" y="48"/>
                      <a:pt x="16" y="48"/>
                    </a:cubicBezTo>
                    <a:cubicBezTo>
                      <a:pt x="16" y="48"/>
                      <a:pt x="20" y="51"/>
                      <a:pt x="26" y="54"/>
                    </a:cubicBezTo>
                    <a:cubicBezTo>
                      <a:pt x="35" y="59"/>
                      <a:pt x="46" y="65"/>
                      <a:pt x="57" y="71"/>
                    </a:cubicBezTo>
                    <a:cubicBezTo>
                      <a:pt x="81" y="81"/>
                      <a:pt x="106" y="90"/>
                      <a:pt x="112" y="93"/>
                    </a:cubicBezTo>
                    <a:cubicBezTo>
                      <a:pt x="114" y="94"/>
                      <a:pt x="114" y="94"/>
                      <a:pt x="114" y="94"/>
                    </a:cubicBezTo>
                    <a:cubicBezTo>
                      <a:pt x="114" y="94"/>
                      <a:pt x="113" y="94"/>
                      <a:pt x="112" y="93"/>
                    </a:cubicBezTo>
                    <a:cubicBezTo>
                      <a:pt x="111" y="92"/>
                      <a:pt x="108" y="85"/>
                      <a:pt x="106" y="78"/>
                    </a:cubicBezTo>
                    <a:cubicBezTo>
                      <a:pt x="129" y="57"/>
                      <a:pt x="127" y="56"/>
                      <a:pt x="122" y="54"/>
                    </a:cubicBezTo>
                    <a:cubicBezTo>
                      <a:pt x="116" y="53"/>
                      <a:pt x="111" y="51"/>
                      <a:pt x="104" y="48"/>
                    </a:cubicBezTo>
                    <a:cubicBezTo>
                      <a:pt x="89" y="41"/>
                      <a:pt x="71" y="30"/>
                      <a:pt x="57" y="22"/>
                    </a:cubicBezTo>
                    <a:cubicBezTo>
                      <a:pt x="49" y="19"/>
                      <a:pt x="46" y="17"/>
                      <a:pt x="43" y="15"/>
                    </a:cubicBezTo>
                    <a:cubicBezTo>
                      <a:pt x="44" y="15"/>
                      <a:pt x="43" y="15"/>
                      <a:pt x="43" y="14"/>
                    </a:cubicBezTo>
                    <a:cubicBezTo>
                      <a:pt x="43" y="14"/>
                      <a:pt x="44" y="15"/>
                      <a:pt x="44" y="16"/>
                    </a:cubicBezTo>
                    <a:cubicBezTo>
                      <a:pt x="44" y="18"/>
                      <a:pt x="44" y="26"/>
                      <a:pt x="42" y="32"/>
                    </a:cubicBezTo>
                    <a:cubicBezTo>
                      <a:pt x="17" y="41"/>
                      <a:pt x="19" y="42"/>
                      <a:pt x="24" y="45"/>
                    </a:cubicBezTo>
                    <a:cubicBezTo>
                      <a:pt x="28" y="47"/>
                      <a:pt x="33" y="50"/>
                      <a:pt x="38" y="53"/>
                    </a:cubicBezTo>
                    <a:cubicBezTo>
                      <a:pt x="50" y="59"/>
                      <a:pt x="64" y="65"/>
                      <a:pt x="75" y="70"/>
                    </a:cubicBezTo>
                    <a:cubicBezTo>
                      <a:pt x="86" y="75"/>
                      <a:pt x="96" y="79"/>
                      <a:pt x="103" y="83"/>
                    </a:cubicBezTo>
                    <a:cubicBezTo>
                      <a:pt x="107" y="85"/>
                      <a:pt x="109" y="86"/>
                      <a:pt x="111" y="87"/>
                    </a:cubicBezTo>
                    <a:cubicBezTo>
                      <a:pt x="112" y="87"/>
                      <a:pt x="113" y="88"/>
                      <a:pt x="113" y="88"/>
                    </a:cubicBezTo>
                    <a:cubicBezTo>
                      <a:pt x="114" y="88"/>
                      <a:pt x="133" y="50"/>
                      <a:pt x="133" y="49"/>
                    </a:cubicBezTo>
                    <a:cubicBezTo>
                      <a:pt x="131" y="49"/>
                      <a:pt x="129" y="48"/>
                      <a:pt x="127" y="47"/>
                    </a:cubicBezTo>
                    <a:cubicBezTo>
                      <a:pt x="123" y="45"/>
                      <a:pt x="115" y="41"/>
                      <a:pt x="108" y="36"/>
                    </a:cubicBezTo>
                    <a:cubicBezTo>
                      <a:pt x="100" y="32"/>
                      <a:pt x="94" y="28"/>
                      <a:pt x="90" y="25"/>
                    </a:cubicBezTo>
                    <a:cubicBezTo>
                      <a:pt x="88" y="23"/>
                      <a:pt x="88" y="23"/>
                      <a:pt x="87" y="22"/>
                    </a:cubicBezTo>
                    <a:cubicBezTo>
                      <a:pt x="87" y="22"/>
                      <a:pt x="89" y="28"/>
                      <a:pt x="90" y="32"/>
                    </a:cubicBezTo>
                    <a:lnTo>
                      <a:pt x="90" y="32"/>
                    </a:lnTo>
                    <a:cubicBezTo>
                      <a:pt x="90" y="20"/>
                      <a:pt x="81" y="10"/>
                      <a:pt x="70" y="9"/>
                    </a:cubicBezTo>
                    <a:lnTo>
                      <a:pt x="70" y="9"/>
                    </a:lnTo>
                    <a:cubicBezTo>
                      <a:pt x="58" y="8"/>
                      <a:pt x="48" y="17"/>
                      <a:pt x="47" y="2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
              <p:cNvSpPr/>
              <p:nvPr/>
            </p:nvSpPr>
            <p:spPr>
              <a:xfrm>
                <a:off x="2871" y="2360"/>
                <a:ext cx="93" cy="39"/>
              </a:xfrm>
              <a:custGeom>
                <a:avLst/>
                <a:gdLst/>
                <a:ahLst/>
                <a:cxnLst/>
                <a:rect l="l" t="t" r="r" b="b"/>
                <a:pathLst>
                  <a:path w="94" h="53" extrusionOk="0">
                    <a:moveTo>
                      <a:pt x="17" y="5"/>
                    </a:moveTo>
                    <a:lnTo>
                      <a:pt x="17" y="5"/>
                    </a:lnTo>
                    <a:cubicBezTo>
                      <a:pt x="12" y="8"/>
                      <a:pt x="2" y="29"/>
                      <a:pt x="7" y="41"/>
                    </a:cubicBezTo>
                    <a:lnTo>
                      <a:pt x="7" y="41"/>
                    </a:lnTo>
                    <a:cubicBezTo>
                      <a:pt x="15" y="50"/>
                      <a:pt x="29" y="51"/>
                      <a:pt x="38" y="43"/>
                    </a:cubicBezTo>
                    <a:lnTo>
                      <a:pt x="38" y="43"/>
                    </a:lnTo>
                    <a:cubicBezTo>
                      <a:pt x="47" y="36"/>
                      <a:pt x="48" y="22"/>
                      <a:pt x="40" y="13"/>
                    </a:cubicBezTo>
                    <a:lnTo>
                      <a:pt x="40" y="13"/>
                    </a:lnTo>
                    <a:cubicBezTo>
                      <a:pt x="32" y="4"/>
                      <a:pt x="19" y="3"/>
                      <a:pt x="10" y="10"/>
                    </a:cubicBezTo>
                    <a:lnTo>
                      <a:pt x="10" y="10"/>
                    </a:lnTo>
                    <a:cubicBezTo>
                      <a:pt x="1" y="18"/>
                      <a:pt x="0" y="32"/>
                      <a:pt x="7" y="41"/>
                    </a:cubicBezTo>
                    <a:cubicBezTo>
                      <a:pt x="13" y="45"/>
                      <a:pt x="18" y="48"/>
                      <a:pt x="21" y="49"/>
                    </a:cubicBezTo>
                    <a:lnTo>
                      <a:pt x="21" y="49"/>
                    </a:lnTo>
                    <a:cubicBezTo>
                      <a:pt x="33" y="52"/>
                      <a:pt x="44" y="45"/>
                      <a:pt x="48" y="34"/>
                    </a:cubicBezTo>
                    <a:lnTo>
                      <a:pt x="48" y="34"/>
                    </a:lnTo>
                    <a:cubicBezTo>
                      <a:pt x="51" y="23"/>
                      <a:pt x="44" y="11"/>
                      <a:pt x="33" y="8"/>
                    </a:cubicBezTo>
                    <a:lnTo>
                      <a:pt x="33" y="8"/>
                    </a:lnTo>
                    <a:cubicBezTo>
                      <a:pt x="21" y="4"/>
                      <a:pt x="9" y="11"/>
                      <a:pt x="6" y="23"/>
                    </a:cubicBezTo>
                    <a:lnTo>
                      <a:pt x="6" y="23"/>
                    </a:lnTo>
                    <a:cubicBezTo>
                      <a:pt x="3" y="34"/>
                      <a:pt x="10" y="46"/>
                      <a:pt x="21" y="49"/>
                    </a:cubicBezTo>
                    <a:cubicBezTo>
                      <a:pt x="26" y="50"/>
                      <a:pt x="34" y="51"/>
                      <a:pt x="40" y="52"/>
                    </a:cubicBezTo>
                    <a:lnTo>
                      <a:pt x="40" y="52"/>
                    </a:lnTo>
                    <a:cubicBezTo>
                      <a:pt x="52" y="52"/>
                      <a:pt x="62" y="43"/>
                      <a:pt x="63" y="32"/>
                    </a:cubicBezTo>
                    <a:lnTo>
                      <a:pt x="63" y="32"/>
                    </a:lnTo>
                    <a:cubicBezTo>
                      <a:pt x="64" y="20"/>
                      <a:pt x="55" y="10"/>
                      <a:pt x="43" y="9"/>
                    </a:cubicBezTo>
                    <a:lnTo>
                      <a:pt x="43" y="9"/>
                    </a:lnTo>
                    <a:cubicBezTo>
                      <a:pt x="31" y="8"/>
                      <a:pt x="21" y="17"/>
                      <a:pt x="20" y="29"/>
                    </a:cubicBezTo>
                    <a:lnTo>
                      <a:pt x="20" y="29"/>
                    </a:lnTo>
                    <a:cubicBezTo>
                      <a:pt x="19" y="41"/>
                      <a:pt x="29" y="51"/>
                      <a:pt x="40" y="52"/>
                    </a:cubicBezTo>
                    <a:cubicBezTo>
                      <a:pt x="47" y="52"/>
                      <a:pt x="55" y="52"/>
                      <a:pt x="62" y="51"/>
                    </a:cubicBezTo>
                    <a:lnTo>
                      <a:pt x="62" y="51"/>
                    </a:lnTo>
                    <a:cubicBezTo>
                      <a:pt x="74" y="49"/>
                      <a:pt x="82" y="38"/>
                      <a:pt x="80" y="26"/>
                    </a:cubicBezTo>
                    <a:lnTo>
                      <a:pt x="80" y="26"/>
                    </a:lnTo>
                    <a:cubicBezTo>
                      <a:pt x="78" y="15"/>
                      <a:pt x="67" y="7"/>
                      <a:pt x="56" y="9"/>
                    </a:cubicBezTo>
                    <a:lnTo>
                      <a:pt x="56" y="9"/>
                    </a:lnTo>
                    <a:cubicBezTo>
                      <a:pt x="44" y="10"/>
                      <a:pt x="36" y="21"/>
                      <a:pt x="38" y="33"/>
                    </a:cubicBezTo>
                    <a:lnTo>
                      <a:pt x="38" y="33"/>
                    </a:lnTo>
                    <a:cubicBezTo>
                      <a:pt x="39" y="45"/>
                      <a:pt x="50" y="53"/>
                      <a:pt x="62" y="51"/>
                    </a:cubicBezTo>
                    <a:cubicBezTo>
                      <a:pt x="66" y="50"/>
                      <a:pt x="71" y="49"/>
                      <a:pt x="74" y="48"/>
                    </a:cubicBezTo>
                    <a:lnTo>
                      <a:pt x="74" y="48"/>
                    </a:lnTo>
                    <a:cubicBezTo>
                      <a:pt x="85" y="43"/>
                      <a:pt x="90" y="30"/>
                      <a:pt x="85" y="19"/>
                    </a:cubicBezTo>
                    <a:lnTo>
                      <a:pt x="85" y="19"/>
                    </a:lnTo>
                    <a:cubicBezTo>
                      <a:pt x="80" y="8"/>
                      <a:pt x="68" y="4"/>
                      <a:pt x="57" y="8"/>
                    </a:cubicBezTo>
                    <a:lnTo>
                      <a:pt x="57" y="8"/>
                    </a:lnTo>
                    <a:cubicBezTo>
                      <a:pt x="46" y="13"/>
                      <a:pt x="41" y="26"/>
                      <a:pt x="46" y="37"/>
                    </a:cubicBezTo>
                    <a:lnTo>
                      <a:pt x="46" y="37"/>
                    </a:lnTo>
                    <a:cubicBezTo>
                      <a:pt x="51" y="47"/>
                      <a:pt x="63" y="52"/>
                      <a:pt x="74" y="48"/>
                    </a:cubicBezTo>
                    <a:cubicBezTo>
                      <a:pt x="78" y="46"/>
                      <a:pt x="85" y="40"/>
                      <a:pt x="88" y="34"/>
                    </a:cubicBezTo>
                    <a:lnTo>
                      <a:pt x="88" y="34"/>
                    </a:lnTo>
                    <a:cubicBezTo>
                      <a:pt x="94" y="24"/>
                      <a:pt x="89" y="11"/>
                      <a:pt x="79" y="6"/>
                    </a:cubicBezTo>
                    <a:lnTo>
                      <a:pt x="79" y="6"/>
                    </a:lnTo>
                    <a:cubicBezTo>
                      <a:pt x="68" y="0"/>
                      <a:pt x="55" y="5"/>
                      <a:pt x="50" y="15"/>
                    </a:cubicBezTo>
                    <a:cubicBezTo>
                      <a:pt x="52" y="12"/>
                      <a:pt x="57" y="9"/>
                      <a:pt x="57" y="8"/>
                    </a:cubicBezTo>
                    <a:cubicBezTo>
                      <a:pt x="57" y="8"/>
                      <a:pt x="57" y="8"/>
                      <a:pt x="56" y="9"/>
                    </a:cubicBezTo>
                    <a:cubicBezTo>
                      <a:pt x="52" y="9"/>
                      <a:pt x="48" y="9"/>
                      <a:pt x="43" y="9"/>
                    </a:cubicBezTo>
                    <a:cubicBezTo>
                      <a:pt x="38" y="9"/>
                      <a:pt x="34" y="8"/>
                      <a:pt x="33" y="8"/>
                    </a:cubicBezTo>
                    <a:cubicBezTo>
                      <a:pt x="32" y="8"/>
                      <a:pt x="36" y="9"/>
                      <a:pt x="40" y="13"/>
                    </a:cubicBezTo>
                    <a:cubicBezTo>
                      <a:pt x="45" y="23"/>
                      <a:pt x="35" y="44"/>
                      <a:pt x="33" y="45"/>
                    </a:cubicBezTo>
                    <a:lnTo>
                      <a:pt x="33" y="45"/>
                    </a:lnTo>
                    <a:cubicBezTo>
                      <a:pt x="44" y="41"/>
                      <a:pt x="49" y="28"/>
                      <a:pt x="45" y="17"/>
                    </a:cubicBezTo>
                    <a:lnTo>
                      <a:pt x="45" y="17"/>
                    </a:lnTo>
                    <a:cubicBezTo>
                      <a:pt x="40" y="6"/>
                      <a:pt x="28" y="1"/>
                      <a:pt x="17" y="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
              <p:cNvSpPr/>
              <p:nvPr/>
            </p:nvSpPr>
            <p:spPr>
              <a:xfrm>
                <a:off x="2868" y="2357"/>
                <a:ext cx="110" cy="49"/>
              </a:xfrm>
              <a:custGeom>
                <a:avLst/>
                <a:gdLst/>
                <a:ahLst/>
                <a:cxnLst/>
                <a:rect l="l" t="t" r="r" b="b"/>
                <a:pathLst>
                  <a:path w="113" h="67" extrusionOk="0">
                    <a:moveTo>
                      <a:pt x="4" y="29"/>
                    </a:moveTo>
                    <a:lnTo>
                      <a:pt x="4" y="29"/>
                    </a:lnTo>
                    <a:cubicBezTo>
                      <a:pt x="3" y="34"/>
                      <a:pt x="3" y="44"/>
                      <a:pt x="5" y="50"/>
                    </a:cubicBezTo>
                    <a:lnTo>
                      <a:pt x="5" y="50"/>
                    </a:lnTo>
                    <a:cubicBezTo>
                      <a:pt x="11" y="61"/>
                      <a:pt x="24" y="65"/>
                      <a:pt x="34" y="59"/>
                    </a:cubicBezTo>
                    <a:lnTo>
                      <a:pt x="34" y="59"/>
                    </a:lnTo>
                    <a:cubicBezTo>
                      <a:pt x="45" y="54"/>
                      <a:pt x="49" y="41"/>
                      <a:pt x="43" y="31"/>
                    </a:cubicBezTo>
                    <a:lnTo>
                      <a:pt x="43" y="31"/>
                    </a:lnTo>
                    <a:cubicBezTo>
                      <a:pt x="38" y="20"/>
                      <a:pt x="25" y="16"/>
                      <a:pt x="15" y="21"/>
                    </a:cubicBezTo>
                    <a:lnTo>
                      <a:pt x="15" y="21"/>
                    </a:lnTo>
                    <a:cubicBezTo>
                      <a:pt x="4" y="27"/>
                      <a:pt x="0" y="40"/>
                      <a:pt x="5" y="50"/>
                    </a:cubicBezTo>
                    <a:cubicBezTo>
                      <a:pt x="9" y="56"/>
                      <a:pt x="16" y="61"/>
                      <a:pt x="20" y="63"/>
                    </a:cubicBezTo>
                    <a:lnTo>
                      <a:pt x="20" y="63"/>
                    </a:lnTo>
                    <a:cubicBezTo>
                      <a:pt x="31" y="67"/>
                      <a:pt x="44" y="61"/>
                      <a:pt x="47" y="49"/>
                    </a:cubicBezTo>
                    <a:lnTo>
                      <a:pt x="47" y="49"/>
                    </a:lnTo>
                    <a:cubicBezTo>
                      <a:pt x="51" y="38"/>
                      <a:pt x="45" y="26"/>
                      <a:pt x="34" y="22"/>
                    </a:cubicBezTo>
                    <a:lnTo>
                      <a:pt x="34" y="22"/>
                    </a:lnTo>
                    <a:cubicBezTo>
                      <a:pt x="23" y="18"/>
                      <a:pt x="11" y="24"/>
                      <a:pt x="7" y="36"/>
                    </a:cubicBezTo>
                    <a:lnTo>
                      <a:pt x="7" y="36"/>
                    </a:lnTo>
                    <a:cubicBezTo>
                      <a:pt x="3" y="47"/>
                      <a:pt x="9" y="59"/>
                      <a:pt x="20" y="63"/>
                    </a:cubicBezTo>
                    <a:cubicBezTo>
                      <a:pt x="27" y="65"/>
                      <a:pt x="35" y="65"/>
                      <a:pt x="41" y="64"/>
                    </a:cubicBezTo>
                    <a:lnTo>
                      <a:pt x="41" y="64"/>
                    </a:lnTo>
                    <a:cubicBezTo>
                      <a:pt x="53" y="63"/>
                      <a:pt x="61" y="53"/>
                      <a:pt x="60" y="41"/>
                    </a:cubicBezTo>
                    <a:lnTo>
                      <a:pt x="60" y="41"/>
                    </a:lnTo>
                    <a:cubicBezTo>
                      <a:pt x="59" y="29"/>
                      <a:pt x="48" y="21"/>
                      <a:pt x="37" y="22"/>
                    </a:cubicBezTo>
                    <a:lnTo>
                      <a:pt x="37" y="22"/>
                    </a:lnTo>
                    <a:cubicBezTo>
                      <a:pt x="25" y="23"/>
                      <a:pt x="16" y="33"/>
                      <a:pt x="17" y="45"/>
                    </a:cubicBezTo>
                    <a:lnTo>
                      <a:pt x="17" y="45"/>
                    </a:lnTo>
                    <a:cubicBezTo>
                      <a:pt x="18" y="57"/>
                      <a:pt x="29" y="65"/>
                      <a:pt x="41" y="64"/>
                    </a:cubicBezTo>
                    <a:cubicBezTo>
                      <a:pt x="48" y="64"/>
                      <a:pt x="58" y="62"/>
                      <a:pt x="65" y="59"/>
                    </a:cubicBezTo>
                    <a:lnTo>
                      <a:pt x="65" y="59"/>
                    </a:lnTo>
                    <a:cubicBezTo>
                      <a:pt x="77" y="55"/>
                      <a:pt x="82" y="43"/>
                      <a:pt x="78" y="32"/>
                    </a:cubicBezTo>
                    <a:lnTo>
                      <a:pt x="78" y="32"/>
                    </a:lnTo>
                    <a:cubicBezTo>
                      <a:pt x="75" y="20"/>
                      <a:pt x="62" y="15"/>
                      <a:pt x="51" y="18"/>
                    </a:cubicBezTo>
                    <a:lnTo>
                      <a:pt x="51" y="18"/>
                    </a:lnTo>
                    <a:cubicBezTo>
                      <a:pt x="40" y="22"/>
                      <a:pt x="34" y="35"/>
                      <a:pt x="38" y="46"/>
                    </a:cubicBezTo>
                    <a:lnTo>
                      <a:pt x="38" y="46"/>
                    </a:lnTo>
                    <a:cubicBezTo>
                      <a:pt x="42" y="57"/>
                      <a:pt x="54" y="63"/>
                      <a:pt x="65" y="59"/>
                    </a:cubicBezTo>
                    <a:cubicBezTo>
                      <a:pt x="72" y="56"/>
                      <a:pt x="78" y="53"/>
                      <a:pt x="82" y="51"/>
                    </a:cubicBezTo>
                    <a:lnTo>
                      <a:pt x="82" y="51"/>
                    </a:lnTo>
                    <a:cubicBezTo>
                      <a:pt x="93" y="47"/>
                      <a:pt x="98" y="34"/>
                      <a:pt x="93" y="23"/>
                    </a:cubicBezTo>
                    <a:lnTo>
                      <a:pt x="93" y="23"/>
                    </a:lnTo>
                    <a:cubicBezTo>
                      <a:pt x="88" y="12"/>
                      <a:pt x="76" y="7"/>
                      <a:pt x="65" y="12"/>
                    </a:cubicBezTo>
                    <a:lnTo>
                      <a:pt x="65" y="12"/>
                    </a:lnTo>
                    <a:cubicBezTo>
                      <a:pt x="54" y="17"/>
                      <a:pt x="49" y="30"/>
                      <a:pt x="54" y="41"/>
                    </a:cubicBezTo>
                    <a:lnTo>
                      <a:pt x="54" y="41"/>
                    </a:lnTo>
                    <a:cubicBezTo>
                      <a:pt x="59" y="51"/>
                      <a:pt x="72" y="56"/>
                      <a:pt x="82" y="51"/>
                    </a:cubicBezTo>
                    <a:cubicBezTo>
                      <a:pt x="83" y="51"/>
                      <a:pt x="91" y="49"/>
                      <a:pt x="100" y="42"/>
                    </a:cubicBezTo>
                    <a:lnTo>
                      <a:pt x="100" y="42"/>
                    </a:lnTo>
                    <a:cubicBezTo>
                      <a:pt x="110" y="36"/>
                      <a:pt x="113" y="23"/>
                      <a:pt x="106" y="13"/>
                    </a:cubicBezTo>
                    <a:lnTo>
                      <a:pt x="106" y="13"/>
                    </a:lnTo>
                    <a:cubicBezTo>
                      <a:pt x="100" y="3"/>
                      <a:pt x="86" y="0"/>
                      <a:pt x="77" y="7"/>
                    </a:cubicBezTo>
                    <a:cubicBezTo>
                      <a:pt x="70" y="11"/>
                      <a:pt x="72" y="10"/>
                      <a:pt x="67" y="11"/>
                    </a:cubicBezTo>
                    <a:cubicBezTo>
                      <a:pt x="60" y="14"/>
                      <a:pt x="55" y="17"/>
                      <a:pt x="50" y="19"/>
                    </a:cubicBezTo>
                    <a:cubicBezTo>
                      <a:pt x="46" y="20"/>
                      <a:pt x="42" y="21"/>
                      <a:pt x="37" y="22"/>
                    </a:cubicBezTo>
                    <a:cubicBezTo>
                      <a:pt x="33" y="22"/>
                      <a:pt x="33" y="22"/>
                      <a:pt x="34" y="22"/>
                    </a:cubicBezTo>
                    <a:cubicBezTo>
                      <a:pt x="35" y="23"/>
                      <a:pt x="41" y="27"/>
                      <a:pt x="43" y="31"/>
                    </a:cubicBezTo>
                    <a:cubicBezTo>
                      <a:pt x="45" y="35"/>
                      <a:pt x="45" y="42"/>
                      <a:pt x="45" y="44"/>
                    </a:cubicBezTo>
                    <a:lnTo>
                      <a:pt x="45" y="44"/>
                    </a:lnTo>
                    <a:cubicBezTo>
                      <a:pt x="49" y="33"/>
                      <a:pt x="43" y="21"/>
                      <a:pt x="32" y="16"/>
                    </a:cubicBezTo>
                    <a:lnTo>
                      <a:pt x="32" y="16"/>
                    </a:lnTo>
                    <a:cubicBezTo>
                      <a:pt x="21" y="12"/>
                      <a:pt x="9" y="18"/>
                      <a:pt x="4" y="2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
              <p:cNvSpPr/>
              <p:nvPr/>
            </p:nvSpPr>
            <p:spPr>
              <a:xfrm>
                <a:off x="2940" y="2361"/>
                <a:ext cx="56" cy="39"/>
              </a:xfrm>
              <a:custGeom>
                <a:avLst/>
                <a:gdLst/>
                <a:ahLst/>
                <a:cxnLst/>
                <a:rect l="l" t="t" r="r" b="b"/>
                <a:pathLst>
                  <a:path w="57" h="52" extrusionOk="0">
                    <a:moveTo>
                      <a:pt x="12" y="42"/>
                    </a:moveTo>
                    <a:lnTo>
                      <a:pt x="12" y="42"/>
                    </a:lnTo>
                    <a:cubicBezTo>
                      <a:pt x="18" y="45"/>
                      <a:pt x="25" y="48"/>
                      <a:pt x="30" y="49"/>
                    </a:cubicBezTo>
                    <a:lnTo>
                      <a:pt x="30" y="49"/>
                    </a:lnTo>
                    <a:cubicBezTo>
                      <a:pt x="42" y="50"/>
                      <a:pt x="52" y="41"/>
                      <a:pt x="53" y="29"/>
                    </a:cubicBezTo>
                    <a:lnTo>
                      <a:pt x="53" y="29"/>
                    </a:lnTo>
                    <a:cubicBezTo>
                      <a:pt x="54" y="18"/>
                      <a:pt x="45" y="7"/>
                      <a:pt x="34" y="6"/>
                    </a:cubicBezTo>
                    <a:lnTo>
                      <a:pt x="34" y="6"/>
                    </a:lnTo>
                    <a:cubicBezTo>
                      <a:pt x="22" y="5"/>
                      <a:pt x="12" y="14"/>
                      <a:pt x="11" y="26"/>
                    </a:cubicBezTo>
                    <a:lnTo>
                      <a:pt x="11" y="26"/>
                    </a:lnTo>
                    <a:cubicBezTo>
                      <a:pt x="9" y="37"/>
                      <a:pt x="18" y="48"/>
                      <a:pt x="30" y="49"/>
                    </a:cubicBezTo>
                    <a:cubicBezTo>
                      <a:pt x="32" y="49"/>
                      <a:pt x="43" y="46"/>
                      <a:pt x="52" y="36"/>
                    </a:cubicBezTo>
                    <a:lnTo>
                      <a:pt x="52" y="36"/>
                    </a:lnTo>
                    <a:cubicBezTo>
                      <a:pt x="57" y="26"/>
                      <a:pt x="52" y="13"/>
                      <a:pt x="41" y="8"/>
                    </a:cubicBezTo>
                    <a:lnTo>
                      <a:pt x="41" y="8"/>
                    </a:lnTo>
                    <a:cubicBezTo>
                      <a:pt x="31" y="3"/>
                      <a:pt x="18" y="8"/>
                      <a:pt x="13" y="18"/>
                    </a:cubicBezTo>
                    <a:lnTo>
                      <a:pt x="13" y="18"/>
                    </a:lnTo>
                    <a:cubicBezTo>
                      <a:pt x="8" y="29"/>
                      <a:pt x="13" y="42"/>
                      <a:pt x="24" y="47"/>
                    </a:cubicBezTo>
                    <a:lnTo>
                      <a:pt x="24" y="47"/>
                    </a:lnTo>
                    <a:cubicBezTo>
                      <a:pt x="34" y="52"/>
                      <a:pt x="47" y="47"/>
                      <a:pt x="52" y="36"/>
                    </a:cubicBezTo>
                    <a:cubicBezTo>
                      <a:pt x="53" y="22"/>
                      <a:pt x="48" y="12"/>
                      <a:pt x="45" y="10"/>
                    </a:cubicBezTo>
                    <a:lnTo>
                      <a:pt x="45" y="10"/>
                    </a:lnTo>
                    <a:cubicBezTo>
                      <a:pt x="36" y="3"/>
                      <a:pt x="23" y="4"/>
                      <a:pt x="15" y="13"/>
                    </a:cubicBezTo>
                    <a:lnTo>
                      <a:pt x="15" y="13"/>
                    </a:lnTo>
                    <a:cubicBezTo>
                      <a:pt x="8" y="23"/>
                      <a:pt x="9" y="36"/>
                      <a:pt x="19" y="44"/>
                    </a:cubicBezTo>
                    <a:lnTo>
                      <a:pt x="19" y="44"/>
                    </a:lnTo>
                    <a:cubicBezTo>
                      <a:pt x="28" y="51"/>
                      <a:pt x="41" y="49"/>
                      <a:pt x="49" y="40"/>
                    </a:cubicBezTo>
                    <a:lnTo>
                      <a:pt x="49" y="40"/>
                    </a:lnTo>
                    <a:cubicBezTo>
                      <a:pt x="56" y="31"/>
                      <a:pt x="55" y="17"/>
                      <a:pt x="45" y="10"/>
                    </a:cubicBezTo>
                    <a:cubicBezTo>
                      <a:pt x="43" y="8"/>
                      <a:pt x="39" y="6"/>
                      <a:pt x="36" y="5"/>
                    </a:cubicBezTo>
                    <a:lnTo>
                      <a:pt x="36" y="5"/>
                    </a:lnTo>
                    <a:cubicBezTo>
                      <a:pt x="25" y="0"/>
                      <a:pt x="13" y="5"/>
                      <a:pt x="8" y="15"/>
                    </a:cubicBezTo>
                    <a:lnTo>
                      <a:pt x="8" y="15"/>
                    </a:lnTo>
                    <a:cubicBezTo>
                      <a:pt x="3" y="26"/>
                      <a:pt x="8" y="39"/>
                      <a:pt x="19" y="44"/>
                    </a:cubicBezTo>
                    <a:cubicBezTo>
                      <a:pt x="21" y="45"/>
                      <a:pt x="20" y="44"/>
                      <a:pt x="19" y="44"/>
                    </a:cubicBezTo>
                    <a:cubicBezTo>
                      <a:pt x="17" y="42"/>
                      <a:pt x="12" y="32"/>
                      <a:pt x="13" y="18"/>
                    </a:cubicBezTo>
                    <a:cubicBezTo>
                      <a:pt x="22" y="9"/>
                      <a:pt x="32" y="6"/>
                      <a:pt x="34" y="6"/>
                    </a:cubicBezTo>
                    <a:cubicBezTo>
                      <a:pt x="36" y="7"/>
                      <a:pt x="37" y="7"/>
                      <a:pt x="36" y="7"/>
                    </a:cubicBezTo>
                    <a:lnTo>
                      <a:pt x="36" y="7"/>
                    </a:lnTo>
                    <a:cubicBezTo>
                      <a:pt x="26" y="0"/>
                      <a:pt x="13" y="2"/>
                      <a:pt x="7" y="12"/>
                    </a:cubicBezTo>
                    <a:lnTo>
                      <a:pt x="7" y="12"/>
                    </a:lnTo>
                    <a:cubicBezTo>
                      <a:pt x="0" y="22"/>
                      <a:pt x="3" y="35"/>
                      <a:pt x="12" y="4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
              <p:cNvSpPr/>
              <p:nvPr/>
            </p:nvSpPr>
            <p:spPr>
              <a:xfrm>
                <a:off x="2309" y="2059"/>
                <a:ext cx="210" cy="88"/>
              </a:xfrm>
              <a:custGeom>
                <a:avLst/>
                <a:gdLst/>
                <a:ahLst/>
                <a:cxnLst/>
                <a:rect l="l" t="t" r="r" b="b"/>
                <a:pathLst>
                  <a:path w="214" h="119" extrusionOk="0">
                    <a:moveTo>
                      <a:pt x="40" y="89"/>
                    </a:moveTo>
                    <a:lnTo>
                      <a:pt x="40" y="89"/>
                    </a:lnTo>
                    <a:cubicBezTo>
                      <a:pt x="51" y="90"/>
                      <a:pt x="71" y="94"/>
                      <a:pt x="90" y="96"/>
                    </a:cubicBezTo>
                    <a:lnTo>
                      <a:pt x="90" y="96"/>
                    </a:lnTo>
                    <a:cubicBezTo>
                      <a:pt x="102" y="98"/>
                      <a:pt x="112" y="90"/>
                      <a:pt x="114" y="78"/>
                    </a:cubicBezTo>
                    <a:lnTo>
                      <a:pt x="114" y="78"/>
                    </a:lnTo>
                    <a:cubicBezTo>
                      <a:pt x="116" y="66"/>
                      <a:pt x="107" y="56"/>
                      <a:pt x="96" y="54"/>
                    </a:cubicBezTo>
                    <a:lnTo>
                      <a:pt x="96" y="54"/>
                    </a:lnTo>
                    <a:cubicBezTo>
                      <a:pt x="84" y="52"/>
                      <a:pt x="73" y="61"/>
                      <a:pt x="72" y="72"/>
                    </a:cubicBezTo>
                    <a:lnTo>
                      <a:pt x="72" y="72"/>
                    </a:lnTo>
                    <a:cubicBezTo>
                      <a:pt x="70" y="84"/>
                      <a:pt x="78" y="95"/>
                      <a:pt x="90" y="96"/>
                    </a:cubicBezTo>
                    <a:cubicBezTo>
                      <a:pt x="97" y="97"/>
                      <a:pt x="104" y="98"/>
                      <a:pt x="110" y="99"/>
                    </a:cubicBezTo>
                    <a:lnTo>
                      <a:pt x="110" y="99"/>
                    </a:lnTo>
                    <a:cubicBezTo>
                      <a:pt x="121" y="100"/>
                      <a:pt x="132" y="92"/>
                      <a:pt x="134" y="80"/>
                    </a:cubicBezTo>
                    <a:lnTo>
                      <a:pt x="134" y="80"/>
                    </a:lnTo>
                    <a:cubicBezTo>
                      <a:pt x="135" y="68"/>
                      <a:pt x="127" y="58"/>
                      <a:pt x="115" y="56"/>
                    </a:cubicBezTo>
                    <a:lnTo>
                      <a:pt x="115" y="56"/>
                    </a:lnTo>
                    <a:cubicBezTo>
                      <a:pt x="103" y="55"/>
                      <a:pt x="93" y="63"/>
                      <a:pt x="91" y="75"/>
                    </a:cubicBezTo>
                    <a:lnTo>
                      <a:pt x="91" y="75"/>
                    </a:lnTo>
                    <a:cubicBezTo>
                      <a:pt x="90" y="86"/>
                      <a:pt x="98" y="97"/>
                      <a:pt x="110" y="99"/>
                    </a:cubicBezTo>
                    <a:cubicBezTo>
                      <a:pt x="114" y="99"/>
                      <a:pt x="118" y="100"/>
                      <a:pt x="122" y="101"/>
                    </a:cubicBezTo>
                    <a:lnTo>
                      <a:pt x="122" y="101"/>
                    </a:lnTo>
                    <a:cubicBezTo>
                      <a:pt x="133" y="103"/>
                      <a:pt x="145" y="95"/>
                      <a:pt x="147" y="83"/>
                    </a:cubicBezTo>
                    <a:lnTo>
                      <a:pt x="147" y="83"/>
                    </a:lnTo>
                    <a:cubicBezTo>
                      <a:pt x="149" y="72"/>
                      <a:pt x="141" y="61"/>
                      <a:pt x="129" y="58"/>
                    </a:cubicBezTo>
                    <a:lnTo>
                      <a:pt x="129" y="58"/>
                    </a:lnTo>
                    <a:cubicBezTo>
                      <a:pt x="118" y="56"/>
                      <a:pt x="107" y="64"/>
                      <a:pt x="105" y="76"/>
                    </a:cubicBezTo>
                    <a:lnTo>
                      <a:pt x="105" y="76"/>
                    </a:lnTo>
                    <a:cubicBezTo>
                      <a:pt x="102" y="87"/>
                      <a:pt x="110" y="99"/>
                      <a:pt x="122" y="101"/>
                    </a:cubicBezTo>
                    <a:cubicBezTo>
                      <a:pt x="126" y="101"/>
                      <a:pt x="130" y="102"/>
                      <a:pt x="133" y="103"/>
                    </a:cubicBezTo>
                    <a:cubicBezTo>
                      <a:pt x="130" y="102"/>
                      <a:pt x="130" y="102"/>
                      <a:pt x="131" y="102"/>
                    </a:cubicBezTo>
                    <a:cubicBezTo>
                      <a:pt x="131" y="103"/>
                      <a:pt x="132" y="103"/>
                      <a:pt x="133" y="103"/>
                    </a:cubicBezTo>
                    <a:cubicBezTo>
                      <a:pt x="135" y="103"/>
                      <a:pt x="157" y="72"/>
                      <a:pt x="151" y="65"/>
                    </a:cubicBezTo>
                    <a:lnTo>
                      <a:pt x="151" y="65"/>
                    </a:lnTo>
                    <a:cubicBezTo>
                      <a:pt x="142" y="58"/>
                      <a:pt x="128" y="60"/>
                      <a:pt x="121" y="69"/>
                    </a:cubicBezTo>
                    <a:lnTo>
                      <a:pt x="121" y="69"/>
                    </a:lnTo>
                    <a:cubicBezTo>
                      <a:pt x="114" y="78"/>
                      <a:pt x="115" y="92"/>
                      <a:pt x="125" y="99"/>
                    </a:cubicBezTo>
                    <a:lnTo>
                      <a:pt x="125" y="99"/>
                    </a:lnTo>
                    <a:cubicBezTo>
                      <a:pt x="134" y="106"/>
                      <a:pt x="147" y="105"/>
                      <a:pt x="155" y="95"/>
                    </a:cubicBezTo>
                    <a:lnTo>
                      <a:pt x="155" y="95"/>
                    </a:lnTo>
                    <a:cubicBezTo>
                      <a:pt x="162" y="86"/>
                      <a:pt x="160" y="73"/>
                      <a:pt x="151" y="65"/>
                    </a:cubicBezTo>
                    <a:cubicBezTo>
                      <a:pt x="149" y="64"/>
                      <a:pt x="147" y="63"/>
                      <a:pt x="147" y="63"/>
                    </a:cubicBezTo>
                    <a:cubicBezTo>
                      <a:pt x="147" y="63"/>
                      <a:pt x="145" y="62"/>
                      <a:pt x="143" y="60"/>
                    </a:cubicBezTo>
                    <a:cubicBezTo>
                      <a:pt x="138" y="58"/>
                      <a:pt x="129" y="54"/>
                      <a:pt x="120" y="50"/>
                    </a:cubicBezTo>
                    <a:cubicBezTo>
                      <a:pt x="112" y="47"/>
                      <a:pt x="102" y="43"/>
                      <a:pt x="93" y="40"/>
                    </a:cubicBezTo>
                    <a:cubicBezTo>
                      <a:pt x="78" y="35"/>
                      <a:pt x="62" y="31"/>
                      <a:pt x="50" y="28"/>
                    </a:cubicBezTo>
                    <a:cubicBezTo>
                      <a:pt x="45" y="27"/>
                      <a:pt x="40" y="26"/>
                      <a:pt x="36" y="26"/>
                    </a:cubicBezTo>
                    <a:cubicBezTo>
                      <a:pt x="35" y="26"/>
                      <a:pt x="32" y="25"/>
                      <a:pt x="28" y="25"/>
                    </a:cubicBezTo>
                    <a:cubicBezTo>
                      <a:pt x="26" y="25"/>
                      <a:pt x="21" y="26"/>
                      <a:pt x="17" y="28"/>
                    </a:cubicBezTo>
                    <a:cubicBezTo>
                      <a:pt x="12" y="32"/>
                      <a:pt x="7" y="48"/>
                      <a:pt x="8" y="54"/>
                    </a:cubicBezTo>
                    <a:cubicBezTo>
                      <a:pt x="11" y="60"/>
                      <a:pt x="15" y="64"/>
                      <a:pt x="17" y="65"/>
                    </a:cubicBezTo>
                    <a:cubicBezTo>
                      <a:pt x="20" y="67"/>
                      <a:pt x="23" y="69"/>
                      <a:pt x="25" y="70"/>
                    </a:cubicBezTo>
                    <a:cubicBezTo>
                      <a:pt x="38" y="77"/>
                      <a:pt x="70" y="91"/>
                      <a:pt x="100" y="100"/>
                    </a:cubicBezTo>
                    <a:cubicBezTo>
                      <a:pt x="118" y="106"/>
                      <a:pt x="136" y="111"/>
                      <a:pt x="149" y="113"/>
                    </a:cubicBezTo>
                    <a:cubicBezTo>
                      <a:pt x="158" y="114"/>
                      <a:pt x="166" y="114"/>
                      <a:pt x="172" y="113"/>
                    </a:cubicBezTo>
                    <a:cubicBezTo>
                      <a:pt x="179" y="111"/>
                      <a:pt x="191" y="96"/>
                      <a:pt x="190" y="84"/>
                    </a:cubicBezTo>
                    <a:cubicBezTo>
                      <a:pt x="186" y="77"/>
                      <a:pt x="181" y="73"/>
                      <a:pt x="179" y="71"/>
                    </a:cubicBezTo>
                    <a:cubicBezTo>
                      <a:pt x="175" y="69"/>
                      <a:pt x="170" y="67"/>
                      <a:pt x="164" y="65"/>
                    </a:cubicBezTo>
                    <a:cubicBezTo>
                      <a:pt x="154" y="62"/>
                      <a:pt x="138" y="58"/>
                      <a:pt x="123" y="54"/>
                    </a:cubicBezTo>
                    <a:cubicBezTo>
                      <a:pt x="99" y="49"/>
                      <a:pt x="74" y="46"/>
                      <a:pt x="59" y="45"/>
                    </a:cubicBezTo>
                    <a:cubicBezTo>
                      <a:pt x="55" y="45"/>
                      <a:pt x="50" y="45"/>
                      <a:pt x="46" y="45"/>
                    </a:cubicBezTo>
                    <a:cubicBezTo>
                      <a:pt x="43" y="45"/>
                      <a:pt x="39" y="47"/>
                      <a:pt x="35" y="49"/>
                    </a:cubicBezTo>
                    <a:cubicBezTo>
                      <a:pt x="33" y="50"/>
                      <a:pt x="28" y="55"/>
                      <a:pt x="26" y="59"/>
                    </a:cubicBezTo>
                    <a:cubicBezTo>
                      <a:pt x="25" y="63"/>
                      <a:pt x="25" y="71"/>
                      <a:pt x="25" y="75"/>
                    </a:cubicBezTo>
                    <a:cubicBezTo>
                      <a:pt x="32" y="85"/>
                      <a:pt x="39" y="90"/>
                      <a:pt x="44" y="92"/>
                    </a:cubicBezTo>
                    <a:cubicBezTo>
                      <a:pt x="48" y="94"/>
                      <a:pt x="55" y="96"/>
                      <a:pt x="61" y="98"/>
                    </a:cubicBezTo>
                    <a:cubicBezTo>
                      <a:pt x="74" y="103"/>
                      <a:pt x="90" y="107"/>
                      <a:pt x="106" y="111"/>
                    </a:cubicBezTo>
                    <a:cubicBezTo>
                      <a:pt x="122" y="114"/>
                      <a:pt x="137" y="116"/>
                      <a:pt x="148" y="117"/>
                    </a:cubicBezTo>
                    <a:cubicBezTo>
                      <a:pt x="152" y="118"/>
                      <a:pt x="156" y="118"/>
                      <a:pt x="160" y="119"/>
                    </a:cubicBezTo>
                    <a:cubicBezTo>
                      <a:pt x="162" y="119"/>
                      <a:pt x="165" y="119"/>
                      <a:pt x="167" y="119"/>
                    </a:cubicBezTo>
                    <a:cubicBezTo>
                      <a:pt x="168" y="119"/>
                      <a:pt x="173" y="119"/>
                      <a:pt x="179" y="117"/>
                    </a:cubicBezTo>
                    <a:cubicBezTo>
                      <a:pt x="184" y="113"/>
                      <a:pt x="190" y="95"/>
                      <a:pt x="188" y="88"/>
                    </a:cubicBezTo>
                    <a:cubicBezTo>
                      <a:pt x="185" y="84"/>
                      <a:pt x="181" y="80"/>
                      <a:pt x="180" y="79"/>
                    </a:cubicBezTo>
                    <a:cubicBezTo>
                      <a:pt x="174" y="76"/>
                      <a:pt x="166" y="73"/>
                      <a:pt x="158" y="71"/>
                    </a:cubicBezTo>
                    <a:cubicBezTo>
                      <a:pt x="140" y="66"/>
                      <a:pt x="117" y="63"/>
                      <a:pt x="97" y="59"/>
                    </a:cubicBezTo>
                    <a:cubicBezTo>
                      <a:pt x="85" y="56"/>
                      <a:pt x="73" y="53"/>
                      <a:pt x="64" y="51"/>
                    </a:cubicBezTo>
                    <a:cubicBezTo>
                      <a:pt x="54" y="49"/>
                      <a:pt x="46" y="47"/>
                      <a:pt x="40" y="47"/>
                    </a:cubicBezTo>
                    <a:cubicBezTo>
                      <a:pt x="39" y="47"/>
                      <a:pt x="36" y="48"/>
                      <a:pt x="33" y="49"/>
                    </a:cubicBezTo>
                    <a:cubicBezTo>
                      <a:pt x="32" y="49"/>
                      <a:pt x="27" y="52"/>
                      <a:pt x="23" y="55"/>
                    </a:cubicBezTo>
                    <a:cubicBezTo>
                      <a:pt x="21" y="57"/>
                      <a:pt x="18" y="65"/>
                      <a:pt x="17" y="69"/>
                    </a:cubicBezTo>
                    <a:cubicBezTo>
                      <a:pt x="17" y="74"/>
                      <a:pt x="20" y="80"/>
                      <a:pt x="22" y="83"/>
                    </a:cubicBezTo>
                    <a:cubicBezTo>
                      <a:pt x="34" y="91"/>
                      <a:pt x="37" y="91"/>
                      <a:pt x="40" y="92"/>
                    </a:cubicBezTo>
                    <a:cubicBezTo>
                      <a:pt x="45" y="94"/>
                      <a:pt x="63" y="98"/>
                      <a:pt x="81" y="101"/>
                    </a:cubicBezTo>
                    <a:cubicBezTo>
                      <a:pt x="102" y="104"/>
                      <a:pt x="124" y="105"/>
                      <a:pt x="142" y="105"/>
                    </a:cubicBezTo>
                    <a:cubicBezTo>
                      <a:pt x="155" y="105"/>
                      <a:pt x="167" y="105"/>
                      <a:pt x="176" y="105"/>
                    </a:cubicBezTo>
                    <a:cubicBezTo>
                      <a:pt x="180" y="105"/>
                      <a:pt x="185" y="105"/>
                      <a:pt x="189" y="105"/>
                    </a:cubicBezTo>
                    <a:cubicBezTo>
                      <a:pt x="189" y="105"/>
                      <a:pt x="192" y="105"/>
                      <a:pt x="194" y="104"/>
                    </a:cubicBezTo>
                    <a:cubicBezTo>
                      <a:pt x="196" y="104"/>
                      <a:pt x="200" y="103"/>
                      <a:pt x="204" y="101"/>
                    </a:cubicBezTo>
                    <a:cubicBezTo>
                      <a:pt x="206" y="99"/>
                      <a:pt x="212" y="92"/>
                      <a:pt x="213" y="87"/>
                    </a:cubicBezTo>
                    <a:cubicBezTo>
                      <a:pt x="214" y="82"/>
                      <a:pt x="212" y="73"/>
                      <a:pt x="210" y="70"/>
                    </a:cubicBezTo>
                    <a:cubicBezTo>
                      <a:pt x="199" y="62"/>
                      <a:pt x="192" y="59"/>
                      <a:pt x="186" y="57"/>
                    </a:cubicBezTo>
                    <a:cubicBezTo>
                      <a:pt x="177" y="54"/>
                      <a:pt x="165" y="51"/>
                      <a:pt x="151" y="47"/>
                    </a:cubicBezTo>
                    <a:cubicBezTo>
                      <a:pt x="142" y="45"/>
                      <a:pt x="132" y="43"/>
                      <a:pt x="123" y="40"/>
                    </a:cubicBezTo>
                    <a:cubicBezTo>
                      <a:pt x="113" y="37"/>
                      <a:pt x="103" y="33"/>
                      <a:pt x="92" y="29"/>
                    </a:cubicBezTo>
                    <a:cubicBezTo>
                      <a:pt x="79" y="23"/>
                      <a:pt x="67" y="17"/>
                      <a:pt x="58" y="12"/>
                    </a:cubicBezTo>
                    <a:cubicBezTo>
                      <a:pt x="52" y="10"/>
                      <a:pt x="48" y="8"/>
                      <a:pt x="46" y="6"/>
                    </a:cubicBezTo>
                    <a:cubicBezTo>
                      <a:pt x="45" y="6"/>
                      <a:pt x="44" y="5"/>
                      <a:pt x="44" y="5"/>
                    </a:cubicBezTo>
                    <a:cubicBezTo>
                      <a:pt x="44" y="5"/>
                      <a:pt x="45" y="6"/>
                      <a:pt x="47" y="7"/>
                    </a:cubicBezTo>
                    <a:lnTo>
                      <a:pt x="47" y="7"/>
                    </a:lnTo>
                    <a:cubicBezTo>
                      <a:pt x="37" y="0"/>
                      <a:pt x="24" y="1"/>
                      <a:pt x="16" y="10"/>
                    </a:cubicBezTo>
                    <a:lnTo>
                      <a:pt x="16" y="10"/>
                    </a:lnTo>
                    <a:cubicBezTo>
                      <a:pt x="9" y="19"/>
                      <a:pt x="10" y="33"/>
                      <a:pt x="19" y="40"/>
                    </a:cubicBezTo>
                    <a:lnTo>
                      <a:pt x="19" y="40"/>
                    </a:lnTo>
                    <a:cubicBezTo>
                      <a:pt x="28" y="48"/>
                      <a:pt x="42" y="46"/>
                      <a:pt x="49" y="37"/>
                    </a:cubicBezTo>
                    <a:lnTo>
                      <a:pt x="49" y="37"/>
                    </a:lnTo>
                    <a:cubicBezTo>
                      <a:pt x="57" y="28"/>
                      <a:pt x="56" y="15"/>
                      <a:pt x="47" y="7"/>
                    </a:cubicBezTo>
                    <a:cubicBezTo>
                      <a:pt x="41" y="43"/>
                      <a:pt x="25" y="44"/>
                      <a:pt x="24" y="43"/>
                    </a:cubicBezTo>
                    <a:cubicBezTo>
                      <a:pt x="28" y="45"/>
                      <a:pt x="54" y="58"/>
                      <a:pt x="78" y="71"/>
                    </a:cubicBezTo>
                    <a:cubicBezTo>
                      <a:pt x="94" y="79"/>
                      <a:pt x="109" y="87"/>
                      <a:pt x="120" y="93"/>
                    </a:cubicBezTo>
                    <a:cubicBezTo>
                      <a:pt x="125" y="96"/>
                      <a:pt x="128" y="98"/>
                      <a:pt x="129" y="98"/>
                    </a:cubicBezTo>
                    <a:cubicBezTo>
                      <a:pt x="128" y="98"/>
                      <a:pt x="126" y="95"/>
                      <a:pt x="124" y="92"/>
                    </a:cubicBezTo>
                    <a:cubicBezTo>
                      <a:pt x="123" y="90"/>
                      <a:pt x="122" y="85"/>
                      <a:pt x="122" y="82"/>
                    </a:cubicBezTo>
                    <a:cubicBezTo>
                      <a:pt x="122" y="79"/>
                      <a:pt x="125" y="72"/>
                      <a:pt x="127" y="69"/>
                    </a:cubicBezTo>
                    <a:cubicBezTo>
                      <a:pt x="131" y="65"/>
                      <a:pt x="138" y="62"/>
                      <a:pt x="140" y="62"/>
                    </a:cubicBezTo>
                    <a:cubicBezTo>
                      <a:pt x="144" y="62"/>
                      <a:pt x="138" y="60"/>
                      <a:pt x="129" y="57"/>
                    </a:cubicBezTo>
                    <a:cubicBezTo>
                      <a:pt x="117" y="54"/>
                      <a:pt x="102" y="50"/>
                      <a:pt x="88" y="47"/>
                    </a:cubicBezTo>
                    <a:cubicBezTo>
                      <a:pt x="77" y="45"/>
                      <a:pt x="66" y="43"/>
                      <a:pt x="58" y="42"/>
                    </a:cubicBezTo>
                    <a:cubicBezTo>
                      <a:pt x="54" y="42"/>
                      <a:pt x="48" y="41"/>
                      <a:pt x="43" y="41"/>
                    </a:cubicBezTo>
                    <a:cubicBezTo>
                      <a:pt x="38" y="41"/>
                      <a:pt x="32" y="42"/>
                      <a:pt x="27" y="44"/>
                    </a:cubicBezTo>
                    <a:cubicBezTo>
                      <a:pt x="23" y="46"/>
                      <a:pt x="16" y="54"/>
                      <a:pt x="13" y="59"/>
                    </a:cubicBezTo>
                    <a:cubicBezTo>
                      <a:pt x="11" y="68"/>
                      <a:pt x="11" y="75"/>
                      <a:pt x="12" y="80"/>
                    </a:cubicBezTo>
                    <a:cubicBezTo>
                      <a:pt x="15" y="91"/>
                      <a:pt x="21" y="99"/>
                      <a:pt x="24" y="102"/>
                    </a:cubicBezTo>
                    <a:cubicBezTo>
                      <a:pt x="38" y="108"/>
                      <a:pt x="44" y="108"/>
                      <a:pt x="51" y="106"/>
                    </a:cubicBezTo>
                    <a:lnTo>
                      <a:pt x="51" y="106"/>
                    </a:lnTo>
                    <a:cubicBezTo>
                      <a:pt x="62" y="100"/>
                      <a:pt x="66" y="88"/>
                      <a:pt x="61" y="77"/>
                    </a:cubicBezTo>
                    <a:lnTo>
                      <a:pt x="61" y="77"/>
                    </a:lnTo>
                    <a:cubicBezTo>
                      <a:pt x="56" y="66"/>
                      <a:pt x="43" y="62"/>
                      <a:pt x="32" y="67"/>
                    </a:cubicBezTo>
                    <a:lnTo>
                      <a:pt x="32" y="67"/>
                    </a:lnTo>
                    <a:cubicBezTo>
                      <a:pt x="22" y="72"/>
                      <a:pt x="17" y="85"/>
                      <a:pt x="22" y="96"/>
                    </a:cubicBezTo>
                    <a:lnTo>
                      <a:pt x="22" y="96"/>
                    </a:lnTo>
                    <a:cubicBezTo>
                      <a:pt x="28" y="106"/>
                      <a:pt x="40" y="111"/>
                      <a:pt x="51" y="106"/>
                    </a:cubicBezTo>
                    <a:cubicBezTo>
                      <a:pt x="44" y="65"/>
                      <a:pt x="38" y="64"/>
                      <a:pt x="32" y="63"/>
                    </a:cubicBezTo>
                    <a:cubicBezTo>
                      <a:pt x="26" y="63"/>
                      <a:pt x="19" y="65"/>
                      <a:pt x="14" y="67"/>
                    </a:cubicBezTo>
                    <a:cubicBezTo>
                      <a:pt x="3" y="84"/>
                      <a:pt x="3" y="92"/>
                      <a:pt x="5" y="96"/>
                    </a:cubicBezTo>
                    <a:lnTo>
                      <a:pt x="5" y="96"/>
                    </a:lnTo>
                    <a:cubicBezTo>
                      <a:pt x="9" y="107"/>
                      <a:pt x="22" y="113"/>
                      <a:pt x="33" y="108"/>
                    </a:cubicBezTo>
                    <a:lnTo>
                      <a:pt x="33" y="108"/>
                    </a:lnTo>
                    <a:cubicBezTo>
                      <a:pt x="44" y="104"/>
                      <a:pt x="49" y="91"/>
                      <a:pt x="45" y="80"/>
                    </a:cubicBezTo>
                    <a:lnTo>
                      <a:pt x="45" y="80"/>
                    </a:lnTo>
                    <a:cubicBezTo>
                      <a:pt x="40" y="69"/>
                      <a:pt x="28" y="64"/>
                      <a:pt x="17" y="68"/>
                    </a:cubicBezTo>
                    <a:lnTo>
                      <a:pt x="17" y="68"/>
                    </a:lnTo>
                    <a:cubicBezTo>
                      <a:pt x="6" y="73"/>
                      <a:pt x="0" y="85"/>
                      <a:pt x="5" y="96"/>
                    </a:cubicBezTo>
                    <a:cubicBezTo>
                      <a:pt x="7" y="100"/>
                      <a:pt x="11" y="106"/>
                      <a:pt x="15" y="108"/>
                    </a:cubicBezTo>
                    <a:lnTo>
                      <a:pt x="15" y="108"/>
                    </a:lnTo>
                    <a:cubicBezTo>
                      <a:pt x="25" y="115"/>
                      <a:pt x="38" y="111"/>
                      <a:pt x="44" y="101"/>
                    </a:cubicBezTo>
                    <a:lnTo>
                      <a:pt x="44" y="101"/>
                    </a:lnTo>
                    <a:cubicBezTo>
                      <a:pt x="51" y="91"/>
                      <a:pt x="48" y="78"/>
                      <a:pt x="38" y="72"/>
                    </a:cubicBezTo>
                    <a:lnTo>
                      <a:pt x="38" y="72"/>
                    </a:lnTo>
                    <a:cubicBezTo>
                      <a:pt x="27" y="66"/>
                      <a:pt x="14" y="69"/>
                      <a:pt x="8" y="79"/>
                    </a:cubicBezTo>
                    <a:lnTo>
                      <a:pt x="8" y="79"/>
                    </a:lnTo>
                    <a:cubicBezTo>
                      <a:pt x="2" y="89"/>
                      <a:pt x="5" y="102"/>
                      <a:pt x="15" y="108"/>
                    </a:cubicBezTo>
                    <a:cubicBezTo>
                      <a:pt x="36" y="110"/>
                      <a:pt x="44" y="105"/>
                      <a:pt x="50" y="101"/>
                    </a:cubicBezTo>
                    <a:lnTo>
                      <a:pt x="50" y="101"/>
                    </a:lnTo>
                    <a:cubicBezTo>
                      <a:pt x="59" y="93"/>
                      <a:pt x="59" y="79"/>
                      <a:pt x="52" y="70"/>
                    </a:cubicBezTo>
                    <a:lnTo>
                      <a:pt x="52" y="70"/>
                    </a:lnTo>
                    <a:cubicBezTo>
                      <a:pt x="44" y="62"/>
                      <a:pt x="30" y="61"/>
                      <a:pt x="21" y="69"/>
                    </a:cubicBezTo>
                    <a:lnTo>
                      <a:pt x="21" y="69"/>
                    </a:lnTo>
                    <a:cubicBezTo>
                      <a:pt x="12" y="76"/>
                      <a:pt x="12" y="90"/>
                      <a:pt x="19" y="99"/>
                    </a:cubicBezTo>
                    <a:lnTo>
                      <a:pt x="19" y="99"/>
                    </a:lnTo>
                    <a:cubicBezTo>
                      <a:pt x="27" y="108"/>
                      <a:pt x="41" y="108"/>
                      <a:pt x="50" y="101"/>
                    </a:cubicBezTo>
                    <a:cubicBezTo>
                      <a:pt x="55" y="96"/>
                      <a:pt x="61" y="89"/>
                      <a:pt x="65" y="81"/>
                    </a:cubicBezTo>
                    <a:lnTo>
                      <a:pt x="65" y="81"/>
                    </a:lnTo>
                    <a:cubicBezTo>
                      <a:pt x="71" y="70"/>
                      <a:pt x="67" y="57"/>
                      <a:pt x="56" y="52"/>
                    </a:cubicBezTo>
                    <a:lnTo>
                      <a:pt x="56" y="52"/>
                    </a:lnTo>
                    <a:cubicBezTo>
                      <a:pt x="46" y="46"/>
                      <a:pt x="33" y="51"/>
                      <a:pt x="27" y="61"/>
                    </a:cubicBezTo>
                    <a:cubicBezTo>
                      <a:pt x="26" y="65"/>
                      <a:pt x="24" y="66"/>
                      <a:pt x="21" y="69"/>
                    </a:cubicBezTo>
                    <a:cubicBezTo>
                      <a:pt x="19" y="71"/>
                      <a:pt x="20" y="70"/>
                      <a:pt x="24" y="69"/>
                    </a:cubicBezTo>
                    <a:cubicBezTo>
                      <a:pt x="40" y="74"/>
                      <a:pt x="43" y="78"/>
                      <a:pt x="45" y="80"/>
                    </a:cubicBezTo>
                    <a:cubicBezTo>
                      <a:pt x="45" y="83"/>
                      <a:pt x="46" y="89"/>
                      <a:pt x="45" y="92"/>
                    </a:cubicBezTo>
                    <a:cubicBezTo>
                      <a:pt x="32" y="106"/>
                      <a:pt x="30" y="106"/>
                      <a:pt x="32" y="106"/>
                    </a:cubicBezTo>
                    <a:cubicBezTo>
                      <a:pt x="32" y="106"/>
                      <a:pt x="35" y="107"/>
                      <a:pt x="36" y="107"/>
                    </a:cubicBezTo>
                    <a:cubicBezTo>
                      <a:pt x="38" y="65"/>
                      <a:pt x="42" y="65"/>
                      <a:pt x="42" y="65"/>
                    </a:cubicBezTo>
                    <a:cubicBezTo>
                      <a:pt x="54" y="71"/>
                      <a:pt x="54" y="72"/>
                      <a:pt x="54" y="71"/>
                    </a:cubicBezTo>
                    <a:cubicBezTo>
                      <a:pt x="54" y="72"/>
                      <a:pt x="54" y="72"/>
                      <a:pt x="54" y="71"/>
                    </a:cubicBezTo>
                    <a:cubicBezTo>
                      <a:pt x="52" y="77"/>
                      <a:pt x="47" y="81"/>
                      <a:pt x="46" y="83"/>
                    </a:cubicBezTo>
                    <a:cubicBezTo>
                      <a:pt x="44" y="83"/>
                      <a:pt x="42" y="83"/>
                      <a:pt x="43" y="84"/>
                    </a:cubicBezTo>
                    <a:cubicBezTo>
                      <a:pt x="44" y="84"/>
                      <a:pt x="47" y="84"/>
                      <a:pt x="53" y="85"/>
                    </a:cubicBezTo>
                    <a:cubicBezTo>
                      <a:pt x="61" y="86"/>
                      <a:pt x="70" y="87"/>
                      <a:pt x="80" y="89"/>
                    </a:cubicBezTo>
                    <a:cubicBezTo>
                      <a:pt x="92" y="91"/>
                      <a:pt x="105" y="95"/>
                      <a:pt x="117" y="98"/>
                    </a:cubicBezTo>
                    <a:cubicBezTo>
                      <a:pt x="125" y="101"/>
                      <a:pt x="133" y="103"/>
                      <a:pt x="138" y="104"/>
                    </a:cubicBezTo>
                    <a:cubicBezTo>
                      <a:pt x="147" y="104"/>
                      <a:pt x="155" y="101"/>
                      <a:pt x="159" y="97"/>
                    </a:cubicBezTo>
                    <a:cubicBezTo>
                      <a:pt x="162" y="94"/>
                      <a:pt x="164" y="87"/>
                      <a:pt x="165" y="83"/>
                    </a:cubicBezTo>
                    <a:cubicBezTo>
                      <a:pt x="164" y="80"/>
                      <a:pt x="163" y="75"/>
                      <a:pt x="162" y="73"/>
                    </a:cubicBezTo>
                    <a:cubicBezTo>
                      <a:pt x="160" y="69"/>
                      <a:pt x="156" y="65"/>
                      <a:pt x="154" y="63"/>
                    </a:cubicBezTo>
                    <a:cubicBezTo>
                      <a:pt x="150" y="60"/>
                      <a:pt x="145" y="58"/>
                      <a:pt x="140" y="55"/>
                    </a:cubicBezTo>
                    <a:cubicBezTo>
                      <a:pt x="130" y="50"/>
                      <a:pt x="114" y="41"/>
                      <a:pt x="98" y="33"/>
                    </a:cubicBezTo>
                    <a:cubicBezTo>
                      <a:pt x="73" y="20"/>
                      <a:pt x="47" y="7"/>
                      <a:pt x="42" y="4"/>
                    </a:cubicBezTo>
                    <a:cubicBezTo>
                      <a:pt x="41" y="4"/>
                      <a:pt x="25" y="4"/>
                      <a:pt x="19" y="40"/>
                    </a:cubicBezTo>
                    <a:cubicBezTo>
                      <a:pt x="21" y="42"/>
                      <a:pt x="22" y="42"/>
                      <a:pt x="23" y="43"/>
                    </a:cubicBezTo>
                    <a:cubicBezTo>
                      <a:pt x="24" y="43"/>
                      <a:pt x="25" y="44"/>
                      <a:pt x="26" y="44"/>
                    </a:cubicBezTo>
                    <a:cubicBezTo>
                      <a:pt x="29" y="46"/>
                      <a:pt x="33" y="48"/>
                      <a:pt x="38" y="51"/>
                    </a:cubicBezTo>
                    <a:cubicBezTo>
                      <a:pt x="48" y="55"/>
                      <a:pt x="61" y="62"/>
                      <a:pt x="76" y="68"/>
                    </a:cubicBezTo>
                    <a:cubicBezTo>
                      <a:pt x="87" y="73"/>
                      <a:pt x="99" y="78"/>
                      <a:pt x="110" y="81"/>
                    </a:cubicBezTo>
                    <a:cubicBezTo>
                      <a:pt x="122" y="84"/>
                      <a:pt x="132" y="87"/>
                      <a:pt x="141" y="89"/>
                    </a:cubicBezTo>
                    <a:cubicBezTo>
                      <a:pt x="154" y="93"/>
                      <a:pt x="165" y="95"/>
                      <a:pt x="173" y="98"/>
                    </a:cubicBezTo>
                    <a:cubicBezTo>
                      <a:pt x="178" y="100"/>
                      <a:pt x="181" y="101"/>
                      <a:pt x="182" y="101"/>
                    </a:cubicBezTo>
                    <a:cubicBezTo>
                      <a:pt x="173" y="92"/>
                      <a:pt x="171" y="84"/>
                      <a:pt x="171" y="78"/>
                    </a:cubicBezTo>
                    <a:cubicBezTo>
                      <a:pt x="173" y="73"/>
                      <a:pt x="178" y="67"/>
                      <a:pt x="180" y="65"/>
                    </a:cubicBezTo>
                    <a:cubicBezTo>
                      <a:pt x="184" y="63"/>
                      <a:pt x="188" y="62"/>
                      <a:pt x="188" y="62"/>
                    </a:cubicBezTo>
                    <a:cubicBezTo>
                      <a:pt x="189" y="62"/>
                      <a:pt x="189" y="62"/>
                      <a:pt x="188" y="62"/>
                    </a:cubicBezTo>
                    <a:cubicBezTo>
                      <a:pt x="184" y="62"/>
                      <a:pt x="181" y="62"/>
                      <a:pt x="176" y="62"/>
                    </a:cubicBezTo>
                    <a:cubicBezTo>
                      <a:pt x="166" y="62"/>
                      <a:pt x="155" y="62"/>
                      <a:pt x="143" y="62"/>
                    </a:cubicBezTo>
                    <a:cubicBezTo>
                      <a:pt x="125" y="62"/>
                      <a:pt x="105" y="61"/>
                      <a:pt x="87" y="59"/>
                    </a:cubicBezTo>
                    <a:cubicBezTo>
                      <a:pt x="71" y="56"/>
                      <a:pt x="57" y="53"/>
                      <a:pt x="51" y="51"/>
                    </a:cubicBezTo>
                    <a:cubicBezTo>
                      <a:pt x="46" y="49"/>
                      <a:pt x="45" y="49"/>
                      <a:pt x="45" y="49"/>
                    </a:cubicBezTo>
                    <a:cubicBezTo>
                      <a:pt x="57" y="59"/>
                      <a:pt x="60" y="66"/>
                      <a:pt x="60" y="70"/>
                    </a:cubicBezTo>
                    <a:cubicBezTo>
                      <a:pt x="59" y="74"/>
                      <a:pt x="56" y="82"/>
                      <a:pt x="54" y="84"/>
                    </a:cubicBezTo>
                    <a:cubicBezTo>
                      <a:pt x="51" y="87"/>
                      <a:pt x="46" y="89"/>
                      <a:pt x="45" y="90"/>
                    </a:cubicBezTo>
                    <a:cubicBezTo>
                      <a:pt x="44" y="90"/>
                      <a:pt x="42" y="90"/>
                      <a:pt x="43" y="90"/>
                    </a:cubicBezTo>
                    <a:cubicBezTo>
                      <a:pt x="41" y="90"/>
                      <a:pt x="46" y="91"/>
                      <a:pt x="55" y="93"/>
                    </a:cubicBezTo>
                    <a:cubicBezTo>
                      <a:pt x="63" y="95"/>
                      <a:pt x="75" y="98"/>
                      <a:pt x="88" y="100"/>
                    </a:cubicBezTo>
                    <a:cubicBezTo>
                      <a:pt x="110" y="105"/>
                      <a:pt x="132" y="108"/>
                      <a:pt x="146" y="112"/>
                    </a:cubicBezTo>
                    <a:cubicBezTo>
                      <a:pt x="153" y="114"/>
                      <a:pt x="157" y="116"/>
                      <a:pt x="159" y="116"/>
                    </a:cubicBezTo>
                    <a:cubicBezTo>
                      <a:pt x="156" y="115"/>
                      <a:pt x="152" y="111"/>
                      <a:pt x="150" y="107"/>
                    </a:cubicBezTo>
                    <a:cubicBezTo>
                      <a:pt x="147" y="100"/>
                      <a:pt x="154" y="82"/>
                      <a:pt x="158" y="79"/>
                    </a:cubicBezTo>
                    <a:cubicBezTo>
                      <a:pt x="164" y="77"/>
                      <a:pt x="168" y="76"/>
                      <a:pt x="168" y="76"/>
                    </a:cubicBezTo>
                    <a:cubicBezTo>
                      <a:pt x="168" y="76"/>
                      <a:pt x="167" y="76"/>
                      <a:pt x="165" y="76"/>
                    </a:cubicBezTo>
                    <a:cubicBezTo>
                      <a:pt x="162" y="76"/>
                      <a:pt x="158" y="75"/>
                      <a:pt x="153" y="75"/>
                    </a:cubicBezTo>
                    <a:cubicBezTo>
                      <a:pt x="142" y="73"/>
                      <a:pt x="129" y="71"/>
                      <a:pt x="115" y="69"/>
                    </a:cubicBezTo>
                    <a:cubicBezTo>
                      <a:pt x="101" y="66"/>
                      <a:pt x="86" y="62"/>
                      <a:pt x="75" y="58"/>
                    </a:cubicBezTo>
                    <a:cubicBezTo>
                      <a:pt x="69" y="56"/>
                      <a:pt x="65" y="54"/>
                      <a:pt x="62" y="53"/>
                    </a:cubicBezTo>
                    <a:cubicBezTo>
                      <a:pt x="59" y="52"/>
                      <a:pt x="60" y="53"/>
                      <a:pt x="65" y="58"/>
                    </a:cubicBezTo>
                    <a:cubicBezTo>
                      <a:pt x="67" y="65"/>
                      <a:pt x="67" y="72"/>
                      <a:pt x="65" y="76"/>
                    </a:cubicBezTo>
                    <a:cubicBezTo>
                      <a:pt x="64" y="80"/>
                      <a:pt x="59" y="84"/>
                      <a:pt x="58" y="85"/>
                    </a:cubicBezTo>
                    <a:cubicBezTo>
                      <a:pt x="55" y="86"/>
                      <a:pt x="52" y="87"/>
                      <a:pt x="51" y="88"/>
                    </a:cubicBezTo>
                    <a:cubicBezTo>
                      <a:pt x="52" y="87"/>
                      <a:pt x="53" y="87"/>
                      <a:pt x="56" y="88"/>
                    </a:cubicBezTo>
                    <a:cubicBezTo>
                      <a:pt x="69" y="88"/>
                      <a:pt x="92" y="92"/>
                      <a:pt x="114" y="96"/>
                    </a:cubicBezTo>
                    <a:cubicBezTo>
                      <a:pt x="128" y="99"/>
                      <a:pt x="142" y="103"/>
                      <a:pt x="151" y="106"/>
                    </a:cubicBezTo>
                    <a:cubicBezTo>
                      <a:pt x="155" y="107"/>
                      <a:pt x="157" y="108"/>
                      <a:pt x="157" y="108"/>
                    </a:cubicBezTo>
                    <a:cubicBezTo>
                      <a:pt x="157" y="108"/>
                      <a:pt x="153" y="105"/>
                      <a:pt x="150" y="99"/>
                    </a:cubicBezTo>
                    <a:cubicBezTo>
                      <a:pt x="149" y="88"/>
                      <a:pt x="160" y="73"/>
                      <a:pt x="163" y="72"/>
                    </a:cubicBezTo>
                    <a:cubicBezTo>
                      <a:pt x="165" y="71"/>
                      <a:pt x="162" y="71"/>
                      <a:pt x="155" y="70"/>
                    </a:cubicBezTo>
                    <a:cubicBezTo>
                      <a:pt x="145" y="69"/>
                      <a:pt x="130" y="65"/>
                      <a:pt x="113" y="60"/>
                    </a:cubicBezTo>
                    <a:cubicBezTo>
                      <a:pt x="86" y="51"/>
                      <a:pt x="56" y="38"/>
                      <a:pt x="46" y="32"/>
                    </a:cubicBezTo>
                    <a:cubicBezTo>
                      <a:pt x="43" y="31"/>
                      <a:pt x="41" y="30"/>
                      <a:pt x="40" y="29"/>
                    </a:cubicBezTo>
                    <a:cubicBezTo>
                      <a:pt x="42" y="30"/>
                      <a:pt x="45" y="33"/>
                      <a:pt x="48" y="39"/>
                    </a:cubicBezTo>
                    <a:cubicBezTo>
                      <a:pt x="49" y="45"/>
                      <a:pt x="44" y="61"/>
                      <a:pt x="39" y="65"/>
                    </a:cubicBezTo>
                    <a:cubicBezTo>
                      <a:pt x="35" y="67"/>
                      <a:pt x="31" y="68"/>
                      <a:pt x="29" y="68"/>
                    </a:cubicBezTo>
                    <a:cubicBezTo>
                      <a:pt x="27" y="68"/>
                      <a:pt x="27" y="68"/>
                      <a:pt x="29" y="68"/>
                    </a:cubicBezTo>
                    <a:cubicBezTo>
                      <a:pt x="33" y="69"/>
                      <a:pt x="36" y="69"/>
                      <a:pt x="41" y="70"/>
                    </a:cubicBezTo>
                    <a:cubicBezTo>
                      <a:pt x="52" y="73"/>
                      <a:pt x="66" y="76"/>
                      <a:pt x="79" y="80"/>
                    </a:cubicBezTo>
                    <a:cubicBezTo>
                      <a:pt x="88" y="83"/>
                      <a:pt x="96" y="86"/>
                      <a:pt x="104" y="90"/>
                    </a:cubicBezTo>
                    <a:cubicBezTo>
                      <a:pt x="112" y="93"/>
                      <a:pt x="119" y="96"/>
                      <a:pt x="122" y="98"/>
                    </a:cubicBezTo>
                    <a:cubicBezTo>
                      <a:pt x="124" y="99"/>
                      <a:pt x="125" y="100"/>
                      <a:pt x="126" y="100"/>
                    </a:cubicBezTo>
                    <a:cubicBezTo>
                      <a:pt x="128" y="101"/>
                      <a:pt x="127" y="101"/>
                      <a:pt x="125" y="99"/>
                    </a:cubicBezTo>
                    <a:cubicBezTo>
                      <a:pt x="119" y="92"/>
                      <a:pt x="141" y="61"/>
                      <a:pt x="143" y="61"/>
                    </a:cubicBezTo>
                    <a:cubicBezTo>
                      <a:pt x="144" y="62"/>
                      <a:pt x="145" y="62"/>
                      <a:pt x="145" y="62"/>
                    </a:cubicBezTo>
                    <a:cubicBezTo>
                      <a:pt x="145" y="62"/>
                      <a:pt x="144" y="62"/>
                      <a:pt x="143" y="61"/>
                    </a:cubicBezTo>
                    <a:cubicBezTo>
                      <a:pt x="139" y="60"/>
                      <a:pt x="135" y="60"/>
                      <a:pt x="130" y="59"/>
                    </a:cubicBezTo>
                    <a:cubicBezTo>
                      <a:pt x="125" y="58"/>
                      <a:pt x="120" y="57"/>
                      <a:pt x="115" y="56"/>
                    </a:cubicBezTo>
                    <a:cubicBezTo>
                      <a:pt x="109" y="55"/>
                      <a:pt x="102" y="55"/>
                      <a:pt x="95" y="54"/>
                    </a:cubicBezTo>
                    <a:cubicBezTo>
                      <a:pt x="77" y="51"/>
                      <a:pt x="57" y="48"/>
                      <a:pt x="44" y="47"/>
                    </a:cubicBezTo>
                    <a:lnTo>
                      <a:pt x="44" y="47"/>
                    </a:lnTo>
                    <a:cubicBezTo>
                      <a:pt x="33" y="46"/>
                      <a:pt x="22" y="54"/>
                      <a:pt x="21" y="66"/>
                    </a:cubicBezTo>
                    <a:lnTo>
                      <a:pt x="21" y="66"/>
                    </a:lnTo>
                    <a:cubicBezTo>
                      <a:pt x="20" y="78"/>
                      <a:pt x="29" y="88"/>
                      <a:pt x="40" y="8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
              <p:cNvSpPr/>
              <p:nvPr/>
            </p:nvSpPr>
            <p:spPr>
              <a:xfrm>
                <a:off x="2314" y="2046"/>
                <a:ext cx="517" cy="148"/>
              </a:xfrm>
              <a:custGeom>
                <a:avLst/>
                <a:gdLst/>
                <a:ahLst/>
                <a:cxnLst/>
                <a:rect l="l" t="t" r="r" b="b"/>
                <a:pathLst>
                  <a:path w="527" h="200" extrusionOk="0">
                    <a:moveTo>
                      <a:pt x="43" y="61"/>
                    </a:moveTo>
                    <a:lnTo>
                      <a:pt x="43" y="61"/>
                    </a:lnTo>
                    <a:cubicBezTo>
                      <a:pt x="50" y="65"/>
                      <a:pt x="70" y="73"/>
                      <a:pt x="90" y="77"/>
                    </a:cubicBezTo>
                    <a:lnTo>
                      <a:pt x="90" y="77"/>
                    </a:lnTo>
                    <a:cubicBezTo>
                      <a:pt x="101" y="80"/>
                      <a:pt x="113" y="73"/>
                      <a:pt x="116" y="62"/>
                    </a:cubicBezTo>
                    <a:lnTo>
                      <a:pt x="116" y="62"/>
                    </a:lnTo>
                    <a:cubicBezTo>
                      <a:pt x="119" y="50"/>
                      <a:pt x="112" y="39"/>
                      <a:pt x="100" y="36"/>
                    </a:cubicBezTo>
                    <a:lnTo>
                      <a:pt x="100" y="36"/>
                    </a:lnTo>
                    <a:cubicBezTo>
                      <a:pt x="89" y="33"/>
                      <a:pt x="77" y="40"/>
                      <a:pt x="74" y="52"/>
                    </a:cubicBezTo>
                    <a:lnTo>
                      <a:pt x="74" y="52"/>
                    </a:lnTo>
                    <a:cubicBezTo>
                      <a:pt x="71" y="63"/>
                      <a:pt x="78" y="75"/>
                      <a:pt x="90" y="77"/>
                    </a:cubicBezTo>
                    <a:cubicBezTo>
                      <a:pt x="99" y="80"/>
                      <a:pt x="108" y="81"/>
                      <a:pt x="116" y="82"/>
                    </a:cubicBezTo>
                    <a:lnTo>
                      <a:pt x="116" y="82"/>
                    </a:lnTo>
                    <a:cubicBezTo>
                      <a:pt x="127" y="83"/>
                      <a:pt x="138" y="75"/>
                      <a:pt x="139" y="63"/>
                    </a:cubicBezTo>
                    <a:lnTo>
                      <a:pt x="139" y="63"/>
                    </a:lnTo>
                    <a:cubicBezTo>
                      <a:pt x="141" y="51"/>
                      <a:pt x="132" y="40"/>
                      <a:pt x="121" y="39"/>
                    </a:cubicBezTo>
                    <a:lnTo>
                      <a:pt x="121" y="39"/>
                    </a:lnTo>
                    <a:cubicBezTo>
                      <a:pt x="109" y="38"/>
                      <a:pt x="98" y="46"/>
                      <a:pt x="97" y="58"/>
                    </a:cubicBezTo>
                    <a:lnTo>
                      <a:pt x="97" y="58"/>
                    </a:lnTo>
                    <a:cubicBezTo>
                      <a:pt x="95" y="70"/>
                      <a:pt x="104" y="80"/>
                      <a:pt x="116" y="82"/>
                    </a:cubicBezTo>
                    <a:cubicBezTo>
                      <a:pt x="119" y="82"/>
                      <a:pt x="124" y="83"/>
                      <a:pt x="127" y="83"/>
                    </a:cubicBezTo>
                    <a:lnTo>
                      <a:pt x="127" y="83"/>
                    </a:lnTo>
                    <a:cubicBezTo>
                      <a:pt x="139" y="85"/>
                      <a:pt x="150" y="76"/>
                      <a:pt x="151" y="64"/>
                    </a:cubicBezTo>
                    <a:lnTo>
                      <a:pt x="151" y="64"/>
                    </a:lnTo>
                    <a:cubicBezTo>
                      <a:pt x="152" y="52"/>
                      <a:pt x="143" y="42"/>
                      <a:pt x="131" y="41"/>
                    </a:cubicBezTo>
                    <a:lnTo>
                      <a:pt x="131" y="41"/>
                    </a:lnTo>
                    <a:cubicBezTo>
                      <a:pt x="120" y="40"/>
                      <a:pt x="109" y="48"/>
                      <a:pt x="108" y="60"/>
                    </a:cubicBezTo>
                    <a:lnTo>
                      <a:pt x="108" y="60"/>
                    </a:lnTo>
                    <a:cubicBezTo>
                      <a:pt x="107" y="72"/>
                      <a:pt x="115" y="82"/>
                      <a:pt x="127" y="83"/>
                    </a:cubicBezTo>
                    <a:cubicBezTo>
                      <a:pt x="129" y="84"/>
                      <a:pt x="132" y="84"/>
                      <a:pt x="134" y="84"/>
                    </a:cubicBezTo>
                    <a:cubicBezTo>
                      <a:pt x="137" y="83"/>
                      <a:pt x="144" y="81"/>
                      <a:pt x="151" y="76"/>
                    </a:cubicBezTo>
                    <a:cubicBezTo>
                      <a:pt x="148" y="44"/>
                      <a:pt x="142" y="40"/>
                      <a:pt x="137" y="37"/>
                    </a:cubicBezTo>
                    <a:cubicBezTo>
                      <a:pt x="125" y="31"/>
                      <a:pt x="107" y="26"/>
                      <a:pt x="91" y="20"/>
                    </a:cubicBezTo>
                    <a:cubicBezTo>
                      <a:pt x="85" y="17"/>
                      <a:pt x="79" y="14"/>
                      <a:pt x="73" y="12"/>
                    </a:cubicBezTo>
                    <a:cubicBezTo>
                      <a:pt x="64" y="8"/>
                      <a:pt x="58" y="5"/>
                      <a:pt x="56" y="4"/>
                    </a:cubicBezTo>
                    <a:cubicBezTo>
                      <a:pt x="56" y="4"/>
                      <a:pt x="57" y="4"/>
                      <a:pt x="57" y="5"/>
                    </a:cubicBezTo>
                    <a:cubicBezTo>
                      <a:pt x="57" y="5"/>
                      <a:pt x="59" y="6"/>
                      <a:pt x="60" y="8"/>
                    </a:cubicBezTo>
                    <a:cubicBezTo>
                      <a:pt x="61" y="9"/>
                      <a:pt x="63" y="13"/>
                      <a:pt x="64" y="16"/>
                    </a:cubicBezTo>
                    <a:cubicBezTo>
                      <a:pt x="65" y="20"/>
                      <a:pt x="62" y="32"/>
                      <a:pt x="58" y="36"/>
                    </a:cubicBezTo>
                    <a:cubicBezTo>
                      <a:pt x="40" y="42"/>
                      <a:pt x="65" y="53"/>
                      <a:pt x="89" y="62"/>
                    </a:cubicBezTo>
                    <a:cubicBezTo>
                      <a:pt x="103" y="68"/>
                      <a:pt x="117" y="73"/>
                      <a:pt x="128" y="76"/>
                    </a:cubicBezTo>
                    <a:cubicBezTo>
                      <a:pt x="133" y="78"/>
                      <a:pt x="138" y="79"/>
                      <a:pt x="142" y="80"/>
                    </a:cubicBezTo>
                    <a:cubicBezTo>
                      <a:pt x="142" y="80"/>
                      <a:pt x="144" y="81"/>
                      <a:pt x="146" y="81"/>
                    </a:cubicBezTo>
                    <a:cubicBezTo>
                      <a:pt x="148" y="81"/>
                      <a:pt x="150" y="81"/>
                      <a:pt x="153" y="81"/>
                    </a:cubicBezTo>
                    <a:cubicBezTo>
                      <a:pt x="154" y="81"/>
                      <a:pt x="159" y="80"/>
                      <a:pt x="162" y="78"/>
                    </a:cubicBezTo>
                    <a:cubicBezTo>
                      <a:pt x="166" y="76"/>
                      <a:pt x="172" y="65"/>
                      <a:pt x="173" y="60"/>
                    </a:cubicBezTo>
                    <a:cubicBezTo>
                      <a:pt x="164" y="42"/>
                      <a:pt x="160" y="39"/>
                      <a:pt x="156" y="37"/>
                    </a:cubicBezTo>
                    <a:cubicBezTo>
                      <a:pt x="142" y="30"/>
                      <a:pt x="112" y="19"/>
                      <a:pt x="86" y="13"/>
                    </a:cubicBezTo>
                    <a:cubicBezTo>
                      <a:pt x="69" y="9"/>
                      <a:pt x="53" y="7"/>
                      <a:pt x="42" y="6"/>
                    </a:cubicBezTo>
                    <a:cubicBezTo>
                      <a:pt x="35" y="5"/>
                      <a:pt x="26" y="4"/>
                      <a:pt x="18" y="5"/>
                    </a:cubicBezTo>
                    <a:cubicBezTo>
                      <a:pt x="10" y="8"/>
                      <a:pt x="5" y="13"/>
                      <a:pt x="2" y="18"/>
                    </a:cubicBezTo>
                    <a:cubicBezTo>
                      <a:pt x="0" y="23"/>
                      <a:pt x="0" y="35"/>
                      <a:pt x="2" y="41"/>
                    </a:cubicBezTo>
                    <a:cubicBezTo>
                      <a:pt x="13" y="51"/>
                      <a:pt x="19" y="53"/>
                      <a:pt x="23" y="54"/>
                    </a:cubicBezTo>
                    <a:cubicBezTo>
                      <a:pt x="28" y="56"/>
                      <a:pt x="36" y="57"/>
                      <a:pt x="43" y="59"/>
                    </a:cubicBezTo>
                    <a:cubicBezTo>
                      <a:pt x="59" y="62"/>
                      <a:pt x="85" y="66"/>
                      <a:pt x="109" y="69"/>
                    </a:cubicBezTo>
                    <a:cubicBezTo>
                      <a:pt x="121" y="71"/>
                      <a:pt x="133" y="72"/>
                      <a:pt x="141" y="72"/>
                    </a:cubicBezTo>
                    <a:cubicBezTo>
                      <a:pt x="145" y="72"/>
                      <a:pt x="150" y="72"/>
                      <a:pt x="153" y="72"/>
                    </a:cubicBezTo>
                    <a:cubicBezTo>
                      <a:pt x="155" y="71"/>
                      <a:pt x="159" y="70"/>
                      <a:pt x="163" y="69"/>
                    </a:cubicBezTo>
                    <a:cubicBezTo>
                      <a:pt x="165" y="68"/>
                      <a:pt x="170" y="63"/>
                      <a:pt x="172" y="59"/>
                    </a:cubicBezTo>
                    <a:cubicBezTo>
                      <a:pt x="174" y="54"/>
                      <a:pt x="174" y="44"/>
                      <a:pt x="172" y="40"/>
                    </a:cubicBezTo>
                    <a:cubicBezTo>
                      <a:pt x="162" y="29"/>
                      <a:pt x="153" y="25"/>
                      <a:pt x="146" y="23"/>
                    </a:cubicBezTo>
                    <a:cubicBezTo>
                      <a:pt x="137" y="20"/>
                      <a:pt x="128" y="18"/>
                      <a:pt x="117" y="16"/>
                    </a:cubicBezTo>
                    <a:cubicBezTo>
                      <a:pt x="100" y="12"/>
                      <a:pt x="78" y="6"/>
                      <a:pt x="64" y="5"/>
                    </a:cubicBezTo>
                    <a:cubicBezTo>
                      <a:pt x="60" y="4"/>
                      <a:pt x="52" y="4"/>
                      <a:pt x="42" y="7"/>
                    </a:cubicBezTo>
                    <a:cubicBezTo>
                      <a:pt x="32" y="32"/>
                      <a:pt x="36" y="41"/>
                      <a:pt x="39" y="44"/>
                    </a:cubicBezTo>
                    <a:cubicBezTo>
                      <a:pt x="42" y="47"/>
                      <a:pt x="46" y="51"/>
                      <a:pt x="49" y="53"/>
                    </a:cubicBezTo>
                    <a:cubicBezTo>
                      <a:pt x="60" y="59"/>
                      <a:pt x="74" y="65"/>
                      <a:pt x="90" y="69"/>
                    </a:cubicBezTo>
                    <a:cubicBezTo>
                      <a:pt x="100" y="73"/>
                      <a:pt x="112" y="76"/>
                      <a:pt x="126" y="80"/>
                    </a:cubicBezTo>
                    <a:cubicBezTo>
                      <a:pt x="143" y="85"/>
                      <a:pt x="163" y="91"/>
                      <a:pt x="181" y="97"/>
                    </a:cubicBezTo>
                    <a:cubicBezTo>
                      <a:pt x="203" y="104"/>
                      <a:pt x="224" y="110"/>
                      <a:pt x="238" y="113"/>
                    </a:cubicBezTo>
                    <a:cubicBezTo>
                      <a:pt x="245" y="114"/>
                      <a:pt x="254" y="114"/>
                      <a:pt x="261" y="112"/>
                    </a:cubicBezTo>
                    <a:cubicBezTo>
                      <a:pt x="263" y="112"/>
                      <a:pt x="270" y="108"/>
                      <a:pt x="274" y="103"/>
                    </a:cubicBezTo>
                    <a:cubicBezTo>
                      <a:pt x="278" y="97"/>
                      <a:pt x="279" y="84"/>
                      <a:pt x="277" y="79"/>
                    </a:cubicBezTo>
                    <a:cubicBezTo>
                      <a:pt x="270" y="68"/>
                      <a:pt x="262" y="62"/>
                      <a:pt x="254" y="57"/>
                    </a:cubicBezTo>
                    <a:cubicBezTo>
                      <a:pt x="242" y="50"/>
                      <a:pt x="227" y="45"/>
                      <a:pt x="212" y="39"/>
                    </a:cubicBezTo>
                    <a:cubicBezTo>
                      <a:pt x="199" y="34"/>
                      <a:pt x="185" y="28"/>
                      <a:pt x="175" y="23"/>
                    </a:cubicBezTo>
                    <a:cubicBezTo>
                      <a:pt x="171" y="21"/>
                      <a:pt x="166" y="19"/>
                      <a:pt x="163" y="18"/>
                    </a:cubicBezTo>
                    <a:cubicBezTo>
                      <a:pt x="162" y="17"/>
                      <a:pt x="160" y="16"/>
                      <a:pt x="159" y="16"/>
                    </a:cubicBezTo>
                    <a:cubicBezTo>
                      <a:pt x="158" y="15"/>
                      <a:pt x="155" y="14"/>
                      <a:pt x="149" y="14"/>
                    </a:cubicBezTo>
                    <a:lnTo>
                      <a:pt x="149" y="14"/>
                    </a:lnTo>
                    <a:cubicBezTo>
                      <a:pt x="137" y="15"/>
                      <a:pt x="128" y="25"/>
                      <a:pt x="129" y="37"/>
                    </a:cubicBezTo>
                    <a:lnTo>
                      <a:pt x="129" y="37"/>
                    </a:lnTo>
                    <a:cubicBezTo>
                      <a:pt x="130" y="48"/>
                      <a:pt x="140" y="57"/>
                      <a:pt x="152" y="57"/>
                    </a:cubicBezTo>
                    <a:lnTo>
                      <a:pt x="152" y="57"/>
                    </a:lnTo>
                    <a:cubicBezTo>
                      <a:pt x="163" y="56"/>
                      <a:pt x="172" y="45"/>
                      <a:pt x="172" y="34"/>
                    </a:cubicBezTo>
                    <a:lnTo>
                      <a:pt x="172" y="34"/>
                    </a:lnTo>
                    <a:cubicBezTo>
                      <a:pt x="171" y="22"/>
                      <a:pt x="161" y="13"/>
                      <a:pt x="149" y="14"/>
                    </a:cubicBezTo>
                    <a:cubicBezTo>
                      <a:pt x="129" y="34"/>
                      <a:pt x="136" y="51"/>
                      <a:pt x="137" y="52"/>
                    </a:cubicBezTo>
                    <a:cubicBezTo>
                      <a:pt x="142" y="55"/>
                      <a:pt x="150" y="61"/>
                      <a:pt x="164" y="69"/>
                    </a:cubicBezTo>
                    <a:cubicBezTo>
                      <a:pt x="179" y="78"/>
                      <a:pt x="199" y="89"/>
                      <a:pt x="217" y="98"/>
                    </a:cubicBezTo>
                    <a:cubicBezTo>
                      <a:pt x="232" y="105"/>
                      <a:pt x="246" y="111"/>
                      <a:pt x="257" y="115"/>
                    </a:cubicBezTo>
                    <a:cubicBezTo>
                      <a:pt x="270" y="119"/>
                      <a:pt x="281" y="121"/>
                      <a:pt x="291" y="120"/>
                    </a:cubicBezTo>
                    <a:lnTo>
                      <a:pt x="291" y="120"/>
                    </a:lnTo>
                    <a:cubicBezTo>
                      <a:pt x="302" y="116"/>
                      <a:pt x="308" y="104"/>
                      <a:pt x="305" y="93"/>
                    </a:cubicBezTo>
                    <a:lnTo>
                      <a:pt x="305" y="93"/>
                    </a:lnTo>
                    <a:cubicBezTo>
                      <a:pt x="301" y="82"/>
                      <a:pt x="289" y="75"/>
                      <a:pt x="278" y="79"/>
                    </a:cubicBezTo>
                    <a:lnTo>
                      <a:pt x="278" y="79"/>
                    </a:lnTo>
                    <a:cubicBezTo>
                      <a:pt x="267" y="82"/>
                      <a:pt x="260" y="94"/>
                      <a:pt x="264" y="106"/>
                    </a:cubicBezTo>
                    <a:lnTo>
                      <a:pt x="264" y="106"/>
                    </a:lnTo>
                    <a:cubicBezTo>
                      <a:pt x="267" y="117"/>
                      <a:pt x="279" y="123"/>
                      <a:pt x="291" y="120"/>
                    </a:cubicBezTo>
                    <a:cubicBezTo>
                      <a:pt x="289" y="78"/>
                      <a:pt x="280" y="76"/>
                      <a:pt x="270" y="73"/>
                    </a:cubicBezTo>
                    <a:cubicBezTo>
                      <a:pt x="262" y="72"/>
                      <a:pt x="256" y="70"/>
                      <a:pt x="248" y="68"/>
                    </a:cubicBezTo>
                    <a:cubicBezTo>
                      <a:pt x="237" y="64"/>
                      <a:pt x="222" y="58"/>
                      <a:pt x="207" y="52"/>
                    </a:cubicBezTo>
                    <a:cubicBezTo>
                      <a:pt x="197" y="49"/>
                      <a:pt x="187" y="45"/>
                      <a:pt x="179" y="41"/>
                    </a:cubicBezTo>
                    <a:cubicBezTo>
                      <a:pt x="168" y="37"/>
                      <a:pt x="158" y="35"/>
                      <a:pt x="151" y="34"/>
                    </a:cubicBezTo>
                    <a:cubicBezTo>
                      <a:pt x="147" y="34"/>
                      <a:pt x="143" y="34"/>
                      <a:pt x="141" y="35"/>
                    </a:cubicBezTo>
                    <a:cubicBezTo>
                      <a:pt x="137" y="36"/>
                      <a:pt x="131" y="40"/>
                      <a:pt x="127" y="45"/>
                    </a:cubicBezTo>
                    <a:cubicBezTo>
                      <a:pt x="125" y="50"/>
                      <a:pt x="124" y="60"/>
                      <a:pt x="125" y="65"/>
                    </a:cubicBezTo>
                    <a:cubicBezTo>
                      <a:pt x="126" y="68"/>
                      <a:pt x="128" y="72"/>
                      <a:pt x="130" y="74"/>
                    </a:cubicBezTo>
                    <a:cubicBezTo>
                      <a:pt x="139" y="82"/>
                      <a:pt x="152" y="89"/>
                      <a:pt x="166" y="96"/>
                    </a:cubicBezTo>
                    <a:cubicBezTo>
                      <a:pt x="175" y="100"/>
                      <a:pt x="184" y="104"/>
                      <a:pt x="194" y="108"/>
                    </a:cubicBezTo>
                    <a:cubicBezTo>
                      <a:pt x="209" y="115"/>
                      <a:pt x="225" y="122"/>
                      <a:pt x="240" y="129"/>
                    </a:cubicBezTo>
                    <a:cubicBezTo>
                      <a:pt x="266" y="140"/>
                      <a:pt x="289" y="150"/>
                      <a:pt x="302" y="154"/>
                    </a:cubicBezTo>
                    <a:cubicBezTo>
                      <a:pt x="308" y="155"/>
                      <a:pt x="316" y="156"/>
                      <a:pt x="323" y="154"/>
                    </a:cubicBezTo>
                    <a:cubicBezTo>
                      <a:pt x="326" y="153"/>
                      <a:pt x="333" y="147"/>
                      <a:pt x="336" y="142"/>
                    </a:cubicBezTo>
                    <a:cubicBezTo>
                      <a:pt x="337" y="137"/>
                      <a:pt x="337" y="127"/>
                      <a:pt x="336" y="124"/>
                    </a:cubicBezTo>
                    <a:cubicBezTo>
                      <a:pt x="333" y="120"/>
                      <a:pt x="329" y="115"/>
                      <a:pt x="327" y="114"/>
                    </a:cubicBezTo>
                    <a:cubicBezTo>
                      <a:pt x="321" y="110"/>
                      <a:pt x="314" y="107"/>
                      <a:pt x="307" y="104"/>
                    </a:cubicBezTo>
                    <a:cubicBezTo>
                      <a:pt x="294" y="99"/>
                      <a:pt x="277" y="94"/>
                      <a:pt x="259" y="87"/>
                    </a:cubicBezTo>
                    <a:cubicBezTo>
                      <a:pt x="244" y="81"/>
                      <a:pt x="225" y="73"/>
                      <a:pt x="209" y="67"/>
                    </a:cubicBezTo>
                    <a:cubicBezTo>
                      <a:pt x="195" y="61"/>
                      <a:pt x="182" y="57"/>
                      <a:pt x="173" y="54"/>
                    </a:cubicBezTo>
                    <a:cubicBezTo>
                      <a:pt x="166" y="52"/>
                      <a:pt x="156" y="53"/>
                      <a:pt x="147" y="57"/>
                    </a:cubicBezTo>
                    <a:cubicBezTo>
                      <a:pt x="142" y="61"/>
                      <a:pt x="137" y="73"/>
                      <a:pt x="137" y="79"/>
                    </a:cubicBezTo>
                    <a:cubicBezTo>
                      <a:pt x="138" y="83"/>
                      <a:pt x="140" y="88"/>
                      <a:pt x="141" y="90"/>
                    </a:cubicBezTo>
                    <a:cubicBezTo>
                      <a:pt x="145" y="97"/>
                      <a:pt x="155" y="107"/>
                      <a:pt x="166" y="114"/>
                    </a:cubicBezTo>
                    <a:cubicBezTo>
                      <a:pt x="172" y="118"/>
                      <a:pt x="179" y="122"/>
                      <a:pt x="186" y="125"/>
                    </a:cubicBezTo>
                    <a:cubicBezTo>
                      <a:pt x="205" y="133"/>
                      <a:pt x="231" y="143"/>
                      <a:pt x="252" y="150"/>
                    </a:cubicBezTo>
                    <a:cubicBezTo>
                      <a:pt x="260" y="154"/>
                      <a:pt x="269" y="156"/>
                      <a:pt x="275" y="158"/>
                    </a:cubicBezTo>
                    <a:cubicBezTo>
                      <a:pt x="284" y="161"/>
                      <a:pt x="292" y="164"/>
                      <a:pt x="296" y="164"/>
                    </a:cubicBezTo>
                    <a:cubicBezTo>
                      <a:pt x="298" y="165"/>
                      <a:pt x="299" y="165"/>
                      <a:pt x="301" y="165"/>
                    </a:cubicBezTo>
                    <a:cubicBezTo>
                      <a:pt x="302" y="165"/>
                      <a:pt x="303" y="166"/>
                      <a:pt x="304" y="166"/>
                    </a:cubicBezTo>
                    <a:cubicBezTo>
                      <a:pt x="305" y="166"/>
                      <a:pt x="306" y="166"/>
                      <a:pt x="308" y="166"/>
                    </a:cubicBezTo>
                    <a:cubicBezTo>
                      <a:pt x="309" y="165"/>
                      <a:pt x="315" y="164"/>
                      <a:pt x="321" y="160"/>
                    </a:cubicBezTo>
                    <a:lnTo>
                      <a:pt x="321" y="160"/>
                    </a:lnTo>
                    <a:cubicBezTo>
                      <a:pt x="329" y="151"/>
                      <a:pt x="329" y="138"/>
                      <a:pt x="321" y="129"/>
                    </a:cubicBezTo>
                    <a:lnTo>
                      <a:pt x="321" y="129"/>
                    </a:lnTo>
                    <a:cubicBezTo>
                      <a:pt x="313" y="121"/>
                      <a:pt x="299" y="121"/>
                      <a:pt x="291" y="129"/>
                    </a:cubicBezTo>
                    <a:lnTo>
                      <a:pt x="291" y="129"/>
                    </a:lnTo>
                    <a:cubicBezTo>
                      <a:pt x="282" y="137"/>
                      <a:pt x="282" y="151"/>
                      <a:pt x="290" y="159"/>
                    </a:cubicBezTo>
                    <a:lnTo>
                      <a:pt x="290" y="159"/>
                    </a:lnTo>
                    <a:cubicBezTo>
                      <a:pt x="299" y="168"/>
                      <a:pt x="312" y="168"/>
                      <a:pt x="321" y="160"/>
                    </a:cubicBezTo>
                    <a:cubicBezTo>
                      <a:pt x="312" y="124"/>
                      <a:pt x="308" y="122"/>
                      <a:pt x="304" y="121"/>
                    </a:cubicBezTo>
                    <a:cubicBezTo>
                      <a:pt x="297" y="119"/>
                      <a:pt x="283" y="115"/>
                      <a:pt x="267" y="111"/>
                    </a:cubicBezTo>
                    <a:cubicBezTo>
                      <a:pt x="248" y="107"/>
                      <a:pt x="225" y="102"/>
                      <a:pt x="207" y="98"/>
                    </a:cubicBezTo>
                    <a:cubicBezTo>
                      <a:pt x="197" y="96"/>
                      <a:pt x="187" y="94"/>
                      <a:pt x="180" y="93"/>
                    </a:cubicBezTo>
                    <a:cubicBezTo>
                      <a:pt x="176" y="93"/>
                      <a:pt x="171" y="93"/>
                      <a:pt x="166" y="94"/>
                    </a:cubicBezTo>
                    <a:cubicBezTo>
                      <a:pt x="165" y="95"/>
                      <a:pt x="161" y="97"/>
                      <a:pt x="159" y="98"/>
                    </a:cubicBezTo>
                    <a:cubicBezTo>
                      <a:pt x="157" y="100"/>
                      <a:pt x="153" y="106"/>
                      <a:pt x="151" y="110"/>
                    </a:cubicBezTo>
                    <a:cubicBezTo>
                      <a:pt x="151" y="115"/>
                      <a:pt x="152" y="122"/>
                      <a:pt x="153" y="125"/>
                    </a:cubicBezTo>
                    <a:cubicBezTo>
                      <a:pt x="154" y="127"/>
                      <a:pt x="156" y="130"/>
                      <a:pt x="158" y="131"/>
                    </a:cubicBezTo>
                    <a:cubicBezTo>
                      <a:pt x="170" y="140"/>
                      <a:pt x="200" y="149"/>
                      <a:pt x="230" y="156"/>
                    </a:cubicBezTo>
                    <a:cubicBezTo>
                      <a:pt x="247" y="160"/>
                      <a:pt x="264" y="163"/>
                      <a:pt x="278" y="165"/>
                    </a:cubicBezTo>
                    <a:cubicBezTo>
                      <a:pt x="285" y="166"/>
                      <a:pt x="291" y="167"/>
                      <a:pt x="296" y="167"/>
                    </a:cubicBezTo>
                    <a:cubicBezTo>
                      <a:pt x="301" y="168"/>
                      <a:pt x="307" y="169"/>
                      <a:pt x="313" y="169"/>
                    </a:cubicBezTo>
                    <a:lnTo>
                      <a:pt x="313" y="169"/>
                    </a:lnTo>
                    <a:cubicBezTo>
                      <a:pt x="324" y="168"/>
                      <a:pt x="333" y="157"/>
                      <a:pt x="332" y="145"/>
                    </a:cubicBezTo>
                    <a:lnTo>
                      <a:pt x="332" y="145"/>
                    </a:lnTo>
                    <a:cubicBezTo>
                      <a:pt x="331" y="134"/>
                      <a:pt x="320" y="125"/>
                      <a:pt x="308" y="126"/>
                    </a:cubicBezTo>
                    <a:lnTo>
                      <a:pt x="308" y="126"/>
                    </a:lnTo>
                    <a:cubicBezTo>
                      <a:pt x="297" y="127"/>
                      <a:pt x="288" y="138"/>
                      <a:pt x="289" y="149"/>
                    </a:cubicBezTo>
                    <a:lnTo>
                      <a:pt x="289" y="149"/>
                    </a:lnTo>
                    <a:cubicBezTo>
                      <a:pt x="290" y="161"/>
                      <a:pt x="301" y="170"/>
                      <a:pt x="313" y="169"/>
                    </a:cubicBezTo>
                    <a:cubicBezTo>
                      <a:pt x="329" y="137"/>
                      <a:pt x="325" y="131"/>
                      <a:pt x="323" y="130"/>
                    </a:cubicBezTo>
                    <a:cubicBezTo>
                      <a:pt x="322" y="129"/>
                      <a:pt x="320" y="128"/>
                      <a:pt x="319" y="127"/>
                    </a:cubicBezTo>
                    <a:cubicBezTo>
                      <a:pt x="317" y="126"/>
                      <a:pt x="315" y="125"/>
                      <a:pt x="312" y="124"/>
                    </a:cubicBezTo>
                    <a:cubicBezTo>
                      <a:pt x="305" y="122"/>
                      <a:pt x="294" y="120"/>
                      <a:pt x="281" y="117"/>
                    </a:cubicBezTo>
                    <a:cubicBezTo>
                      <a:pt x="273" y="116"/>
                      <a:pt x="265" y="114"/>
                      <a:pt x="256" y="112"/>
                    </a:cubicBezTo>
                    <a:cubicBezTo>
                      <a:pt x="244" y="110"/>
                      <a:pt x="230" y="107"/>
                      <a:pt x="217" y="103"/>
                    </a:cubicBezTo>
                    <a:cubicBezTo>
                      <a:pt x="200" y="99"/>
                      <a:pt x="186" y="96"/>
                      <a:pt x="177" y="93"/>
                    </a:cubicBezTo>
                    <a:cubicBezTo>
                      <a:pt x="174" y="93"/>
                      <a:pt x="175" y="93"/>
                      <a:pt x="182" y="98"/>
                    </a:cubicBezTo>
                    <a:lnTo>
                      <a:pt x="182" y="98"/>
                    </a:lnTo>
                    <a:cubicBezTo>
                      <a:pt x="174" y="89"/>
                      <a:pt x="161" y="89"/>
                      <a:pt x="152" y="97"/>
                    </a:cubicBezTo>
                    <a:lnTo>
                      <a:pt x="152" y="97"/>
                    </a:lnTo>
                    <a:cubicBezTo>
                      <a:pt x="143" y="105"/>
                      <a:pt x="143" y="118"/>
                      <a:pt x="151" y="127"/>
                    </a:cubicBezTo>
                    <a:lnTo>
                      <a:pt x="151" y="127"/>
                    </a:lnTo>
                    <a:cubicBezTo>
                      <a:pt x="159" y="136"/>
                      <a:pt x="172" y="136"/>
                      <a:pt x="181" y="128"/>
                    </a:cubicBezTo>
                    <a:lnTo>
                      <a:pt x="181" y="128"/>
                    </a:lnTo>
                    <a:cubicBezTo>
                      <a:pt x="190" y="120"/>
                      <a:pt x="190" y="107"/>
                      <a:pt x="182" y="98"/>
                    </a:cubicBezTo>
                    <a:cubicBezTo>
                      <a:pt x="188" y="112"/>
                      <a:pt x="171" y="133"/>
                      <a:pt x="168" y="134"/>
                    </a:cubicBezTo>
                    <a:cubicBezTo>
                      <a:pt x="167" y="134"/>
                      <a:pt x="165" y="134"/>
                      <a:pt x="165" y="134"/>
                    </a:cubicBezTo>
                    <a:cubicBezTo>
                      <a:pt x="165" y="134"/>
                      <a:pt x="166" y="134"/>
                      <a:pt x="167" y="134"/>
                    </a:cubicBezTo>
                    <a:cubicBezTo>
                      <a:pt x="171" y="135"/>
                      <a:pt x="180" y="136"/>
                      <a:pt x="192" y="139"/>
                    </a:cubicBezTo>
                    <a:cubicBezTo>
                      <a:pt x="208" y="142"/>
                      <a:pt x="229" y="146"/>
                      <a:pt x="251" y="150"/>
                    </a:cubicBezTo>
                    <a:cubicBezTo>
                      <a:pt x="281" y="156"/>
                      <a:pt x="312" y="163"/>
                      <a:pt x="338" y="169"/>
                    </a:cubicBezTo>
                    <a:cubicBezTo>
                      <a:pt x="362" y="176"/>
                      <a:pt x="381" y="181"/>
                      <a:pt x="391" y="183"/>
                    </a:cubicBezTo>
                    <a:cubicBezTo>
                      <a:pt x="394" y="183"/>
                      <a:pt x="396" y="184"/>
                      <a:pt x="398" y="184"/>
                    </a:cubicBezTo>
                    <a:cubicBezTo>
                      <a:pt x="400" y="184"/>
                      <a:pt x="402" y="184"/>
                      <a:pt x="404" y="184"/>
                    </a:cubicBezTo>
                    <a:cubicBezTo>
                      <a:pt x="406" y="183"/>
                      <a:pt x="409" y="183"/>
                      <a:pt x="411" y="182"/>
                    </a:cubicBezTo>
                    <a:cubicBezTo>
                      <a:pt x="414" y="180"/>
                      <a:pt x="420" y="174"/>
                      <a:pt x="422" y="169"/>
                    </a:cubicBezTo>
                    <a:cubicBezTo>
                      <a:pt x="415" y="145"/>
                      <a:pt x="410" y="142"/>
                      <a:pt x="406" y="140"/>
                    </a:cubicBezTo>
                    <a:cubicBezTo>
                      <a:pt x="403" y="138"/>
                      <a:pt x="398" y="136"/>
                      <a:pt x="392" y="134"/>
                    </a:cubicBezTo>
                    <a:cubicBezTo>
                      <a:pt x="375" y="128"/>
                      <a:pt x="348" y="119"/>
                      <a:pt x="326" y="112"/>
                    </a:cubicBezTo>
                    <a:cubicBezTo>
                      <a:pt x="315" y="108"/>
                      <a:pt x="305" y="105"/>
                      <a:pt x="298" y="103"/>
                    </a:cubicBezTo>
                    <a:cubicBezTo>
                      <a:pt x="294" y="102"/>
                      <a:pt x="290" y="101"/>
                      <a:pt x="286" y="101"/>
                    </a:cubicBezTo>
                    <a:cubicBezTo>
                      <a:pt x="285" y="101"/>
                      <a:pt x="282" y="101"/>
                      <a:pt x="279" y="102"/>
                    </a:cubicBezTo>
                    <a:cubicBezTo>
                      <a:pt x="276" y="103"/>
                      <a:pt x="267" y="110"/>
                      <a:pt x="264" y="117"/>
                    </a:cubicBezTo>
                    <a:cubicBezTo>
                      <a:pt x="264" y="125"/>
                      <a:pt x="266" y="134"/>
                      <a:pt x="268" y="136"/>
                    </a:cubicBezTo>
                    <a:cubicBezTo>
                      <a:pt x="269" y="138"/>
                      <a:pt x="271" y="140"/>
                      <a:pt x="272" y="140"/>
                    </a:cubicBezTo>
                    <a:cubicBezTo>
                      <a:pt x="284" y="148"/>
                      <a:pt x="317" y="163"/>
                      <a:pt x="348" y="176"/>
                    </a:cubicBezTo>
                    <a:cubicBezTo>
                      <a:pt x="366" y="183"/>
                      <a:pt x="383" y="189"/>
                      <a:pt x="397" y="193"/>
                    </a:cubicBezTo>
                    <a:cubicBezTo>
                      <a:pt x="405" y="196"/>
                      <a:pt x="413" y="198"/>
                      <a:pt x="419" y="198"/>
                    </a:cubicBezTo>
                    <a:cubicBezTo>
                      <a:pt x="419" y="199"/>
                      <a:pt x="423" y="199"/>
                      <a:pt x="426" y="200"/>
                    </a:cubicBezTo>
                    <a:cubicBezTo>
                      <a:pt x="430" y="200"/>
                      <a:pt x="439" y="197"/>
                      <a:pt x="446" y="192"/>
                    </a:cubicBezTo>
                    <a:cubicBezTo>
                      <a:pt x="451" y="170"/>
                      <a:pt x="448" y="163"/>
                      <a:pt x="445" y="161"/>
                    </a:cubicBezTo>
                    <a:cubicBezTo>
                      <a:pt x="443" y="159"/>
                      <a:pt x="441" y="156"/>
                      <a:pt x="438" y="154"/>
                    </a:cubicBezTo>
                    <a:cubicBezTo>
                      <a:pt x="426" y="147"/>
                      <a:pt x="411" y="141"/>
                      <a:pt x="397" y="136"/>
                    </a:cubicBezTo>
                    <a:cubicBezTo>
                      <a:pt x="383" y="131"/>
                      <a:pt x="368" y="126"/>
                      <a:pt x="355" y="121"/>
                    </a:cubicBezTo>
                    <a:cubicBezTo>
                      <a:pt x="344" y="117"/>
                      <a:pt x="333" y="113"/>
                      <a:pt x="325" y="110"/>
                    </a:cubicBezTo>
                    <a:cubicBezTo>
                      <a:pt x="318" y="108"/>
                      <a:pt x="309" y="105"/>
                      <a:pt x="299" y="105"/>
                    </a:cubicBezTo>
                    <a:cubicBezTo>
                      <a:pt x="281" y="124"/>
                      <a:pt x="282" y="135"/>
                      <a:pt x="284" y="139"/>
                    </a:cubicBezTo>
                    <a:cubicBezTo>
                      <a:pt x="285" y="142"/>
                      <a:pt x="288" y="146"/>
                      <a:pt x="290" y="149"/>
                    </a:cubicBezTo>
                    <a:cubicBezTo>
                      <a:pt x="293" y="154"/>
                      <a:pt x="299" y="160"/>
                      <a:pt x="305" y="164"/>
                    </a:cubicBezTo>
                    <a:cubicBezTo>
                      <a:pt x="317" y="172"/>
                      <a:pt x="333" y="181"/>
                      <a:pt x="347" y="187"/>
                    </a:cubicBezTo>
                    <a:cubicBezTo>
                      <a:pt x="353" y="189"/>
                      <a:pt x="360" y="192"/>
                      <a:pt x="366" y="193"/>
                    </a:cubicBezTo>
                    <a:cubicBezTo>
                      <a:pt x="370" y="194"/>
                      <a:pt x="376" y="194"/>
                      <a:pt x="380" y="194"/>
                    </a:cubicBezTo>
                    <a:cubicBezTo>
                      <a:pt x="382" y="194"/>
                      <a:pt x="387" y="193"/>
                      <a:pt x="390" y="192"/>
                    </a:cubicBezTo>
                    <a:cubicBezTo>
                      <a:pt x="393" y="190"/>
                      <a:pt x="400" y="183"/>
                      <a:pt x="403" y="177"/>
                    </a:cubicBezTo>
                    <a:cubicBezTo>
                      <a:pt x="400" y="158"/>
                      <a:pt x="393" y="149"/>
                      <a:pt x="385" y="145"/>
                    </a:cubicBezTo>
                    <a:cubicBezTo>
                      <a:pt x="380" y="138"/>
                      <a:pt x="365" y="128"/>
                      <a:pt x="354" y="118"/>
                    </a:cubicBezTo>
                    <a:cubicBezTo>
                      <a:pt x="349" y="113"/>
                      <a:pt x="343" y="109"/>
                      <a:pt x="338" y="104"/>
                    </a:cubicBezTo>
                    <a:cubicBezTo>
                      <a:pt x="334" y="101"/>
                      <a:pt x="331" y="99"/>
                      <a:pt x="328" y="96"/>
                    </a:cubicBezTo>
                    <a:cubicBezTo>
                      <a:pt x="323" y="93"/>
                      <a:pt x="320" y="92"/>
                      <a:pt x="319" y="91"/>
                    </a:cubicBezTo>
                    <a:cubicBezTo>
                      <a:pt x="319" y="91"/>
                      <a:pt x="319" y="91"/>
                      <a:pt x="319" y="91"/>
                    </a:cubicBezTo>
                    <a:cubicBezTo>
                      <a:pt x="320" y="91"/>
                      <a:pt x="323" y="95"/>
                      <a:pt x="326" y="103"/>
                    </a:cubicBezTo>
                    <a:cubicBezTo>
                      <a:pt x="326" y="110"/>
                      <a:pt x="316" y="125"/>
                      <a:pt x="310" y="127"/>
                    </a:cubicBezTo>
                    <a:cubicBezTo>
                      <a:pt x="307" y="128"/>
                      <a:pt x="303" y="128"/>
                      <a:pt x="302" y="127"/>
                    </a:cubicBezTo>
                    <a:cubicBezTo>
                      <a:pt x="301" y="127"/>
                      <a:pt x="300" y="127"/>
                      <a:pt x="301" y="127"/>
                    </a:cubicBezTo>
                    <a:cubicBezTo>
                      <a:pt x="306" y="129"/>
                      <a:pt x="318" y="134"/>
                      <a:pt x="330" y="140"/>
                    </a:cubicBezTo>
                    <a:cubicBezTo>
                      <a:pt x="338" y="144"/>
                      <a:pt x="347" y="149"/>
                      <a:pt x="355" y="153"/>
                    </a:cubicBezTo>
                    <a:cubicBezTo>
                      <a:pt x="367" y="158"/>
                      <a:pt x="376" y="161"/>
                      <a:pt x="383" y="163"/>
                    </a:cubicBezTo>
                    <a:cubicBezTo>
                      <a:pt x="390" y="164"/>
                      <a:pt x="399" y="163"/>
                      <a:pt x="407" y="159"/>
                    </a:cubicBezTo>
                    <a:cubicBezTo>
                      <a:pt x="412" y="155"/>
                      <a:pt x="417" y="142"/>
                      <a:pt x="416" y="137"/>
                    </a:cubicBezTo>
                    <a:cubicBezTo>
                      <a:pt x="415" y="132"/>
                      <a:pt x="412" y="127"/>
                      <a:pt x="410" y="125"/>
                    </a:cubicBezTo>
                    <a:cubicBezTo>
                      <a:pt x="403" y="117"/>
                      <a:pt x="392" y="111"/>
                      <a:pt x="382" y="106"/>
                    </a:cubicBezTo>
                    <a:cubicBezTo>
                      <a:pt x="375" y="102"/>
                      <a:pt x="367" y="99"/>
                      <a:pt x="358" y="96"/>
                    </a:cubicBezTo>
                    <a:cubicBezTo>
                      <a:pt x="349" y="92"/>
                      <a:pt x="339" y="89"/>
                      <a:pt x="331" y="85"/>
                    </a:cubicBezTo>
                    <a:cubicBezTo>
                      <a:pt x="319" y="80"/>
                      <a:pt x="309" y="76"/>
                      <a:pt x="302" y="73"/>
                    </a:cubicBezTo>
                    <a:cubicBezTo>
                      <a:pt x="297" y="72"/>
                      <a:pt x="294" y="71"/>
                      <a:pt x="293" y="70"/>
                    </a:cubicBezTo>
                    <a:cubicBezTo>
                      <a:pt x="294" y="71"/>
                      <a:pt x="295" y="71"/>
                      <a:pt x="298" y="73"/>
                    </a:cubicBezTo>
                    <a:cubicBezTo>
                      <a:pt x="299" y="75"/>
                      <a:pt x="305" y="83"/>
                      <a:pt x="305" y="95"/>
                    </a:cubicBezTo>
                    <a:cubicBezTo>
                      <a:pt x="300" y="105"/>
                      <a:pt x="289" y="111"/>
                      <a:pt x="287" y="111"/>
                    </a:cubicBezTo>
                    <a:cubicBezTo>
                      <a:pt x="284" y="111"/>
                      <a:pt x="282" y="111"/>
                      <a:pt x="282" y="111"/>
                    </a:cubicBezTo>
                    <a:cubicBezTo>
                      <a:pt x="287" y="112"/>
                      <a:pt x="310" y="120"/>
                      <a:pt x="332" y="128"/>
                    </a:cubicBezTo>
                    <a:cubicBezTo>
                      <a:pt x="342" y="132"/>
                      <a:pt x="353" y="136"/>
                      <a:pt x="361" y="139"/>
                    </a:cubicBezTo>
                    <a:cubicBezTo>
                      <a:pt x="370" y="142"/>
                      <a:pt x="378" y="144"/>
                      <a:pt x="385" y="145"/>
                    </a:cubicBezTo>
                    <a:cubicBezTo>
                      <a:pt x="386" y="145"/>
                      <a:pt x="390" y="145"/>
                      <a:pt x="394" y="145"/>
                    </a:cubicBezTo>
                    <a:cubicBezTo>
                      <a:pt x="396" y="145"/>
                      <a:pt x="400" y="145"/>
                      <a:pt x="403" y="143"/>
                    </a:cubicBezTo>
                    <a:cubicBezTo>
                      <a:pt x="406" y="142"/>
                      <a:pt x="414" y="134"/>
                      <a:pt x="416" y="127"/>
                    </a:cubicBezTo>
                    <a:cubicBezTo>
                      <a:pt x="409" y="107"/>
                      <a:pt x="404" y="102"/>
                      <a:pt x="400" y="99"/>
                    </a:cubicBezTo>
                    <a:cubicBezTo>
                      <a:pt x="394" y="95"/>
                      <a:pt x="385" y="90"/>
                      <a:pt x="376" y="86"/>
                    </a:cubicBezTo>
                    <a:cubicBezTo>
                      <a:pt x="370" y="84"/>
                      <a:pt x="363" y="81"/>
                      <a:pt x="355" y="77"/>
                    </a:cubicBezTo>
                    <a:cubicBezTo>
                      <a:pt x="337" y="69"/>
                      <a:pt x="313" y="58"/>
                      <a:pt x="298" y="51"/>
                    </a:cubicBezTo>
                    <a:cubicBezTo>
                      <a:pt x="291" y="49"/>
                      <a:pt x="285" y="47"/>
                      <a:pt x="281" y="45"/>
                    </a:cubicBezTo>
                    <a:cubicBezTo>
                      <a:pt x="278" y="45"/>
                      <a:pt x="275" y="44"/>
                      <a:pt x="273" y="44"/>
                    </a:cubicBezTo>
                    <a:cubicBezTo>
                      <a:pt x="270" y="44"/>
                      <a:pt x="264" y="46"/>
                      <a:pt x="259" y="49"/>
                    </a:cubicBezTo>
                    <a:cubicBezTo>
                      <a:pt x="255" y="53"/>
                      <a:pt x="250" y="66"/>
                      <a:pt x="251" y="71"/>
                    </a:cubicBezTo>
                    <a:cubicBezTo>
                      <a:pt x="252" y="75"/>
                      <a:pt x="254" y="79"/>
                      <a:pt x="255" y="81"/>
                    </a:cubicBezTo>
                    <a:cubicBezTo>
                      <a:pt x="258" y="84"/>
                      <a:pt x="262" y="88"/>
                      <a:pt x="266" y="90"/>
                    </a:cubicBezTo>
                    <a:cubicBezTo>
                      <a:pt x="271" y="93"/>
                      <a:pt x="276" y="95"/>
                      <a:pt x="281" y="96"/>
                    </a:cubicBezTo>
                    <a:cubicBezTo>
                      <a:pt x="286" y="97"/>
                      <a:pt x="289" y="98"/>
                      <a:pt x="294" y="100"/>
                    </a:cubicBezTo>
                    <a:cubicBezTo>
                      <a:pt x="308" y="105"/>
                      <a:pt x="334" y="116"/>
                      <a:pt x="354" y="124"/>
                    </a:cubicBezTo>
                    <a:cubicBezTo>
                      <a:pt x="361" y="126"/>
                      <a:pt x="368" y="128"/>
                      <a:pt x="374" y="129"/>
                    </a:cubicBezTo>
                    <a:cubicBezTo>
                      <a:pt x="380" y="130"/>
                      <a:pt x="386" y="130"/>
                      <a:pt x="390" y="129"/>
                    </a:cubicBezTo>
                    <a:cubicBezTo>
                      <a:pt x="392" y="128"/>
                      <a:pt x="396" y="127"/>
                      <a:pt x="399" y="126"/>
                    </a:cubicBezTo>
                    <a:cubicBezTo>
                      <a:pt x="402" y="124"/>
                      <a:pt x="407" y="119"/>
                      <a:pt x="409" y="114"/>
                    </a:cubicBezTo>
                    <a:cubicBezTo>
                      <a:pt x="408" y="93"/>
                      <a:pt x="402" y="86"/>
                      <a:pt x="398" y="83"/>
                    </a:cubicBezTo>
                    <a:cubicBezTo>
                      <a:pt x="394" y="80"/>
                      <a:pt x="389" y="77"/>
                      <a:pt x="384" y="75"/>
                    </a:cubicBezTo>
                    <a:cubicBezTo>
                      <a:pt x="375" y="71"/>
                      <a:pt x="364" y="67"/>
                      <a:pt x="353" y="63"/>
                    </a:cubicBezTo>
                    <a:cubicBezTo>
                      <a:pt x="335" y="57"/>
                      <a:pt x="314" y="50"/>
                      <a:pt x="296" y="45"/>
                    </a:cubicBezTo>
                    <a:cubicBezTo>
                      <a:pt x="286" y="43"/>
                      <a:pt x="276" y="41"/>
                      <a:pt x="270" y="40"/>
                    </a:cubicBezTo>
                    <a:cubicBezTo>
                      <a:pt x="265" y="40"/>
                      <a:pt x="260" y="40"/>
                      <a:pt x="256" y="41"/>
                    </a:cubicBezTo>
                    <a:cubicBezTo>
                      <a:pt x="254" y="41"/>
                      <a:pt x="249" y="43"/>
                      <a:pt x="246" y="46"/>
                    </a:cubicBezTo>
                    <a:cubicBezTo>
                      <a:pt x="244" y="47"/>
                      <a:pt x="240" y="53"/>
                      <a:pt x="238" y="57"/>
                    </a:cubicBezTo>
                    <a:cubicBezTo>
                      <a:pt x="237" y="61"/>
                      <a:pt x="238" y="68"/>
                      <a:pt x="239" y="71"/>
                    </a:cubicBezTo>
                    <a:cubicBezTo>
                      <a:pt x="252" y="84"/>
                      <a:pt x="262" y="88"/>
                      <a:pt x="274" y="91"/>
                    </a:cubicBezTo>
                    <a:cubicBezTo>
                      <a:pt x="285" y="95"/>
                      <a:pt x="300" y="99"/>
                      <a:pt x="318" y="104"/>
                    </a:cubicBezTo>
                    <a:cubicBezTo>
                      <a:pt x="333" y="108"/>
                      <a:pt x="349" y="112"/>
                      <a:pt x="365" y="117"/>
                    </a:cubicBezTo>
                    <a:cubicBezTo>
                      <a:pt x="376" y="120"/>
                      <a:pt x="388" y="122"/>
                      <a:pt x="397" y="125"/>
                    </a:cubicBezTo>
                    <a:cubicBezTo>
                      <a:pt x="419" y="129"/>
                      <a:pt x="436" y="131"/>
                      <a:pt x="448" y="130"/>
                    </a:cubicBezTo>
                    <a:cubicBezTo>
                      <a:pt x="454" y="128"/>
                      <a:pt x="462" y="123"/>
                      <a:pt x="466" y="119"/>
                    </a:cubicBezTo>
                    <a:cubicBezTo>
                      <a:pt x="470" y="114"/>
                      <a:pt x="472" y="103"/>
                      <a:pt x="471" y="96"/>
                    </a:cubicBezTo>
                    <a:cubicBezTo>
                      <a:pt x="472" y="96"/>
                      <a:pt x="469" y="84"/>
                      <a:pt x="463" y="78"/>
                    </a:cubicBezTo>
                    <a:cubicBezTo>
                      <a:pt x="448" y="70"/>
                      <a:pt x="436" y="68"/>
                      <a:pt x="427" y="66"/>
                    </a:cubicBezTo>
                    <a:cubicBezTo>
                      <a:pt x="418" y="65"/>
                      <a:pt x="408" y="63"/>
                      <a:pt x="399" y="62"/>
                    </a:cubicBezTo>
                    <a:cubicBezTo>
                      <a:pt x="390" y="61"/>
                      <a:pt x="381" y="61"/>
                      <a:pt x="374" y="62"/>
                    </a:cubicBezTo>
                    <a:cubicBezTo>
                      <a:pt x="374" y="62"/>
                      <a:pt x="368" y="64"/>
                      <a:pt x="364" y="66"/>
                    </a:cubicBezTo>
                    <a:cubicBezTo>
                      <a:pt x="362" y="69"/>
                      <a:pt x="357" y="75"/>
                      <a:pt x="356" y="80"/>
                    </a:cubicBezTo>
                    <a:cubicBezTo>
                      <a:pt x="355" y="85"/>
                      <a:pt x="357" y="93"/>
                      <a:pt x="359" y="96"/>
                    </a:cubicBezTo>
                    <a:cubicBezTo>
                      <a:pt x="372" y="108"/>
                      <a:pt x="394" y="117"/>
                      <a:pt x="415" y="124"/>
                    </a:cubicBezTo>
                    <a:cubicBezTo>
                      <a:pt x="426" y="129"/>
                      <a:pt x="437" y="133"/>
                      <a:pt x="446" y="135"/>
                    </a:cubicBezTo>
                    <a:cubicBezTo>
                      <a:pt x="451" y="137"/>
                      <a:pt x="457" y="139"/>
                      <a:pt x="461" y="139"/>
                    </a:cubicBezTo>
                    <a:cubicBezTo>
                      <a:pt x="464" y="140"/>
                      <a:pt x="470" y="141"/>
                      <a:pt x="478" y="140"/>
                    </a:cubicBezTo>
                    <a:lnTo>
                      <a:pt x="478" y="140"/>
                    </a:lnTo>
                    <a:cubicBezTo>
                      <a:pt x="490" y="137"/>
                      <a:pt x="496" y="125"/>
                      <a:pt x="493" y="114"/>
                    </a:cubicBezTo>
                    <a:lnTo>
                      <a:pt x="493" y="114"/>
                    </a:lnTo>
                    <a:cubicBezTo>
                      <a:pt x="490" y="103"/>
                      <a:pt x="478" y="96"/>
                      <a:pt x="467" y="99"/>
                    </a:cubicBezTo>
                    <a:lnTo>
                      <a:pt x="467" y="99"/>
                    </a:lnTo>
                    <a:cubicBezTo>
                      <a:pt x="455" y="102"/>
                      <a:pt x="449" y="114"/>
                      <a:pt x="452" y="125"/>
                    </a:cubicBezTo>
                    <a:lnTo>
                      <a:pt x="452" y="125"/>
                    </a:lnTo>
                    <a:cubicBezTo>
                      <a:pt x="455" y="137"/>
                      <a:pt x="467" y="143"/>
                      <a:pt x="478" y="140"/>
                    </a:cubicBezTo>
                    <a:cubicBezTo>
                      <a:pt x="484" y="101"/>
                      <a:pt x="478" y="98"/>
                      <a:pt x="474" y="95"/>
                    </a:cubicBezTo>
                    <a:cubicBezTo>
                      <a:pt x="467" y="91"/>
                      <a:pt x="454" y="85"/>
                      <a:pt x="442" y="81"/>
                    </a:cubicBezTo>
                    <a:cubicBezTo>
                      <a:pt x="436" y="78"/>
                      <a:pt x="429" y="76"/>
                      <a:pt x="423" y="75"/>
                    </a:cubicBezTo>
                    <a:cubicBezTo>
                      <a:pt x="422" y="75"/>
                      <a:pt x="417" y="75"/>
                      <a:pt x="412" y="75"/>
                    </a:cubicBezTo>
                    <a:cubicBezTo>
                      <a:pt x="409" y="76"/>
                      <a:pt x="403" y="79"/>
                      <a:pt x="399" y="82"/>
                    </a:cubicBezTo>
                    <a:cubicBezTo>
                      <a:pt x="396" y="85"/>
                      <a:pt x="393" y="93"/>
                      <a:pt x="393" y="96"/>
                    </a:cubicBezTo>
                    <a:cubicBezTo>
                      <a:pt x="395" y="110"/>
                      <a:pt x="401" y="120"/>
                      <a:pt x="406" y="127"/>
                    </a:cubicBezTo>
                    <a:cubicBezTo>
                      <a:pt x="414" y="136"/>
                      <a:pt x="422" y="142"/>
                      <a:pt x="429" y="148"/>
                    </a:cubicBezTo>
                    <a:cubicBezTo>
                      <a:pt x="436" y="153"/>
                      <a:pt x="442" y="158"/>
                      <a:pt x="443" y="160"/>
                    </a:cubicBezTo>
                    <a:cubicBezTo>
                      <a:pt x="442" y="159"/>
                      <a:pt x="442" y="158"/>
                      <a:pt x="441" y="158"/>
                    </a:cubicBezTo>
                    <a:cubicBezTo>
                      <a:pt x="440" y="157"/>
                      <a:pt x="438" y="151"/>
                      <a:pt x="438" y="145"/>
                    </a:cubicBezTo>
                    <a:cubicBezTo>
                      <a:pt x="441" y="135"/>
                      <a:pt x="457" y="125"/>
                      <a:pt x="461" y="125"/>
                    </a:cubicBezTo>
                    <a:cubicBezTo>
                      <a:pt x="464" y="126"/>
                      <a:pt x="466" y="127"/>
                      <a:pt x="467" y="127"/>
                    </a:cubicBezTo>
                    <a:cubicBezTo>
                      <a:pt x="467" y="127"/>
                      <a:pt x="466" y="126"/>
                      <a:pt x="462" y="123"/>
                    </a:cubicBezTo>
                    <a:cubicBezTo>
                      <a:pt x="459" y="121"/>
                      <a:pt x="455" y="117"/>
                      <a:pt x="450" y="112"/>
                    </a:cubicBezTo>
                    <a:cubicBezTo>
                      <a:pt x="445" y="108"/>
                      <a:pt x="440" y="103"/>
                      <a:pt x="436" y="100"/>
                    </a:cubicBezTo>
                    <a:cubicBezTo>
                      <a:pt x="431" y="95"/>
                      <a:pt x="427" y="90"/>
                      <a:pt x="424" y="87"/>
                    </a:cubicBezTo>
                    <a:lnTo>
                      <a:pt x="424" y="87"/>
                    </a:lnTo>
                    <a:cubicBezTo>
                      <a:pt x="415" y="80"/>
                      <a:pt x="401" y="82"/>
                      <a:pt x="394" y="91"/>
                    </a:cubicBezTo>
                    <a:lnTo>
                      <a:pt x="394" y="91"/>
                    </a:lnTo>
                    <a:cubicBezTo>
                      <a:pt x="387" y="101"/>
                      <a:pt x="389" y="114"/>
                      <a:pt x="398" y="121"/>
                    </a:cubicBezTo>
                    <a:lnTo>
                      <a:pt x="398" y="121"/>
                    </a:lnTo>
                    <a:cubicBezTo>
                      <a:pt x="408" y="129"/>
                      <a:pt x="421" y="127"/>
                      <a:pt x="428" y="117"/>
                    </a:cubicBezTo>
                    <a:lnTo>
                      <a:pt x="428" y="117"/>
                    </a:lnTo>
                    <a:cubicBezTo>
                      <a:pt x="435" y="108"/>
                      <a:pt x="433" y="94"/>
                      <a:pt x="424" y="87"/>
                    </a:cubicBezTo>
                    <a:cubicBezTo>
                      <a:pt x="394" y="117"/>
                      <a:pt x="395" y="119"/>
                      <a:pt x="396" y="120"/>
                    </a:cubicBezTo>
                    <a:cubicBezTo>
                      <a:pt x="398" y="123"/>
                      <a:pt x="401" y="126"/>
                      <a:pt x="403" y="128"/>
                    </a:cubicBezTo>
                    <a:cubicBezTo>
                      <a:pt x="409" y="135"/>
                      <a:pt x="418" y="146"/>
                      <a:pt x="429" y="156"/>
                    </a:cubicBezTo>
                    <a:cubicBezTo>
                      <a:pt x="435" y="163"/>
                      <a:pt x="442" y="169"/>
                      <a:pt x="448" y="174"/>
                    </a:cubicBezTo>
                    <a:cubicBezTo>
                      <a:pt x="450" y="176"/>
                      <a:pt x="454" y="179"/>
                      <a:pt x="459" y="182"/>
                    </a:cubicBezTo>
                    <a:cubicBezTo>
                      <a:pt x="465" y="184"/>
                      <a:pt x="471" y="184"/>
                      <a:pt x="475" y="183"/>
                    </a:cubicBezTo>
                    <a:cubicBezTo>
                      <a:pt x="480" y="182"/>
                      <a:pt x="489" y="174"/>
                      <a:pt x="492" y="168"/>
                    </a:cubicBezTo>
                    <a:cubicBezTo>
                      <a:pt x="489" y="148"/>
                      <a:pt x="486" y="144"/>
                      <a:pt x="484" y="140"/>
                    </a:cubicBezTo>
                    <a:cubicBezTo>
                      <a:pt x="479" y="133"/>
                      <a:pt x="470" y="119"/>
                      <a:pt x="465" y="112"/>
                    </a:cubicBezTo>
                    <a:cubicBezTo>
                      <a:pt x="463" y="109"/>
                      <a:pt x="461" y="107"/>
                      <a:pt x="460" y="106"/>
                    </a:cubicBezTo>
                    <a:cubicBezTo>
                      <a:pt x="459" y="105"/>
                      <a:pt x="458" y="104"/>
                      <a:pt x="456" y="102"/>
                    </a:cubicBezTo>
                    <a:lnTo>
                      <a:pt x="456" y="102"/>
                    </a:lnTo>
                    <a:cubicBezTo>
                      <a:pt x="446" y="96"/>
                      <a:pt x="433" y="98"/>
                      <a:pt x="426" y="108"/>
                    </a:cubicBezTo>
                    <a:lnTo>
                      <a:pt x="426" y="108"/>
                    </a:lnTo>
                    <a:cubicBezTo>
                      <a:pt x="419" y="118"/>
                      <a:pt x="422" y="131"/>
                      <a:pt x="432" y="138"/>
                    </a:cubicBezTo>
                    <a:lnTo>
                      <a:pt x="432" y="138"/>
                    </a:lnTo>
                    <a:cubicBezTo>
                      <a:pt x="441" y="145"/>
                      <a:pt x="455" y="142"/>
                      <a:pt x="461" y="132"/>
                    </a:cubicBezTo>
                    <a:lnTo>
                      <a:pt x="461" y="132"/>
                    </a:lnTo>
                    <a:cubicBezTo>
                      <a:pt x="468" y="123"/>
                      <a:pt x="466" y="109"/>
                      <a:pt x="456" y="102"/>
                    </a:cubicBezTo>
                    <a:cubicBezTo>
                      <a:pt x="451" y="100"/>
                      <a:pt x="425" y="130"/>
                      <a:pt x="426" y="132"/>
                    </a:cubicBezTo>
                    <a:cubicBezTo>
                      <a:pt x="427" y="133"/>
                      <a:pt x="427" y="134"/>
                      <a:pt x="428" y="134"/>
                    </a:cubicBezTo>
                    <a:cubicBezTo>
                      <a:pt x="431" y="138"/>
                      <a:pt x="438" y="145"/>
                      <a:pt x="448" y="152"/>
                    </a:cubicBezTo>
                    <a:cubicBezTo>
                      <a:pt x="457" y="159"/>
                      <a:pt x="468" y="166"/>
                      <a:pt x="477" y="171"/>
                    </a:cubicBezTo>
                    <a:cubicBezTo>
                      <a:pt x="485" y="176"/>
                      <a:pt x="491" y="179"/>
                      <a:pt x="494" y="180"/>
                    </a:cubicBezTo>
                    <a:lnTo>
                      <a:pt x="494" y="180"/>
                    </a:lnTo>
                    <a:cubicBezTo>
                      <a:pt x="505" y="184"/>
                      <a:pt x="517" y="179"/>
                      <a:pt x="522" y="169"/>
                    </a:cubicBezTo>
                    <a:lnTo>
                      <a:pt x="522" y="169"/>
                    </a:lnTo>
                    <a:cubicBezTo>
                      <a:pt x="527" y="158"/>
                      <a:pt x="522" y="145"/>
                      <a:pt x="511" y="140"/>
                    </a:cubicBezTo>
                    <a:lnTo>
                      <a:pt x="511" y="140"/>
                    </a:lnTo>
                    <a:cubicBezTo>
                      <a:pt x="500" y="136"/>
                      <a:pt x="487" y="141"/>
                      <a:pt x="483" y="151"/>
                    </a:cubicBezTo>
                    <a:lnTo>
                      <a:pt x="483" y="151"/>
                    </a:lnTo>
                    <a:cubicBezTo>
                      <a:pt x="478" y="162"/>
                      <a:pt x="483" y="175"/>
                      <a:pt x="494" y="180"/>
                    </a:cubicBezTo>
                    <a:cubicBezTo>
                      <a:pt x="494" y="180"/>
                      <a:pt x="495" y="180"/>
                      <a:pt x="496" y="181"/>
                    </a:cubicBezTo>
                    <a:lnTo>
                      <a:pt x="496" y="181"/>
                    </a:lnTo>
                    <a:cubicBezTo>
                      <a:pt x="508" y="185"/>
                      <a:pt x="520" y="179"/>
                      <a:pt x="524" y="167"/>
                    </a:cubicBezTo>
                    <a:lnTo>
                      <a:pt x="524" y="167"/>
                    </a:lnTo>
                    <a:cubicBezTo>
                      <a:pt x="527" y="156"/>
                      <a:pt x="521" y="144"/>
                      <a:pt x="510" y="140"/>
                    </a:cubicBezTo>
                    <a:lnTo>
                      <a:pt x="510" y="140"/>
                    </a:lnTo>
                    <a:cubicBezTo>
                      <a:pt x="499" y="136"/>
                      <a:pt x="487" y="142"/>
                      <a:pt x="483" y="154"/>
                    </a:cubicBezTo>
                    <a:lnTo>
                      <a:pt x="483" y="154"/>
                    </a:lnTo>
                    <a:cubicBezTo>
                      <a:pt x="479" y="165"/>
                      <a:pt x="485" y="177"/>
                      <a:pt x="496" y="181"/>
                    </a:cubicBezTo>
                    <a:cubicBezTo>
                      <a:pt x="515" y="142"/>
                      <a:pt x="512" y="141"/>
                      <a:pt x="511" y="141"/>
                    </a:cubicBezTo>
                    <a:lnTo>
                      <a:pt x="511" y="141"/>
                    </a:lnTo>
                    <a:cubicBezTo>
                      <a:pt x="501" y="136"/>
                      <a:pt x="488" y="141"/>
                      <a:pt x="483" y="151"/>
                    </a:cubicBezTo>
                    <a:lnTo>
                      <a:pt x="483" y="151"/>
                    </a:lnTo>
                    <a:cubicBezTo>
                      <a:pt x="478" y="162"/>
                      <a:pt x="483" y="175"/>
                      <a:pt x="494" y="180"/>
                    </a:cubicBezTo>
                    <a:lnTo>
                      <a:pt x="494" y="180"/>
                    </a:lnTo>
                    <a:cubicBezTo>
                      <a:pt x="505" y="185"/>
                      <a:pt x="517" y="180"/>
                      <a:pt x="522" y="169"/>
                    </a:cubicBezTo>
                    <a:lnTo>
                      <a:pt x="522" y="169"/>
                    </a:lnTo>
                    <a:cubicBezTo>
                      <a:pt x="527" y="158"/>
                      <a:pt x="522" y="145"/>
                      <a:pt x="511" y="141"/>
                    </a:cubicBezTo>
                    <a:cubicBezTo>
                      <a:pt x="510" y="140"/>
                      <a:pt x="508" y="139"/>
                      <a:pt x="504" y="137"/>
                    </a:cubicBezTo>
                    <a:lnTo>
                      <a:pt x="504" y="137"/>
                    </a:lnTo>
                    <a:cubicBezTo>
                      <a:pt x="493" y="133"/>
                      <a:pt x="480" y="138"/>
                      <a:pt x="476" y="149"/>
                    </a:cubicBezTo>
                    <a:lnTo>
                      <a:pt x="476" y="149"/>
                    </a:lnTo>
                    <a:cubicBezTo>
                      <a:pt x="471" y="160"/>
                      <a:pt x="476" y="172"/>
                      <a:pt x="487" y="177"/>
                    </a:cubicBezTo>
                    <a:cubicBezTo>
                      <a:pt x="491" y="179"/>
                      <a:pt x="493" y="179"/>
                      <a:pt x="494" y="180"/>
                    </a:cubicBezTo>
                    <a:cubicBezTo>
                      <a:pt x="494" y="180"/>
                      <a:pt x="492" y="179"/>
                      <a:pt x="510" y="140"/>
                    </a:cubicBezTo>
                    <a:cubicBezTo>
                      <a:pt x="511" y="141"/>
                      <a:pt x="511" y="141"/>
                      <a:pt x="511" y="140"/>
                    </a:cubicBezTo>
                    <a:cubicBezTo>
                      <a:pt x="509" y="139"/>
                      <a:pt x="503" y="137"/>
                      <a:pt x="497" y="134"/>
                    </a:cubicBezTo>
                    <a:cubicBezTo>
                      <a:pt x="490" y="130"/>
                      <a:pt x="481" y="124"/>
                      <a:pt x="474" y="118"/>
                    </a:cubicBezTo>
                    <a:cubicBezTo>
                      <a:pt x="466" y="112"/>
                      <a:pt x="461" y="107"/>
                      <a:pt x="459" y="106"/>
                    </a:cubicBezTo>
                    <a:cubicBezTo>
                      <a:pt x="460" y="107"/>
                      <a:pt x="461" y="107"/>
                      <a:pt x="461" y="108"/>
                    </a:cubicBezTo>
                    <a:cubicBezTo>
                      <a:pt x="463" y="110"/>
                      <a:pt x="437" y="140"/>
                      <a:pt x="432" y="138"/>
                    </a:cubicBezTo>
                    <a:cubicBezTo>
                      <a:pt x="430" y="136"/>
                      <a:pt x="429" y="135"/>
                      <a:pt x="429" y="135"/>
                    </a:cubicBezTo>
                    <a:cubicBezTo>
                      <a:pt x="429" y="136"/>
                      <a:pt x="429" y="136"/>
                      <a:pt x="430" y="137"/>
                    </a:cubicBezTo>
                    <a:cubicBezTo>
                      <a:pt x="435" y="143"/>
                      <a:pt x="443" y="156"/>
                      <a:pt x="448" y="165"/>
                    </a:cubicBezTo>
                    <a:cubicBezTo>
                      <a:pt x="452" y="169"/>
                      <a:pt x="453" y="171"/>
                      <a:pt x="453" y="171"/>
                    </a:cubicBezTo>
                    <a:cubicBezTo>
                      <a:pt x="454" y="150"/>
                      <a:pt x="463" y="143"/>
                      <a:pt x="466" y="142"/>
                    </a:cubicBezTo>
                    <a:cubicBezTo>
                      <a:pt x="469" y="141"/>
                      <a:pt x="473" y="142"/>
                      <a:pt x="474" y="142"/>
                    </a:cubicBezTo>
                    <a:cubicBezTo>
                      <a:pt x="478" y="144"/>
                      <a:pt x="478" y="143"/>
                      <a:pt x="475" y="141"/>
                    </a:cubicBezTo>
                    <a:cubicBezTo>
                      <a:pt x="470" y="137"/>
                      <a:pt x="465" y="132"/>
                      <a:pt x="459" y="126"/>
                    </a:cubicBezTo>
                    <a:cubicBezTo>
                      <a:pt x="449" y="117"/>
                      <a:pt x="441" y="107"/>
                      <a:pt x="435" y="100"/>
                    </a:cubicBezTo>
                    <a:cubicBezTo>
                      <a:pt x="432" y="97"/>
                      <a:pt x="430" y="95"/>
                      <a:pt x="430" y="95"/>
                    </a:cubicBezTo>
                    <a:cubicBezTo>
                      <a:pt x="430" y="94"/>
                      <a:pt x="430" y="94"/>
                      <a:pt x="429" y="93"/>
                    </a:cubicBezTo>
                    <a:cubicBezTo>
                      <a:pt x="396" y="119"/>
                      <a:pt x="401" y="124"/>
                      <a:pt x="406" y="130"/>
                    </a:cubicBezTo>
                    <a:cubicBezTo>
                      <a:pt x="411" y="135"/>
                      <a:pt x="416" y="139"/>
                      <a:pt x="420" y="143"/>
                    </a:cubicBezTo>
                    <a:cubicBezTo>
                      <a:pt x="425" y="148"/>
                      <a:pt x="431" y="154"/>
                      <a:pt x="436" y="158"/>
                    </a:cubicBezTo>
                    <a:cubicBezTo>
                      <a:pt x="442" y="162"/>
                      <a:pt x="446" y="164"/>
                      <a:pt x="449" y="166"/>
                    </a:cubicBezTo>
                    <a:cubicBezTo>
                      <a:pt x="451" y="166"/>
                      <a:pt x="454" y="167"/>
                      <a:pt x="456" y="168"/>
                    </a:cubicBezTo>
                    <a:cubicBezTo>
                      <a:pt x="461" y="168"/>
                      <a:pt x="477" y="158"/>
                      <a:pt x="481" y="148"/>
                    </a:cubicBezTo>
                    <a:cubicBezTo>
                      <a:pt x="480" y="142"/>
                      <a:pt x="478" y="136"/>
                      <a:pt x="477" y="134"/>
                    </a:cubicBezTo>
                    <a:cubicBezTo>
                      <a:pt x="476" y="133"/>
                      <a:pt x="475" y="132"/>
                      <a:pt x="474" y="131"/>
                    </a:cubicBezTo>
                    <a:cubicBezTo>
                      <a:pt x="470" y="127"/>
                      <a:pt x="464" y="121"/>
                      <a:pt x="457" y="115"/>
                    </a:cubicBezTo>
                    <a:cubicBezTo>
                      <a:pt x="450" y="109"/>
                      <a:pt x="443" y="104"/>
                      <a:pt x="439" y="99"/>
                    </a:cubicBezTo>
                    <a:cubicBezTo>
                      <a:pt x="436" y="96"/>
                      <a:pt x="434" y="93"/>
                      <a:pt x="435" y="95"/>
                    </a:cubicBezTo>
                    <a:cubicBezTo>
                      <a:pt x="435" y="102"/>
                      <a:pt x="432" y="109"/>
                      <a:pt x="430" y="112"/>
                    </a:cubicBezTo>
                    <a:cubicBezTo>
                      <a:pt x="427" y="114"/>
                      <a:pt x="422" y="117"/>
                      <a:pt x="420" y="117"/>
                    </a:cubicBezTo>
                    <a:cubicBezTo>
                      <a:pt x="417" y="117"/>
                      <a:pt x="415" y="117"/>
                      <a:pt x="415" y="117"/>
                    </a:cubicBezTo>
                    <a:cubicBezTo>
                      <a:pt x="419" y="118"/>
                      <a:pt x="422" y="119"/>
                      <a:pt x="427" y="121"/>
                    </a:cubicBezTo>
                    <a:cubicBezTo>
                      <a:pt x="437" y="125"/>
                      <a:pt x="447" y="129"/>
                      <a:pt x="453" y="133"/>
                    </a:cubicBezTo>
                    <a:cubicBezTo>
                      <a:pt x="457" y="135"/>
                      <a:pt x="458" y="136"/>
                      <a:pt x="457" y="135"/>
                    </a:cubicBezTo>
                    <a:cubicBezTo>
                      <a:pt x="474" y="99"/>
                      <a:pt x="474" y="98"/>
                      <a:pt x="470" y="98"/>
                    </a:cubicBezTo>
                    <a:cubicBezTo>
                      <a:pt x="467" y="97"/>
                      <a:pt x="463" y="96"/>
                      <a:pt x="458" y="94"/>
                    </a:cubicBezTo>
                    <a:cubicBezTo>
                      <a:pt x="450" y="92"/>
                      <a:pt x="440" y="88"/>
                      <a:pt x="430" y="84"/>
                    </a:cubicBezTo>
                    <a:cubicBezTo>
                      <a:pt x="410" y="77"/>
                      <a:pt x="391" y="69"/>
                      <a:pt x="391" y="69"/>
                    </a:cubicBezTo>
                    <a:cubicBezTo>
                      <a:pt x="397" y="76"/>
                      <a:pt x="398" y="84"/>
                      <a:pt x="398" y="88"/>
                    </a:cubicBezTo>
                    <a:cubicBezTo>
                      <a:pt x="396" y="92"/>
                      <a:pt x="392" y="99"/>
                      <a:pt x="390" y="100"/>
                    </a:cubicBezTo>
                    <a:cubicBezTo>
                      <a:pt x="387" y="102"/>
                      <a:pt x="383" y="104"/>
                      <a:pt x="383" y="104"/>
                    </a:cubicBezTo>
                    <a:cubicBezTo>
                      <a:pt x="384" y="103"/>
                      <a:pt x="387" y="103"/>
                      <a:pt x="394" y="104"/>
                    </a:cubicBezTo>
                    <a:cubicBezTo>
                      <a:pt x="401" y="105"/>
                      <a:pt x="411" y="107"/>
                      <a:pt x="420" y="109"/>
                    </a:cubicBezTo>
                    <a:cubicBezTo>
                      <a:pt x="431" y="110"/>
                      <a:pt x="437" y="111"/>
                      <a:pt x="438" y="112"/>
                    </a:cubicBezTo>
                    <a:cubicBezTo>
                      <a:pt x="431" y="106"/>
                      <a:pt x="429" y="100"/>
                      <a:pt x="429" y="98"/>
                    </a:cubicBezTo>
                    <a:cubicBezTo>
                      <a:pt x="429" y="102"/>
                      <a:pt x="431" y="94"/>
                      <a:pt x="433" y="92"/>
                    </a:cubicBezTo>
                    <a:cubicBezTo>
                      <a:pt x="434" y="90"/>
                      <a:pt x="438" y="88"/>
                      <a:pt x="438" y="88"/>
                    </a:cubicBezTo>
                    <a:cubicBezTo>
                      <a:pt x="437" y="89"/>
                      <a:pt x="427" y="87"/>
                      <a:pt x="407" y="83"/>
                    </a:cubicBezTo>
                    <a:cubicBezTo>
                      <a:pt x="398" y="81"/>
                      <a:pt x="387" y="78"/>
                      <a:pt x="376" y="75"/>
                    </a:cubicBezTo>
                    <a:cubicBezTo>
                      <a:pt x="360" y="71"/>
                      <a:pt x="344" y="67"/>
                      <a:pt x="329" y="62"/>
                    </a:cubicBezTo>
                    <a:cubicBezTo>
                      <a:pt x="312" y="58"/>
                      <a:pt x="297" y="53"/>
                      <a:pt x="286" y="50"/>
                    </a:cubicBezTo>
                    <a:cubicBezTo>
                      <a:pt x="275" y="47"/>
                      <a:pt x="269" y="45"/>
                      <a:pt x="273" y="47"/>
                    </a:cubicBezTo>
                    <a:cubicBezTo>
                      <a:pt x="280" y="58"/>
                      <a:pt x="280" y="65"/>
                      <a:pt x="279" y="69"/>
                    </a:cubicBezTo>
                    <a:cubicBezTo>
                      <a:pt x="278" y="72"/>
                      <a:pt x="274" y="77"/>
                      <a:pt x="273" y="79"/>
                    </a:cubicBezTo>
                    <a:cubicBezTo>
                      <a:pt x="270" y="81"/>
                      <a:pt x="266" y="82"/>
                      <a:pt x="265" y="83"/>
                    </a:cubicBezTo>
                    <a:cubicBezTo>
                      <a:pt x="264" y="83"/>
                      <a:pt x="264" y="83"/>
                      <a:pt x="266" y="83"/>
                    </a:cubicBezTo>
                    <a:cubicBezTo>
                      <a:pt x="269" y="83"/>
                      <a:pt x="276" y="85"/>
                      <a:pt x="286" y="87"/>
                    </a:cubicBezTo>
                    <a:cubicBezTo>
                      <a:pt x="302" y="91"/>
                      <a:pt x="322" y="97"/>
                      <a:pt x="339" y="103"/>
                    </a:cubicBezTo>
                    <a:cubicBezTo>
                      <a:pt x="350" y="107"/>
                      <a:pt x="359" y="110"/>
                      <a:pt x="365" y="113"/>
                    </a:cubicBezTo>
                    <a:cubicBezTo>
                      <a:pt x="368" y="115"/>
                      <a:pt x="371" y="116"/>
                      <a:pt x="372" y="118"/>
                    </a:cubicBezTo>
                    <a:cubicBezTo>
                      <a:pt x="374" y="119"/>
                      <a:pt x="371" y="116"/>
                      <a:pt x="369" y="110"/>
                    </a:cubicBezTo>
                    <a:cubicBezTo>
                      <a:pt x="372" y="94"/>
                      <a:pt x="376" y="89"/>
                      <a:pt x="378" y="88"/>
                    </a:cubicBezTo>
                    <a:cubicBezTo>
                      <a:pt x="379" y="88"/>
                      <a:pt x="381" y="87"/>
                      <a:pt x="381" y="87"/>
                    </a:cubicBezTo>
                    <a:cubicBezTo>
                      <a:pt x="381" y="87"/>
                      <a:pt x="382" y="87"/>
                      <a:pt x="379" y="87"/>
                    </a:cubicBezTo>
                    <a:cubicBezTo>
                      <a:pt x="378" y="87"/>
                      <a:pt x="374" y="85"/>
                      <a:pt x="368" y="83"/>
                    </a:cubicBezTo>
                    <a:cubicBezTo>
                      <a:pt x="350" y="77"/>
                      <a:pt x="325" y="66"/>
                      <a:pt x="308" y="59"/>
                    </a:cubicBezTo>
                    <a:cubicBezTo>
                      <a:pt x="300" y="57"/>
                      <a:pt x="296" y="56"/>
                      <a:pt x="292" y="55"/>
                    </a:cubicBezTo>
                    <a:cubicBezTo>
                      <a:pt x="289" y="54"/>
                      <a:pt x="288" y="54"/>
                      <a:pt x="288" y="53"/>
                    </a:cubicBezTo>
                    <a:cubicBezTo>
                      <a:pt x="287" y="53"/>
                      <a:pt x="288" y="54"/>
                      <a:pt x="289" y="55"/>
                    </a:cubicBezTo>
                    <a:cubicBezTo>
                      <a:pt x="290" y="56"/>
                      <a:pt x="292" y="59"/>
                      <a:pt x="293" y="63"/>
                    </a:cubicBezTo>
                    <a:cubicBezTo>
                      <a:pt x="293" y="67"/>
                      <a:pt x="289" y="79"/>
                      <a:pt x="284" y="83"/>
                    </a:cubicBezTo>
                    <a:cubicBezTo>
                      <a:pt x="280" y="86"/>
                      <a:pt x="274" y="87"/>
                      <a:pt x="273" y="87"/>
                    </a:cubicBezTo>
                    <a:cubicBezTo>
                      <a:pt x="272" y="87"/>
                      <a:pt x="270" y="87"/>
                      <a:pt x="271" y="87"/>
                    </a:cubicBezTo>
                    <a:cubicBezTo>
                      <a:pt x="272" y="87"/>
                      <a:pt x="275" y="89"/>
                      <a:pt x="281" y="91"/>
                    </a:cubicBezTo>
                    <a:cubicBezTo>
                      <a:pt x="296" y="97"/>
                      <a:pt x="319" y="108"/>
                      <a:pt x="338" y="117"/>
                    </a:cubicBezTo>
                    <a:cubicBezTo>
                      <a:pt x="346" y="120"/>
                      <a:pt x="353" y="123"/>
                      <a:pt x="359" y="126"/>
                    </a:cubicBezTo>
                    <a:cubicBezTo>
                      <a:pt x="367" y="129"/>
                      <a:pt x="373" y="132"/>
                      <a:pt x="375" y="134"/>
                    </a:cubicBezTo>
                    <a:cubicBezTo>
                      <a:pt x="377" y="135"/>
                      <a:pt x="378" y="136"/>
                      <a:pt x="378" y="136"/>
                    </a:cubicBezTo>
                    <a:cubicBezTo>
                      <a:pt x="376" y="113"/>
                      <a:pt x="383" y="105"/>
                      <a:pt x="386" y="104"/>
                    </a:cubicBezTo>
                    <a:cubicBezTo>
                      <a:pt x="388" y="103"/>
                      <a:pt x="391" y="103"/>
                      <a:pt x="392" y="103"/>
                    </a:cubicBezTo>
                    <a:cubicBezTo>
                      <a:pt x="392" y="103"/>
                      <a:pt x="392" y="103"/>
                      <a:pt x="391" y="102"/>
                    </a:cubicBezTo>
                    <a:cubicBezTo>
                      <a:pt x="388" y="102"/>
                      <a:pt x="383" y="101"/>
                      <a:pt x="375" y="98"/>
                    </a:cubicBezTo>
                    <a:cubicBezTo>
                      <a:pt x="367" y="95"/>
                      <a:pt x="357" y="91"/>
                      <a:pt x="347" y="88"/>
                    </a:cubicBezTo>
                    <a:cubicBezTo>
                      <a:pt x="323" y="79"/>
                      <a:pt x="300" y="71"/>
                      <a:pt x="291" y="69"/>
                    </a:cubicBezTo>
                    <a:cubicBezTo>
                      <a:pt x="288" y="69"/>
                      <a:pt x="285" y="68"/>
                      <a:pt x="282" y="68"/>
                    </a:cubicBezTo>
                    <a:cubicBezTo>
                      <a:pt x="280" y="69"/>
                      <a:pt x="269" y="75"/>
                      <a:pt x="264" y="85"/>
                    </a:cubicBezTo>
                    <a:cubicBezTo>
                      <a:pt x="264" y="96"/>
                      <a:pt x="269" y="105"/>
                      <a:pt x="271" y="107"/>
                    </a:cubicBezTo>
                    <a:cubicBezTo>
                      <a:pt x="275" y="109"/>
                      <a:pt x="278" y="110"/>
                      <a:pt x="279" y="111"/>
                    </a:cubicBezTo>
                    <a:cubicBezTo>
                      <a:pt x="283" y="112"/>
                      <a:pt x="285" y="113"/>
                      <a:pt x="288" y="114"/>
                    </a:cubicBezTo>
                    <a:cubicBezTo>
                      <a:pt x="293" y="116"/>
                      <a:pt x="302" y="120"/>
                      <a:pt x="315" y="125"/>
                    </a:cubicBezTo>
                    <a:cubicBezTo>
                      <a:pt x="324" y="129"/>
                      <a:pt x="334" y="132"/>
                      <a:pt x="343" y="136"/>
                    </a:cubicBezTo>
                    <a:cubicBezTo>
                      <a:pt x="351" y="139"/>
                      <a:pt x="357" y="142"/>
                      <a:pt x="363" y="144"/>
                    </a:cubicBezTo>
                    <a:cubicBezTo>
                      <a:pt x="372" y="149"/>
                      <a:pt x="378" y="152"/>
                      <a:pt x="379" y="154"/>
                    </a:cubicBezTo>
                    <a:cubicBezTo>
                      <a:pt x="377" y="152"/>
                      <a:pt x="375" y="148"/>
                      <a:pt x="374" y="145"/>
                    </a:cubicBezTo>
                    <a:cubicBezTo>
                      <a:pt x="374" y="140"/>
                      <a:pt x="378" y="128"/>
                      <a:pt x="382" y="125"/>
                    </a:cubicBezTo>
                    <a:cubicBezTo>
                      <a:pt x="389" y="122"/>
                      <a:pt x="394" y="121"/>
                      <a:pt x="392" y="121"/>
                    </a:cubicBezTo>
                    <a:cubicBezTo>
                      <a:pt x="390" y="120"/>
                      <a:pt x="383" y="118"/>
                      <a:pt x="373" y="114"/>
                    </a:cubicBezTo>
                    <a:cubicBezTo>
                      <a:pt x="366" y="110"/>
                      <a:pt x="357" y="106"/>
                      <a:pt x="348" y="101"/>
                    </a:cubicBezTo>
                    <a:cubicBezTo>
                      <a:pt x="335" y="95"/>
                      <a:pt x="323" y="90"/>
                      <a:pt x="315" y="87"/>
                    </a:cubicBezTo>
                    <a:cubicBezTo>
                      <a:pt x="313" y="86"/>
                      <a:pt x="310" y="85"/>
                      <a:pt x="308" y="85"/>
                    </a:cubicBezTo>
                    <a:cubicBezTo>
                      <a:pt x="307" y="85"/>
                      <a:pt x="303" y="85"/>
                      <a:pt x="299" y="86"/>
                    </a:cubicBezTo>
                    <a:cubicBezTo>
                      <a:pt x="294" y="88"/>
                      <a:pt x="284" y="102"/>
                      <a:pt x="284" y="110"/>
                    </a:cubicBezTo>
                    <a:cubicBezTo>
                      <a:pt x="286" y="118"/>
                      <a:pt x="290" y="122"/>
                      <a:pt x="291" y="124"/>
                    </a:cubicBezTo>
                    <a:cubicBezTo>
                      <a:pt x="292" y="124"/>
                      <a:pt x="294" y="125"/>
                      <a:pt x="295" y="126"/>
                    </a:cubicBezTo>
                    <a:cubicBezTo>
                      <a:pt x="297" y="128"/>
                      <a:pt x="300" y="130"/>
                      <a:pt x="303" y="132"/>
                    </a:cubicBezTo>
                    <a:cubicBezTo>
                      <a:pt x="305" y="133"/>
                      <a:pt x="308" y="135"/>
                      <a:pt x="311" y="138"/>
                    </a:cubicBezTo>
                    <a:cubicBezTo>
                      <a:pt x="316" y="141"/>
                      <a:pt x="321" y="146"/>
                      <a:pt x="326" y="151"/>
                    </a:cubicBezTo>
                    <a:cubicBezTo>
                      <a:pt x="339" y="161"/>
                      <a:pt x="352" y="171"/>
                      <a:pt x="359" y="178"/>
                    </a:cubicBezTo>
                    <a:cubicBezTo>
                      <a:pt x="366" y="183"/>
                      <a:pt x="364" y="180"/>
                      <a:pt x="361" y="175"/>
                    </a:cubicBezTo>
                    <a:cubicBezTo>
                      <a:pt x="364" y="160"/>
                      <a:pt x="370" y="154"/>
                      <a:pt x="373" y="153"/>
                    </a:cubicBezTo>
                    <a:cubicBezTo>
                      <a:pt x="374" y="152"/>
                      <a:pt x="377" y="151"/>
                      <a:pt x="377" y="151"/>
                    </a:cubicBezTo>
                    <a:cubicBezTo>
                      <a:pt x="377" y="152"/>
                      <a:pt x="377" y="151"/>
                      <a:pt x="375" y="151"/>
                    </a:cubicBezTo>
                    <a:cubicBezTo>
                      <a:pt x="372" y="151"/>
                      <a:pt x="369" y="149"/>
                      <a:pt x="364" y="147"/>
                    </a:cubicBezTo>
                    <a:cubicBezTo>
                      <a:pt x="352" y="142"/>
                      <a:pt x="339" y="135"/>
                      <a:pt x="330" y="129"/>
                    </a:cubicBezTo>
                    <a:cubicBezTo>
                      <a:pt x="326" y="126"/>
                      <a:pt x="325" y="125"/>
                      <a:pt x="325" y="124"/>
                    </a:cubicBezTo>
                    <a:cubicBezTo>
                      <a:pt x="323" y="123"/>
                      <a:pt x="323" y="123"/>
                      <a:pt x="323" y="123"/>
                    </a:cubicBezTo>
                    <a:cubicBezTo>
                      <a:pt x="324" y="123"/>
                      <a:pt x="324" y="131"/>
                      <a:pt x="322" y="137"/>
                    </a:cubicBezTo>
                    <a:cubicBezTo>
                      <a:pt x="301" y="147"/>
                      <a:pt x="303" y="148"/>
                      <a:pt x="310" y="151"/>
                    </a:cubicBezTo>
                    <a:cubicBezTo>
                      <a:pt x="319" y="154"/>
                      <a:pt x="329" y="157"/>
                      <a:pt x="340" y="161"/>
                    </a:cubicBezTo>
                    <a:cubicBezTo>
                      <a:pt x="354" y="166"/>
                      <a:pt x="369" y="171"/>
                      <a:pt x="382" y="176"/>
                    </a:cubicBezTo>
                    <a:cubicBezTo>
                      <a:pt x="397" y="181"/>
                      <a:pt x="409" y="186"/>
                      <a:pt x="414" y="189"/>
                    </a:cubicBezTo>
                    <a:cubicBezTo>
                      <a:pt x="412" y="188"/>
                      <a:pt x="413" y="188"/>
                      <a:pt x="413" y="189"/>
                    </a:cubicBezTo>
                    <a:cubicBezTo>
                      <a:pt x="413" y="188"/>
                      <a:pt x="410" y="184"/>
                      <a:pt x="409" y="179"/>
                    </a:cubicBezTo>
                    <a:cubicBezTo>
                      <a:pt x="421" y="159"/>
                      <a:pt x="428" y="157"/>
                      <a:pt x="429" y="157"/>
                    </a:cubicBezTo>
                    <a:cubicBezTo>
                      <a:pt x="429" y="157"/>
                      <a:pt x="428" y="157"/>
                      <a:pt x="427" y="156"/>
                    </a:cubicBezTo>
                    <a:cubicBezTo>
                      <a:pt x="421" y="156"/>
                      <a:pt x="417" y="154"/>
                      <a:pt x="410" y="152"/>
                    </a:cubicBezTo>
                    <a:cubicBezTo>
                      <a:pt x="397" y="149"/>
                      <a:pt x="381" y="143"/>
                      <a:pt x="364" y="136"/>
                    </a:cubicBezTo>
                    <a:cubicBezTo>
                      <a:pt x="334" y="124"/>
                      <a:pt x="303" y="110"/>
                      <a:pt x="297" y="106"/>
                    </a:cubicBezTo>
                    <a:cubicBezTo>
                      <a:pt x="299" y="107"/>
                      <a:pt x="301" y="109"/>
                      <a:pt x="302" y="110"/>
                    </a:cubicBezTo>
                    <a:cubicBezTo>
                      <a:pt x="303" y="112"/>
                      <a:pt x="306" y="121"/>
                      <a:pt x="306" y="128"/>
                    </a:cubicBezTo>
                    <a:cubicBezTo>
                      <a:pt x="302" y="135"/>
                      <a:pt x="294" y="142"/>
                      <a:pt x="291" y="143"/>
                    </a:cubicBezTo>
                    <a:cubicBezTo>
                      <a:pt x="289" y="143"/>
                      <a:pt x="286" y="144"/>
                      <a:pt x="286" y="144"/>
                    </a:cubicBezTo>
                    <a:cubicBezTo>
                      <a:pt x="284" y="144"/>
                      <a:pt x="285" y="144"/>
                      <a:pt x="287" y="144"/>
                    </a:cubicBezTo>
                    <a:cubicBezTo>
                      <a:pt x="292" y="146"/>
                      <a:pt x="302" y="149"/>
                      <a:pt x="313" y="153"/>
                    </a:cubicBezTo>
                    <a:cubicBezTo>
                      <a:pt x="335" y="160"/>
                      <a:pt x="361" y="168"/>
                      <a:pt x="377" y="174"/>
                    </a:cubicBezTo>
                    <a:cubicBezTo>
                      <a:pt x="382" y="176"/>
                      <a:pt x="385" y="177"/>
                      <a:pt x="387" y="178"/>
                    </a:cubicBezTo>
                    <a:cubicBezTo>
                      <a:pt x="389" y="179"/>
                      <a:pt x="388" y="178"/>
                      <a:pt x="382" y="172"/>
                    </a:cubicBezTo>
                    <a:cubicBezTo>
                      <a:pt x="384" y="151"/>
                      <a:pt x="389" y="145"/>
                      <a:pt x="392" y="143"/>
                    </a:cubicBezTo>
                    <a:cubicBezTo>
                      <a:pt x="394" y="142"/>
                      <a:pt x="397" y="141"/>
                      <a:pt x="398" y="141"/>
                    </a:cubicBezTo>
                    <a:cubicBezTo>
                      <a:pt x="399" y="141"/>
                      <a:pt x="401" y="141"/>
                      <a:pt x="401" y="141"/>
                    </a:cubicBezTo>
                    <a:cubicBezTo>
                      <a:pt x="401" y="141"/>
                      <a:pt x="401" y="141"/>
                      <a:pt x="399" y="141"/>
                    </a:cubicBezTo>
                    <a:cubicBezTo>
                      <a:pt x="391" y="139"/>
                      <a:pt x="373" y="134"/>
                      <a:pt x="348" y="128"/>
                    </a:cubicBezTo>
                    <a:cubicBezTo>
                      <a:pt x="322" y="121"/>
                      <a:pt x="290" y="114"/>
                      <a:pt x="260" y="108"/>
                    </a:cubicBezTo>
                    <a:cubicBezTo>
                      <a:pt x="237" y="104"/>
                      <a:pt x="216" y="100"/>
                      <a:pt x="200" y="97"/>
                    </a:cubicBezTo>
                    <a:cubicBezTo>
                      <a:pt x="188" y="94"/>
                      <a:pt x="180" y="93"/>
                      <a:pt x="174" y="92"/>
                    </a:cubicBezTo>
                    <a:cubicBezTo>
                      <a:pt x="172" y="91"/>
                      <a:pt x="171" y="91"/>
                      <a:pt x="169" y="91"/>
                    </a:cubicBezTo>
                    <a:cubicBezTo>
                      <a:pt x="169" y="91"/>
                      <a:pt x="167" y="91"/>
                      <a:pt x="165" y="91"/>
                    </a:cubicBezTo>
                    <a:cubicBezTo>
                      <a:pt x="162" y="91"/>
                      <a:pt x="145" y="113"/>
                      <a:pt x="151" y="127"/>
                    </a:cubicBezTo>
                    <a:cubicBezTo>
                      <a:pt x="159" y="132"/>
                      <a:pt x="162" y="134"/>
                      <a:pt x="166" y="135"/>
                    </a:cubicBezTo>
                    <a:cubicBezTo>
                      <a:pt x="175" y="137"/>
                      <a:pt x="190" y="141"/>
                      <a:pt x="207" y="145"/>
                    </a:cubicBezTo>
                    <a:cubicBezTo>
                      <a:pt x="220" y="148"/>
                      <a:pt x="235" y="152"/>
                      <a:pt x="248" y="154"/>
                    </a:cubicBezTo>
                    <a:cubicBezTo>
                      <a:pt x="257" y="156"/>
                      <a:pt x="265" y="158"/>
                      <a:pt x="273" y="159"/>
                    </a:cubicBezTo>
                    <a:cubicBezTo>
                      <a:pt x="285" y="161"/>
                      <a:pt x="294" y="163"/>
                      <a:pt x="298" y="165"/>
                    </a:cubicBezTo>
                    <a:cubicBezTo>
                      <a:pt x="298" y="165"/>
                      <a:pt x="299" y="165"/>
                      <a:pt x="299" y="165"/>
                    </a:cubicBezTo>
                    <a:cubicBezTo>
                      <a:pt x="299" y="165"/>
                      <a:pt x="298" y="165"/>
                      <a:pt x="297" y="164"/>
                    </a:cubicBezTo>
                    <a:cubicBezTo>
                      <a:pt x="296" y="163"/>
                      <a:pt x="292" y="158"/>
                      <a:pt x="289" y="152"/>
                    </a:cubicBezTo>
                    <a:cubicBezTo>
                      <a:pt x="310" y="126"/>
                      <a:pt x="307" y="126"/>
                      <a:pt x="300" y="125"/>
                    </a:cubicBezTo>
                    <a:cubicBezTo>
                      <a:pt x="295" y="124"/>
                      <a:pt x="290" y="124"/>
                      <a:pt x="284" y="123"/>
                    </a:cubicBezTo>
                    <a:cubicBezTo>
                      <a:pt x="272" y="121"/>
                      <a:pt x="256" y="118"/>
                      <a:pt x="240" y="114"/>
                    </a:cubicBezTo>
                    <a:cubicBezTo>
                      <a:pt x="211" y="107"/>
                      <a:pt x="184" y="100"/>
                      <a:pt x="186" y="100"/>
                    </a:cubicBezTo>
                    <a:cubicBezTo>
                      <a:pt x="189" y="102"/>
                      <a:pt x="191" y="105"/>
                      <a:pt x="192" y="107"/>
                    </a:cubicBezTo>
                    <a:cubicBezTo>
                      <a:pt x="193" y="109"/>
                      <a:pt x="194" y="116"/>
                      <a:pt x="193" y="120"/>
                    </a:cubicBezTo>
                    <a:cubicBezTo>
                      <a:pt x="192" y="124"/>
                      <a:pt x="188" y="130"/>
                      <a:pt x="186" y="132"/>
                    </a:cubicBezTo>
                    <a:cubicBezTo>
                      <a:pt x="184" y="133"/>
                      <a:pt x="181" y="135"/>
                      <a:pt x="180" y="135"/>
                    </a:cubicBezTo>
                    <a:cubicBezTo>
                      <a:pt x="177" y="136"/>
                      <a:pt x="175" y="136"/>
                      <a:pt x="177" y="136"/>
                    </a:cubicBezTo>
                    <a:cubicBezTo>
                      <a:pt x="181" y="136"/>
                      <a:pt x="188" y="138"/>
                      <a:pt x="199" y="140"/>
                    </a:cubicBezTo>
                    <a:cubicBezTo>
                      <a:pt x="216" y="143"/>
                      <a:pt x="239" y="148"/>
                      <a:pt x="257" y="153"/>
                    </a:cubicBezTo>
                    <a:cubicBezTo>
                      <a:pt x="273" y="156"/>
                      <a:pt x="285" y="160"/>
                      <a:pt x="291" y="162"/>
                    </a:cubicBezTo>
                    <a:cubicBezTo>
                      <a:pt x="294" y="163"/>
                      <a:pt x="296" y="164"/>
                      <a:pt x="297" y="164"/>
                    </a:cubicBezTo>
                    <a:cubicBezTo>
                      <a:pt x="296" y="125"/>
                      <a:pt x="302" y="123"/>
                      <a:pt x="304" y="123"/>
                    </a:cubicBezTo>
                    <a:cubicBezTo>
                      <a:pt x="305" y="123"/>
                      <a:pt x="306" y="123"/>
                      <a:pt x="307" y="123"/>
                    </a:cubicBezTo>
                    <a:cubicBezTo>
                      <a:pt x="307" y="123"/>
                      <a:pt x="308" y="123"/>
                      <a:pt x="308" y="123"/>
                    </a:cubicBezTo>
                    <a:cubicBezTo>
                      <a:pt x="307" y="123"/>
                      <a:pt x="307" y="123"/>
                      <a:pt x="305" y="123"/>
                    </a:cubicBezTo>
                    <a:cubicBezTo>
                      <a:pt x="303" y="122"/>
                      <a:pt x="297" y="120"/>
                      <a:pt x="288" y="118"/>
                    </a:cubicBezTo>
                    <a:cubicBezTo>
                      <a:pt x="282" y="116"/>
                      <a:pt x="274" y="113"/>
                      <a:pt x="266" y="110"/>
                    </a:cubicBezTo>
                    <a:cubicBezTo>
                      <a:pt x="245" y="103"/>
                      <a:pt x="221" y="94"/>
                      <a:pt x="204" y="86"/>
                    </a:cubicBezTo>
                    <a:cubicBezTo>
                      <a:pt x="197" y="83"/>
                      <a:pt x="193" y="81"/>
                      <a:pt x="189" y="78"/>
                    </a:cubicBezTo>
                    <a:cubicBezTo>
                      <a:pt x="182" y="74"/>
                      <a:pt x="179" y="70"/>
                      <a:pt x="178" y="68"/>
                    </a:cubicBezTo>
                    <a:cubicBezTo>
                      <a:pt x="178" y="67"/>
                      <a:pt x="179" y="71"/>
                      <a:pt x="179" y="74"/>
                    </a:cubicBezTo>
                    <a:cubicBezTo>
                      <a:pt x="179" y="77"/>
                      <a:pt x="175" y="88"/>
                      <a:pt x="171" y="92"/>
                    </a:cubicBezTo>
                    <a:cubicBezTo>
                      <a:pt x="164" y="95"/>
                      <a:pt x="160" y="95"/>
                      <a:pt x="162" y="95"/>
                    </a:cubicBezTo>
                    <a:cubicBezTo>
                      <a:pt x="168" y="97"/>
                      <a:pt x="179" y="101"/>
                      <a:pt x="193" y="107"/>
                    </a:cubicBezTo>
                    <a:cubicBezTo>
                      <a:pt x="209" y="113"/>
                      <a:pt x="228" y="121"/>
                      <a:pt x="244" y="127"/>
                    </a:cubicBezTo>
                    <a:cubicBezTo>
                      <a:pt x="264" y="134"/>
                      <a:pt x="280" y="139"/>
                      <a:pt x="291" y="143"/>
                    </a:cubicBezTo>
                    <a:cubicBezTo>
                      <a:pt x="296" y="146"/>
                      <a:pt x="301" y="148"/>
                      <a:pt x="303" y="149"/>
                    </a:cubicBezTo>
                    <a:cubicBezTo>
                      <a:pt x="301" y="148"/>
                      <a:pt x="299" y="145"/>
                      <a:pt x="297" y="142"/>
                    </a:cubicBezTo>
                    <a:cubicBezTo>
                      <a:pt x="296" y="139"/>
                      <a:pt x="295" y="130"/>
                      <a:pt x="297" y="125"/>
                    </a:cubicBezTo>
                    <a:cubicBezTo>
                      <a:pt x="299" y="120"/>
                      <a:pt x="305" y="115"/>
                      <a:pt x="308" y="114"/>
                    </a:cubicBezTo>
                    <a:cubicBezTo>
                      <a:pt x="313" y="113"/>
                      <a:pt x="316" y="113"/>
                      <a:pt x="313" y="112"/>
                    </a:cubicBezTo>
                    <a:cubicBezTo>
                      <a:pt x="304" y="110"/>
                      <a:pt x="283" y="101"/>
                      <a:pt x="258" y="90"/>
                    </a:cubicBezTo>
                    <a:cubicBezTo>
                      <a:pt x="243" y="83"/>
                      <a:pt x="226" y="76"/>
                      <a:pt x="212" y="69"/>
                    </a:cubicBezTo>
                    <a:cubicBezTo>
                      <a:pt x="201" y="64"/>
                      <a:pt x="192" y="60"/>
                      <a:pt x="184" y="57"/>
                    </a:cubicBezTo>
                    <a:cubicBezTo>
                      <a:pt x="171" y="50"/>
                      <a:pt x="162" y="46"/>
                      <a:pt x="160" y="44"/>
                    </a:cubicBezTo>
                    <a:cubicBezTo>
                      <a:pt x="163" y="46"/>
                      <a:pt x="164" y="49"/>
                      <a:pt x="165" y="51"/>
                    </a:cubicBezTo>
                    <a:cubicBezTo>
                      <a:pt x="166" y="55"/>
                      <a:pt x="165" y="64"/>
                      <a:pt x="163" y="68"/>
                    </a:cubicBezTo>
                    <a:cubicBezTo>
                      <a:pt x="160" y="72"/>
                      <a:pt x="154" y="76"/>
                      <a:pt x="152" y="76"/>
                    </a:cubicBezTo>
                    <a:cubicBezTo>
                      <a:pt x="151" y="76"/>
                      <a:pt x="149" y="77"/>
                      <a:pt x="149" y="77"/>
                    </a:cubicBezTo>
                    <a:cubicBezTo>
                      <a:pt x="149" y="77"/>
                      <a:pt x="155" y="78"/>
                      <a:pt x="164" y="82"/>
                    </a:cubicBezTo>
                    <a:cubicBezTo>
                      <a:pt x="172" y="84"/>
                      <a:pt x="181" y="88"/>
                      <a:pt x="191" y="92"/>
                    </a:cubicBezTo>
                    <a:cubicBezTo>
                      <a:pt x="206" y="98"/>
                      <a:pt x="222" y="104"/>
                      <a:pt x="235" y="109"/>
                    </a:cubicBezTo>
                    <a:cubicBezTo>
                      <a:pt x="245" y="112"/>
                      <a:pt x="254" y="114"/>
                      <a:pt x="260" y="115"/>
                    </a:cubicBezTo>
                    <a:cubicBezTo>
                      <a:pt x="269" y="117"/>
                      <a:pt x="277" y="119"/>
                      <a:pt x="277" y="119"/>
                    </a:cubicBezTo>
                    <a:cubicBezTo>
                      <a:pt x="286" y="78"/>
                      <a:pt x="280" y="77"/>
                      <a:pt x="270" y="74"/>
                    </a:cubicBezTo>
                    <a:cubicBezTo>
                      <a:pt x="262" y="71"/>
                      <a:pt x="250" y="66"/>
                      <a:pt x="236" y="60"/>
                    </a:cubicBezTo>
                    <a:cubicBezTo>
                      <a:pt x="219" y="51"/>
                      <a:pt x="200" y="41"/>
                      <a:pt x="186" y="32"/>
                    </a:cubicBezTo>
                    <a:cubicBezTo>
                      <a:pt x="173" y="24"/>
                      <a:pt x="165" y="19"/>
                      <a:pt x="163" y="18"/>
                    </a:cubicBezTo>
                    <a:cubicBezTo>
                      <a:pt x="164" y="19"/>
                      <a:pt x="172" y="36"/>
                      <a:pt x="152" y="57"/>
                    </a:cubicBezTo>
                    <a:cubicBezTo>
                      <a:pt x="145" y="56"/>
                      <a:pt x="143" y="55"/>
                      <a:pt x="142" y="55"/>
                    </a:cubicBezTo>
                    <a:cubicBezTo>
                      <a:pt x="142" y="55"/>
                      <a:pt x="143" y="55"/>
                      <a:pt x="145" y="56"/>
                    </a:cubicBezTo>
                    <a:cubicBezTo>
                      <a:pt x="147" y="57"/>
                      <a:pt x="152" y="60"/>
                      <a:pt x="158" y="62"/>
                    </a:cubicBezTo>
                    <a:cubicBezTo>
                      <a:pt x="169" y="67"/>
                      <a:pt x="183" y="73"/>
                      <a:pt x="196" y="79"/>
                    </a:cubicBezTo>
                    <a:cubicBezTo>
                      <a:pt x="211" y="85"/>
                      <a:pt x="224" y="89"/>
                      <a:pt x="232" y="94"/>
                    </a:cubicBezTo>
                    <a:cubicBezTo>
                      <a:pt x="237" y="97"/>
                      <a:pt x="240" y="99"/>
                      <a:pt x="241" y="101"/>
                    </a:cubicBezTo>
                    <a:cubicBezTo>
                      <a:pt x="237" y="93"/>
                      <a:pt x="238" y="82"/>
                      <a:pt x="240" y="77"/>
                    </a:cubicBezTo>
                    <a:cubicBezTo>
                      <a:pt x="243" y="74"/>
                      <a:pt x="249" y="71"/>
                      <a:pt x="249" y="71"/>
                    </a:cubicBezTo>
                    <a:cubicBezTo>
                      <a:pt x="250" y="71"/>
                      <a:pt x="251" y="71"/>
                      <a:pt x="246" y="70"/>
                    </a:cubicBezTo>
                    <a:cubicBezTo>
                      <a:pt x="235" y="68"/>
                      <a:pt x="216" y="63"/>
                      <a:pt x="194" y="56"/>
                    </a:cubicBezTo>
                    <a:cubicBezTo>
                      <a:pt x="176" y="50"/>
                      <a:pt x="156" y="44"/>
                      <a:pt x="138" y="39"/>
                    </a:cubicBezTo>
                    <a:cubicBezTo>
                      <a:pt x="124" y="35"/>
                      <a:pt x="112" y="31"/>
                      <a:pt x="102" y="28"/>
                    </a:cubicBezTo>
                    <a:cubicBezTo>
                      <a:pt x="87" y="24"/>
                      <a:pt x="78" y="20"/>
                      <a:pt x="72" y="17"/>
                    </a:cubicBezTo>
                    <a:cubicBezTo>
                      <a:pt x="71" y="16"/>
                      <a:pt x="71" y="16"/>
                      <a:pt x="70" y="15"/>
                    </a:cubicBezTo>
                    <a:cubicBezTo>
                      <a:pt x="70" y="15"/>
                      <a:pt x="73" y="21"/>
                      <a:pt x="74" y="28"/>
                    </a:cubicBezTo>
                    <a:cubicBezTo>
                      <a:pt x="55" y="46"/>
                      <a:pt x="54" y="46"/>
                      <a:pt x="58" y="47"/>
                    </a:cubicBezTo>
                    <a:cubicBezTo>
                      <a:pt x="69" y="48"/>
                      <a:pt x="90" y="54"/>
                      <a:pt x="108" y="58"/>
                    </a:cubicBezTo>
                    <a:cubicBezTo>
                      <a:pt x="119" y="60"/>
                      <a:pt x="128" y="62"/>
                      <a:pt x="133" y="64"/>
                    </a:cubicBezTo>
                    <a:cubicBezTo>
                      <a:pt x="138" y="65"/>
                      <a:pt x="141" y="66"/>
                      <a:pt x="139" y="65"/>
                    </a:cubicBezTo>
                    <a:cubicBezTo>
                      <a:pt x="132" y="55"/>
                      <a:pt x="132" y="45"/>
                      <a:pt x="134" y="40"/>
                    </a:cubicBezTo>
                    <a:cubicBezTo>
                      <a:pt x="136" y="36"/>
                      <a:pt x="141" y="32"/>
                      <a:pt x="143" y="31"/>
                    </a:cubicBezTo>
                    <a:cubicBezTo>
                      <a:pt x="145" y="30"/>
                      <a:pt x="148" y="29"/>
                      <a:pt x="148" y="29"/>
                    </a:cubicBezTo>
                    <a:cubicBezTo>
                      <a:pt x="147" y="29"/>
                      <a:pt x="146" y="29"/>
                      <a:pt x="142" y="29"/>
                    </a:cubicBezTo>
                    <a:cubicBezTo>
                      <a:pt x="135" y="29"/>
                      <a:pt x="125" y="28"/>
                      <a:pt x="114" y="27"/>
                    </a:cubicBezTo>
                    <a:cubicBezTo>
                      <a:pt x="92" y="24"/>
                      <a:pt x="67" y="20"/>
                      <a:pt x="51" y="16"/>
                    </a:cubicBezTo>
                    <a:cubicBezTo>
                      <a:pt x="43" y="15"/>
                      <a:pt x="39" y="15"/>
                      <a:pt x="37" y="14"/>
                    </a:cubicBezTo>
                    <a:cubicBezTo>
                      <a:pt x="32" y="12"/>
                      <a:pt x="32" y="12"/>
                      <a:pt x="33" y="13"/>
                    </a:cubicBezTo>
                    <a:cubicBezTo>
                      <a:pt x="41" y="24"/>
                      <a:pt x="41" y="34"/>
                      <a:pt x="40" y="38"/>
                    </a:cubicBezTo>
                    <a:cubicBezTo>
                      <a:pt x="38" y="41"/>
                      <a:pt x="34" y="45"/>
                      <a:pt x="32" y="45"/>
                    </a:cubicBezTo>
                    <a:cubicBezTo>
                      <a:pt x="25" y="47"/>
                      <a:pt x="29" y="47"/>
                      <a:pt x="37" y="48"/>
                    </a:cubicBezTo>
                    <a:cubicBezTo>
                      <a:pt x="48" y="50"/>
                      <a:pt x="61" y="52"/>
                      <a:pt x="76" y="55"/>
                    </a:cubicBezTo>
                    <a:cubicBezTo>
                      <a:pt x="100" y="61"/>
                      <a:pt x="126" y="70"/>
                      <a:pt x="135" y="74"/>
                    </a:cubicBezTo>
                    <a:cubicBezTo>
                      <a:pt x="137" y="76"/>
                      <a:pt x="137" y="76"/>
                      <a:pt x="135" y="74"/>
                    </a:cubicBezTo>
                    <a:cubicBezTo>
                      <a:pt x="131" y="54"/>
                      <a:pt x="137" y="44"/>
                      <a:pt x="140" y="41"/>
                    </a:cubicBezTo>
                    <a:cubicBezTo>
                      <a:pt x="144" y="40"/>
                      <a:pt x="148" y="39"/>
                      <a:pt x="149" y="38"/>
                    </a:cubicBezTo>
                    <a:cubicBezTo>
                      <a:pt x="151" y="38"/>
                      <a:pt x="153" y="39"/>
                      <a:pt x="153" y="39"/>
                    </a:cubicBezTo>
                    <a:cubicBezTo>
                      <a:pt x="153" y="39"/>
                      <a:pt x="153" y="39"/>
                      <a:pt x="151" y="38"/>
                    </a:cubicBezTo>
                    <a:cubicBezTo>
                      <a:pt x="148" y="37"/>
                      <a:pt x="145" y="37"/>
                      <a:pt x="140" y="35"/>
                    </a:cubicBezTo>
                    <a:cubicBezTo>
                      <a:pt x="132" y="32"/>
                      <a:pt x="119" y="28"/>
                      <a:pt x="105" y="22"/>
                    </a:cubicBezTo>
                    <a:cubicBezTo>
                      <a:pt x="81" y="13"/>
                      <a:pt x="55" y="2"/>
                      <a:pt x="49" y="0"/>
                    </a:cubicBezTo>
                    <a:cubicBezTo>
                      <a:pt x="25" y="10"/>
                      <a:pt x="22" y="22"/>
                      <a:pt x="23" y="26"/>
                    </a:cubicBezTo>
                    <a:cubicBezTo>
                      <a:pt x="24" y="29"/>
                      <a:pt x="26" y="33"/>
                      <a:pt x="27" y="34"/>
                    </a:cubicBezTo>
                    <a:cubicBezTo>
                      <a:pt x="28" y="36"/>
                      <a:pt x="30" y="38"/>
                      <a:pt x="31" y="38"/>
                    </a:cubicBezTo>
                    <a:cubicBezTo>
                      <a:pt x="32" y="39"/>
                      <a:pt x="33" y="40"/>
                      <a:pt x="35" y="41"/>
                    </a:cubicBezTo>
                    <a:cubicBezTo>
                      <a:pt x="39" y="43"/>
                      <a:pt x="47" y="47"/>
                      <a:pt x="55" y="51"/>
                    </a:cubicBezTo>
                    <a:cubicBezTo>
                      <a:pt x="61" y="53"/>
                      <a:pt x="68" y="56"/>
                      <a:pt x="75" y="59"/>
                    </a:cubicBezTo>
                    <a:cubicBezTo>
                      <a:pt x="93" y="66"/>
                      <a:pt x="110" y="71"/>
                      <a:pt x="117" y="75"/>
                    </a:cubicBezTo>
                    <a:cubicBezTo>
                      <a:pt x="119" y="76"/>
                      <a:pt x="119" y="76"/>
                      <a:pt x="117" y="74"/>
                    </a:cubicBezTo>
                    <a:cubicBezTo>
                      <a:pt x="125" y="43"/>
                      <a:pt x="131" y="41"/>
                      <a:pt x="132" y="41"/>
                    </a:cubicBezTo>
                    <a:cubicBezTo>
                      <a:pt x="132" y="41"/>
                      <a:pt x="132" y="41"/>
                      <a:pt x="131" y="41"/>
                    </a:cubicBezTo>
                    <a:cubicBezTo>
                      <a:pt x="129" y="41"/>
                      <a:pt x="126" y="40"/>
                      <a:pt x="122" y="39"/>
                    </a:cubicBezTo>
                    <a:cubicBezTo>
                      <a:pt x="114" y="38"/>
                      <a:pt x="107" y="37"/>
                      <a:pt x="99" y="36"/>
                    </a:cubicBezTo>
                    <a:cubicBezTo>
                      <a:pt x="83" y="32"/>
                      <a:pt x="66" y="25"/>
                      <a:pt x="62" y="23"/>
                    </a:cubicBezTo>
                    <a:lnTo>
                      <a:pt x="62" y="23"/>
                    </a:lnTo>
                    <a:cubicBezTo>
                      <a:pt x="52" y="18"/>
                      <a:pt x="39" y="22"/>
                      <a:pt x="33" y="32"/>
                    </a:cubicBezTo>
                    <a:lnTo>
                      <a:pt x="33" y="32"/>
                    </a:lnTo>
                    <a:cubicBezTo>
                      <a:pt x="28" y="43"/>
                      <a:pt x="32" y="56"/>
                      <a:pt x="43" y="61"/>
                    </a:cubicBezTo>
                    <a:lnTo>
                      <a:pt x="43" y="6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
              <p:cNvSpPr/>
              <p:nvPr/>
            </p:nvSpPr>
            <p:spPr>
              <a:xfrm>
                <a:off x="2793" y="2136"/>
                <a:ext cx="110" cy="47"/>
              </a:xfrm>
              <a:custGeom>
                <a:avLst/>
                <a:gdLst/>
                <a:ahLst/>
                <a:cxnLst/>
                <a:rect l="l" t="t" r="r" b="b"/>
                <a:pathLst>
                  <a:path w="112" h="64" extrusionOk="0">
                    <a:moveTo>
                      <a:pt x="36" y="13"/>
                    </a:moveTo>
                    <a:lnTo>
                      <a:pt x="36" y="13"/>
                    </a:lnTo>
                    <a:cubicBezTo>
                      <a:pt x="28" y="11"/>
                      <a:pt x="16" y="14"/>
                      <a:pt x="11" y="18"/>
                    </a:cubicBezTo>
                    <a:lnTo>
                      <a:pt x="11" y="18"/>
                    </a:lnTo>
                    <a:cubicBezTo>
                      <a:pt x="1" y="25"/>
                      <a:pt x="0" y="38"/>
                      <a:pt x="7" y="48"/>
                    </a:cubicBezTo>
                    <a:lnTo>
                      <a:pt x="7" y="48"/>
                    </a:lnTo>
                    <a:cubicBezTo>
                      <a:pt x="15" y="57"/>
                      <a:pt x="28" y="58"/>
                      <a:pt x="38" y="51"/>
                    </a:cubicBezTo>
                    <a:lnTo>
                      <a:pt x="38" y="51"/>
                    </a:lnTo>
                    <a:cubicBezTo>
                      <a:pt x="47" y="43"/>
                      <a:pt x="48" y="30"/>
                      <a:pt x="41" y="21"/>
                    </a:cubicBezTo>
                    <a:lnTo>
                      <a:pt x="41" y="21"/>
                    </a:lnTo>
                    <a:cubicBezTo>
                      <a:pt x="33" y="12"/>
                      <a:pt x="20" y="10"/>
                      <a:pt x="11" y="18"/>
                    </a:cubicBezTo>
                    <a:cubicBezTo>
                      <a:pt x="6" y="22"/>
                      <a:pt x="2" y="33"/>
                      <a:pt x="2" y="40"/>
                    </a:cubicBezTo>
                    <a:lnTo>
                      <a:pt x="2" y="40"/>
                    </a:lnTo>
                    <a:cubicBezTo>
                      <a:pt x="3" y="51"/>
                      <a:pt x="14" y="60"/>
                      <a:pt x="25" y="58"/>
                    </a:cubicBezTo>
                    <a:lnTo>
                      <a:pt x="25" y="58"/>
                    </a:lnTo>
                    <a:cubicBezTo>
                      <a:pt x="37" y="57"/>
                      <a:pt x="46" y="46"/>
                      <a:pt x="44" y="35"/>
                    </a:cubicBezTo>
                    <a:lnTo>
                      <a:pt x="44" y="35"/>
                    </a:lnTo>
                    <a:cubicBezTo>
                      <a:pt x="43" y="23"/>
                      <a:pt x="32" y="14"/>
                      <a:pt x="20" y="16"/>
                    </a:cubicBezTo>
                    <a:lnTo>
                      <a:pt x="20" y="16"/>
                    </a:lnTo>
                    <a:cubicBezTo>
                      <a:pt x="9" y="17"/>
                      <a:pt x="0" y="28"/>
                      <a:pt x="2" y="40"/>
                    </a:cubicBezTo>
                    <a:cubicBezTo>
                      <a:pt x="3" y="45"/>
                      <a:pt x="8" y="53"/>
                      <a:pt x="11" y="56"/>
                    </a:cubicBezTo>
                    <a:lnTo>
                      <a:pt x="11" y="56"/>
                    </a:lnTo>
                    <a:cubicBezTo>
                      <a:pt x="20" y="64"/>
                      <a:pt x="33" y="63"/>
                      <a:pt x="41" y="54"/>
                    </a:cubicBezTo>
                    <a:lnTo>
                      <a:pt x="41" y="54"/>
                    </a:lnTo>
                    <a:cubicBezTo>
                      <a:pt x="49" y="45"/>
                      <a:pt x="47" y="31"/>
                      <a:pt x="38" y="23"/>
                    </a:cubicBezTo>
                    <a:lnTo>
                      <a:pt x="38" y="23"/>
                    </a:lnTo>
                    <a:cubicBezTo>
                      <a:pt x="29" y="16"/>
                      <a:pt x="16" y="17"/>
                      <a:pt x="8" y="26"/>
                    </a:cubicBezTo>
                    <a:lnTo>
                      <a:pt x="8" y="26"/>
                    </a:lnTo>
                    <a:cubicBezTo>
                      <a:pt x="1" y="35"/>
                      <a:pt x="2" y="49"/>
                      <a:pt x="11" y="56"/>
                    </a:cubicBezTo>
                    <a:cubicBezTo>
                      <a:pt x="26" y="62"/>
                      <a:pt x="35" y="62"/>
                      <a:pt x="41" y="62"/>
                    </a:cubicBezTo>
                    <a:lnTo>
                      <a:pt x="41" y="62"/>
                    </a:lnTo>
                    <a:cubicBezTo>
                      <a:pt x="53" y="61"/>
                      <a:pt x="62" y="51"/>
                      <a:pt x="61" y="39"/>
                    </a:cubicBezTo>
                    <a:lnTo>
                      <a:pt x="61" y="39"/>
                    </a:lnTo>
                    <a:cubicBezTo>
                      <a:pt x="61" y="27"/>
                      <a:pt x="51" y="18"/>
                      <a:pt x="39" y="19"/>
                    </a:cubicBezTo>
                    <a:lnTo>
                      <a:pt x="39" y="19"/>
                    </a:lnTo>
                    <a:cubicBezTo>
                      <a:pt x="27" y="19"/>
                      <a:pt x="18" y="29"/>
                      <a:pt x="19" y="41"/>
                    </a:cubicBezTo>
                    <a:lnTo>
                      <a:pt x="19" y="41"/>
                    </a:lnTo>
                    <a:cubicBezTo>
                      <a:pt x="19" y="53"/>
                      <a:pt x="29" y="62"/>
                      <a:pt x="41" y="62"/>
                    </a:cubicBezTo>
                    <a:cubicBezTo>
                      <a:pt x="68" y="61"/>
                      <a:pt x="95" y="47"/>
                      <a:pt x="103" y="39"/>
                    </a:cubicBezTo>
                    <a:lnTo>
                      <a:pt x="103" y="39"/>
                    </a:lnTo>
                    <a:cubicBezTo>
                      <a:pt x="112" y="31"/>
                      <a:pt x="112" y="17"/>
                      <a:pt x="104" y="9"/>
                    </a:cubicBezTo>
                    <a:lnTo>
                      <a:pt x="104" y="9"/>
                    </a:lnTo>
                    <a:cubicBezTo>
                      <a:pt x="96" y="0"/>
                      <a:pt x="83" y="0"/>
                      <a:pt x="74" y="8"/>
                    </a:cubicBezTo>
                    <a:cubicBezTo>
                      <a:pt x="71" y="10"/>
                      <a:pt x="57" y="19"/>
                      <a:pt x="40" y="19"/>
                    </a:cubicBezTo>
                    <a:cubicBezTo>
                      <a:pt x="33" y="19"/>
                      <a:pt x="30" y="19"/>
                      <a:pt x="29" y="19"/>
                    </a:cubicBezTo>
                    <a:cubicBezTo>
                      <a:pt x="40" y="25"/>
                      <a:pt x="43" y="31"/>
                      <a:pt x="44" y="35"/>
                    </a:cubicBezTo>
                    <a:cubicBezTo>
                      <a:pt x="44" y="39"/>
                      <a:pt x="40" y="48"/>
                      <a:pt x="38" y="51"/>
                    </a:cubicBezTo>
                    <a:cubicBezTo>
                      <a:pt x="35" y="53"/>
                      <a:pt x="26" y="54"/>
                      <a:pt x="23" y="54"/>
                    </a:cubicBezTo>
                    <a:lnTo>
                      <a:pt x="23" y="54"/>
                    </a:lnTo>
                    <a:cubicBezTo>
                      <a:pt x="34" y="57"/>
                      <a:pt x="46" y="51"/>
                      <a:pt x="50" y="40"/>
                    </a:cubicBezTo>
                    <a:lnTo>
                      <a:pt x="50" y="40"/>
                    </a:lnTo>
                    <a:cubicBezTo>
                      <a:pt x="53" y="29"/>
                      <a:pt x="47" y="17"/>
                      <a:pt x="36" y="13"/>
                    </a:cubicBezTo>
                    <a:lnTo>
                      <a:pt x="36" y="1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
              <p:cNvSpPr/>
              <p:nvPr/>
            </p:nvSpPr>
            <p:spPr>
              <a:xfrm>
                <a:off x="2796" y="2136"/>
                <a:ext cx="130" cy="59"/>
              </a:xfrm>
              <a:custGeom>
                <a:avLst/>
                <a:gdLst/>
                <a:ahLst/>
                <a:cxnLst/>
                <a:rect l="l" t="t" r="r" b="b"/>
                <a:pathLst>
                  <a:path w="133" h="80" extrusionOk="0">
                    <a:moveTo>
                      <a:pt x="8" y="70"/>
                    </a:moveTo>
                    <a:lnTo>
                      <a:pt x="8" y="70"/>
                    </a:lnTo>
                    <a:cubicBezTo>
                      <a:pt x="16" y="76"/>
                      <a:pt x="29" y="79"/>
                      <a:pt x="34" y="78"/>
                    </a:cubicBezTo>
                    <a:lnTo>
                      <a:pt x="34" y="78"/>
                    </a:lnTo>
                    <a:cubicBezTo>
                      <a:pt x="46" y="75"/>
                      <a:pt x="53" y="64"/>
                      <a:pt x="51" y="52"/>
                    </a:cubicBezTo>
                    <a:lnTo>
                      <a:pt x="51" y="52"/>
                    </a:lnTo>
                    <a:cubicBezTo>
                      <a:pt x="48" y="41"/>
                      <a:pt x="37" y="33"/>
                      <a:pt x="25" y="36"/>
                    </a:cubicBezTo>
                    <a:lnTo>
                      <a:pt x="25" y="36"/>
                    </a:lnTo>
                    <a:cubicBezTo>
                      <a:pt x="14" y="38"/>
                      <a:pt x="6" y="50"/>
                      <a:pt x="9" y="61"/>
                    </a:cubicBezTo>
                    <a:lnTo>
                      <a:pt x="9" y="61"/>
                    </a:lnTo>
                    <a:cubicBezTo>
                      <a:pt x="11" y="73"/>
                      <a:pt x="23" y="80"/>
                      <a:pt x="34" y="78"/>
                    </a:cubicBezTo>
                    <a:cubicBezTo>
                      <a:pt x="55" y="74"/>
                      <a:pt x="104" y="54"/>
                      <a:pt x="122" y="41"/>
                    </a:cubicBezTo>
                    <a:lnTo>
                      <a:pt x="122" y="41"/>
                    </a:lnTo>
                    <a:cubicBezTo>
                      <a:pt x="132" y="34"/>
                      <a:pt x="133" y="20"/>
                      <a:pt x="126" y="11"/>
                    </a:cubicBezTo>
                    <a:lnTo>
                      <a:pt x="126" y="11"/>
                    </a:lnTo>
                    <a:cubicBezTo>
                      <a:pt x="119" y="2"/>
                      <a:pt x="105" y="0"/>
                      <a:pt x="96" y="7"/>
                    </a:cubicBezTo>
                    <a:cubicBezTo>
                      <a:pt x="85" y="16"/>
                      <a:pt x="41" y="34"/>
                      <a:pt x="26" y="36"/>
                    </a:cubicBezTo>
                    <a:cubicBezTo>
                      <a:pt x="26" y="36"/>
                      <a:pt x="35" y="38"/>
                      <a:pt x="39" y="41"/>
                    </a:cubicBezTo>
                    <a:lnTo>
                      <a:pt x="39" y="41"/>
                    </a:lnTo>
                    <a:cubicBezTo>
                      <a:pt x="31" y="32"/>
                      <a:pt x="17" y="32"/>
                      <a:pt x="9" y="40"/>
                    </a:cubicBezTo>
                    <a:lnTo>
                      <a:pt x="9" y="40"/>
                    </a:lnTo>
                    <a:cubicBezTo>
                      <a:pt x="0" y="48"/>
                      <a:pt x="0" y="62"/>
                      <a:pt x="8" y="7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
              <p:cNvSpPr/>
              <p:nvPr/>
            </p:nvSpPr>
            <p:spPr>
              <a:xfrm>
                <a:off x="2777" y="2128"/>
                <a:ext cx="113" cy="48"/>
              </a:xfrm>
              <a:custGeom>
                <a:avLst/>
                <a:gdLst/>
                <a:ahLst/>
                <a:cxnLst/>
                <a:rect l="l" t="t" r="r" b="b"/>
                <a:pathLst>
                  <a:path w="115" h="65" extrusionOk="0">
                    <a:moveTo>
                      <a:pt x="37" y="58"/>
                    </a:moveTo>
                    <a:lnTo>
                      <a:pt x="37" y="58"/>
                    </a:lnTo>
                    <a:cubicBezTo>
                      <a:pt x="34" y="59"/>
                      <a:pt x="33" y="59"/>
                      <a:pt x="38" y="59"/>
                    </a:cubicBezTo>
                    <a:lnTo>
                      <a:pt x="38" y="59"/>
                    </a:lnTo>
                    <a:cubicBezTo>
                      <a:pt x="50" y="60"/>
                      <a:pt x="60" y="50"/>
                      <a:pt x="60" y="38"/>
                    </a:cubicBezTo>
                    <a:lnTo>
                      <a:pt x="60" y="38"/>
                    </a:lnTo>
                    <a:cubicBezTo>
                      <a:pt x="60" y="26"/>
                      <a:pt x="50" y="17"/>
                      <a:pt x="39" y="17"/>
                    </a:cubicBezTo>
                    <a:lnTo>
                      <a:pt x="39" y="17"/>
                    </a:lnTo>
                    <a:cubicBezTo>
                      <a:pt x="27" y="16"/>
                      <a:pt x="17" y="26"/>
                      <a:pt x="17" y="38"/>
                    </a:cubicBezTo>
                    <a:lnTo>
                      <a:pt x="17" y="38"/>
                    </a:lnTo>
                    <a:cubicBezTo>
                      <a:pt x="17" y="50"/>
                      <a:pt x="26" y="59"/>
                      <a:pt x="38" y="59"/>
                    </a:cubicBezTo>
                    <a:cubicBezTo>
                      <a:pt x="48" y="59"/>
                      <a:pt x="60" y="59"/>
                      <a:pt x="72" y="58"/>
                    </a:cubicBezTo>
                    <a:lnTo>
                      <a:pt x="72" y="58"/>
                    </a:lnTo>
                    <a:cubicBezTo>
                      <a:pt x="84" y="56"/>
                      <a:pt x="92" y="46"/>
                      <a:pt x="91" y="34"/>
                    </a:cubicBezTo>
                    <a:lnTo>
                      <a:pt x="91" y="34"/>
                    </a:lnTo>
                    <a:cubicBezTo>
                      <a:pt x="90" y="22"/>
                      <a:pt x="79" y="14"/>
                      <a:pt x="67" y="15"/>
                    </a:cubicBezTo>
                    <a:lnTo>
                      <a:pt x="67" y="15"/>
                    </a:lnTo>
                    <a:cubicBezTo>
                      <a:pt x="56" y="16"/>
                      <a:pt x="47" y="27"/>
                      <a:pt x="48" y="39"/>
                    </a:cubicBezTo>
                    <a:lnTo>
                      <a:pt x="48" y="39"/>
                    </a:lnTo>
                    <a:cubicBezTo>
                      <a:pt x="50" y="50"/>
                      <a:pt x="60" y="59"/>
                      <a:pt x="72" y="58"/>
                    </a:cubicBezTo>
                    <a:cubicBezTo>
                      <a:pt x="77" y="57"/>
                      <a:pt x="87" y="57"/>
                      <a:pt x="94" y="54"/>
                    </a:cubicBezTo>
                    <a:lnTo>
                      <a:pt x="94" y="54"/>
                    </a:lnTo>
                    <a:cubicBezTo>
                      <a:pt x="105" y="49"/>
                      <a:pt x="110" y="37"/>
                      <a:pt x="106" y="26"/>
                    </a:cubicBezTo>
                    <a:lnTo>
                      <a:pt x="106" y="26"/>
                    </a:lnTo>
                    <a:cubicBezTo>
                      <a:pt x="101" y="15"/>
                      <a:pt x="89" y="10"/>
                      <a:pt x="78" y="14"/>
                    </a:cubicBezTo>
                    <a:lnTo>
                      <a:pt x="78" y="14"/>
                    </a:lnTo>
                    <a:cubicBezTo>
                      <a:pt x="67" y="19"/>
                      <a:pt x="62" y="31"/>
                      <a:pt x="66" y="42"/>
                    </a:cubicBezTo>
                    <a:lnTo>
                      <a:pt x="66" y="42"/>
                    </a:lnTo>
                    <a:cubicBezTo>
                      <a:pt x="71" y="53"/>
                      <a:pt x="83" y="58"/>
                      <a:pt x="94" y="54"/>
                    </a:cubicBezTo>
                    <a:cubicBezTo>
                      <a:pt x="99" y="52"/>
                      <a:pt x="106" y="45"/>
                      <a:pt x="110" y="39"/>
                    </a:cubicBezTo>
                    <a:lnTo>
                      <a:pt x="110" y="39"/>
                    </a:lnTo>
                    <a:cubicBezTo>
                      <a:pt x="115" y="28"/>
                      <a:pt x="110" y="16"/>
                      <a:pt x="99" y="11"/>
                    </a:cubicBezTo>
                    <a:lnTo>
                      <a:pt x="99" y="11"/>
                    </a:lnTo>
                    <a:cubicBezTo>
                      <a:pt x="88" y="6"/>
                      <a:pt x="75" y="11"/>
                      <a:pt x="71" y="22"/>
                    </a:cubicBezTo>
                    <a:lnTo>
                      <a:pt x="71" y="22"/>
                    </a:lnTo>
                    <a:cubicBezTo>
                      <a:pt x="66" y="33"/>
                      <a:pt x="71" y="45"/>
                      <a:pt x="81" y="50"/>
                    </a:cubicBezTo>
                    <a:lnTo>
                      <a:pt x="81" y="50"/>
                    </a:lnTo>
                    <a:cubicBezTo>
                      <a:pt x="92" y="55"/>
                      <a:pt x="105" y="50"/>
                      <a:pt x="110" y="39"/>
                    </a:cubicBezTo>
                    <a:cubicBezTo>
                      <a:pt x="112" y="33"/>
                      <a:pt x="111" y="22"/>
                      <a:pt x="109" y="16"/>
                    </a:cubicBezTo>
                    <a:lnTo>
                      <a:pt x="109" y="16"/>
                    </a:lnTo>
                    <a:cubicBezTo>
                      <a:pt x="105" y="5"/>
                      <a:pt x="92" y="0"/>
                      <a:pt x="81" y="5"/>
                    </a:cubicBezTo>
                    <a:lnTo>
                      <a:pt x="81" y="5"/>
                    </a:lnTo>
                    <a:cubicBezTo>
                      <a:pt x="70" y="9"/>
                      <a:pt x="65" y="22"/>
                      <a:pt x="70" y="33"/>
                    </a:cubicBezTo>
                    <a:cubicBezTo>
                      <a:pt x="70" y="32"/>
                      <a:pt x="70" y="25"/>
                      <a:pt x="71" y="22"/>
                    </a:cubicBezTo>
                    <a:cubicBezTo>
                      <a:pt x="73" y="19"/>
                      <a:pt x="77" y="14"/>
                      <a:pt x="78" y="14"/>
                    </a:cubicBezTo>
                    <a:cubicBezTo>
                      <a:pt x="78" y="15"/>
                      <a:pt x="75" y="15"/>
                      <a:pt x="68" y="15"/>
                    </a:cubicBezTo>
                    <a:cubicBezTo>
                      <a:pt x="58" y="16"/>
                      <a:pt x="47" y="16"/>
                      <a:pt x="37" y="17"/>
                    </a:cubicBezTo>
                    <a:cubicBezTo>
                      <a:pt x="32" y="16"/>
                      <a:pt x="21" y="18"/>
                      <a:pt x="11" y="24"/>
                    </a:cubicBezTo>
                    <a:lnTo>
                      <a:pt x="11" y="24"/>
                    </a:lnTo>
                    <a:cubicBezTo>
                      <a:pt x="2" y="31"/>
                      <a:pt x="0" y="44"/>
                      <a:pt x="7" y="54"/>
                    </a:cubicBezTo>
                    <a:lnTo>
                      <a:pt x="7" y="54"/>
                    </a:lnTo>
                    <a:cubicBezTo>
                      <a:pt x="15" y="63"/>
                      <a:pt x="28" y="65"/>
                      <a:pt x="37" y="5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
              <p:cNvSpPr/>
              <p:nvPr/>
            </p:nvSpPr>
            <p:spPr>
              <a:xfrm>
                <a:off x="2770" y="2101"/>
                <a:ext cx="194" cy="59"/>
              </a:xfrm>
              <a:custGeom>
                <a:avLst/>
                <a:gdLst/>
                <a:ahLst/>
                <a:cxnLst/>
                <a:rect l="l" t="t" r="r" b="b"/>
                <a:pathLst>
                  <a:path w="197" h="80" extrusionOk="0">
                    <a:moveTo>
                      <a:pt x="35" y="50"/>
                    </a:moveTo>
                    <a:lnTo>
                      <a:pt x="35" y="50"/>
                    </a:lnTo>
                    <a:cubicBezTo>
                      <a:pt x="27" y="53"/>
                      <a:pt x="21" y="52"/>
                      <a:pt x="21" y="52"/>
                    </a:cubicBezTo>
                    <a:lnTo>
                      <a:pt x="21" y="52"/>
                    </a:lnTo>
                    <a:cubicBezTo>
                      <a:pt x="33" y="55"/>
                      <a:pt x="45" y="49"/>
                      <a:pt x="48" y="37"/>
                    </a:cubicBezTo>
                    <a:lnTo>
                      <a:pt x="48" y="37"/>
                    </a:lnTo>
                    <a:cubicBezTo>
                      <a:pt x="51" y="26"/>
                      <a:pt x="44" y="14"/>
                      <a:pt x="32" y="11"/>
                    </a:cubicBezTo>
                    <a:lnTo>
                      <a:pt x="32" y="11"/>
                    </a:lnTo>
                    <a:cubicBezTo>
                      <a:pt x="21" y="8"/>
                      <a:pt x="9" y="15"/>
                      <a:pt x="6" y="26"/>
                    </a:cubicBezTo>
                    <a:lnTo>
                      <a:pt x="6" y="26"/>
                    </a:lnTo>
                    <a:cubicBezTo>
                      <a:pt x="3" y="38"/>
                      <a:pt x="10" y="49"/>
                      <a:pt x="21" y="52"/>
                    </a:cubicBezTo>
                    <a:cubicBezTo>
                      <a:pt x="22" y="53"/>
                      <a:pt x="23" y="53"/>
                      <a:pt x="25" y="54"/>
                    </a:cubicBezTo>
                    <a:lnTo>
                      <a:pt x="25" y="54"/>
                    </a:lnTo>
                    <a:cubicBezTo>
                      <a:pt x="36" y="58"/>
                      <a:pt x="48" y="52"/>
                      <a:pt x="52" y="41"/>
                    </a:cubicBezTo>
                    <a:lnTo>
                      <a:pt x="52" y="41"/>
                    </a:lnTo>
                    <a:cubicBezTo>
                      <a:pt x="56" y="30"/>
                      <a:pt x="51" y="18"/>
                      <a:pt x="40" y="13"/>
                    </a:cubicBezTo>
                    <a:lnTo>
                      <a:pt x="40" y="13"/>
                    </a:lnTo>
                    <a:cubicBezTo>
                      <a:pt x="29" y="9"/>
                      <a:pt x="16" y="15"/>
                      <a:pt x="12" y="26"/>
                    </a:cubicBezTo>
                    <a:lnTo>
                      <a:pt x="12" y="26"/>
                    </a:lnTo>
                    <a:cubicBezTo>
                      <a:pt x="8" y="37"/>
                      <a:pt x="14" y="49"/>
                      <a:pt x="25" y="54"/>
                    </a:cubicBezTo>
                    <a:cubicBezTo>
                      <a:pt x="29" y="55"/>
                      <a:pt x="35" y="57"/>
                      <a:pt x="41" y="60"/>
                    </a:cubicBezTo>
                    <a:lnTo>
                      <a:pt x="41" y="60"/>
                    </a:lnTo>
                    <a:cubicBezTo>
                      <a:pt x="53" y="64"/>
                      <a:pt x="65" y="58"/>
                      <a:pt x="69" y="47"/>
                    </a:cubicBezTo>
                    <a:lnTo>
                      <a:pt x="69" y="47"/>
                    </a:lnTo>
                    <a:cubicBezTo>
                      <a:pt x="73" y="35"/>
                      <a:pt x="67" y="23"/>
                      <a:pt x="55" y="19"/>
                    </a:cubicBezTo>
                    <a:lnTo>
                      <a:pt x="55" y="19"/>
                    </a:lnTo>
                    <a:cubicBezTo>
                      <a:pt x="44" y="15"/>
                      <a:pt x="32" y="21"/>
                      <a:pt x="28" y="33"/>
                    </a:cubicBezTo>
                    <a:lnTo>
                      <a:pt x="28" y="33"/>
                    </a:lnTo>
                    <a:cubicBezTo>
                      <a:pt x="24" y="44"/>
                      <a:pt x="30" y="56"/>
                      <a:pt x="41" y="60"/>
                    </a:cubicBezTo>
                    <a:cubicBezTo>
                      <a:pt x="50" y="62"/>
                      <a:pt x="59" y="65"/>
                      <a:pt x="66" y="66"/>
                    </a:cubicBezTo>
                    <a:cubicBezTo>
                      <a:pt x="69" y="67"/>
                      <a:pt x="72" y="68"/>
                      <a:pt x="75" y="69"/>
                    </a:cubicBezTo>
                    <a:cubicBezTo>
                      <a:pt x="77" y="69"/>
                      <a:pt x="80" y="70"/>
                      <a:pt x="82" y="70"/>
                    </a:cubicBezTo>
                    <a:cubicBezTo>
                      <a:pt x="83" y="70"/>
                      <a:pt x="86" y="70"/>
                      <a:pt x="89" y="69"/>
                    </a:cubicBezTo>
                    <a:cubicBezTo>
                      <a:pt x="92" y="68"/>
                      <a:pt x="101" y="61"/>
                      <a:pt x="104" y="54"/>
                    </a:cubicBezTo>
                    <a:cubicBezTo>
                      <a:pt x="99" y="33"/>
                      <a:pt x="95" y="28"/>
                      <a:pt x="90" y="25"/>
                    </a:cubicBezTo>
                    <a:cubicBezTo>
                      <a:pt x="84" y="21"/>
                      <a:pt x="72" y="15"/>
                      <a:pt x="63" y="11"/>
                    </a:cubicBezTo>
                    <a:cubicBezTo>
                      <a:pt x="59" y="9"/>
                      <a:pt x="54" y="7"/>
                      <a:pt x="50" y="5"/>
                    </a:cubicBezTo>
                    <a:cubicBezTo>
                      <a:pt x="45" y="3"/>
                      <a:pt x="37" y="0"/>
                      <a:pt x="29" y="0"/>
                    </a:cubicBezTo>
                    <a:cubicBezTo>
                      <a:pt x="27" y="0"/>
                      <a:pt x="21" y="2"/>
                      <a:pt x="17" y="4"/>
                    </a:cubicBezTo>
                    <a:cubicBezTo>
                      <a:pt x="13" y="7"/>
                      <a:pt x="8" y="14"/>
                      <a:pt x="7" y="19"/>
                    </a:cubicBezTo>
                    <a:cubicBezTo>
                      <a:pt x="16" y="42"/>
                      <a:pt x="23" y="47"/>
                      <a:pt x="29" y="50"/>
                    </a:cubicBezTo>
                    <a:lnTo>
                      <a:pt x="29" y="50"/>
                    </a:lnTo>
                    <a:cubicBezTo>
                      <a:pt x="39" y="55"/>
                      <a:pt x="52" y="51"/>
                      <a:pt x="58" y="41"/>
                    </a:cubicBezTo>
                    <a:lnTo>
                      <a:pt x="58" y="41"/>
                    </a:lnTo>
                    <a:cubicBezTo>
                      <a:pt x="63" y="30"/>
                      <a:pt x="59" y="17"/>
                      <a:pt x="49" y="12"/>
                    </a:cubicBezTo>
                    <a:lnTo>
                      <a:pt x="49" y="12"/>
                    </a:lnTo>
                    <a:cubicBezTo>
                      <a:pt x="38" y="6"/>
                      <a:pt x="25" y="11"/>
                      <a:pt x="20" y="21"/>
                    </a:cubicBezTo>
                    <a:lnTo>
                      <a:pt x="20" y="21"/>
                    </a:lnTo>
                    <a:cubicBezTo>
                      <a:pt x="14" y="32"/>
                      <a:pt x="18" y="44"/>
                      <a:pt x="29" y="50"/>
                    </a:cubicBezTo>
                    <a:cubicBezTo>
                      <a:pt x="45" y="58"/>
                      <a:pt x="69" y="66"/>
                      <a:pt x="89" y="71"/>
                    </a:cubicBezTo>
                    <a:lnTo>
                      <a:pt x="89" y="71"/>
                    </a:lnTo>
                    <a:cubicBezTo>
                      <a:pt x="100" y="74"/>
                      <a:pt x="112" y="67"/>
                      <a:pt x="115" y="56"/>
                    </a:cubicBezTo>
                    <a:lnTo>
                      <a:pt x="115" y="56"/>
                    </a:lnTo>
                    <a:cubicBezTo>
                      <a:pt x="118" y="45"/>
                      <a:pt x="111" y="33"/>
                      <a:pt x="100" y="30"/>
                    </a:cubicBezTo>
                    <a:lnTo>
                      <a:pt x="100" y="30"/>
                    </a:lnTo>
                    <a:cubicBezTo>
                      <a:pt x="88" y="27"/>
                      <a:pt x="76" y="34"/>
                      <a:pt x="73" y="45"/>
                    </a:cubicBezTo>
                    <a:lnTo>
                      <a:pt x="73" y="45"/>
                    </a:lnTo>
                    <a:cubicBezTo>
                      <a:pt x="70" y="56"/>
                      <a:pt x="77" y="68"/>
                      <a:pt x="89" y="71"/>
                    </a:cubicBezTo>
                    <a:cubicBezTo>
                      <a:pt x="106" y="76"/>
                      <a:pt x="121" y="79"/>
                      <a:pt x="135" y="79"/>
                    </a:cubicBezTo>
                    <a:lnTo>
                      <a:pt x="135" y="79"/>
                    </a:lnTo>
                    <a:cubicBezTo>
                      <a:pt x="146" y="80"/>
                      <a:pt x="156" y="71"/>
                      <a:pt x="157" y="59"/>
                    </a:cubicBezTo>
                    <a:lnTo>
                      <a:pt x="157" y="59"/>
                    </a:lnTo>
                    <a:cubicBezTo>
                      <a:pt x="157" y="47"/>
                      <a:pt x="148" y="37"/>
                      <a:pt x="136" y="36"/>
                    </a:cubicBezTo>
                    <a:lnTo>
                      <a:pt x="136" y="36"/>
                    </a:lnTo>
                    <a:cubicBezTo>
                      <a:pt x="124" y="36"/>
                      <a:pt x="114" y="45"/>
                      <a:pt x="114" y="57"/>
                    </a:cubicBezTo>
                    <a:lnTo>
                      <a:pt x="114" y="57"/>
                    </a:lnTo>
                    <a:cubicBezTo>
                      <a:pt x="114" y="69"/>
                      <a:pt x="123" y="79"/>
                      <a:pt x="135" y="79"/>
                    </a:cubicBezTo>
                    <a:cubicBezTo>
                      <a:pt x="153" y="79"/>
                      <a:pt x="167" y="73"/>
                      <a:pt x="179" y="70"/>
                    </a:cubicBezTo>
                    <a:lnTo>
                      <a:pt x="179" y="70"/>
                    </a:lnTo>
                    <a:cubicBezTo>
                      <a:pt x="190" y="67"/>
                      <a:pt x="197" y="55"/>
                      <a:pt x="194" y="43"/>
                    </a:cubicBezTo>
                    <a:lnTo>
                      <a:pt x="194" y="43"/>
                    </a:lnTo>
                    <a:cubicBezTo>
                      <a:pt x="190" y="32"/>
                      <a:pt x="179" y="25"/>
                      <a:pt x="167" y="29"/>
                    </a:cubicBezTo>
                    <a:cubicBezTo>
                      <a:pt x="153" y="33"/>
                      <a:pt x="144" y="37"/>
                      <a:pt x="135" y="36"/>
                    </a:cubicBezTo>
                    <a:cubicBezTo>
                      <a:pt x="126" y="36"/>
                      <a:pt x="116" y="34"/>
                      <a:pt x="100" y="30"/>
                    </a:cubicBezTo>
                    <a:cubicBezTo>
                      <a:pt x="81" y="25"/>
                      <a:pt x="61" y="19"/>
                      <a:pt x="49" y="12"/>
                    </a:cubicBezTo>
                    <a:cubicBezTo>
                      <a:pt x="44" y="10"/>
                      <a:pt x="42" y="9"/>
                      <a:pt x="44" y="10"/>
                    </a:cubicBezTo>
                    <a:cubicBezTo>
                      <a:pt x="47" y="32"/>
                      <a:pt x="43" y="38"/>
                      <a:pt x="41" y="40"/>
                    </a:cubicBezTo>
                    <a:cubicBezTo>
                      <a:pt x="38" y="41"/>
                      <a:pt x="33" y="43"/>
                      <a:pt x="32" y="43"/>
                    </a:cubicBezTo>
                    <a:cubicBezTo>
                      <a:pt x="29" y="42"/>
                      <a:pt x="29" y="43"/>
                      <a:pt x="34" y="45"/>
                    </a:cubicBezTo>
                    <a:cubicBezTo>
                      <a:pt x="38" y="46"/>
                      <a:pt x="41" y="48"/>
                      <a:pt x="45" y="50"/>
                    </a:cubicBezTo>
                    <a:cubicBezTo>
                      <a:pt x="54" y="54"/>
                      <a:pt x="62" y="58"/>
                      <a:pt x="66" y="60"/>
                    </a:cubicBezTo>
                    <a:cubicBezTo>
                      <a:pt x="69" y="63"/>
                      <a:pt x="68" y="62"/>
                      <a:pt x="65" y="58"/>
                    </a:cubicBezTo>
                    <a:cubicBezTo>
                      <a:pt x="67" y="35"/>
                      <a:pt x="76" y="28"/>
                      <a:pt x="79" y="27"/>
                    </a:cubicBezTo>
                    <a:cubicBezTo>
                      <a:pt x="81" y="27"/>
                      <a:pt x="83" y="27"/>
                      <a:pt x="84" y="27"/>
                    </a:cubicBezTo>
                    <a:cubicBezTo>
                      <a:pt x="85" y="27"/>
                      <a:pt x="85" y="27"/>
                      <a:pt x="84" y="27"/>
                    </a:cubicBezTo>
                    <a:cubicBezTo>
                      <a:pt x="83" y="27"/>
                      <a:pt x="80" y="26"/>
                      <a:pt x="76" y="25"/>
                    </a:cubicBezTo>
                    <a:cubicBezTo>
                      <a:pt x="69" y="23"/>
                      <a:pt x="62" y="21"/>
                      <a:pt x="55" y="19"/>
                    </a:cubicBezTo>
                    <a:cubicBezTo>
                      <a:pt x="50" y="17"/>
                      <a:pt x="44" y="15"/>
                      <a:pt x="40" y="13"/>
                    </a:cubicBezTo>
                    <a:cubicBezTo>
                      <a:pt x="37" y="13"/>
                      <a:pt x="35" y="12"/>
                      <a:pt x="32" y="11"/>
                    </a:cubicBezTo>
                    <a:cubicBezTo>
                      <a:pt x="30" y="10"/>
                      <a:pt x="22" y="10"/>
                      <a:pt x="14" y="13"/>
                    </a:cubicBezTo>
                    <a:lnTo>
                      <a:pt x="14" y="13"/>
                    </a:lnTo>
                    <a:cubicBezTo>
                      <a:pt x="3" y="19"/>
                      <a:pt x="0" y="32"/>
                      <a:pt x="6" y="42"/>
                    </a:cubicBezTo>
                    <a:lnTo>
                      <a:pt x="6" y="42"/>
                    </a:lnTo>
                    <a:cubicBezTo>
                      <a:pt x="11" y="52"/>
                      <a:pt x="25" y="56"/>
                      <a:pt x="35" y="50"/>
                    </a:cubicBezTo>
                    <a:lnTo>
                      <a:pt x="35" y="5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
              <p:cNvSpPr/>
              <p:nvPr/>
            </p:nvSpPr>
            <p:spPr>
              <a:xfrm>
                <a:off x="2943" y="2126"/>
                <a:ext cx="50" cy="37"/>
              </a:xfrm>
              <a:custGeom>
                <a:avLst/>
                <a:gdLst/>
                <a:ahLst/>
                <a:cxnLst/>
                <a:rect l="l" t="t" r="r" b="b"/>
                <a:pathLst>
                  <a:path w="51" h="50" extrusionOk="0">
                    <a:moveTo>
                      <a:pt x="20" y="46"/>
                    </a:moveTo>
                    <a:lnTo>
                      <a:pt x="20" y="46"/>
                    </a:lnTo>
                    <a:cubicBezTo>
                      <a:pt x="22" y="47"/>
                      <a:pt x="30" y="46"/>
                      <a:pt x="34" y="45"/>
                    </a:cubicBezTo>
                    <a:lnTo>
                      <a:pt x="34" y="45"/>
                    </a:lnTo>
                    <a:cubicBezTo>
                      <a:pt x="45" y="40"/>
                      <a:pt x="49" y="27"/>
                      <a:pt x="44" y="16"/>
                    </a:cubicBezTo>
                    <a:lnTo>
                      <a:pt x="44" y="16"/>
                    </a:lnTo>
                    <a:cubicBezTo>
                      <a:pt x="39" y="6"/>
                      <a:pt x="27" y="1"/>
                      <a:pt x="16" y="6"/>
                    </a:cubicBezTo>
                    <a:lnTo>
                      <a:pt x="16" y="6"/>
                    </a:lnTo>
                    <a:cubicBezTo>
                      <a:pt x="5" y="11"/>
                      <a:pt x="0" y="23"/>
                      <a:pt x="5" y="34"/>
                    </a:cubicBezTo>
                    <a:lnTo>
                      <a:pt x="5" y="34"/>
                    </a:lnTo>
                    <a:cubicBezTo>
                      <a:pt x="10" y="45"/>
                      <a:pt x="23" y="50"/>
                      <a:pt x="34" y="45"/>
                    </a:cubicBezTo>
                    <a:cubicBezTo>
                      <a:pt x="38" y="42"/>
                      <a:pt x="44" y="36"/>
                      <a:pt x="45" y="33"/>
                    </a:cubicBezTo>
                    <a:lnTo>
                      <a:pt x="45" y="33"/>
                    </a:lnTo>
                    <a:cubicBezTo>
                      <a:pt x="49" y="22"/>
                      <a:pt x="44" y="9"/>
                      <a:pt x="33" y="5"/>
                    </a:cubicBezTo>
                    <a:lnTo>
                      <a:pt x="33" y="5"/>
                    </a:lnTo>
                    <a:cubicBezTo>
                      <a:pt x="22" y="1"/>
                      <a:pt x="10" y="6"/>
                      <a:pt x="5" y="17"/>
                    </a:cubicBezTo>
                    <a:lnTo>
                      <a:pt x="5" y="17"/>
                    </a:lnTo>
                    <a:cubicBezTo>
                      <a:pt x="1" y="28"/>
                      <a:pt x="6" y="41"/>
                      <a:pt x="17" y="45"/>
                    </a:cubicBezTo>
                    <a:lnTo>
                      <a:pt x="17" y="45"/>
                    </a:lnTo>
                    <a:cubicBezTo>
                      <a:pt x="28" y="49"/>
                      <a:pt x="41" y="44"/>
                      <a:pt x="45" y="33"/>
                    </a:cubicBezTo>
                    <a:cubicBezTo>
                      <a:pt x="46" y="28"/>
                      <a:pt x="47" y="26"/>
                      <a:pt x="46" y="28"/>
                    </a:cubicBezTo>
                    <a:lnTo>
                      <a:pt x="46" y="28"/>
                    </a:lnTo>
                    <a:cubicBezTo>
                      <a:pt x="48" y="16"/>
                      <a:pt x="40" y="5"/>
                      <a:pt x="29" y="3"/>
                    </a:cubicBezTo>
                    <a:lnTo>
                      <a:pt x="29" y="3"/>
                    </a:lnTo>
                    <a:cubicBezTo>
                      <a:pt x="17" y="1"/>
                      <a:pt x="6" y="9"/>
                      <a:pt x="4" y="21"/>
                    </a:cubicBezTo>
                    <a:lnTo>
                      <a:pt x="4" y="21"/>
                    </a:lnTo>
                    <a:cubicBezTo>
                      <a:pt x="2" y="32"/>
                      <a:pt x="10" y="43"/>
                      <a:pt x="22" y="45"/>
                    </a:cubicBezTo>
                    <a:lnTo>
                      <a:pt x="22" y="45"/>
                    </a:lnTo>
                    <a:cubicBezTo>
                      <a:pt x="33" y="47"/>
                      <a:pt x="44" y="39"/>
                      <a:pt x="46" y="28"/>
                    </a:cubicBezTo>
                    <a:cubicBezTo>
                      <a:pt x="46" y="29"/>
                      <a:pt x="44" y="35"/>
                      <a:pt x="41" y="39"/>
                    </a:cubicBezTo>
                    <a:lnTo>
                      <a:pt x="41" y="39"/>
                    </a:lnTo>
                    <a:cubicBezTo>
                      <a:pt x="49" y="30"/>
                      <a:pt x="49" y="17"/>
                      <a:pt x="40" y="9"/>
                    </a:cubicBezTo>
                    <a:lnTo>
                      <a:pt x="40" y="9"/>
                    </a:lnTo>
                    <a:cubicBezTo>
                      <a:pt x="32" y="0"/>
                      <a:pt x="18" y="0"/>
                      <a:pt x="10" y="9"/>
                    </a:cubicBezTo>
                    <a:lnTo>
                      <a:pt x="10" y="9"/>
                    </a:lnTo>
                    <a:cubicBezTo>
                      <a:pt x="2" y="17"/>
                      <a:pt x="2" y="31"/>
                      <a:pt x="10" y="39"/>
                    </a:cubicBezTo>
                    <a:lnTo>
                      <a:pt x="10" y="39"/>
                    </a:lnTo>
                    <a:cubicBezTo>
                      <a:pt x="19" y="47"/>
                      <a:pt x="32" y="47"/>
                      <a:pt x="41" y="39"/>
                    </a:cubicBezTo>
                    <a:cubicBezTo>
                      <a:pt x="36" y="42"/>
                      <a:pt x="25" y="45"/>
                      <a:pt x="21" y="45"/>
                    </a:cubicBezTo>
                    <a:lnTo>
                      <a:pt x="21" y="45"/>
                    </a:lnTo>
                    <a:cubicBezTo>
                      <a:pt x="33" y="47"/>
                      <a:pt x="44" y="40"/>
                      <a:pt x="47" y="28"/>
                    </a:cubicBezTo>
                    <a:lnTo>
                      <a:pt x="47" y="28"/>
                    </a:lnTo>
                    <a:cubicBezTo>
                      <a:pt x="49" y="17"/>
                      <a:pt x="42" y="5"/>
                      <a:pt x="30" y="3"/>
                    </a:cubicBezTo>
                    <a:lnTo>
                      <a:pt x="30" y="3"/>
                    </a:lnTo>
                    <a:cubicBezTo>
                      <a:pt x="18" y="0"/>
                      <a:pt x="7" y="8"/>
                      <a:pt x="5" y="20"/>
                    </a:cubicBezTo>
                    <a:lnTo>
                      <a:pt x="5" y="20"/>
                    </a:lnTo>
                    <a:cubicBezTo>
                      <a:pt x="2" y="31"/>
                      <a:pt x="10" y="42"/>
                      <a:pt x="21" y="45"/>
                    </a:cubicBezTo>
                    <a:cubicBezTo>
                      <a:pt x="17" y="43"/>
                      <a:pt x="14" y="42"/>
                      <a:pt x="14" y="42"/>
                    </a:cubicBezTo>
                    <a:lnTo>
                      <a:pt x="14" y="42"/>
                    </a:lnTo>
                    <a:cubicBezTo>
                      <a:pt x="23" y="49"/>
                      <a:pt x="37" y="48"/>
                      <a:pt x="44" y="38"/>
                    </a:cubicBezTo>
                    <a:lnTo>
                      <a:pt x="44" y="38"/>
                    </a:lnTo>
                    <a:cubicBezTo>
                      <a:pt x="51" y="29"/>
                      <a:pt x="50" y="16"/>
                      <a:pt x="41" y="8"/>
                    </a:cubicBezTo>
                    <a:cubicBezTo>
                      <a:pt x="39" y="7"/>
                      <a:pt x="35" y="4"/>
                      <a:pt x="30" y="3"/>
                    </a:cubicBezTo>
                    <a:cubicBezTo>
                      <a:pt x="26" y="2"/>
                      <a:pt x="15" y="5"/>
                      <a:pt x="10" y="9"/>
                    </a:cubicBezTo>
                    <a:cubicBezTo>
                      <a:pt x="7" y="13"/>
                      <a:pt x="4" y="19"/>
                      <a:pt x="4" y="21"/>
                    </a:cubicBezTo>
                    <a:cubicBezTo>
                      <a:pt x="4" y="23"/>
                      <a:pt x="4" y="22"/>
                      <a:pt x="5" y="17"/>
                    </a:cubicBezTo>
                    <a:cubicBezTo>
                      <a:pt x="6" y="15"/>
                      <a:pt x="12" y="8"/>
                      <a:pt x="16" y="6"/>
                    </a:cubicBezTo>
                    <a:cubicBezTo>
                      <a:pt x="20" y="4"/>
                      <a:pt x="27" y="4"/>
                      <a:pt x="29" y="4"/>
                    </a:cubicBezTo>
                    <a:lnTo>
                      <a:pt x="29" y="4"/>
                    </a:lnTo>
                    <a:cubicBezTo>
                      <a:pt x="17" y="2"/>
                      <a:pt x="6" y="9"/>
                      <a:pt x="3" y="21"/>
                    </a:cubicBezTo>
                    <a:lnTo>
                      <a:pt x="3" y="21"/>
                    </a:lnTo>
                    <a:cubicBezTo>
                      <a:pt x="1" y="32"/>
                      <a:pt x="8" y="44"/>
                      <a:pt x="20"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
              <p:cNvSpPr/>
              <p:nvPr/>
            </p:nvSpPr>
            <p:spPr>
              <a:xfrm>
                <a:off x="4310" y="2718"/>
                <a:ext cx="619" cy="291"/>
              </a:xfrm>
              <a:custGeom>
                <a:avLst/>
                <a:gdLst/>
                <a:ahLst/>
                <a:cxnLst/>
                <a:rect l="l" t="t" r="r" b="b"/>
                <a:pathLst>
                  <a:path w="631" h="395" extrusionOk="0">
                    <a:moveTo>
                      <a:pt x="17" y="21"/>
                    </a:moveTo>
                    <a:lnTo>
                      <a:pt x="17" y="21"/>
                    </a:lnTo>
                    <a:cubicBezTo>
                      <a:pt x="19" y="36"/>
                      <a:pt x="28" y="49"/>
                      <a:pt x="38" y="62"/>
                    </a:cubicBezTo>
                    <a:lnTo>
                      <a:pt x="38" y="62"/>
                    </a:lnTo>
                    <a:cubicBezTo>
                      <a:pt x="45" y="72"/>
                      <a:pt x="58" y="74"/>
                      <a:pt x="68" y="67"/>
                    </a:cubicBezTo>
                    <a:lnTo>
                      <a:pt x="68" y="67"/>
                    </a:lnTo>
                    <a:cubicBezTo>
                      <a:pt x="77" y="60"/>
                      <a:pt x="79" y="46"/>
                      <a:pt x="72" y="37"/>
                    </a:cubicBezTo>
                    <a:lnTo>
                      <a:pt x="72" y="37"/>
                    </a:lnTo>
                    <a:cubicBezTo>
                      <a:pt x="65" y="27"/>
                      <a:pt x="52" y="25"/>
                      <a:pt x="42" y="32"/>
                    </a:cubicBezTo>
                    <a:lnTo>
                      <a:pt x="42" y="32"/>
                    </a:lnTo>
                    <a:cubicBezTo>
                      <a:pt x="33" y="39"/>
                      <a:pt x="31" y="53"/>
                      <a:pt x="38" y="62"/>
                    </a:cubicBezTo>
                    <a:cubicBezTo>
                      <a:pt x="51" y="80"/>
                      <a:pt x="69" y="107"/>
                      <a:pt x="84" y="129"/>
                    </a:cubicBezTo>
                    <a:lnTo>
                      <a:pt x="84" y="129"/>
                    </a:lnTo>
                    <a:cubicBezTo>
                      <a:pt x="90" y="139"/>
                      <a:pt x="103" y="142"/>
                      <a:pt x="113" y="136"/>
                    </a:cubicBezTo>
                    <a:lnTo>
                      <a:pt x="113" y="136"/>
                    </a:lnTo>
                    <a:cubicBezTo>
                      <a:pt x="123" y="129"/>
                      <a:pt x="126" y="116"/>
                      <a:pt x="120" y="106"/>
                    </a:cubicBezTo>
                    <a:lnTo>
                      <a:pt x="120" y="106"/>
                    </a:lnTo>
                    <a:cubicBezTo>
                      <a:pt x="113" y="96"/>
                      <a:pt x="100" y="93"/>
                      <a:pt x="90" y="100"/>
                    </a:cubicBezTo>
                    <a:lnTo>
                      <a:pt x="90" y="100"/>
                    </a:lnTo>
                    <a:cubicBezTo>
                      <a:pt x="80" y="106"/>
                      <a:pt x="77" y="119"/>
                      <a:pt x="84" y="129"/>
                    </a:cubicBezTo>
                    <a:cubicBezTo>
                      <a:pt x="91" y="141"/>
                      <a:pt x="98" y="152"/>
                      <a:pt x="103" y="160"/>
                    </a:cubicBezTo>
                    <a:lnTo>
                      <a:pt x="103" y="160"/>
                    </a:lnTo>
                    <a:cubicBezTo>
                      <a:pt x="110" y="170"/>
                      <a:pt x="123" y="172"/>
                      <a:pt x="133" y="166"/>
                    </a:cubicBezTo>
                    <a:lnTo>
                      <a:pt x="133" y="166"/>
                    </a:lnTo>
                    <a:cubicBezTo>
                      <a:pt x="142" y="159"/>
                      <a:pt x="145" y="146"/>
                      <a:pt x="139" y="136"/>
                    </a:cubicBezTo>
                    <a:lnTo>
                      <a:pt x="139" y="136"/>
                    </a:lnTo>
                    <a:cubicBezTo>
                      <a:pt x="132" y="126"/>
                      <a:pt x="119" y="123"/>
                      <a:pt x="109" y="130"/>
                    </a:cubicBezTo>
                    <a:lnTo>
                      <a:pt x="109" y="130"/>
                    </a:lnTo>
                    <a:cubicBezTo>
                      <a:pt x="99" y="137"/>
                      <a:pt x="96" y="150"/>
                      <a:pt x="103" y="160"/>
                    </a:cubicBezTo>
                    <a:cubicBezTo>
                      <a:pt x="106" y="165"/>
                      <a:pt x="109" y="168"/>
                      <a:pt x="111" y="171"/>
                    </a:cubicBezTo>
                    <a:cubicBezTo>
                      <a:pt x="112" y="172"/>
                      <a:pt x="114" y="173"/>
                      <a:pt x="115" y="174"/>
                    </a:cubicBezTo>
                    <a:cubicBezTo>
                      <a:pt x="115" y="175"/>
                      <a:pt x="117" y="176"/>
                      <a:pt x="119" y="178"/>
                    </a:cubicBezTo>
                    <a:cubicBezTo>
                      <a:pt x="122" y="179"/>
                      <a:pt x="147" y="173"/>
                      <a:pt x="152" y="160"/>
                    </a:cubicBezTo>
                    <a:lnTo>
                      <a:pt x="152" y="160"/>
                    </a:lnTo>
                    <a:cubicBezTo>
                      <a:pt x="152" y="148"/>
                      <a:pt x="142" y="138"/>
                      <a:pt x="131" y="138"/>
                    </a:cubicBezTo>
                    <a:lnTo>
                      <a:pt x="131" y="138"/>
                    </a:lnTo>
                    <a:cubicBezTo>
                      <a:pt x="119" y="138"/>
                      <a:pt x="109" y="148"/>
                      <a:pt x="109" y="160"/>
                    </a:cubicBezTo>
                    <a:lnTo>
                      <a:pt x="109" y="160"/>
                    </a:lnTo>
                    <a:cubicBezTo>
                      <a:pt x="109" y="172"/>
                      <a:pt x="119" y="181"/>
                      <a:pt x="131" y="181"/>
                    </a:cubicBezTo>
                    <a:lnTo>
                      <a:pt x="131" y="181"/>
                    </a:lnTo>
                    <a:cubicBezTo>
                      <a:pt x="142" y="181"/>
                      <a:pt x="152" y="172"/>
                      <a:pt x="152" y="160"/>
                    </a:cubicBezTo>
                    <a:cubicBezTo>
                      <a:pt x="147" y="146"/>
                      <a:pt x="145" y="142"/>
                      <a:pt x="141" y="137"/>
                    </a:cubicBezTo>
                    <a:cubicBezTo>
                      <a:pt x="135" y="129"/>
                      <a:pt x="125" y="116"/>
                      <a:pt x="116" y="102"/>
                    </a:cubicBezTo>
                    <a:cubicBezTo>
                      <a:pt x="110" y="94"/>
                      <a:pt x="105" y="87"/>
                      <a:pt x="99" y="79"/>
                    </a:cubicBezTo>
                    <a:cubicBezTo>
                      <a:pt x="92" y="66"/>
                      <a:pt x="83" y="51"/>
                      <a:pt x="77" y="40"/>
                    </a:cubicBezTo>
                    <a:cubicBezTo>
                      <a:pt x="73" y="33"/>
                      <a:pt x="69" y="27"/>
                      <a:pt x="65" y="23"/>
                    </a:cubicBezTo>
                    <a:cubicBezTo>
                      <a:pt x="61" y="20"/>
                      <a:pt x="58" y="17"/>
                      <a:pt x="55" y="16"/>
                    </a:cubicBezTo>
                    <a:cubicBezTo>
                      <a:pt x="51" y="15"/>
                      <a:pt x="42" y="14"/>
                      <a:pt x="35" y="16"/>
                    </a:cubicBezTo>
                    <a:cubicBezTo>
                      <a:pt x="30" y="20"/>
                      <a:pt x="24" y="30"/>
                      <a:pt x="23" y="34"/>
                    </a:cubicBezTo>
                    <a:cubicBezTo>
                      <a:pt x="23" y="37"/>
                      <a:pt x="23" y="42"/>
                      <a:pt x="23" y="45"/>
                    </a:cubicBezTo>
                    <a:cubicBezTo>
                      <a:pt x="28" y="57"/>
                      <a:pt x="37" y="73"/>
                      <a:pt x="48" y="90"/>
                    </a:cubicBezTo>
                    <a:cubicBezTo>
                      <a:pt x="59" y="108"/>
                      <a:pt x="73" y="129"/>
                      <a:pt x="86" y="148"/>
                    </a:cubicBezTo>
                    <a:cubicBezTo>
                      <a:pt x="92" y="157"/>
                      <a:pt x="98" y="166"/>
                      <a:pt x="104" y="175"/>
                    </a:cubicBezTo>
                    <a:cubicBezTo>
                      <a:pt x="114" y="188"/>
                      <a:pt x="123" y="197"/>
                      <a:pt x="128" y="202"/>
                    </a:cubicBezTo>
                    <a:cubicBezTo>
                      <a:pt x="130" y="204"/>
                      <a:pt x="132" y="205"/>
                      <a:pt x="133" y="206"/>
                    </a:cubicBezTo>
                    <a:cubicBezTo>
                      <a:pt x="133" y="207"/>
                      <a:pt x="135" y="208"/>
                      <a:pt x="135" y="208"/>
                    </a:cubicBezTo>
                    <a:cubicBezTo>
                      <a:pt x="136" y="209"/>
                      <a:pt x="138" y="209"/>
                      <a:pt x="139" y="210"/>
                    </a:cubicBezTo>
                    <a:cubicBezTo>
                      <a:pt x="141" y="211"/>
                      <a:pt x="149" y="212"/>
                      <a:pt x="159" y="208"/>
                    </a:cubicBezTo>
                    <a:lnTo>
                      <a:pt x="159" y="208"/>
                    </a:lnTo>
                    <a:cubicBezTo>
                      <a:pt x="169" y="202"/>
                      <a:pt x="172" y="189"/>
                      <a:pt x="165" y="179"/>
                    </a:cubicBezTo>
                    <a:lnTo>
                      <a:pt x="165" y="179"/>
                    </a:lnTo>
                    <a:cubicBezTo>
                      <a:pt x="159" y="169"/>
                      <a:pt x="146" y="166"/>
                      <a:pt x="136" y="172"/>
                    </a:cubicBezTo>
                    <a:lnTo>
                      <a:pt x="136" y="172"/>
                    </a:lnTo>
                    <a:cubicBezTo>
                      <a:pt x="126" y="179"/>
                      <a:pt x="123" y="192"/>
                      <a:pt x="129" y="202"/>
                    </a:cubicBezTo>
                    <a:lnTo>
                      <a:pt x="129" y="202"/>
                    </a:lnTo>
                    <a:cubicBezTo>
                      <a:pt x="136" y="212"/>
                      <a:pt x="149" y="215"/>
                      <a:pt x="159" y="208"/>
                    </a:cubicBezTo>
                    <a:cubicBezTo>
                      <a:pt x="159" y="173"/>
                      <a:pt x="151" y="166"/>
                      <a:pt x="140" y="155"/>
                    </a:cubicBezTo>
                    <a:cubicBezTo>
                      <a:pt x="134" y="149"/>
                      <a:pt x="128" y="141"/>
                      <a:pt x="120" y="131"/>
                    </a:cubicBezTo>
                    <a:cubicBezTo>
                      <a:pt x="106" y="112"/>
                      <a:pt x="90" y="87"/>
                      <a:pt x="76" y="67"/>
                    </a:cubicBezTo>
                    <a:cubicBezTo>
                      <a:pt x="67" y="54"/>
                      <a:pt x="58" y="43"/>
                      <a:pt x="51" y="36"/>
                    </a:cubicBezTo>
                    <a:cubicBezTo>
                      <a:pt x="46" y="31"/>
                      <a:pt x="41" y="26"/>
                      <a:pt x="36" y="23"/>
                    </a:cubicBezTo>
                    <a:cubicBezTo>
                      <a:pt x="31" y="21"/>
                      <a:pt x="22" y="20"/>
                      <a:pt x="16" y="21"/>
                    </a:cubicBezTo>
                    <a:cubicBezTo>
                      <a:pt x="12" y="22"/>
                      <a:pt x="6" y="27"/>
                      <a:pt x="4" y="30"/>
                    </a:cubicBezTo>
                    <a:cubicBezTo>
                      <a:pt x="2" y="33"/>
                      <a:pt x="0" y="39"/>
                      <a:pt x="0" y="42"/>
                    </a:cubicBezTo>
                    <a:cubicBezTo>
                      <a:pt x="3" y="57"/>
                      <a:pt x="9" y="69"/>
                      <a:pt x="16" y="81"/>
                    </a:cubicBezTo>
                    <a:cubicBezTo>
                      <a:pt x="20" y="89"/>
                      <a:pt x="25" y="97"/>
                      <a:pt x="30" y="106"/>
                    </a:cubicBezTo>
                    <a:cubicBezTo>
                      <a:pt x="36" y="118"/>
                      <a:pt x="43" y="133"/>
                      <a:pt x="51" y="148"/>
                    </a:cubicBezTo>
                    <a:cubicBezTo>
                      <a:pt x="57" y="159"/>
                      <a:pt x="64" y="170"/>
                      <a:pt x="70" y="180"/>
                    </a:cubicBezTo>
                    <a:cubicBezTo>
                      <a:pt x="78" y="192"/>
                      <a:pt x="87" y="201"/>
                      <a:pt x="94" y="208"/>
                    </a:cubicBezTo>
                    <a:cubicBezTo>
                      <a:pt x="102" y="215"/>
                      <a:pt x="110" y="222"/>
                      <a:pt x="117" y="225"/>
                    </a:cubicBezTo>
                    <a:cubicBezTo>
                      <a:pt x="120" y="227"/>
                      <a:pt x="127" y="229"/>
                      <a:pt x="132" y="229"/>
                    </a:cubicBezTo>
                    <a:cubicBezTo>
                      <a:pt x="135" y="229"/>
                      <a:pt x="142" y="228"/>
                      <a:pt x="146" y="225"/>
                    </a:cubicBezTo>
                    <a:cubicBezTo>
                      <a:pt x="150" y="222"/>
                      <a:pt x="155" y="215"/>
                      <a:pt x="156" y="211"/>
                    </a:cubicBezTo>
                    <a:cubicBezTo>
                      <a:pt x="155" y="194"/>
                      <a:pt x="149" y="181"/>
                      <a:pt x="143" y="169"/>
                    </a:cubicBezTo>
                    <a:cubicBezTo>
                      <a:pt x="134" y="152"/>
                      <a:pt x="123" y="131"/>
                      <a:pt x="113" y="111"/>
                    </a:cubicBezTo>
                    <a:cubicBezTo>
                      <a:pt x="105" y="94"/>
                      <a:pt x="97" y="79"/>
                      <a:pt x="91" y="67"/>
                    </a:cubicBezTo>
                    <a:cubicBezTo>
                      <a:pt x="88" y="61"/>
                      <a:pt x="85" y="56"/>
                      <a:pt x="83" y="52"/>
                    </a:cubicBezTo>
                    <a:cubicBezTo>
                      <a:pt x="80" y="46"/>
                      <a:pt x="75" y="39"/>
                      <a:pt x="66" y="33"/>
                    </a:cubicBezTo>
                    <a:lnTo>
                      <a:pt x="66" y="33"/>
                    </a:lnTo>
                    <a:cubicBezTo>
                      <a:pt x="55" y="29"/>
                      <a:pt x="42" y="34"/>
                      <a:pt x="38" y="45"/>
                    </a:cubicBezTo>
                    <a:lnTo>
                      <a:pt x="38" y="45"/>
                    </a:lnTo>
                    <a:cubicBezTo>
                      <a:pt x="33" y="56"/>
                      <a:pt x="39" y="68"/>
                      <a:pt x="50" y="73"/>
                    </a:cubicBezTo>
                    <a:lnTo>
                      <a:pt x="50" y="73"/>
                    </a:lnTo>
                    <a:cubicBezTo>
                      <a:pt x="61" y="77"/>
                      <a:pt x="73" y="72"/>
                      <a:pt x="78" y="61"/>
                    </a:cubicBezTo>
                    <a:lnTo>
                      <a:pt x="78" y="61"/>
                    </a:lnTo>
                    <a:cubicBezTo>
                      <a:pt x="82" y="50"/>
                      <a:pt x="77" y="37"/>
                      <a:pt x="66" y="33"/>
                    </a:cubicBezTo>
                    <a:cubicBezTo>
                      <a:pt x="37" y="60"/>
                      <a:pt x="39" y="65"/>
                      <a:pt x="42" y="70"/>
                    </a:cubicBezTo>
                    <a:cubicBezTo>
                      <a:pt x="46" y="77"/>
                      <a:pt x="52" y="87"/>
                      <a:pt x="60" y="101"/>
                    </a:cubicBezTo>
                    <a:cubicBezTo>
                      <a:pt x="67" y="114"/>
                      <a:pt x="76" y="131"/>
                      <a:pt x="85" y="147"/>
                    </a:cubicBezTo>
                    <a:cubicBezTo>
                      <a:pt x="91" y="158"/>
                      <a:pt x="97" y="169"/>
                      <a:pt x="103" y="179"/>
                    </a:cubicBezTo>
                    <a:cubicBezTo>
                      <a:pt x="119" y="204"/>
                      <a:pt x="135" y="223"/>
                      <a:pt x="146" y="231"/>
                    </a:cubicBezTo>
                    <a:cubicBezTo>
                      <a:pt x="149" y="234"/>
                      <a:pt x="153" y="236"/>
                      <a:pt x="156" y="238"/>
                    </a:cubicBezTo>
                    <a:cubicBezTo>
                      <a:pt x="160" y="239"/>
                      <a:pt x="168" y="241"/>
                      <a:pt x="176" y="239"/>
                    </a:cubicBezTo>
                    <a:cubicBezTo>
                      <a:pt x="183" y="236"/>
                      <a:pt x="188" y="229"/>
                      <a:pt x="190" y="226"/>
                    </a:cubicBezTo>
                    <a:cubicBezTo>
                      <a:pt x="190" y="223"/>
                      <a:pt x="191" y="218"/>
                      <a:pt x="191" y="216"/>
                    </a:cubicBezTo>
                    <a:cubicBezTo>
                      <a:pt x="190" y="213"/>
                      <a:pt x="189" y="209"/>
                      <a:pt x="188" y="207"/>
                    </a:cubicBezTo>
                    <a:cubicBezTo>
                      <a:pt x="187" y="204"/>
                      <a:pt x="184" y="199"/>
                      <a:pt x="181" y="195"/>
                    </a:cubicBezTo>
                    <a:cubicBezTo>
                      <a:pt x="175" y="186"/>
                      <a:pt x="167" y="174"/>
                      <a:pt x="159" y="161"/>
                    </a:cubicBezTo>
                    <a:cubicBezTo>
                      <a:pt x="151" y="149"/>
                      <a:pt x="144" y="134"/>
                      <a:pt x="137" y="120"/>
                    </a:cubicBezTo>
                    <a:cubicBezTo>
                      <a:pt x="131" y="107"/>
                      <a:pt x="125" y="95"/>
                      <a:pt x="121" y="85"/>
                    </a:cubicBezTo>
                    <a:cubicBezTo>
                      <a:pt x="118" y="79"/>
                      <a:pt x="116" y="74"/>
                      <a:pt x="114" y="70"/>
                    </a:cubicBezTo>
                    <a:cubicBezTo>
                      <a:pt x="110" y="61"/>
                      <a:pt x="107" y="55"/>
                      <a:pt x="108" y="58"/>
                    </a:cubicBezTo>
                    <a:cubicBezTo>
                      <a:pt x="106" y="51"/>
                      <a:pt x="106" y="51"/>
                      <a:pt x="106" y="53"/>
                    </a:cubicBezTo>
                    <a:cubicBezTo>
                      <a:pt x="107" y="54"/>
                      <a:pt x="107" y="57"/>
                      <a:pt x="107" y="59"/>
                    </a:cubicBezTo>
                    <a:cubicBezTo>
                      <a:pt x="107" y="63"/>
                      <a:pt x="100" y="75"/>
                      <a:pt x="91" y="79"/>
                    </a:cubicBezTo>
                    <a:cubicBezTo>
                      <a:pt x="84" y="80"/>
                      <a:pt x="76" y="78"/>
                      <a:pt x="75" y="77"/>
                    </a:cubicBezTo>
                    <a:cubicBezTo>
                      <a:pt x="73" y="76"/>
                      <a:pt x="72" y="75"/>
                      <a:pt x="72" y="75"/>
                    </a:cubicBezTo>
                    <a:cubicBezTo>
                      <a:pt x="71" y="74"/>
                      <a:pt x="72" y="75"/>
                      <a:pt x="74" y="78"/>
                    </a:cubicBezTo>
                    <a:cubicBezTo>
                      <a:pt x="78" y="83"/>
                      <a:pt x="84" y="91"/>
                      <a:pt x="91" y="103"/>
                    </a:cubicBezTo>
                    <a:cubicBezTo>
                      <a:pt x="99" y="117"/>
                      <a:pt x="108" y="135"/>
                      <a:pt x="116" y="153"/>
                    </a:cubicBezTo>
                    <a:cubicBezTo>
                      <a:pt x="124" y="171"/>
                      <a:pt x="131" y="187"/>
                      <a:pt x="137" y="197"/>
                    </a:cubicBezTo>
                    <a:cubicBezTo>
                      <a:pt x="141" y="204"/>
                      <a:pt x="147" y="212"/>
                      <a:pt x="157" y="216"/>
                    </a:cubicBezTo>
                    <a:cubicBezTo>
                      <a:pt x="161" y="217"/>
                      <a:pt x="170" y="217"/>
                      <a:pt x="175" y="214"/>
                    </a:cubicBezTo>
                    <a:cubicBezTo>
                      <a:pt x="180" y="211"/>
                      <a:pt x="184" y="204"/>
                      <a:pt x="186" y="201"/>
                    </a:cubicBezTo>
                    <a:cubicBezTo>
                      <a:pt x="187" y="196"/>
                      <a:pt x="187" y="189"/>
                      <a:pt x="186" y="185"/>
                    </a:cubicBezTo>
                    <a:cubicBezTo>
                      <a:pt x="180" y="166"/>
                      <a:pt x="164" y="132"/>
                      <a:pt x="150" y="106"/>
                    </a:cubicBezTo>
                    <a:cubicBezTo>
                      <a:pt x="145" y="96"/>
                      <a:pt x="139" y="86"/>
                      <a:pt x="135" y="79"/>
                    </a:cubicBezTo>
                    <a:cubicBezTo>
                      <a:pt x="131" y="74"/>
                      <a:pt x="129" y="70"/>
                      <a:pt x="127" y="67"/>
                    </a:cubicBezTo>
                    <a:cubicBezTo>
                      <a:pt x="125" y="66"/>
                      <a:pt x="124" y="64"/>
                      <a:pt x="123" y="63"/>
                    </a:cubicBezTo>
                    <a:cubicBezTo>
                      <a:pt x="122" y="62"/>
                      <a:pt x="119" y="60"/>
                      <a:pt x="115" y="59"/>
                    </a:cubicBezTo>
                    <a:cubicBezTo>
                      <a:pt x="108" y="57"/>
                      <a:pt x="87" y="71"/>
                      <a:pt x="86" y="79"/>
                    </a:cubicBezTo>
                    <a:cubicBezTo>
                      <a:pt x="92" y="93"/>
                      <a:pt x="97" y="101"/>
                      <a:pt x="105" y="113"/>
                    </a:cubicBezTo>
                    <a:cubicBezTo>
                      <a:pt x="108" y="119"/>
                      <a:pt x="112" y="126"/>
                      <a:pt x="116" y="134"/>
                    </a:cubicBezTo>
                    <a:cubicBezTo>
                      <a:pt x="122" y="145"/>
                      <a:pt x="129" y="159"/>
                      <a:pt x="135" y="171"/>
                    </a:cubicBezTo>
                    <a:cubicBezTo>
                      <a:pt x="141" y="184"/>
                      <a:pt x="148" y="196"/>
                      <a:pt x="154" y="206"/>
                    </a:cubicBezTo>
                    <a:cubicBezTo>
                      <a:pt x="158" y="213"/>
                      <a:pt x="163" y="220"/>
                      <a:pt x="167" y="224"/>
                    </a:cubicBezTo>
                    <a:cubicBezTo>
                      <a:pt x="172" y="230"/>
                      <a:pt x="176" y="234"/>
                      <a:pt x="179" y="236"/>
                    </a:cubicBezTo>
                    <a:cubicBezTo>
                      <a:pt x="180" y="236"/>
                      <a:pt x="182" y="238"/>
                      <a:pt x="185" y="239"/>
                    </a:cubicBezTo>
                    <a:cubicBezTo>
                      <a:pt x="186" y="240"/>
                      <a:pt x="191" y="241"/>
                      <a:pt x="198" y="241"/>
                    </a:cubicBezTo>
                    <a:lnTo>
                      <a:pt x="198" y="241"/>
                    </a:lnTo>
                    <a:cubicBezTo>
                      <a:pt x="210" y="239"/>
                      <a:pt x="218" y="228"/>
                      <a:pt x="216" y="216"/>
                    </a:cubicBezTo>
                    <a:lnTo>
                      <a:pt x="216" y="216"/>
                    </a:lnTo>
                    <a:cubicBezTo>
                      <a:pt x="213" y="205"/>
                      <a:pt x="202" y="197"/>
                      <a:pt x="190" y="199"/>
                    </a:cubicBezTo>
                    <a:lnTo>
                      <a:pt x="190" y="199"/>
                    </a:lnTo>
                    <a:cubicBezTo>
                      <a:pt x="179" y="201"/>
                      <a:pt x="171" y="213"/>
                      <a:pt x="173" y="224"/>
                    </a:cubicBezTo>
                    <a:lnTo>
                      <a:pt x="173" y="224"/>
                    </a:lnTo>
                    <a:cubicBezTo>
                      <a:pt x="176" y="236"/>
                      <a:pt x="187" y="243"/>
                      <a:pt x="198" y="241"/>
                    </a:cubicBezTo>
                    <a:cubicBezTo>
                      <a:pt x="212" y="233"/>
                      <a:pt x="214" y="212"/>
                      <a:pt x="213" y="209"/>
                    </a:cubicBezTo>
                    <a:cubicBezTo>
                      <a:pt x="211" y="206"/>
                      <a:pt x="209" y="204"/>
                      <a:pt x="208" y="204"/>
                    </a:cubicBezTo>
                    <a:cubicBezTo>
                      <a:pt x="202" y="199"/>
                      <a:pt x="196" y="195"/>
                      <a:pt x="190" y="189"/>
                    </a:cubicBezTo>
                    <a:cubicBezTo>
                      <a:pt x="186" y="185"/>
                      <a:pt x="182" y="179"/>
                      <a:pt x="178" y="174"/>
                    </a:cubicBezTo>
                    <a:cubicBezTo>
                      <a:pt x="176" y="171"/>
                      <a:pt x="175" y="168"/>
                      <a:pt x="174" y="167"/>
                    </a:cubicBezTo>
                    <a:cubicBezTo>
                      <a:pt x="174" y="166"/>
                      <a:pt x="174" y="167"/>
                      <a:pt x="175" y="168"/>
                    </a:cubicBezTo>
                    <a:cubicBezTo>
                      <a:pt x="175" y="168"/>
                      <a:pt x="175" y="171"/>
                      <a:pt x="176" y="173"/>
                    </a:cubicBezTo>
                    <a:cubicBezTo>
                      <a:pt x="175" y="176"/>
                      <a:pt x="168" y="190"/>
                      <a:pt x="158" y="195"/>
                    </a:cubicBezTo>
                    <a:cubicBezTo>
                      <a:pt x="150" y="195"/>
                      <a:pt x="143" y="192"/>
                      <a:pt x="142" y="191"/>
                    </a:cubicBezTo>
                    <a:cubicBezTo>
                      <a:pt x="141" y="190"/>
                      <a:pt x="140" y="189"/>
                      <a:pt x="139" y="189"/>
                    </a:cubicBezTo>
                    <a:cubicBezTo>
                      <a:pt x="139" y="189"/>
                      <a:pt x="139" y="189"/>
                      <a:pt x="139" y="189"/>
                    </a:cubicBezTo>
                    <a:cubicBezTo>
                      <a:pt x="142" y="193"/>
                      <a:pt x="149" y="203"/>
                      <a:pt x="157" y="214"/>
                    </a:cubicBezTo>
                    <a:cubicBezTo>
                      <a:pt x="164" y="224"/>
                      <a:pt x="172" y="235"/>
                      <a:pt x="179" y="243"/>
                    </a:cubicBezTo>
                    <a:cubicBezTo>
                      <a:pt x="185" y="250"/>
                      <a:pt x="191" y="256"/>
                      <a:pt x="194" y="259"/>
                    </a:cubicBezTo>
                    <a:cubicBezTo>
                      <a:pt x="195" y="260"/>
                      <a:pt x="196" y="261"/>
                      <a:pt x="197" y="262"/>
                    </a:cubicBezTo>
                    <a:cubicBezTo>
                      <a:pt x="197" y="262"/>
                      <a:pt x="198" y="263"/>
                      <a:pt x="204" y="267"/>
                    </a:cubicBezTo>
                    <a:lnTo>
                      <a:pt x="204" y="267"/>
                    </a:lnTo>
                    <a:cubicBezTo>
                      <a:pt x="215" y="272"/>
                      <a:pt x="227" y="267"/>
                      <a:pt x="232" y="256"/>
                    </a:cubicBezTo>
                    <a:lnTo>
                      <a:pt x="232" y="256"/>
                    </a:lnTo>
                    <a:cubicBezTo>
                      <a:pt x="237" y="246"/>
                      <a:pt x="233" y="233"/>
                      <a:pt x="222" y="228"/>
                    </a:cubicBezTo>
                    <a:lnTo>
                      <a:pt x="222" y="228"/>
                    </a:lnTo>
                    <a:cubicBezTo>
                      <a:pt x="211" y="223"/>
                      <a:pt x="198" y="228"/>
                      <a:pt x="193" y="239"/>
                    </a:cubicBezTo>
                    <a:lnTo>
                      <a:pt x="193" y="239"/>
                    </a:lnTo>
                    <a:cubicBezTo>
                      <a:pt x="188" y="249"/>
                      <a:pt x="193" y="262"/>
                      <a:pt x="204" y="267"/>
                    </a:cubicBezTo>
                    <a:cubicBezTo>
                      <a:pt x="230" y="234"/>
                      <a:pt x="229" y="233"/>
                      <a:pt x="229" y="233"/>
                    </a:cubicBezTo>
                    <a:cubicBezTo>
                      <a:pt x="228" y="233"/>
                      <a:pt x="228" y="233"/>
                      <a:pt x="228" y="232"/>
                    </a:cubicBezTo>
                    <a:cubicBezTo>
                      <a:pt x="224" y="227"/>
                      <a:pt x="206" y="209"/>
                      <a:pt x="190" y="194"/>
                    </a:cubicBezTo>
                    <a:cubicBezTo>
                      <a:pt x="183" y="187"/>
                      <a:pt x="175" y="180"/>
                      <a:pt x="169" y="176"/>
                    </a:cubicBezTo>
                    <a:cubicBezTo>
                      <a:pt x="165" y="172"/>
                      <a:pt x="161" y="170"/>
                      <a:pt x="158" y="168"/>
                    </a:cubicBezTo>
                    <a:cubicBezTo>
                      <a:pt x="156" y="167"/>
                      <a:pt x="153" y="165"/>
                      <a:pt x="150" y="164"/>
                    </a:cubicBezTo>
                    <a:cubicBezTo>
                      <a:pt x="148" y="164"/>
                      <a:pt x="144" y="163"/>
                      <a:pt x="141" y="164"/>
                    </a:cubicBezTo>
                    <a:cubicBezTo>
                      <a:pt x="137" y="164"/>
                      <a:pt x="129" y="169"/>
                      <a:pt x="125" y="173"/>
                    </a:cubicBezTo>
                    <a:cubicBezTo>
                      <a:pt x="124" y="197"/>
                      <a:pt x="129" y="205"/>
                      <a:pt x="134" y="211"/>
                    </a:cubicBezTo>
                    <a:cubicBezTo>
                      <a:pt x="141" y="222"/>
                      <a:pt x="153" y="237"/>
                      <a:pt x="164" y="247"/>
                    </a:cubicBezTo>
                    <a:cubicBezTo>
                      <a:pt x="171" y="253"/>
                      <a:pt x="177" y="258"/>
                      <a:pt x="181" y="262"/>
                    </a:cubicBezTo>
                    <a:cubicBezTo>
                      <a:pt x="185" y="264"/>
                      <a:pt x="189" y="266"/>
                      <a:pt x="191" y="267"/>
                    </a:cubicBezTo>
                    <a:cubicBezTo>
                      <a:pt x="192" y="268"/>
                      <a:pt x="193" y="268"/>
                      <a:pt x="194" y="269"/>
                    </a:cubicBezTo>
                    <a:cubicBezTo>
                      <a:pt x="196" y="269"/>
                      <a:pt x="203" y="270"/>
                      <a:pt x="215" y="266"/>
                    </a:cubicBezTo>
                    <a:lnTo>
                      <a:pt x="215" y="266"/>
                    </a:lnTo>
                    <a:cubicBezTo>
                      <a:pt x="224" y="258"/>
                      <a:pt x="226" y="245"/>
                      <a:pt x="219" y="235"/>
                    </a:cubicBezTo>
                    <a:lnTo>
                      <a:pt x="219" y="235"/>
                    </a:lnTo>
                    <a:cubicBezTo>
                      <a:pt x="211" y="226"/>
                      <a:pt x="198" y="225"/>
                      <a:pt x="189" y="232"/>
                    </a:cubicBezTo>
                    <a:lnTo>
                      <a:pt x="189" y="232"/>
                    </a:lnTo>
                    <a:cubicBezTo>
                      <a:pt x="179" y="239"/>
                      <a:pt x="178" y="253"/>
                      <a:pt x="185" y="262"/>
                    </a:cubicBezTo>
                    <a:lnTo>
                      <a:pt x="185" y="262"/>
                    </a:lnTo>
                    <a:cubicBezTo>
                      <a:pt x="192" y="271"/>
                      <a:pt x="206" y="273"/>
                      <a:pt x="215" y="266"/>
                    </a:cubicBezTo>
                    <a:cubicBezTo>
                      <a:pt x="223" y="249"/>
                      <a:pt x="219" y="236"/>
                      <a:pt x="218" y="234"/>
                    </a:cubicBezTo>
                    <a:cubicBezTo>
                      <a:pt x="217" y="233"/>
                      <a:pt x="216" y="232"/>
                      <a:pt x="215" y="231"/>
                    </a:cubicBezTo>
                    <a:cubicBezTo>
                      <a:pt x="211" y="229"/>
                      <a:pt x="210" y="228"/>
                      <a:pt x="208" y="226"/>
                    </a:cubicBezTo>
                    <a:cubicBezTo>
                      <a:pt x="202" y="222"/>
                      <a:pt x="188" y="211"/>
                      <a:pt x="175" y="202"/>
                    </a:cubicBezTo>
                    <a:cubicBezTo>
                      <a:pt x="168" y="197"/>
                      <a:pt x="161" y="192"/>
                      <a:pt x="156" y="189"/>
                    </a:cubicBezTo>
                    <a:cubicBezTo>
                      <a:pt x="154" y="187"/>
                      <a:pt x="149" y="185"/>
                      <a:pt x="145" y="183"/>
                    </a:cubicBezTo>
                    <a:cubicBezTo>
                      <a:pt x="143" y="182"/>
                      <a:pt x="137" y="181"/>
                      <a:pt x="132" y="181"/>
                    </a:cubicBezTo>
                    <a:cubicBezTo>
                      <a:pt x="127" y="183"/>
                      <a:pt x="117" y="190"/>
                      <a:pt x="114" y="195"/>
                    </a:cubicBezTo>
                    <a:cubicBezTo>
                      <a:pt x="115" y="214"/>
                      <a:pt x="117" y="217"/>
                      <a:pt x="118" y="220"/>
                    </a:cubicBezTo>
                    <a:cubicBezTo>
                      <a:pt x="125" y="230"/>
                      <a:pt x="143" y="246"/>
                      <a:pt x="158" y="258"/>
                    </a:cubicBezTo>
                    <a:cubicBezTo>
                      <a:pt x="164" y="263"/>
                      <a:pt x="170" y="268"/>
                      <a:pt x="176" y="272"/>
                    </a:cubicBezTo>
                    <a:cubicBezTo>
                      <a:pt x="179" y="275"/>
                      <a:pt x="184" y="278"/>
                      <a:pt x="188" y="280"/>
                    </a:cubicBezTo>
                    <a:cubicBezTo>
                      <a:pt x="192" y="283"/>
                      <a:pt x="202" y="285"/>
                      <a:pt x="211" y="284"/>
                    </a:cubicBezTo>
                    <a:cubicBezTo>
                      <a:pt x="226" y="268"/>
                      <a:pt x="227" y="259"/>
                      <a:pt x="226" y="255"/>
                    </a:cubicBezTo>
                    <a:cubicBezTo>
                      <a:pt x="225" y="252"/>
                      <a:pt x="223" y="248"/>
                      <a:pt x="221" y="245"/>
                    </a:cubicBezTo>
                    <a:cubicBezTo>
                      <a:pt x="216" y="237"/>
                      <a:pt x="210" y="232"/>
                      <a:pt x="205" y="227"/>
                    </a:cubicBezTo>
                    <a:cubicBezTo>
                      <a:pt x="196" y="220"/>
                      <a:pt x="185" y="213"/>
                      <a:pt x="177" y="209"/>
                    </a:cubicBezTo>
                    <a:cubicBezTo>
                      <a:pt x="173" y="207"/>
                      <a:pt x="169" y="205"/>
                      <a:pt x="166" y="204"/>
                    </a:cubicBezTo>
                    <a:cubicBezTo>
                      <a:pt x="165" y="204"/>
                      <a:pt x="163" y="203"/>
                      <a:pt x="162" y="202"/>
                    </a:cubicBezTo>
                    <a:cubicBezTo>
                      <a:pt x="160" y="202"/>
                      <a:pt x="155" y="200"/>
                      <a:pt x="145" y="202"/>
                    </a:cubicBezTo>
                    <a:lnTo>
                      <a:pt x="145" y="202"/>
                    </a:lnTo>
                    <a:cubicBezTo>
                      <a:pt x="134" y="206"/>
                      <a:pt x="128" y="218"/>
                      <a:pt x="132" y="229"/>
                    </a:cubicBezTo>
                    <a:lnTo>
                      <a:pt x="132" y="229"/>
                    </a:lnTo>
                    <a:cubicBezTo>
                      <a:pt x="136" y="240"/>
                      <a:pt x="148" y="246"/>
                      <a:pt x="160" y="242"/>
                    </a:cubicBezTo>
                    <a:lnTo>
                      <a:pt x="160" y="242"/>
                    </a:lnTo>
                    <a:cubicBezTo>
                      <a:pt x="171" y="238"/>
                      <a:pt x="177" y="226"/>
                      <a:pt x="173" y="215"/>
                    </a:cubicBezTo>
                    <a:lnTo>
                      <a:pt x="173" y="215"/>
                    </a:lnTo>
                    <a:cubicBezTo>
                      <a:pt x="169" y="203"/>
                      <a:pt x="156" y="198"/>
                      <a:pt x="145" y="202"/>
                    </a:cubicBezTo>
                    <a:cubicBezTo>
                      <a:pt x="140" y="240"/>
                      <a:pt x="145" y="244"/>
                      <a:pt x="153" y="249"/>
                    </a:cubicBezTo>
                    <a:cubicBezTo>
                      <a:pt x="162" y="255"/>
                      <a:pt x="174" y="262"/>
                      <a:pt x="186" y="267"/>
                    </a:cubicBezTo>
                    <a:cubicBezTo>
                      <a:pt x="193" y="270"/>
                      <a:pt x="200" y="273"/>
                      <a:pt x="206" y="274"/>
                    </a:cubicBezTo>
                    <a:cubicBezTo>
                      <a:pt x="207" y="275"/>
                      <a:pt x="211" y="276"/>
                      <a:pt x="216" y="277"/>
                    </a:cubicBezTo>
                    <a:cubicBezTo>
                      <a:pt x="218" y="278"/>
                      <a:pt x="223" y="278"/>
                      <a:pt x="227" y="278"/>
                    </a:cubicBezTo>
                    <a:cubicBezTo>
                      <a:pt x="231" y="276"/>
                      <a:pt x="242" y="268"/>
                      <a:pt x="245" y="261"/>
                    </a:cubicBezTo>
                    <a:cubicBezTo>
                      <a:pt x="240" y="271"/>
                      <a:pt x="244" y="265"/>
                      <a:pt x="246" y="261"/>
                    </a:cubicBezTo>
                    <a:cubicBezTo>
                      <a:pt x="241" y="238"/>
                      <a:pt x="237" y="233"/>
                      <a:pt x="234" y="230"/>
                    </a:cubicBezTo>
                    <a:cubicBezTo>
                      <a:pt x="232" y="228"/>
                      <a:pt x="228" y="223"/>
                      <a:pt x="224" y="220"/>
                    </a:cubicBezTo>
                    <a:cubicBezTo>
                      <a:pt x="219" y="215"/>
                      <a:pt x="214" y="210"/>
                      <a:pt x="212" y="208"/>
                    </a:cubicBezTo>
                    <a:cubicBezTo>
                      <a:pt x="210" y="206"/>
                      <a:pt x="208" y="205"/>
                      <a:pt x="207" y="204"/>
                    </a:cubicBezTo>
                    <a:cubicBezTo>
                      <a:pt x="205" y="204"/>
                      <a:pt x="200" y="202"/>
                      <a:pt x="190" y="202"/>
                    </a:cubicBezTo>
                    <a:cubicBezTo>
                      <a:pt x="182" y="206"/>
                      <a:pt x="174" y="222"/>
                      <a:pt x="174" y="227"/>
                    </a:cubicBezTo>
                    <a:cubicBezTo>
                      <a:pt x="175" y="230"/>
                      <a:pt x="177" y="233"/>
                      <a:pt x="177" y="234"/>
                    </a:cubicBezTo>
                    <a:cubicBezTo>
                      <a:pt x="182" y="240"/>
                      <a:pt x="184" y="242"/>
                      <a:pt x="186" y="244"/>
                    </a:cubicBezTo>
                    <a:cubicBezTo>
                      <a:pt x="194" y="249"/>
                      <a:pt x="206" y="257"/>
                      <a:pt x="219" y="264"/>
                    </a:cubicBezTo>
                    <a:cubicBezTo>
                      <a:pt x="235" y="273"/>
                      <a:pt x="253" y="280"/>
                      <a:pt x="268" y="284"/>
                    </a:cubicBezTo>
                    <a:cubicBezTo>
                      <a:pt x="278" y="287"/>
                      <a:pt x="286" y="289"/>
                      <a:pt x="291" y="289"/>
                    </a:cubicBezTo>
                    <a:cubicBezTo>
                      <a:pt x="292" y="290"/>
                      <a:pt x="295" y="290"/>
                      <a:pt x="297" y="291"/>
                    </a:cubicBezTo>
                    <a:cubicBezTo>
                      <a:pt x="298" y="291"/>
                      <a:pt x="299" y="291"/>
                      <a:pt x="300" y="291"/>
                    </a:cubicBezTo>
                    <a:cubicBezTo>
                      <a:pt x="302" y="291"/>
                      <a:pt x="308" y="290"/>
                      <a:pt x="316" y="285"/>
                    </a:cubicBezTo>
                    <a:cubicBezTo>
                      <a:pt x="323" y="272"/>
                      <a:pt x="317" y="255"/>
                      <a:pt x="315" y="253"/>
                    </a:cubicBezTo>
                    <a:cubicBezTo>
                      <a:pt x="313" y="252"/>
                      <a:pt x="311" y="251"/>
                      <a:pt x="311" y="250"/>
                    </a:cubicBezTo>
                    <a:cubicBezTo>
                      <a:pt x="307" y="248"/>
                      <a:pt x="303" y="247"/>
                      <a:pt x="299" y="245"/>
                    </a:cubicBezTo>
                    <a:cubicBezTo>
                      <a:pt x="291" y="242"/>
                      <a:pt x="281" y="239"/>
                      <a:pt x="272" y="236"/>
                    </a:cubicBezTo>
                    <a:cubicBezTo>
                      <a:pt x="267" y="234"/>
                      <a:pt x="262" y="233"/>
                      <a:pt x="258" y="232"/>
                    </a:cubicBezTo>
                    <a:cubicBezTo>
                      <a:pt x="253" y="230"/>
                      <a:pt x="246" y="227"/>
                      <a:pt x="242" y="225"/>
                    </a:cubicBezTo>
                    <a:cubicBezTo>
                      <a:pt x="243" y="226"/>
                      <a:pt x="242" y="225"/>
                      <a:pt x="240" y="225"/>
                    </a:cubicBezTo>
                    <a:cubicBezTo>
                      <a:pt x="240" y="225"/>
                      <a:pt x="239" y="224"/>
                      <a:pt x="238" y="224"/>
                    </a:cubicBezTo>
                    <a:cubicBezTo>
                      <a:pt x="236" y="224"/>
                      <a:pt x="228" y="224"/>
                      <a:pt x="218" y="231"/>
                    </a:cubicBezTo>
                    <a:cubicBezTo>
                      <a:pt x="212" y="246"/>
                      <a:pt x="217" y="259"/>
                      <a:pt x="219" y="261"/>
                    </a:cubicBezTo>
                    <a:cubicBezTo>
                      <a:pt x="220" y="261"/>
                      <a:pt x="221" y="262"/>
                      <a:pt x="221" y="263"/>
                    </a:cubicBezTo>
                    <a:cubicBezTo>
                      <a:pt x="224" y="265"/>
                      <a:pt x="230" y="268"/>
                      <a:pt x="235" y="271"/>
                    </a:cubicBezTo>
                    <a:cubicBezTo>
                      <a:pt x="249" y="278"/>
                      <a:pt x="272" y="287"/>
                      <a:pt x="291" y="293"/>
                    </a:cubicBezTo>
                    <a:cubicBezTo>
                      <a:pt x="301" y="296"/>
                      <a:pt x="309" y="298"/>
                      <a:pt x="316" y="299"/>
                    </a:cubicBezTo>
                    <a:cubicBezTo>
                      <a:pt x="324" y="301"/>
                      <a:pt x="330" y="302"/>
                      <a:pt x="330" y="302"/>
                    </a:cubicBezTo>
                    <a:cubicBezTo>
                      <a:pt x="326" y="300"/>
                      <a:pt x="323" y="298"/>
                      <a:pt x="320" y="295"/>
                    </a:cubicBezTo>
                    <a:cubicBezTo>
                      <a:pt x="319" y="292"/>
                      <a:pt x="316" y="284"/>
                      <a:pt x="317" y="278"/>
                    </a:cubicBezTo>
                    <a:cubicBezTo>
                      <a:pt x="319" y="273"/>
                      <a:pt x="325" y="266"/>
                      <a:pt x="328" y="264"/>
                    </a:cubicBezTo>
                    <a:cubicBezTo>
                      <a:pt x="339" y="262"/>
                      <a:pt x="330" y="260"/>
                      <a:pt x="317" y="256"/>
                    </a:cubicBezTo>
                    <a:cubicBezTo>
                      <a:pt x="296" y="251"/>
                      <a:pt x="265" y="244"/>
                      <a:pt x="244" y="239"/>
                    </a:cubicBezTo>
                    <a:cubicBezTo>
                      <a:pt x="235" y="237"/>
                      <a:pt x="227" y="236"/>
                      <a:pt x="222" y="235"/>
                    </a:cubicBezTo>
                    <a:cubicBezTo>
                      <a:pt x="220" y="234"/>
                      <a:pt x="217" y="234"/>
                      <a:pt x="215" y="234"/>
                    </a:cubicBezTo>
                    <a:cubicBezTo>
                      <a:pt x="214" y="234"/>
                      <a:pt x="211" y="234"/>
                      <a:pt x="208" y="235"/>
                    </a:cubicBezTo>
                    <a:cubicBezTo>
                      <a:pt x="205" y="236"/>
                      <a:pt x="194" y="248"/>
                      <a:pt x="193" y="259"/>
                    </a:cubicBezTo>
                    <a:cubicBezTo>
                      <a:pt x="196" y="266"/>
                      <a:pt x="200" y="272"/>
                      <a:pt x="202" y="273"/>
                    </a:cubicBezTo>
                    <a:cubicBezTo>
                      <a:pt x="203" y="274"/>
                      <a:pt x="205" y="275"/>
                      <a:pt x="205" y="275"/>
                    </a:cubicBezTo>
                    <a:cubicBezTo>
                      <a:pt x="210" y="277"/>
                      <a:pt x="216" y="279"/>
                      <a:pt x="223" y="281"/>
                    </a:cubicBezTo>
                    <a:cubicBezTo>
                      <a:pt x="239" y="287"/>
                      <a:pt x="263" y="294"/>
                      <a:pt x="284" y="299"/>
                    </a:cubicBezTo>
                    <a:cubicBezTo>
                      <a:pt x="294" y="301"/>
                      <a:pt x="302" y="302"/>
                      <a:pt x="309" y="303"/>
                    </a:cubicBezTo>
                    <a:cubicBezTo>
                      <a:pt x="313" y="304"/>
                      <a:pt x="317" y="304"/>
                      <a:pt x="320" y="305"/>
                    </a:cubicBezTo>
                    <a:cubicBezTo>
                      <a:pt x="318" y="304"/>
                      <a:pt x="319" y="305"/>
                      <a:pt x="320" y="305"/>
                    </a:cubicBezTo>
                    <a:cubicBezTo>
                      <a:pt x="320" y="305"/>
                      <a:pt x="321" y="305"/>
                      <a:pt x="322" y="305"/>
                    </a:cubicBezTo>
                    <a:cubicBezTo>
                      <a:pt x="322" y="305"/>
                      <a:pt x="324" y="305"/>
                      <a:pt x="329" y="305"/>
                    </a:cubicBezTo>
                    <a:lnTo>
                      <a:pt x="329" y="305"/>
                    </a:lnTo>
                    <a:cubicBezTo>
                      <a:pt x="341" y="303"/>
                      <a:pt x="349" y="292"/>
                      <a:pt x="347" y="281"/>
                    </a:cubicBezTo>
                    <a:lnTo>
                      <a:pt x="347" y="281"/>
                    </a:lnTo>
                    <a:cubicBezTo>
                      <a:pt x="345" y="269"/>
                      <a:pt x="334" y="261"/>
                      <a:pt x="322" y="263"/>
                    </a:cubicBezTo>
                    <a:lnTo>
                      <a:pt x="322" y="263"/>
                    </a:lnTo>
                    <a:cubicBezTo>
                      <a:pt x="311" y="265"/>
                      <a:pt x="303" y="276"/>
                      <a:pt x="304" y="287"/>
                    </a:cubicBezTo>
                    <a:lnTo>
                      <a:pt x="304" y="287"/>
                    </a:lnTo>
                    <a:cubicBezTo>
                      <a:pt x="306" y="299"/>
                      <a:pt x="317" y="307"/>
                      <a:pt x="329" y="305"/>
                    </a:cubicBezTo>
                    <a:cubicBezTo>
                      <a:pt x="347" y="288"/>
                      <a:pt x="335" y="265"/>
                      <a:pt x="334" y="264"/>
                    </a:cubicBezTo>
                    <a:cubicBezTo>
                      <a:pt x="328" y="262"/>
                      <a:pt x="303" y="255"/>
                      <a:pt x="278" y="250"/>
                    </a:cubicBezTo>
                    <a:cubicBezTo>
                      <a:pt x="262" y="247"/>
                      <a:pt x="247" y="244"/>
                      <a:pt x="238" y="243"/>
                    </a:cubicBezTo>
                    <a:cubicBezTo>
                      <a:pt x="234" y="242"/>
                      <a:pt x="231" y="242"/>
                      <a:pt x="229" y="241"/>
                    </a:cubicBezTo>
                    <a:cubicBezTo>
                      <a:pt x="228" y="241"/>
                      <a:pt x="227" y="241"/>
                      <a:pt x="224" y="241"/>
                    </a:cubicBezTo>
                    <a:cubicBezTo>
                      <a:pt x="221" y="241"/>
                      <a:pt x="207" y="275"/>
                      <a:pt x="213" y="281"/>
                    </a:cubicBezTo>
                    <a:lnTo>
                      <a:pt x="213" y="281"/>
                    </a:lnTo>
                    <a:cubicBezTo>
                      <a:pt x="224" y="287"/>
                      <a:pt x="237" y="284"/>
                      <a:pt x="243" y="274"/>
                    </a:cubicBezTo>
                    <a:lnTo>
                      <a:pt x="243" y="274"/>
                    </a:lnTo>
                    <a:cubicBezTo>
                      <a:pt x="249" y="263"/>
                      <a:pt x="246" y="250"/>
                      <a:pt x="235" y="244"/>
                    </a:cubicBezTo>
                    <a:lnTo>
                      <a:pt x="235" y="244"/>
                    </a:lnTo>
                    <a:cubicBezTo>
                      <a:pt x="225" y="238"/>
                      <a:pt x="212" y="241"/>
                      <a:pt x="206" y="252"/>
                    </a:cubicBezTo>
                    <a:lnTo>
                      <a:pt x="206" y="252"/>
                    </a:lnTo>
                    <a:cubicBezTo>
                      <a:pt x="200" y="262"/>
                      <a:pt x="203" y="275"/>
                      <a:pt x="213" y="281"/>
                    </a:cubicBezTo>
                    <a:cubicBezTo>
                      <a:pt x="216" y="282"/>
                      <a:pt x="218" y="283"/>
                      <a:pt x="218" y="283"/>
                    </a:cubicBezTo>
                    <a:cubicBezTo>
                      <a:pt x="224" y="285"/>
                      <a:pt x="247" y="292"/>
                      <a:pt x="269" y="298"/>
                    </a:cubicBezTo>
                    <a:cubicBezTo>
                      <a:pt x="282" y="301"/>
                      <a:pt x="295" y="303"/>
                      <a:pt x="305" y="305"/>
                    </a:cubicBezTo>
                    <a:cubicBezTo>
                      <a:pt x="316" y="307"/>
                      <a:pt x="325" y="307"/>
                      <a:pt x="328" y="307"/>
                    </a:cubicBezTo>
                    <a:cubicBezTo>
                      <a:pt x="327" y="307"/>
                      <a:pt x="328" y="307"/>
                      <a:pt x="329" y="307"/>
                    </a:cubicBezTo>
                    <a:cubicBezTo>
                      <a:pt x="330" y="307"/>
                      <a:pt x="332" y="307"/>
                      <a:pt x="333" y="307"/>
                    </a:cubicBezTo>
                    <a:cubicBezTo>
                      <a:pt x="335" y="307"/>
                      <a:pt x="341" y="304"/>
                      <a:pt x="348" y="298"/>
                    </a:cubicBezTo>
                    <a:cubicBezTo>
                      <a:pt x="351" y="283"/>
                      <a:pt x="343" y="269"/>
                      <a:pt x="340" y="267"/>
                    </a:cubicBezTo>
                    <a:cubicBezTo>
                      <a:pt x="330" y="264"/>
                      <a:pt x="327" y="264"/>
                      <a:pt x="323" y="264"/>
                    </a:cubicBezTo>
                    <a:cubicBezTo>
                      <a:pt x="320" y="263"/>
                      <a:pt x="314" y="262"/>
                      <a:pt x="306" y="260"/>
                    </a:cubicBezTo>
                    <a:cubicBezTo>
                      <a:pt x="296" y="258"/>
                      <a:pt x="283" y="254"/>
                      <a:pt x="271" y="250"/>
                    </a:cubicBezTo>
                    <a:cubicBezTo>
                      <a:pt x="260" y="246"/>
                      <a:pt x="251" y="242"/>
                      <a:pt x="244" y="238"/>
                    </a:cubicBezTo>
                    <a:cubicBezTo>
                      <a:pt x="239" y="236"/>
                      <a:pt x="237" y="235"/>
                      <a:pt x="235" y="234"/>
                    </a:cubicBezTo>
                    <a:cubicBezTo>
                      <a:pt x="232" y="232"/>
                      <a:pt x="230" y="231"/>
                      <a:pt x="228" y="228"/>
                    </a:cubicBezTo>
                    <a:cubicBezTo>
                      <a:pt x="226" y="225"/>
                      <a:pt x="224" y="222"/>
                      <a:pt x="221" y="218"/>
                    </a:cubicBezTo>
                    <a:cubicBezTo>
                      <a:pt x="218" y="212"/>
                      <a:pt x="216" y="210"/>
                      <a:pt x="214" y="207"/>
                    </a:cubicBezTo>
                    <a:cubicBezTo>
                      <a:pt x="214" y="206"/>
                      <a:pt x="214" y="207"/>
                      <a:pt x="214" y="206"/>
                    </a:cubicBezTo>
                    <a:cubicBezTo>
                      <a:pt x="214" y="208"/>
                      <a:pt x="214" y="204"/>
                      <a:pt x="214" y="200"/>
                    </a:cubicBezTo>
                    <a:cubicBezTo>
                      <a:pt x="211" y="191"/>
                      <a:pt x="210" y="187"/>
                      <a:pt x="208" y="184"/>
                    </a:cubicBezTo>
                    <a:cubicBezTo>
                      <a:pt x="206" y="179"/>
                      <a:pt x="204" y="176"/>
                      <a:pt x="204" y="177"/>
                    </a:cubicBezTo>
                    <a:cubicBezTo>
                      <a:pt x="206" y="181"/>
                      <a:pt x="206" y="184"/>
                      <a:pt x="206" y="187"/>
                    </a:cubicBezTo>
                    <a:cubicBezTo>
                      <a:pt x="205" y="189"/>
                      <a:pt x="202" y="197"/>
                      <a:pt x="199" y="200"/>
                    </a:cubicBezTo>
                    <a:cubicBezTo>
                      <a:pt x="194" y="203"/>
                      <a:pt x="186" y="205"/>
                      <a:pt x="183" y="205"/>
                    </a:cubicBezTo>
                    <a:cubicBezTo>
                      <a:pt x="181" y="205"/>
                      <a:pt x="178" y="204"/>
                      <a:pt x="178" y="203"/>
                    </a:cubicBezTo>
                    <a:cubicBezTo>
                      <a:pt x="179" y="204"/>
                      <a:pt x="193" y="218"/>
                      <a:pt x="207" y="230"/>
                    </a:cubicBezTo>
                    <a:cubicBezTo>
                      <a:pt x="215" y="237"/>
                      <a:pt x="224" y="244"/>
                      <a:pt x="231" y="248"/>
                    </a:cubicBezTo>
                    <a:cubicBezTo>
                      <a:pt x="236" y="250"/>
                      <a:pt x="242" y="252"/>
                      <a:pt x="247" y="252"/>
                    </a:cubicBezTo>
                    <a:cubicBezTo>
                      <a:pt x="251" y="251"/>
                      <a:pt x="260" y="246"/>
                      <a:pt x="264" y="241"/>
                    </a:cubicBezTo>
                    <a:cubicBezTo>
                      <a:pt x="267" y="236"/>
                      <a:pt x="268" y="227"/>
                      <a:pt x="267" y="223"/>
                    </a:cubicBezTo>
                    <a:cubicBezTo>
                      <a:pt x="261" y="213"/>
                      <a:pt x="256" y="207"/>
                      <a:pt x="251" y="203"/>
                    </a:cubicBezTo>
                    <a:cubicBezTo>
                      <a:pt x="247" y="198"/>
                      <a:pt x="241" y="194"/>
                      <a:pt x="237" y="190"/>
                    </a:cubicBezTo>
                    <a:cubicBezTo>
                      <a:pt x="234" y="188"/>
                      <a:pt x="232" y="186"/>
                      <a:pt x="231" y="185"/>
                    </a:cubicBezTo>
                    <a:cubicBezTo>
                      <a:pt x="233" y="187"/>
                      <a:pt x="233" y="187"/>
                      <a:pt x="234" y="188"/>
                    </a:cubicBezTo>
                    <a:cubicBezTo>
                      <a:pt x="235" y="189"/>
                      <a:pt x="239" y="199"/>
                      <a:pt x="228" y="221"/>
                    </a:cubicBezTo>
                    <a:lnTo>
                      <a:pt x="228" y="221"/>
                    </a:lnTo>
                    <a:cubicBezTo>
                      <a:pt x="238" y="216"/>
                      <a:pt x="242" y="203"/>
                      <a:pt x="237" y="192"/>
                    </a:cubicBezTo>
                    <a:lnTo>
                      <a:pt x="237" y="192"/>
                    </a:lnTo>
                    <a:cubicBezTo>
                      <a:pt x="231" y="182"/>
                      <a:pt x="219" y="178"/>
                      <a:pt x="208" y="183"/>
                    </a:cubicBezTo>
                    <a:lnTo>
                      <a:pt x="208" y="183"/>
                    </a:lnTo>
                    <a:cubicBezTo>
                      <a:pt x="198" y="188"/>
                      <a:pt x="193" y="201"/>
                      <a:pt x="199" y="212"/>
                    </a:cubicBezTo>
                    <a:lnTo>
                      <a:pt x="199" y="212"/>
                    </a:lnTo>
                    <a:cubicBezTo>
                      <a:pt x="204" y="222"/>
                      <a:pt x="217" y="227"/>
                      <a:pt x="228" y="221"/>
                    </a:cubicBezTo>
                    <a:cubicBezTo>
                      <a:pt x="214" y="223"/>
                      <a:pt x="209" y="221"/>
                      <a:pt x="208" y="221"/>
                    </a:cubicBezTo>
                    <a:cubicBezTo>
                      <a:pt x="207" y="221"/>
                      <a:pt x="207" y="220"/>
                      <a:pt x="207" y="220"/>
                    </a:cubicBezTo>
                    <a:cubicBezTo>
                      <a:pt x="207" y="220"/>
                      <a:pt x="207" y="220"/>
                      <a:pt x="208" y="221"/>
                    </a:cubicBezTo>
                    <a:cubicBezTo>
                      <a:pt x="216" y="227"/>
                      <a:pt x="244" y="245"/>
                      <a:pt x="269" y="260"/>
                    </a:cubicBezTo>
                    <a:cubicBezTo>
                      <a:pt x="283" y="268"/>
                      <a:pt x="296" y="275"/>
                      <a:pt x="306" y="280"/>
                    </a:cubicBezTo>
                    <a:cubicBezTo>
                      <a:pt x="314" y="285"/>
                      <a:pt x="319" y="288"/>
                      <a:pt x="321" y="289"/>
                    </a:cubicBezTo>
                    <a:cubicBezTo>
                      <a:pt x="321" y="289"/>
                      <a:pt x="321" y="289"/>
                      <a:pt x="320" y="289"/>
                    </a:cubicBezTo>
                    <a:cubicBezTo>
                      <a:pt x="320" y="288"/>
                      <a:pt x="316" y="283"/>
                      <a:pt x="315" y="277"/>
                    </a:cubicBezTo>
                    <a:lnTo>
                      <a:pt x="315" y="277"/>
                    </a:lnTo>
                    <a:cubicBezTo>
                      <a:pt x="316" y="289"/>
                      <a:pt x="327" y="297"/>
                      <a:pt x="339" y="295"/>
                    </a:cubicBezTo>
                    <a:lnTo>
                      <a:pt x="339" y="295"/>
                    </a:lnTo>
                    <a:cubicBezTo>
                      <a:pt x="350" y="294"/>
                      <a:pt x="359" y="283"/>
                      <a:pt x="357" y="272"/>
                    </a:cubicBezTo>
                    <a:lnTo>
                      <a:pt x="357" y="272"/>
                    </a:lnTo>
                    <a:cubicBezTo>
                      <a:pt x="356" y="260"/>
                      <a:pt x="345" y="251"/>
                      <a:pt x="333" y="253"/>
                    </a:cubicBezTo>
                    <a:lnTo>
                      <a:pt x="333" y="253"/>
                    </a:lnTo>
                    <a:cubicBezTo>
                      <a:pt x="321" y="254"/>
                      <a:pt x="313" y="265"/>
                      <a:pt x="315" y="277"/>
                    </a:cubicBezTo>
                    <a:cubicBezTo>
                      <a:pt x="345" y="255"/>
                      <a:pt x="342" y="253"/>
                      <a:pt x="339" y="251"/>
                    </a:cubicBezTo>
                    <a:cubicBezTo>
                      <a:pt x="332" y="246"/>
                      <a:pt x="319" y="236"/>
                      <a:pt x="309" y="227"/>
                    </a:cubicBezTo>
                    <a:cubicBezTo>
                      <a:pt x="305" y="222"/>
                      <a:pt x="300" y="218"/>
                      <a:pt x="297" y="215"/>
                    </a:cubicBezTo>
                    <a:cubicBezTo>
                      <a:pt x="295" y="212"/>
                      <a:pt x="293" y="211"/>
                      <a:pt x="292" y="210"/>
                    </a:cubicBezTo>
                    <a:cubicBezTo>
                      <a:pt x="292" y="209"/>
                      <a:pt x="290" y="209"/>
                      <a:pt x="289" y="208"/>
                    </a:cubicBezTo>
                    <a:cubicBezTo>
                      <a:pt x="288" y="207"/>
                      <a:pt x="270" y="206"/>
                      <a:pt x="257" y="224"/>
                    </a:cubicBezTo>
                    <a:lnTo>
                      <a:pt x="257" y="224"/>
                    </a:lnTo>
                    <a:cubicBezTo>
                      <a:pt x="256" y="236"/>
                      <a:pt x="265" y="247"/>
                      <a:pt x="276" y="248"/>
                    </a:cubicBezTo>
                    <a:lnTo>
                      <a:pt x="276" y="248"/>
                    </a:lnTo>
                    <a:cubicBezTo>
                      <a:pt x="288" y="249"/>
                      <a:pt x="298" y="240"/>
                      <a:pt x="299" y="228"/>
                    </a:cubicBezTo>
                    <a:lnTo>
                      <a:pt x="299" y="228"/>
                    </a:lnTo>
                    <a:cubicBezTo>
                      <a:pt x="300" y="216"/>
                      <a:pt x="292" y="206"/>
                      <a:pt x="280" y="205"/>
                    </a:cubicBezTo>
                    <a:lnTo>
                      <a:pt x="280" y="205"/>
                    </a:lnTo>
                    <a:cubicBezTo>
                      <a:pt x="268" y="204"/>
                      <a:pt x="258" y="213"/>
                      <a:pt x="257" y="224"/>
                    </a:cubicBezTo>
                    <a:cubicBezTo>
                      <a:pt x="258" y="234"/>
                      <a:pt x="260" y="238"/>
                      <a:pt x="261" y="239"/>
                    </a:cubicBezTo>
                    <a:cubicBezTo>
                      <a:pt x="261" y="240"/>
                      <a:pt x="262" y="240"/>
                      <a:pt x="262" y="241"/>
                    </a:cubicBezTo>
                    <a:cubicBezTo>
                      <a:pt x="267" y="247"/>
                      <a:pt x="281" y="261"/>
                      <a:pt x="294" y="273"/>
                    </a:cubicBezTo>
                    <a:cubicBezTo>
                      <a:pt x="301" y="280"/>
                      <a:pt x="309" y="286"/>
                      <a:pt x="315" y="291"/>
                    </a:cubicBezTo>
                    <a:cubicBezTo>
                      <a:pt x="319" y="294"/>
                      <a:pt x="324" y="297"/>
                      <a:pt x="328" y="299"/>
                    </a:cubicBezTo>
                    <a:cubicBezTo>
                      <a:pt x="330" y="300"/>
                      <a:pt x="335" y="301"/>
                      <a:pt x="339" y="302"/>
                    </a:cubicBezTo>
                    <a:cubicBezTo>
                      <a:pt x="341" y="302"/>
                      <a:pt x="348" y="301"/>
                      <a:pt x="352" y="299"/>
                    </a:cubicBezTo>
                    <a:cubicBezTo>
                      <a:pt x="356" y="296"/>
                      <a:pt x="361" y="289"/>
                      <a:pt x="362" y="285"/>
                    </a:cubicBezTo>
                    <a:cubicBezTo>
                      <a:pt x="358" y="266"/>
                      <a:pt x="356" y="264"/>
                      <a:pt x="355" y="261"/>
                    </a:cubicBezTo>
                    <a:cubicBezTo>
                      <a:pt x="350" y="255"/>
                      <a:pt x="342" y="248"/>
                      <a:pt x="334" y="240"/>
                    </a:cubicBezTo>
                    <a:cubicBezTo>
                      <a:pt x="327" y="233"/>
                      <a:pt x="318" y="224"/>
                      <a:pt x="312" y="216"/>
                    </a:cubicBezTo>
                    <a:cubicBezTo>
                      <a:pt x="308" y="213"/>
                      <a:pt x="305" y="210"/>
                      <a:pt x="303" y="207"/>
                    </a:cubicBezTo>
                    <a:cubicBezTo>
                      <a:pt x="303" y="207"/>
                      <a:pt x="303" y="207"/>
                      <a:pt x="303" y="207"/>
                    </a:cubicBezTo>
                    <a:cubicBezTo>
                      <a:pt x="303" y="207"/>
                      <a:pt x="305" y="211"/>
                      <a:pt x="306" y="217"/>
                    </a:cubicBezTo>
                    <a:cubicBezTo>
                      <a:pt x="305" y="223"/>
                      <a:pt x="288" y="238"/>
                      <a:pt x="281" y="238"/>
                    </a:cubicBezTo>
                    <a:cubicBezTo>
                      <a:pt x="277" y="237"/>
                      <a:pt x="273" y="235"/>
                      <a:pt x="272" y="235"/>
                    </a:cubicBezTo>
                    <a:cubicBezTo>
                      <a:pt x="272" y="234"/>
                      <a:pt x="284" y="248"/>
                      <a:pt x="295" y="262"/>
                    </a:cubicBezTo>
                    <a:cubicBezTo>
                      <a:pt x="301" y="270"/>
                      <a:pt x="308" y="278"/>
                      <a:pt x="313" y="284"/>
                    </a:cubicBezTo>
                    <a:cubicBezTo>
                      <a:pt x="318" y="289"/>
                      <a:pt x="322" y="292"/>
                      <a:pt x="325" y="294"/>
                    </a:cubicBezTo>
                    <a:cubicBezTo>
                      <a:pt x="327" y="295"/>
                      <a:pt x="331" y="297"/>
                      <a:pt x="335" y="298"/>
                    </a:cubicBezTo>
                    <a:cubicBezTo>
                      <a:pt x="338" y="298"/>
                      <a:pt x="348" y="296"/>
                      <a:pt x="355" y="291"/>
                    </a:cubicBezTo>
                    <a:cubicBezTo>
                      <a:pt x="359" y="284"/>
                      <a:pt x="361" y="273"/>
                      <a:pt x="360" y="270"/>
                    </a:cubicBezTo>
                    <a:cubicBezTo>
                      <a:pt x="353" y="259"/>
                      <a:pt x="349" y="254"/>
                      <a:pt x="344" y="249"/>
                    </a:cubicBezTo>
                    <a:cubicBezTo>
                      <a:pt x="339" y="244"/>
                      <a:pt x="331" y="237"/>
                      <a:pt x="325" y="231"/>
                    </a:cubicBezTo>
                    <a:cubicBezTo>
                      <a:pt x="312" y="220"/>
                      <a:pt x="300" y="212"/>
                      <a:pt x="292" y="206"/>
                    </a:cubicBezTo>
                    <a:cubicBezTo>
                      <a:pt x="289" y="204"/>
                      <a:pt x="286" y="202"/>
                      <a:pt x="283" y="200"/>
                    </a:cubicBezTo>
                    <a:cubicBezTo>
                      <a:pt x="283" y="200"/>
                      <a:pt x="281" y="199"/>
                      <a:pt x="278" y="197"/>
                    </a:cubicBezTo>
                    <a:cubicBezTo>
                      <a:pt x="275" y="196"/>
                      <a:pt x="266" y="194"/>
                      <a:pt x="258" y="195"/>
                    </a:cubicBezTo>
                    <a:cubicBezTo>
                      <a:pt x="245" y="208"/>
                      <a:pt x="243" y="217"/>
                      <a:pt x="243" y="222"/>
                    </a:cubicBezTo>
                    <a:cubicBezTo>
                      <a:pt x="243" y="226"/>
                      <a:pt x="245" y="234"/>
                      <a:pt x="248" y="239"/>
                    </a:cubicBezTo>
                    <a:cubicBezTo>
                      <a:pt x="258" y="248"/>
                      <a:pt x="266" y="252"/>
                      <a:pt x="271" y="253"/>
                    </a:cubicBezTo>
                    <a:cubicBezTo>
                      <a:pt x="275" y="254"/>
                      <a:pt x="284" y="255"/>
                      <a:pt x="290" y="254"/>
                    </a:cubicBezTo>
                    <a:cubicBezTo>
                      <a:pt x="298" y="251"/>
                      <a:pt x="309" y="245"/>
                      <a:pt x="316" y="236"/>
                    </a:cubicBezTo>
                    <a:cubicBezTo>
                      <a:pt x="317" y="213"/>
                      <a:pt x="313" y="205"/>
                      <a:pt x="313" y="205"/>
                    </a:cubicBezTo>
                    <a:cubicBezTo>
                      <a:pt x="309" y="199"/>
                      <a:pt x="310" y="200"/>
                      <a:pt x="310" y="201"/>
                    </a:cubicBezTo>
                    <a:cubicBezTo>
                      <a:pt x="311" y="202"/>
                      <a:pt x="313" y="209"/>
                      <a:pt x="312" y="217"/>
                    </a:cubicBezTo>
                    <a:cubicBezTo>
                      <a:pt x="289" y="231"/>
                      <a:pt x="293" y="232"/>
                      <a:pt x="298" y="233"/>
                    </a:cubicBezTo>
                    <a:cubicBezTo>
                      <a:pt x="311" y="235"/>
                      <a:pt x="326" y="236"/>
                      <a:pt x="338" y="235"/>
                    </a:cubicBezTo>
                    <a:cubicBezTo>
                      <a:pt x="341" y="234"/>
                      <a:pt x="346" y="234"/>
                      <a:pt x="350" y="232"/>
                    </a:cubicBezTo>
                    <a:cubicBezTo>
                      <a:pt x="354" y="231"/>
                      <a:pt x="362" y="225"/>
                      <a:pt x="366" y="220"/>
                    </a:cubicBezTo>
                    <a:cubicBezTo>
                      <a:pt x="369" y="208"/>
                      <a:pt x="369" y="199"/>
                      <a:pt x="367" y="193"/>
                    </a:cubicBezTo>
                    <a:cubicBezTo>
                      <a:pt x="360" y="183"/>
                      <a:pt x="354" y="179"/>
                      <a:pt x="350" y="177"/>
                    </a:cubicBezTo>
                    <a:cubicBezTo>
                      <a:pt x="345" y="175"/>
                      <a:pt x="336" y="175"/>
                      <a:pt x="329" y="177"/>
                    </a:cubicBezTo>
                    <a:cubicBezTo>
                      <a:pt x="316" y="194"/>
                      <a:pt x="315" y="202"/>
                      <a:pt x="316" y="208"/>
                    </a:cubicBezTo>
                    <a:cubicBezTo>
                      <a:pt x="317" y="218"/>
                      <a:pt x="321" y="228"/>
                      <a:pt x="324" y="234"/>
                    </a:cubicBezTo>
                    <a:cubicBezTo>
                      <a:pt x="327" y="239"/>
                      <a:pt x="331" y="244"/>
                      <a:pt x="334" y="247"/>
                    </a:cubicBezTo>
                    <a:cubicBezTo>
                      <a:pt x="348" y="252"/>
                      <a:pt x="357" y="251"/>
                      <a:pt x="361" y="249"/>
                    </a:cubicBezTo>
                    <a:cubicBezTo>
                      <a:pt x="364" y="246"/>
                      <a:pt x="368" y="242"/>
                      <a:pt x="369" y="240"/>
                    </a:cubicBezTo>
                    <a:cubicBezTo>
                      <a:pt x="371" y="236"/>
                      <a:pt x="372" y="231"/>
                      <a:pt x="373" y="227"/>
                    </a:cubicBezTo>
                    <a:cubicBezTo>
                      <a:pt x="374" y="221"/>
                      <a:pt x="373" y="213"/>
                      <a:pt x="372" y="207"/>
                    </a:cubicBezTo>
                    <a:cubicBezTo>
                      <a:pt x="371" y="201"/>
                      <a:pt x="370" y="197"/>
                      <a:pt x="368" y="193"/>
                    </a:cubicBezTo>
                    <a:cubicBezTo>
                      <a:pt x="368" y="191"/>
                      <a:pt x="366" y="185"/>
                      <a:pt x="363" y="181"/>
                    </a:cubicBezTo>
                    <a:cubicBezTo>
                      <a:pt x="359" y="176"/>
                      <a:pt x="354" y="172"/>
                      <a:pt x="351" y="170"/>
                    </a:cubicBezTo>
                    <a:cubicBezTo>
                      <a:pt x="347" y="168"/>
                      <a:pt x="337" y="167"/>
                      <a:pt x="329" y="169"/>
                    </a:cubicBezTo>
                    <a:cubicBezTo>
                      <a:pt x="315" y="189"/>
                      <a:pt x="315" y="197"/>
                      <a:pt x="315" y="203"/>
                    </a:cubicBezTo>
                    <a:cubicBezTo>
                      <a:pt x="315" y="206"/>
                      <a:pt x="315" y="213"/>
                      <a:pt x="316" y="219"/>
                    </a:cubicBezTo>
                    <a:cubicBezTo>
                      <a:pt x="317" y="227"/>
                      <a:pt x="318" y="233"/>
                      <a:pt x="320" y="238"/>
                    </a:cubicBezTo>
                    <a:cubicBezTo>
                      <a:pt x="321" y="242"/>
                      <a:pt x="323" y="246"/>
                      <a:pt x="324" y="249"/>
                    </a:cubicBezTo>
                    <a:cubicBezTo>
                      <a:pt x="325" y="250"/>
                      <a:pt x="327" y="253"/>
                      <a:pt x="330" y="256"/>
                    </a:cubicBezTo>
                    <a:cubicBezTo>
                      <a:pt x="331" y="258"/>
                      <a:pt x="337" y="261"/>
                      <a:pt x="342" y="262"/>
                    </a:cubicBezTo>
                    <a:cubicBezTo>
                      <a:pt x="348" y="262"/>
                      <a:pt x="358" y="257"/>
                      <a:pt x="361" y="254"/>
                    </a:cubicBezTo>
                    <a:cubicBezTo>
                      <a:pt x="367" y="238"/>
                      <a:pt x="366" y="228"/>
                      <a:pt x="365" y="220"/>
                    </a:cubicBezTo>
                    <a:cubicBezTo>
                      <a:pt x="363" y="210"/>
                      <a:pt x="360" y="199"/>
                      <a:pt x="356" y="192"/>
                    </a:cubicBezTo>
                    <a:cubicBezTo>
                      <a:pt x="355" y="188"/>
                      <a:pt x="351" y="182"/>
                      <a:pt x="347" y="178"/>
                    </a:cubicBezTo>
                    <a:cubicBezTo>
                      <a:pt x="336" y="172"/>
                      <a:pt x="324" y="169"/>
                      <a:pt x="316" y="169"/>
                    </a:cubicBezTo>
                    <a:cubicBezTo>
                      <a:pt x="306" y="171"/>
                      <a:pt x="294" y="179"/>
                      <a:pt x="288" y="188"/>
                    </a:cubicBezTo>
                    <a:cubicBezTo>
                      <a:pt x="286" y="196"/>
                      <a:pt x="285" y="202"/>
                      <a:pt x="285" y="206"/>
                    </a:cubicBezTo>
                    <a:cubicBezTo>
                      <a:pt x="285" y="209"/>
                      <a:pt x="285" y="214"/>
                      <a:pt x="285" y="218"/>
                    </a:cubicBezTo>
                    <a:cubicBezTo>
                      <a:pt x="286" y="225"/>
                      <a:pt x="288" y="235"/>
                      <a:pt x="293" y="244"/>
                    </a:cubicBezTo>
                    <a:cubicBezTo>
                      <a:pt x="297" y="249"/>
                      <a:pt x="302" y="254"/>
                      <a:pt x="306" y="259"/>
                    </a:cubicBezTo>
                    <a:cubicBezTo>
                      <a:pt x="315" y="266"/>
                      <a:pt x="325" y="271"/>
                      <a:pt x="332" y="273"/>
                    </a:cubicBezTo>
                    <a:cubicBezTo>
                      <a:pt x="338" y="275"/>
                      <a:pt x="345" y="276"/>
                      <a:pt x="351" y="275"/>
                    </a:cubicBezTo>
                    <a:cubicBezTo>
                      <a:pt x="357" y="274"/>
                      <a:pt x="366" y="269"/>
                      <a:pt x="370" y="265"/>
                    </a:cubicBezTo>
                    <a:cubicBezTo>
                      <a:pt x="379" y="250"/>
                      <a:pt x="378" y="234"/>
                      <a:pt x="376" y="224"/>
                    </a:cubicBezTo>
                    <a:cubicBezTo>
                      <a:pt x="375" y="220"/>
                      <a:pt x="373" y="215"/>
                      <a:pt x="372" y="211"/>
                    </a:cubicBezTo>
                    <a:cubicBezTo>
                      <a:pt x="371" y="209"/>
                      <a:pt x="369" y="204"/>
                      <a:pt x="367" y="201"/>
                    </a:cubicBezTo>
                    <a:cubicBezTo>
                      <a:pt x="366" y="199"/>
                      <a:pt x="363" y="196"/>
                      <a:pt x="361" y="194"/>
                    </a:cubicBezTo>
                    <a:cubicBezTo>
                      <a:pt x="359" y="193"/>
                      <a:pt x="355" y="190"/>
                      <a:pt x="352" y="189"/>
                    </a:cubicBezTo>
                    <a:cubicBezTo>
                      <a:pt x="348" y="188"/>
                      <a:pt x="339" y="190"/>
                      <a:pt x="334" y="192"/>
                    </a:cubicBezTo>
                    <a:cubicBezTo>
                      <a:pt x="324" y="213"/>
                      <a:pt x="324" y="221"/>
                      <a:pt x="324" y="227"/>
                    </a:cubicBezTo>
                    <a:cubicBezTo>
                      <a:pt x="324" y="232"/>
                      <a:pt x="325" y="238"/>
                      <a:pt x="327" y="245"/>
                    </a:cubicBezTo>
                    <a:cubicBezTo>
                      <a:pt x="328" y="253"/>
                      <a:pt x="334" y="266"/>
                      <a:pt x="340" y="274"/>
                    </a:cubicBezTo>
                    <a:cubicBezTo>
                      <a:pt x="342" y="277"/>
                      <a:pt x="348" y="284"/>
                      <a:pt x="354" y="287"/>
                    </a:cubicBezTo>
                    <a:cubicBezTo>
                      <a:pt x="364" y="290"/>
                      <a:pt x="374" y="289"/>
                      <a:pt x="380" y="286"/>
                    </a:cubicBezTo>
                    <a:cubicBezTo>
                      <a:pt x="386" y="281"/>
                      <a:pt x="391" y="270"/>
                      <a:pt x="392" y="264"/>
                    </a:cubicBezTo>
                    <a:cubicBezTo>
                      <a:pt x="389" y="252"/>
                      <a:pt x="386" y="246"/>
                      <a:pt x="384" y="242"/>
                    </a:cubicBezTo>
                    <a:cubicBezTo>
                      <a:pt x="380" y="236"/>
                      <a:pt x="376" y="230"/>
                      <a:pt x="372" y="226"/>
                    </a:cubicBezTo>
                    <a:cubicBezTo>
                      <a:pt x="372" y="226"/>
                      <a:pt x="369" y="223"/>
                      <a:pt x="366" y="221"/>
                    </a:cubicBezTo>
                    <a:cubicBezTo>
                      <a:pt x="364" y="220"/>
                      <a:pt x="358" y="218"/>
                      <a:pt x="354" y="217"/>
                    </a:cubicBezTo>
                    <a:cubicBezTo>
                      <a:pt x="349" y="217"/>
                      <a:pt x="340" y="221"/>
                      <a:pt x="336" y="225"/>
                    </a:cubicBezTo>
                    <a:cubicBezTo>
                      <a:pt x="330" y="240"/>
                      <a:pt x="330" y="252"/>
                      <a:pt x="333" y="260"/>
                    </a:cubicBezTo>
                    <a:cubicBezTo>
                      <a:pt x="336" y="270"/>
                      <a:pt x="343" y="280"/>
                      <a:pt x="350" y="288"/>
                    </a:cubicBezTo>
                    <a:cubicBezTo>
                      <a:pt x="361" y="299"/>
                      <a:pt x="376" y="310"/>
                      <a:pt x="388" y="316"/>
                    </a:cubicBezTo>
                    <a:cubicBezTo>
                      <a:pt x="393" y="318"/>
                      <a:pt x="399" y="320"/>
                      <a:pt x="403" y="321"/>
                    </a:cubicBezTo>
                    <a:cubicBezTo>
                      <a:pt x="406" y="321"/>
                      <a:pt x="411" y="322"/>
                      <a:pt x="415" y="321"/>
                    </a:cubicBezTo>
                    <a:cubicBezTo>
                      <a:pt x="418" y="321"/>
                      <a:pt x="423" y="318"/>
                      <a:pt x="427" y="316"/>
                    </a:cubicBezTo>
                    <a:cubicBezTo>
                      <a:pt x="430" y="313"/>
                      <a:pt x="434" y="304"/>
                      <a:pt x="435" y="299"/>
                    </a:cubicBezTo>
                    <a:cubicBezTo>
                      <a:pt x="429" y="283"/>
                      <a:pt x="422" y="275"/>
                      <a:pt x="416" y="270"/>
                    </a:cubicBezTo>
                    <a:cubicBezTo>
                      <a:pt x="405" y="263"/>
                      <a:pt x="394" y="260"/>
                      <a:pt x="385" y="258"/>
                    </a:cubicBezTo>
                    <a:cubicBezTo>
                      <a:pt x="377" y="256"/>
                      <a:pt x="367" y="255"/>
                      <a:pt x="359" y="255"/>
                    </a:cubicBezTo>
                    <a:cubicBezTo>
                      <a:pt x="355" y="254"/>
                      <a:pt x="350" y="254"/>
                      <a:pt x="345" y="254"/>
                    </a:cubicBezTo>
                    <a:cubicBezTo>
                      <a:pt x="343" y="253"/>
                      <a:pt x="338" y="254"/>
                      <a:pt x="335" y="254"/>
                    </a:cubicBezTo>
                    <a:cubicBezTo>
                      <a:pt x="330" y="255"/>
                      <a:pt x="321" y="261"/>
                      <a:pt x="316" y="268"/>
                    </a:cubicBezTo>
                    <a:cubicBezTo>
                      <a:pt x="315" y="287"/>
                      <a:pt x="322" y="301"/>
                      <a:pt x="330" y="308"/>
                    </a:cubicBezTo>
                    <a:cubicBezTo>
                      <a:pt x="342" y="318"/>
                      <a:pt x="357" y="325"/>
                      <a:pt x="368" y="329"/>
                    </a:cubicBezTo>
                    <a:cubicBezTo>
                      <a:pt x="373" y="331"/>
                      <a:pt x="378" y="333"/>
                      <a:pt x="381" y="335"/>
                    </a:cubicBezTo>
                    <a:cubicBezTo>
                      <a:pt x="383" y="336"/>
                      <a:pt x="387" y="337"/>
                      <a:pt x="389" y="338"/>
                    </a:cubicBezTo>
                    <a:cubicBezTo>
                      <a:pt x="390" y="339"/>
                      <a:pt x="391" y="339"/>
                      <a:pt x="392" y="340"/>
                    </a:cubicBezTo>
                    <a:cubicBezTo>
                      <a:pt x="392" y="340"/>
                      <a:pt x="394" y="340"/>
                      <a:pt x="395" y="341"/>
                    </a:cubicBezTo>
                    <a:lnTo>
                      <a:pt x="395" y="341"/>
                    </a:lnTo>
                    <a:cubicBezTo>
                      <a:pt x="407" y="344"/>
                      <a:pt x="418" y="337"/>
                      <a:pt x="422" y="326"/>
                    </a:cubicBezTo>
                    <a:lnTo>
                      <a:pt x="422" y="326"/>
                    </a:lnTo>
                    <a:cubicBezTo>
                      <a:pt x="425" y="315"/>
                      <a:pt x="418" y="303"/>
                      <a:pt x="407" y="300"/>
                    </a:cubicBezTo>
                    <a:lnTo>
                      <a:pt x="407" y="300"/>
                    </a:lnTo>
                    <a:cubicBezTo>
                      <a:pt x="395" y="296"/>
                      <a:pt x="384" y="303"/>
                      <a:pt x="380" y="314"/>
                    </a:cubicBezTo>
                    <a:lnTo>
                      <a:pt x="380" y="314"/>
                    </a:lnTo>
                    <a:cubicBezTo>
                      <a:pt x="377" y="326"/>
                      <a:pt x="384" y="338"/>
                      <a:pt x="395" y="341"/>
                    </a:cubicBezTo>
                    <a:cubicBezTo>
                      <a:pt x="400" y="342"/>
                      <a:pt x="416" y="305"/>
                      <a:pt x="414" y="303"/>
                    </a:cubicBezTo>
                    <a:cubicBezTo>
                      <a:pt x="411" y="301"/>
                      <a:pt x="407" y="299"/>
                      <a:pt x="400" y="295"/>
                    </a:cubicBezTo>
                    <a:cubicBezTo>
                      <a:pt x="393" y="291"/>
                      <a:pt x="381" y="285"/>
                      <a:pt x="367" y="279"/>
                    </a:cubicBezTo>
                    <a:cubicBezTo>
                      <a:pt x="360" y="276"/>
                      <a:pt x="353" y="273"/>
                      <a:pt x="345" y="270"/>
                    </a:cubicBezTo>
                    <a:cubicBezTo>
                      <a:pt x="328" y="264"/>
                      <a:pt x="309" y="258"/>
                      <a:pt x="294" y="254"/>
                    </a:cubicBezTo>
                    <a:cubicBezTo>
                      <a:pt x="286" y="251"/>
                      <a:pt x="279" y="250"/>
                      <a:pt x="274" y="249"/>
                    </a:cubicBezTo>
                    <a:cubicBezTo>
                      <a:pt x="268" y="247"/>
                      <a:pt x="262" y="246"/>
                      <a:pt x="256" y="247"/>
                    </a:cubicBezTo>
                    <a:cubicBezTo>
                      <a:pt x="238" y="273"/>
                      <a:pt x="241" y="281"/>
                      <a:pt x="243" y="283"/>
                    </a:cubicBezTo>
                    <a:cubicBezTo>
                      <a:pt x="244" y="284"/>
                      <a:pt x="246" y="286"/>
                      <a:pt x="247" y="286"/>
                    </a:cubicBezTo>
                    <a:cubicBezTo>
                      <a:pt x="249" y="287"/>
                      <a:pt x="251" y="289"/>
                      <a:pt x="252" y="290"/>
                    </a:cubicBezTo>
                    <a:cubicBezTo>
                      <a:pt x="256" y="291"/>
                      <a:pt x="260" y="294"/>
                      <a:pt x="265" y="296"/>
                    </a:cubicBezTo>
                    <a:cubicBezTo>
                      <a:pt x="283" y="304"/>
                      <a:pt x="314" y="316"/>
                      <a:pt x="340" y="324"/>
                    </a:cubicBezTo>
                    <a:cubicBezTo>
                      <a:pt x="354" y="328"/>
                      <a:pt x="366" y="330"/>
                      <a:pt x="375" y="332"/>
                    </a:cubicBezTo>
                    <a:cubicBezTo>
                      <a:pt x="379" y="332"/>
                      <a:pt x="383" y="333"/>
                      <a:pt x="386" y="334"/>
                    </a:cubicBezTo>
                    <a:cubicBezTo>
                      <a:pt x="386" y="334"/>
                      <a:pt x="386" y="334"/>
                      <a:pt x="386" y="334"/>
                    </a:cubicBezTo>
                    <a:cubicBezTo>
                      <a:pt x="386" y="334"/>
                      <a:pt x="385" y="333"/>
                      <a:pt x="383" y="332"/>
                    </a:cubicBezTo>
                    <a:lnTo>
                      <a:pt x="383" y="332"/>
                    </a:lnTo>
                    <a:cubicBezTo>
                      <a:pt x="393" y="338"/>
                      <a:pt x="406" y="334"/>
                      <a:pt x="412" y="323"/>
                    </a:cubicBezTo>
                    <a:lnTo>
                      <a:pt x="412" y="323"/>
                    </a:lnTo>
                    <a:cubicBezTo>
                      <a:pt x="417" y="313"/>
                      <a:pt x="413" y="300"/>
                      <a:pt x="403" y="294"/>
                    </a:cubicBezTo>
                    <a:lnTo>
                      <a:pt x="403" y="294"/>
                    </a:lnTo>
                    <a:cubicBezTo>
                      <a:pt x="392" y="289"/>
                      <a:pt x="379" y="293"/>
                      <a:pt x="374" y="303"/>
                    </a:cubicBezTo>
                    <a:lnTo>
                      <a:pt x="374" y="303"/>
                    </a:lnTo>
                    <a:cubicBezTo>
                      <a:pt x="368" y="314"/>
                      <a:pt x="372" y="327"/>
                      <a:pt x="383" y="332"/>
                    </a:cubicBezTo>
                    <a:cubicBezTo>
                      <a:pt x="377" y="328"/>
                      <a:pt x="392" y="292"/>
                      <a:pt x="395" y="292"/>
                    </a:cubicBezTo>
                    <a:cubicBezTo>
                      <a:pt x="396" y="292"/>
                      <a:pt x="396" y="292"/>
                      <a:pt x="397" y="292"/>
                    </a:cubicBezTo>
                    <a:cubicBezTo>
                      <a:pt x="397" y="292"/>
                      <a:pt x="393" y="291"/>
                      <a:pt x="388" y="290"/>
                    </a:cubicBezTo>
                    <a:cubicBezTo>
                      <a:pt x="383" y="288"/>
                      <a:pt x="376" y="286"/>
                      <a:pt x="367" y="284"/>
                    </a:cubicBezTo>
                    <a:cubicBezTo>
                      <a:pt x="361" y="283"/>
                      <a:pt x="354" y="281"/>
                      <a:pt x="346" y="279"/>
                    </a:cubicBezTo>
                    <a:cubicBezTo>
                      <a:pt x="330" y="276"/>
                      <a:pt x="312" y="272"/>
                      <a:pt x="296" y="269"/>
                    </a:cubicBezTo>
                    <a:cubicBezTo>
                      <a:pt x="280" y="267"/>
                      <a:pt x="265" y="264"/>
                      <a:pt x="254" y="263"/>
                    </a:cubicBezTo>
                    <a:cubicBezTo>
                      <a:pt x="243" y="261"/>
                      <a:pt x="235" y="260"/>
                      <a:pt x="232" y="260"/>
                    </a:cubicBezTo>
                    <a:cubicBezTo>
                      <a:pt x="229" y="260"/>
                      <a:pt x="227" y="260"/>
                      <a:pt x="226" y="260"/>
                    </a:cubicBezTo>
                    <a:lnTo>
                      <a:pt x="226" y="260"/>
                    </a:lnTo>
                    <a:cubicBezTo>
                      <a:pt x="214" y="260"/>
                      <a:pt x="204" y="270"/>
                      <a:pt x="205" y="282"/>
                    </a:cubicBezTo>
                    <a:lnTo>
                      <a:pt x="205" y="282"/>
                    </a:lnTo>
                    <a:cubicBezTo>
                      <a:pt x="205" y="294"/>
                      <a:pt x="215" y="303"/>
                      <a:pt x="227" y="303"/>
                    </a:cubicBezTo>
                    <a:lnTo>
                      <a:pt x="227" y="303"/>
                    </a:lnTo>
                    <a:cubicBezTo>
                      <a:pt x="238" y="303"/>
                      <a:pt x="248" y="293"/>
                      <a:pt x="248" y="281"/>
                    </a:cubicBezTo>
                    <a:lnTo>
                      <a:pt x="248" y="281"/>
                    </a:lnTo>
                    <a:cubicBezTo>
                      <a:pt x="247" y="269"/>
                      <a:pt x="237" y="260"/>
                      <a:pt x="226" y="260"/>
                    </a:cubicBezTo>
                    <a:cubicBezTo>
                      <a:pt x="238" y="299"/>
                      <a:pt x="232" y="302"/>
                      <a:pt x="230" y="302"/>
                    </a:cubicBezTo>
                    <a:cubicBezTo>
                      <a:pt x="229" y="303"/>
                      <a:pt x="228" y="303"/>
                      <a:pt x="228" y="303"/>
                    </a:cubicBezTo>
                    <a:cubicBezTo>
                      <a:pt x="228" y="303"/>
                      <a:pt x="228" y="303"/>
                      <a:pt x="228" y="303"/>
                    </a:cubicBezTo>
                    <a:cubicBezTo>
                      <a:pt x="230" y="303"/>
                      <a:pt x="232" y="303"/>
                      <a:pt x="236" y="303"/>
                    </a:cubicBezTo>
                    <a:cubicBezTo>
                      <a:pt x="237" y="304"/>
                      <a:pt x="246" y="307"/>
                      <a:pt x="257" y="311"/>
                    </a:cubicBezTo>
                    <a:cubicBezTo>
                      <a:pt x="286" y="318"/>
                      <a:pt x="321" y="325"/>
                      <a:pt x="348" y="330"/>
                    </a:cubicBezTo>
                    <a:cubicBezTo>
                      <a:pt x="362" y="333"/>
                      <a:pt x="375" y="335"/>
                      <a:pt x="385" y="338"/>
                    </a:cubicBezTo>
                    <a:cubicBezTo>
                      <a:pt x="390" y="339"/>
                      <a:pt x="394" y="340"/>
                      <a:pt x="397" y="340"/>
                    </a:cubicBezTo>
                    <a:cubicBezTo>
                      <a:pt x="395" y="340"/>
                      <a:pt x="391" y="338"/>
                      <a:pt x="386" y="332"/>
                    </a:cubicBezTo>
                    <a:cubicBezTo>
                      <a:pt x="385" y="329"/>
                      <a:pt x="384" y="319"/>
                      <a:pt x="385" y="313"/>
                    </a:cubicBezTo>
                    <a:cubicBezTo>
                      <a:pt x="388" y="308"/>
                      <a:pt x="394" y="303"/>
                      <a:pt x="397" y="302"/>
                    </a:cubicBezTo>
                    <a:cubicBezTo>
                      <a:pt x="400" y="301"/>
                      <a:pt x="403" y="301"/>
                      <a:pt x="404" y="300"/>
                    </a:cubicBezTo>
                    <a:cubicBezTo>
                      <a:pt x="400" y="300"/>
                      <a:pt x="368" y="292"/>
                      <a:pt x="337" y="281"/>
                    </a:cubicBezTo>
                    <a:cubicBezTo>
                      <a:pt x="323" y="275"/>
                      <a:pt x="308" y="269"/>
                      <a:pt x="297" y="264"/>
                    </a:cubicBezTo>
                    <a:cubicBezTo>
                      <a:pt x="292" y="262"/>
                      <a:pt x="287" y="260"/>
                      <a:pt x="284" y="258"/>
                    </a:cubicBezTo>
                    <a:cubicBezTo>
                      <a:pt x="281" y="257"/>
                      <a:pt x="278" y="256"/>
                      <a:pt x="275" y="256"/>
                    </a:cubicBezTo>
                    <a:cubicBezTo>
                      <a:pt x="275" y="255"/>
                      <a:pt x="273" y="255"/>
                      <a:pt x="272" y="255"/>
                    </a:cubicBezTo>
                    <a:cubicBezTo>
                      <a:pt x="270" y="255"/>
                      <a:pt x="262" y="256"/>
                      <a:pt x="251" y="264"/>
                    </a:cubicBezTo>
                    <a:cubicBezTo>
                      <a:pt x="248" y="281"/>
                      <a:pt x="254" y="292"/>
                      <a:pt x="256" y="293"/>
                    </a:cubicBezTo>
                    <a:cubicBezTo>
                      <a:pt x="257" y="294"/>
                      <a:pt x="258" y="295"/>
                      <a:pt x="259" y="295"/>
                    </a:cubicBezTo>
                    <a:cubicBezTo>
                      <a:pt x="266" y="299"/>
                      <a:pt x="293" y="312"/>
                      <a:pt x="319" y="322"/>
                    </a:cubicBezTo>
                    <a:cubicBezTo>
                      <a:pt x="343" y="331"/>
                      <a:pt x="369" y="339"/>
                      <a:pt x="390" y="344"/>
                    </a:cubicBezTo>
                    <a:cubicBezTo>
                      <a:pt x="402" y="347"/>
                      <a:pt x="412" y="349"/>
                      <a:pt x="421" y="351"/>
                    </a:cubicBezTo>
                    <a:cubicBezTo>
                      <a:pt x="426" y="352"/>
                      <a:pt x="431" y="353"/>
                      <a:pt x="435" y="354"/>
                    </a:cubicBezTo>
                    <a:cubicBezTo>
                      <a:pt x="439" y="354"/>
                      <a:pt x="443" y="354"/>
                      <a:pt x="446" y="353"/>
                    </a:cubicBezTo>
                    <a:cubicBezTo>
                      <a:pt x="447" y="353"/>
                      <a:pt x="451" y="352"/>
                      <a:pt x="453" y="351"/>
                    </a:cubicBezTo>
                    <a:cubicBezTo>
                      <a:pt x="455" y="349"/>
                      <a:pt x="461" y="343"/>
                      <a:pt x="463" y="337"/>
                    </a:cubicBezTo>
                    <a:cubicBezTo>
                      <a:pt x="452" y="312"/>
                      <a:pt x="448" y="310"/>
                      <a:pt x="445" y="308"/>
                    </a:cubicBezTo>
                    <a:cubicBezTo>
                      <a:pt x="444" y="307"/>
                      <a:pt x="438" y="304"/>
                      <a:pt x="432" y="301"/>
                    </a:cubicBezTo>
                    <a:cubicBezTo>
                      <a:pt x="421" y="295"/>
                      <a:pt x="405" y="288"/>
                      <a:pt x="389" y="282"/>
                    </a:cubicBezTo>
                    <a:cubicBezTo>
                      <a:pt x="380" y="279"/>
                      <a:pt x="371" y="277"/>
                      <a:pt x="364" y="276"/>
                    </a:cubicBezTo>
                    <a:cubicBezTo>
                      <a:pt x="361" y="275"/>
                      <a:pt x="356" y="275"/>
                      <a:pt x="352" y="275"/>
                    </a:cubicBezTo>
                    <a:cubicBezTo>
                      <a:pt x="350" y="275"/>
                      <a:pt x="343" y="278"/>
                      <a:pt x="338" y="282"/>
                    </a:cubicBezTo>
                    <a:cubicBezTo>
                      <a:pt x="336" y="285"/>
                      <a:pt x="332" y="292"/>
                      <a:pt x="332" y="296"/>
                    </a:cubicBezTo>
                    <a:cubicBezTo>
                      <a:pt x="332" y="299"/>
                      <a:pt x="333" y="305"/>
                      <a:pt x="334" y="307"/>
                    </a:cubicBezTo>
                    <a:cubicBezTo>
                      <a:pt x="346" y="323"/>
                      <a:pt x="393" y="349"/>
                      <a:pt x="431" y="368"/>
                    </a:cubicBezTo>
                    <a:cubicBezTo>
                      <a:pt x="447" y="375"/>
                      <a:pt x="461" y="382"/>
                      <a:pt x="470" y="385"/>
                    </a:cubicBezTo>
                    <a:cubicBezTo>
                      <a:pt x="474" y="387"/>
                      <a:pt x="478" y="389"/>
                      <a:pt x="480" y="390"/>
                    </a:cubicBezTo>
                    <a:cubicBezTo>
                      <a:pt x="480" y="390"/>
                      <a:pt x="481" y="390"/>
                      <a:pt x="482" y="391"/>
                    </a:cubicBezTo>
                    <a:lnTo>
                      <a:pt x="482" y="391"/>
                    </a:lnTo>
                    <a:cubicBezTo>
                      <a:pt x="493" y="394"/>
                      <a:pt x="506" y="388"/>
                      <a:pt x="509" y="377"/>
                    </a:cubicBezTo>
                    <a:lnTo>
                      <a:pt x="509" y="377"/>
                    </a:lnTo>
                    <a:cubicBezTo>
                      <a:pt x="513" y="365"/>
                      <a:pt x="506" y="353"/>
                      <a:pt x="495" y="350"/>
                    </a:cubicBezTo>
                    <a:lnTo>
                      <a:pt x="495" y="350"/>
                    </a:lnTo>
                    <a:cubicBezTo>
                      <a:pt x="484" y="346"/>
                      <a:pt x="472" y="352"/>
                      <a:pt x="468" y="364"/>
                    </a:cubicBezTo>
                    <a:lnTo>
                      <a:pt x="468" y="364"/>
                    </a:lnTo>
                    <a:cubicBezTo>
                      <a:pt x="465" y="375"/>
                      <a:pt x="471" y="387"/>
                      <a:pt x="482" y="391"/>
                    </a:cubicBezTo>
                    <a:cubicBezTo>
                      <a:pt x="486" y="391"/>
                      <a:pt x="503" y="354"/>
                      <a:pt x="501" y="352"/>
                    </a:cubicBezTo>
                    <a:cubicBezTo>
                      <a:pt x="500" y="352"/>
                      <a:pt x="499" y="351"/>
                      <a:pt x="499" y="351"/>
                    </a:cubicBezTo>
                    <a:cubicBezTo>
                      <a:pt x="498" y="351"/>
                      <a:pt x="496" y="350"/>
                      <a:pt x="494" y="348"/>
                    </a:cubicBezTo>
                    <a:cubicBezTo>
                      <a:pt x="487" y="345"/>
                      <a:pt x="476" y="339"/>
                      <a:pt x="464" y="330"/>
                    </a:cubicBezTo>
                    <a:cubicBezTo>
                      <a:pt x="455" y="325"/>
                      <a:pt x="446" y="318"/>
                      <a:pt x="438" y="311"/>
                    </a:cubicBezTo>
                    <a:cubicBezTo>
                      <a:pt x="427" y="302"/>
                      <a:pt x="418" y="294"/>
                      <a:pt x="412" y="287"/>
                    </a:cubicBezTo>
                    <a:cubicBezTo>
                      <a:pt x="408" y="284"/>
                      <a:pt x="407" y="283"/>
                      <a:pt x="407" y="283"/>
                    </a:cubicBezTo>
                    <a:cubicBezTo>
                      <a:pt x="404" y="280"/>
                      <a:pt x="405" y="280"/>
                      <a:pt x="405" y="281"/>
                    </a:cubicBezTo>
                    <a:cubicBezTo>
                      <a:pt x="406" y="282"/>
                      <a:pt x="408" y="287"/>
                      <a:pt x="409" y="292"/>
                    </a:cubicBezTo>
                    <a:cubicBezTo>
                      <a:pt x="409" y="297"/>
                      <a:pt x="404" y="308"/>
                      <a:pt x="399" y="312"/>
                    </a:cubicBezTo>
                    <a:cubicBezTo>
                      <a:pt x="394" y="314"/>
                      <a:pt x="388" y="315"/>
                      <a:pt x="386" y="315"/>
                    </a:cubicBezTo>
                    <a:cubicBezTo>
                      <a:pt x="382" y="314"/>
                      <a:pt x="389" y="317"/>
                      <a:pt x="398" y="324"/>
                    </a:cubicBezTo>
                    <a:cubicBezTo>
                      <a:pt x="410" y="332"/>
                      <a:pt x="426" y="343"/>
                      <a:pt x="443" y="354"/>
                    </a:cubicBezTo>
                    <a:cubicBezTo>
                      <a:pt x="465" y="368"/>
                      <a:pt x="486" y="379"/>
                      <a:pt x="498" y="385"/>
                    </a:cubicBezTo>
                    <a:cubicBezTo>
                      <a:pt x="503" y="388"/>
                      <a:pt x="507" y="389"/>
                      <a:pt x="510" y="390"/>
                    </a:cubicBezTo>
                    <a:cubicBezTo>
                      <a:pt x="511" y="391"/>
                      <a:pt x="515" y="391"/>
                      <a:pt x="520" y="392"/>
                    </a:cubicBezTo>
                    <a:cubicBezTo>
                      <a:pt x="526" y="390"/>
                      <a:pt x="539" y="373"/>
                      <a:pt x="538" y="365"/>
                    </a:cubicBezTo>
                    <a:cubicBezTo>
                      <a:pt x="536" y="360"/>
                      <a:pt x="534" y="356"/>
                      <a:pt x="533" y="355"/>
                    </a:cubicBezTo>
                    <a:cubicBezTo>
                      <a:pt x="530" y="353"/>
                      <a:pt x="528" y="351"/>
                      <a:pt x="526" y="350"/>
                    </a:cubicBezTo>
                    <a:cubicBezTo>
                      <a:pt x="517" y="344"/>
                      <a:pt x="495" y="330"/>
                      <a:pt x="476" y="315"/>
                    </a:cubicBezTo>
                    <a:cubicBezTo>
                      <a:pt x="465" y="307"/>
                      <a:pt x="455" y="298"/>
                      <a:pt x="447" y="293"/>
                    </a:cubicBezTo>
                    <a:cubicBezTo>
                      <a:pt x="442" y="289"/>
                      <a:pt x="438" y="287"/>
                      <a:pt x="436" y="286"/>
                    </a:cubicBezTo>
                    <a:cubicBezTo>
                      <a:pt x="436" y="287"/>
                      <a:pt x="435" y="286"/>
                      <a:pt x="433" y="285"/>
                    </a:cubicBezTo>
                    <a:cubicBezTo>
                      <a:pt x="433" y="285"/>
                      <a:pt x="432" y="284"/>
                      <a:pt x="431" y="284"/>
                    </a:cubicBezTo>
                    <a:cubicBezTo>
                      <a:pt x="429" y="283"/>
                      <a:pt x="415" y="283"/>
                      <a:pt x="401" y="301"/>
                    </a:cubicBezTo>
                    <a:lnTo>
                      <a:pt x="401" y="301"/>
                    </a:lnTo>
                    <a:cubicBezTo>
                      <a:pt x="400" y="313"/>
                      <a:pt x="408" y="323"/>
                      <a:pt x="420" y="325"/>
                    </a:cubicBezTo>
                    <a:lnTo>
                      <a:pt x="420" y="325"/>
                    </a:lnTo>
                    <a:cubicBezTo>
                      <a:pt x="432" y="326"/>
                      <a:pt x="442" y="318"/>
                      <a:pt x="444" y="306"/>
                    </a:cubicBezTo>
                    <a:lnTo>
                      <a:pt x="444" y="306"/>
                    </a:lnTo>
                    <a:cubicBezTo>
                      <a:pt x="445" y="294"/>
                      <a:pt x="437" y="284"/>
                      <a:pt x="425" y="282"/>
                    </a:cubicBezTo>
                    <a:lnTo>
                      <a:pt x="425" y="282"/>
                    </a:lnTo>
                    <a:cubicBezTo>
                      <a:pt x="414" y="281"/>
                      <a:pt x="403" y="289"/>
                      <a:pt x="401" y="301"/>
                    </a:cubicBezTo>
                    <a:cubicBezTo>
                      <a:pt x="403" y="312"/>
                      <a:pt x="407" y="318"/>
                      <a:pt x="407" y="319"/>
                    </a:cubicBezTo>
                    <a:cubicBezTo>
                      <a:pt x="408" y="319"/>
                      <a:pt x="409" y="320"/>
                      <a:pt x="409" y="320"/>
                    </a:cubicBezTo>
                    <a:cubicBezTo>
                      <a:pt x="413" y="324"/>
                      <a:pt x="422" y="331"/>
                      <a:pt x="433" y="339"/>
                    </a:cubicBezTo>
                    <a:cubicBezTo>
                      <a:pt x="444" y="346"/>
                      <a:pt x="457" y="353"/>
                      <a:pt x="468" y="359"/>
                    </a:cubicBezTo>
                    <a:cubicBezTo>
                      <a:pt x="480" y="364"/>
                      <a:pt x="490" y="368"/>
                      <a:pt x="497" y="371"/>
                    </a:cubicBezTo>
                    <a:cubicBezTo>
                      <a:pt x="502" y="373"/>
                      <a:pt x="508" y="376"/>
                      <a:pt x="513" y="377"/>
                    </a:cubicBezTo>
                    <a:cubicBezTo>
                      <a:pt x="513" y="377"/>
                      <a:pt x="516" y="377"/>
                      <a:pt x="519" y="377"/>
                    </a:cubicBezTo>
                    <a:cubicBezTo>
                      <a:pt x="520" y="377"/>
                      <a:pt x="525" y="376"/>
                      <a:pt x="527" y="375"/>
                    </a:cubicBezTo>
                    <a:cubicBezTo>
                      <a:pt x="531" y="373"/>
                      <a:pt x="537" y="367"/>
                      <a:pt x="539" y="362"/>
                    </a:cubicBezTo>
                    <a:cubicBezTo>
                      <a:pt x="540" y="355"/>
                      <a:pt x="538" y="346"/>
                      <a:pt x="536" y="343"/>
                    </a:cubicBezTo>
                    <a:cubicBezTo>
                      <a:pt x="535" y="342"/>
                      <a:pt x="533" y="340"/>
                      <a:pt x="532" y="339"/>
                    </a:cubicBezTo>
                    <a:cubicBezTo>
                      <a:pt x="528" y="334"/>
                      <a:pt x="522" y="329"/>
                      <a:pt x="515" y="324"/>
                    </a:cubicBezTo>
                    <a:cubicBezTo>
                      <a:pt x="503" y="315"/>
                      <a:pt x="486" y="304"/>
                      <a:pt x="471" y="294"/>
                    </a:cubicBezTo>
                    <a:cubicBezTo>
                      <a:pt x="456" y="285"/>
                      <a:pt x="444" y="278"/>
                      <a:pt x="438" y="274"/>
                    </a:cubicBezTo>
                    <a:cubicBezTo>
                      <a:pt x="438" y="274"/>
                      <a:pt x="439" y="275"/>
                      <a:pt x="440" y="277"/>
                    </a:cubicBezTo>
                    <a:cubicBezTo>
                      <a:pt x="441" y="278"/>
                      <a:pt x="443" y="281"/>
                      <a:pt x="444" y="284"/>
                    </a:cubicBezTo>
                    <a:cubicBezTo>
                      <a:pt x="445" y="289"/>
                      <a:pt x="442" y="301"/>
                      <a:pt x="438" y="305"/>
                    </a:cubicBezTo>
                    <a:cubicBezTo>
                      <a:pt x="433" y="308"/>
                      <a:pt x="427" y="311"/>
                      <a:pt x="425" y="311"/>
                    </a:cubicBezTo>
                    <a:cubicBezTo>
                      <a:pt x="423" y="311"/>
                      <a:pt x="421" y="311"/>
                      <a:pt x="421" y="311"/>
                    </a:cubicBezTo>
                    <a:cubicBezTo>
                      <a:pt x="419" y="310"/>
                      <a:pt x="422" y="311"/>
                      <a:pt x="428" y="315"/>
                    </a:cubicBezTo>
                    <a:cubicBezTo>
                      <a:pt x="431" y="317"/>
                      <a:pt x="436" y="319"/>
                      <a:pt x="442" y="323"/>
                    </a:cubicBezTo>
                    <a:cubicBezTo>
                      <a:pt x="453" y="330"/>
                      <a:pt x="467" y="340"/>
                      <a:pt x="482" y="349"/>
                    </a:cubicBezTo>
                    <a:cubicBezTo>
                      <a:pt x="506" y="362"/>
                      <a:pt x="529" y="372"/>
                      <a:pt x="541" y="377"/>
                    </a:cubicBezTo>
                    <a:cubicBezTo>
                      <a:pt x="544" y="378"/>
                      <a:pt x="547" y="380"/>
                      <a:pt x="548" y="380"/>
                    </a:cubicBezTo>
                    <a:cubicBezTo>
                      <a:pt x="548" y="380"/>
                      <a:pt x="549" y="380"/>
                      <a:pt x="549" y="381"/>
                    </a:cubicBezTo>
                    <a:cubicBezTo>
                      <a:pt x="550" y="381"/>
                      <a:pt x="552" y="382"/>
                      <a:pt x="563" y="381"/>
                    </a:cubicBezTo>
                    <a:lnTo>
                      <a:pt x="563" y="381"/>
                    </a:lnTo>
                    <a:cubicBezTo>
                      <a:pt x="575" y="378"/>
                      <a:pt x="581" y="366"/>
                      <a:pt x="578" y="354"/>
                    </a:cubicBezTo>
                    <a:lnTo>
                      <a:pt x="578" y="354"/>
                    </a:lnTo>
                    <a:cubicBezTo>
                      <a:pt x="574" y="343"/>
                      <a:pt x="562" y="337"/>
                      <a:pt x="551" y="340"/>
                    </a:cubicBezTo>
                    <a:lnTo>
                      <a:pt x="551" y="340"/>
                    </a:lnTo>
                    <a:cubicBezTo>
                      <a:pt x="540" y="344"/>
                      <a:pt x="533" y="356"/>
                      <a:pt x="537" y="367"/>
                    </a:cubicBezTo>
                    <a:lnTo>
                      <a:pt x="537" y="367"/>
                    </a:lnTo>
                    <a:cubicBezTo>
                      <a:pt x="540" y="378"/>
                      <a:pt x="552" y="385"/>
                      <a:pt x="563" y="381"/>
                    </a:cubicBezTo>
                    <a:cubicBezTo>
                      <a:pt x="572" y="345"/>
                      <a:pt x="568" y="342"/>
                      <a:pt x="567" y="342"/>
                    </a:cubicBezTo>
                    <a:cubicBezTo>
                      <a:pt x="567" y="341"/>
                      <a:pt x="566" y="341"/>
                      <a:pt x="566" y="341"/>
                    </a:cubicBezTo>
                    <a:cubicBezTo>
                      <a:pt x="562" y="339"/>
                      <a:pt x="553" y="335"/>
                      <a:pt x="541" y="328"/>
                    </a:cubicBezTo>
                    <a:cubicBezTo>
                      <a:pt x="535" y="325"/>
                      <a:pt x="529" y="322"/>
                      <a:pt x="522" y="318"/>
                    </a:cubicBezTo>
                    <a:cubicBezTo>
                      <a:pt x="511" y="312"/>
                      <a:pt x="498" y="304"/>
                      <a:pt x="488" y="297"/>
                    </a:cubicBezTo>
                    <a:cubicBezTo>
                      <a:pt x="482" y="292"/>
                      <a:pt x="477" y="287"/>
                      <a:pt x="477" y="288"/>
                    </a:cubicBezTo>
                    <a:lnTo>
                      <a:pt x="477" y="288"/>
                    </a:lnTo>
                    <a:cubicBezTo>
                      <a:pt x="469" y="279"/>
                      <a:pt x="456" y="278"/>
                      <a:pt x="447" y="286"/>
                    </a:cubicBezTo>
                    <a:lnTo>
                      <a:pt x="447" y="286"/>
                    </a:lnTo>
                    <a:cubicBezTo>
                      <a:pt x="438" y="294"/>
                      <a:pt x="437" y="307"/>
                      <a:pt x="445" y="316"/>
                    </a:cubicBezTo>
                    <a:lnTo>
                      <a:pt x="445" y="316"/>
                    </a:lnTo>
                    <a:cubicBezTo>
                      <a:pt x="453" y="325"/>
                      <a:pt x="467" y="326"/>
                      <a:pt x="475" y="318"/>
                    </a:cubicBezTo>
                    <a:lnTo>
                      <a:pt x="475" y="318"/>
                    </a:lnTo>
                    <a:cubicBezTo>
                      <a:pt x="484" y="310"/>
                      <a:pt x="485" y="296"/>
                      <a:pt x="477" y="288"/>
                    </a:cubicBezTo>
                    <a:cubicBezTo>
                      <a:pt x="475" y="319"/>
                      <a:pt x="454" y="322"/>
                      <a:pt x="453" y="321"/>
                    </a:cubicBezTo>
                    <a:cubicBezTo>
                      <a:pt x="452" y="321"/>
                      <a:pt x="452" y="321"/>
                      <a:pt x="452" y="321"/>
                    </a:cubicBezTo>
                    <a:cubicBezTo>
                      <a:pt x="453" y="322"/>
                      <a:pt x="455" y="323"/>
                      <a:pt x="457" y="324"/>
                    </a:cubicBezTo>
                    <a:cubicBezTo>
                      <a:pt x="462" y="327"/>
                      <a:pt x="469" y="332"/>
                      <a:pt x="476" y="337"/>
                    </a:cubicBezTo>
                    <a:cubicBezTo>
                      <a:pt x="501" y="354"/>
                      <a:pt x="535" y="375"/>
                      <a:pt x="556" y="386"/>
                    </a:cubicBezTo>
                    <a:cubicBezTo>
                      <a:pt x="565" y="390"/>
                      <a:pt x="572" y="392"/>
                      <a:pt x="577" y="394"/>
                    </a:cubicBezTo>
                    <a:cubicBezTo>
                      <a:pt x="580" y="394"/>
                      <a:pt x="583" y="395"/>
                      <a:pt x="586" y="395"/>
                    </a:cubicBezTo>
                    <a:cubicBezTo>
                      <a:pt x="588" y="395"/>
                      <a:pt x="592" y="394"/>
                      <a:pt x="594" y="393"/>
                    </a:cubicBezTo>
                    <a:cubicBezTo>
                      <a:pt x="598" y="391"/>
                      <a:pt x="604" y="385"/>
                      <a:pt x="606" y="381"/>
                    </a:cubicBezTo>
                    <a:cubicBezTo>
                      <a:pt x="607" y="376"/>
                      <a:pt x="607" y="369"/>
                      <a:pt x="607" y="366"/>
                    </a:cubicBezTo>
                    <a:cubicBezTo>
                      <a:pt x="606" y="364"/>
                      <a:pt x="604" y="361"/>
                      <a:pt x="604" y="360"/>
                    </a:cubicBezTo>
                    <a:cubicBezTo>
                      <a:pt x="602" y="358"/>
                      <a:pt x="600" y="355"/>
                      <a:pt x="599" y="354"/>
                    </a:cubicBezTo>
                    <a:cubicBezTo>
                      <a:pt x="591" y="347"/>
                      <a:pt x="575" y="336"/>
                      <a:pt x="559" y="324"/>
                    </a:cubicBezTo>
                    <a:cubicBezTo>
                      <a:pt x="551" y="318"/>
                      <a:pt x="542" y="312"/>
                      <a:pt x="535" y="306"/>
                    </a:cubicBezTo>
                    <a:cubicBezTo>
                      <a:pt x="527" y="300"/>
                      <a:pt x="520" y="296"/>
                      <a:pt x="518" y="294"/>
                    </a:cubicBezTo>
                    <a:lnTo>
                      <a:pt x="518" y="294"/>
                    </a:lnTo>
                    <a:cubicBezTo>
                      <a:pt x="508" y="288"/>
                      <a:pt x="494" y="291"/>
                      <a:pt x="488" y="301"/>
                    </a:cubicBezTo>
                    <a:lnTo>
                      <a:pt x="488" y="301"/>
                    </a:lnTo>
                    <a:cubicBezTo>
                      <a:pt x="482" y="310"/>
                      <a:pt x="484" y="324"/>
                      <a:pt x="494" y="330"/>
                    </a:cubicBezTo>
                    <a:lnTo>
                      <a:pt x="494" y="330"/>
                    </a:lnTo>
                    <a:cubicBezTo>
                      <a:pt x="504" y="337"/>
                      <a:pt x="518" y="334"/>
                      <a:pt x="524" y="324"/>
                    </a:cubicBezTo>
                    <a:lnTo>
                      <a:pt x="524" y="324"/>
                    </a:lnTo>
                    <a:cubicBezTo>
                      <a:pt x="530" y="314"/>
                      <a:pt x="528" y="301"/>
                      <a:pt x="518" y="294"/>
                    </a:cubicBezTo>
                    <a:cubicBezTo>
                      <a:pt x="507" y="334"/>
                      <a:pt x="499" y="332"/>
                      <a:pt x="498" y="332"/>
                    </a:cubicBezTo>
                    <a:cubicBezTo>
                      <a:pt x="497" y="331"/>
                      <a:pt x="496" y="331"/>
                      <a:pt x="496" y="331"/>
                    </a:cubicBezTo>
                    <a:cubicBezTo>
                      <a:pt x="496" y="331"/>
                      <a:pt x="496" y="331"/>
                      <a:pt x="496" y="331"/>
                    </a:cubicBezTo>
                    <a:cubicBezTo>
                      <a:pt x="497" y="332"/>
                      <a:pt x="499" y="333"/>
                      <a:pt x="501" y="334"/>
                    </a:cubicBezTo>
                    <a:cubicBezTo>
                      <a:pt x="505" y="338"/>
                      <a:pt x="514" y="346"/>
                      <a:pt x="525" y="353"/>
                    </a:cubicBezTo>
                    <a:cubicBezTo>
                      <a:pt x="543" y="366"/>
                      <a:pt x="564" y="377"/>
                      <a:pt x="579" y="383"/>
                    </a:cubicBezTo>
                    <a:lnTo>
                      <a:pt x="579" y="383"/>
                    </a:lnTo>
                    <a:cubicBezTo>
                      <a:pt x="590" y="388"/>
                      <a:pt x="603" y="383"/>
                      <a:pt x="607" y="372"/>
                    </a:cubicBezTo>
                    <a:lnTo>
                      <a:pt x="607" y="372"/>
                    </a:lnTo>
                    <a:cubicBezTo>
                      <a:pt x="612" y="361"/>
                      <a:pt x="607" y="348"/>
                      <a:pt x="596" y="344"/>
                    </a:cubicBezTo>
                    <a:lnTo>
                      <a:pt x="596" y="344"/>
                    </a:lnTo>
                    <a:cubicBezTo>
                      <a:pt x="585" y="339"/>
                      <a:pt x="572" y="344"/>
                      <a:pt x="568" y="355"/>
                    </a:cubicBezTo>
                    <a:lnTo>
                      <a:pt x="568" y="355"/>
                    </a:lnTo>
                    <a:cubicBezTo>
                      <a:pt x="563" y="366"/>
                      <a:pt x="568" y="379"/>
                      <a:pt x="579" y="383"/>
                    </a:cubicBezTo>
                    <a:cubicBezTo>
                      <a:pt x="587" y="386"/>
                      <a:pt x="595" y="389"/>
                      <a:pt x="601" y="390"/>
                    </a:cubicBezTo>
                    <a:lnTo>
                      <a:pt x="601" y="390"/>
                    </a:lnTo>
                    <a:cubicBezTo>
                      <a:pt x="613" y="391"/>
                      <a:pt x="624" y="383"/>
                      <a:pt x="625" y="371"/>
                    </a:cubicBezTo>
                    <a:lnTo>
                      <a:pt x="625" y="371"/>
                    </a:lnTo>
                    <a:cubicBezTo>
                      <a:pt x="626" y="359"/>
                      <a:pt x="618" y="349"/>
                      <a:pt x="606" y="347"/>
                    </a:cubicBezTo>
                    <a:lnTo>
                      <a:pt x="606" y="347"/>
                    </a:lnTo>
                    <a:cubicBezTo>
                      <a:pt x="594" y="346"/>
                      <a:pt x="584" y="355"/>
                      <a:pt x="583" y="366"/>
                    </a:cubicBezTo>
                    <a:lnTo>
                      <a:pt x="583" y="366"/>
                    </a:lnTo>
                    <a:cubicBezTo>
                      <a:pt x="581" y="378"/>
                      <a:pt x="590" y="389"/>
                      <a:pt x="601" y="390"/>
                    </a:cubicBezTo>
                    <a:cubicBezTo>
                      <a:pt x="605" y="390"/>
                      <a:pt x="616" y="388"/>
                      <a:pt x="625" y="381"/>
                    </a:cubicBezTo>
                    <a:lnTo>
                      <a:pt x="625" y="381"/>
                    </a:lnTo>
                    <a:cubicBezTo>
                      <a:pt x="631" y="371"/>
                      <a:pt x="629" y="358"/>
                      <a:pt x="620" y="351"/>
                    </a:cubicBezTo>
                    <a:lnTo>
                      <a:pt x="620" y="351"/>
                    </a:lnTo>
                    <a:cubicBezTo>
                      <a:pt x="610" y="344"/>
                      <a:pt x="597" y="346"/>
                      <a:pt x="590" y="356"/>
                    </a:cubicBezTo>
                    <a:lnTo>
                      <a:pt x="590" y="356"/>
                    </a:lnTo>
                    <a:cubicBezTo>
                      <a:pt x="583" y="365"/>
                      <a:pt x="585" y="379"/>
                      <a:pt x="595" y="386"/>
                    </a:cubicBezTo>
                    <a:lnTo>
                      <a:pt x="595" y="386"/>
                    </a:lnTo>
                    <a:cubicBezTo>
                      <a:pt x="604" y="392"/>
                      <a:pt x="618" y="390"/>
                      <a:pt x="625" y="381"/>
                    </a:cubicBezTo>
                    <a:cubicBezTo>
                      <a:pt x="629" y="370"/>
                      <a:pt x="626" y="357"/>
                      <a:pt x="624" y="353"/>
                    </a:cubicBezTo>
                    <a:lnTo>
                      <a:pt x="624" y="353"/>
                    </a:lnTo>
                    <a:cubicBezTo>
                      <a:pt x="617" y="343"/>
                      <a:pt x="603" y="341"/>
                      <a:pt x="594" y="347"/>
                    </a:cubicBezTo>
                    <a:lnTo>
                      <a:pt x="594" y="347"/>
                    </a:lnTo>
                    <a:cubicBezTo>
                      <a:pt x="584" y="354"/>
                      <a:pt x="582" y="368"/>
                      <a:pt x="589" y="377"/>
                    </a:cubicBezTo>
                    <a:cubicBezTo>
                      <a:pt x="588" y="376"/>
                      <a:pt x="586" y="365"/>
                      <a:pt x="590" y="356"/>
                    </a:cubicBezTo>
                    <a:cubicBezTo>
                      <a:pt x="597" y="350"/>
                      <a:pt x="606" y="348"/>
                      <a:pt x="606" y="347"/>
                    </a:cubicBezTo>
                    <a:cubicBezTo>
                      <a:pt x="606" y="348"/>
                      <a:pt x="602" y="346"/>
                      <a:pt x="596" y="344"/>
                    </a:cubicBezTo>
                    <a:cubicBezTo>
                      <a:pt x="583" y="338"/>
                      <a:pt x="565" y="329"/>
                      <a:pt x="549" y="318"/>
                    </a:cubicBezTo>
                    <a:cubicBezTo>
                      <a:pt x="540" y="312"/>
                      <a:pt x="532" y="305"/>
                      <a:pt x="527" y="300"/>
                    </a:cubicBezTo>
                    <a:cubicBezTo>
                      <a:pt x="523" y="298"/>
                      <a:pt x="521" y="296"/>
                      <a:pt x="520" y="295"/>
                    </a:cubicBezTo>
                    <a:cubicBezTo>
                      <a:pt x="519" y="295"/>
                      <a:pt x="518" y="294"/>
                      <a:pt x="517" y="294"/>
                    </a:cubicBezTo>
                    <a:cubicBezTo>
                      <a:pt x="517" y="293"/>
                      <a:pt x="516" y="293"/>
                      <a:pt x="515" y="293"/>
                    </a:cubicBezTo>
                    <a:cubicBezTo>
                      <a:pt x="513" y="292"/>
                      <a:pt x="505" y="291"/>
                      <a:pt x="489" y="299"/>
                    </a:cubicBezTo>
                    <a:cubicBezTo>
                      <a:pt x="496" y="331"/>
                      <a:pt x="502" y="336"/>
                      <a:pt x="510" y="341"/>
                    </a:cubicBezTo>
                    <a:cubicBezTo>
                      <a:pt x="517" y="346"/>
                      <a:pt x="525" y="352"/>
                      <a:pt x="534" y="359"/>
                    </a:cubicBezTo>
                    <a:cubicBezTo>
                      <a:pt x="550" y="371"/>
                      <a:pt x="565" y="381"/>
                      <a:pt x="569" y="385"/>
                    </a:cubicBezTo>
                    <a:cubicBezTo>
                      <a:pt x="569" y="385"/>
                      <a:pt x="569" y="384"/>
                      <a:pt x="568" y="383"/>
                    </a:cubicBezTo>
                    <a:cubicBezTo>
                      <a:pt x="567" y="383"/>
                      <a:pt x="566" y="380"/>
                      <a:pt x="566" y="378"/>
                    </a:cubicBezTo>
                    <a:cubicBezTo>
                      <a:pt x="565" y="376"/>
                      <a:pt x="565" y="369"/>
                      <a:pt x="566" y="365"/>
                    </a:cubicBezTo>
                    <a:cubicBezTo>
                      <a:pt x="568" y="361"/>
                      <a:pt x="574" y="355"/>
                      <a:pt x="577" y="354"/>
                    </a:cubicBezTo>
                    <a:cubicBezTo>
                      <a:pt x="579" y="353"/>
                      <a:pt x="583" y="352"/>
                      <a:pt x="584" y="352"/>
                    </a:cubicBezTo>
                    <a:cubicBezTo>
                      <a:pt x="586" y="352"/>
                      <a:pt x="588" y="352"/>
                      <a:pt x="587" y="352"/>
                    </a:cubicBezTo>
                    <a:cubicBezTo>
                      <a:pt x="586" y="352"/>
                      <a:pt x="581" y="350"/>
                      <a:pt x="575" y="347"/>
                    </a:cubicBezTo>
                    <a:cubicBezTo>
                      <a:pt x="556" y="338"/>
                      <a:pt x="524" y="318"/>
                      <a:pt x="500" y="302"/>
                    </a:cubicBezTo>
                    <a:cubicBezTo>
                      <a:pt x="492" y="296"/>
                      <a:pt x="486" y="292"/>
                      <a:pt x="481" y="289"/>
                    </a:cubicBezTo>
                    <a:cubicBezTo>
                      <a:pt x="478" y="287"/>
                      <a:pt x="476" y="285"/>
                      <a:pt x="474" y="284"/>
                    </a:cubicBezTo>
                    <a:cubicBezTo>
                      <a:pt x="473" y="284"/>
                      <a:pt x="472" y="283"/>
                      <a:pt x="471" y="283"/>
                    </a:cubicBezTo>
                    <a:cubicBezTo>
                      <a:pt x="469" y="282"/>
                      <a:pt x="448" y="285"/>
                      <a:pt x="441" y="308"/>
                    </a:cubicBezTo>
                    <a:cubicBezTo>
                      <a:pt x="448" y="319"/>
                      <a:pt x="455" y="325"/>
                      <a:pt x="463" y="331"/>
                    </a:cubicBezTo>
                    <a:cubicBezTo>
                      <a:pt x="474" y="339"/>
                      <a:pt x="488" y="348"/>
                      <a:pt x="500" y="356"/>
                    </a:cubicBezTo>
                    <a:cubicBezTo>
                      <a:pt x="508" y="360"/>
                      <a:pt x="515" y="363"/>
                      <a:pt x="521" y="366"/>
                    </a:cubicBezTo>
                    <a:cubicBezTo>
                      <a:pt x="533" y="373"/>
                      <a:pt x="543" y="378"/>
                      <a:pt x="547" y="379"/>
                    </a:cubicBezTo>
                    <a:cubicBezTo>
                      <a:pt x="547" y="380"/>
                      <a:pt x="547" y="380"/>
                      <a:pt x="547" y="379"/>
                    </a:cubicBezTo>
                    <a:cubicBezTo>
                      <a:pt x="546" y="379"/>
                      <a:pt x="542" y="376"/>
                      <a:pt x="551" y="340"/>
                    </a:cubicBezTo>
                    <a:cubicBezTo>
                      <a:pt x="562" y="340"/>
                      <a:pt x="564" y="340"/>
                      <a:pt x="564" y="341"/>
                    </a:cubicBezTo>
                    <a:cubicBezTo>
                      <a:pt x="564" y="341"/>
                      <a:pt x="565" y="341"/>
                      <a:pt x="564" y="340"/>
                    </a:cubicBezTo>
                    <a:cubicBezTo>
                      <a:pt x="563" y="340"/>
                      <a:pt x="561" y="339"/>
                      <a:pt x="558" y="338"/>
                    </a:cubicBezTo>
                    <a:cubicBezTo>
                      <a:pt x="546" y="333"/>
                      <a:pt x="525" y="324"/>
                      <a:pt x="503" y="312"/>
                    </a:cubicBezTo>
                    <a:cubicBezTo>
                      <a:pt x="490" y="304"/>
                      <a:pt x="476" y="295"/>
                      <a:pt x="465" y="287"/>
                    </a:cubicBezTo>
                    <a:cubicBezTo>
                      <a:pt x="459" y="283"/>
                      <a:pt x="454" y="280"/>
                      <a:pt x="449" y="277"/>
                    </a:cubicBezTo>
                    <a:cubicBezTo>
                      <a:pt x="441" y="273"/>
                      <a:pt x="433" y="269"/>
                      <a:pt x="426" y="268"/>
                    </a:cubicBezTo>
                    <a:cubicBezTo>
                      <a:pt x="426" y="268"/>
                      <a:pt x="424" y="268"/>
                      <a:pt x="422" y="268"/>
                    </a:cubicBezTo>
                    <a:cubicBezTo>
                      <a:pt x="420" y="268"/>
                      <a:pt x="413" y="270"/>
                      <a:pt x="409" y="274"/>
                    </a:cubicBezTo>
                    <a:cubicBezTo>
                      <a:pt x="405" y="279"/>
                      <a:pt x="402" y="291"/>
                      <a:pt x="403" y="295"/>
                    </a:cubicBezTo>
                    <a:cubicBezTo>
                      <a:pt x="404" y="298"/>
                      <a:pt x="406" y="302"/>
                      <a:pt x="407" y="303"/>
                    </a:cubicBezTo>
                    <a:cubicBezTo>
                      <a:pt x="409" y="306"/>
                      <a:pt x="412" y="309"/>
                      <a:pt x="414" y="310"/>
                    </a:cubicBezTo>
                    <a:cubicBezTo>
                      <a:pt x="422" y="315"/>
                      <a:pt x="434" y="322"/>
                      <a:pt x="449" y="331"/>
                    </a:cubicBezTo>
                    <a:cubicBezTo>
                      <a:pt x="463" y="340"/>
                      <a:pt x="478" y="350"/>
                      <a:pt x="489" y="358"/>
                    </a:cubicBezTo>
                    <a:cubicBezTo>
                      <a:pt x="496" y="363"/>
                      <a:pt x="500" y="367"/>
                      <a:pt x="502" y="369"/>
                    </a:cubicBezTo>
                    <a:cubicBezTo>
                      <a:pt x="502" y="368"/>
                      <a:pt x="501" y="367"/>
                      <a:pt x="500" y="366"/>
                    </a:cubicBezTo>
                    <a:cubicBezTo>
                      <a:pt x="499" y="364"/>
                      <a:pt x="497" y="356"/>
                      <a:pt x="498" y="349"/>
                    </a:cubicBezTo>
                    <a:cubicBezTo>
                      <a:pt x="500" y="344"/>
                      <a:pt x="506" y="338"/>
                      <a:pt x="509" y="336"/>
                    </a:cubicBezTo>
                    <a:cubicBezTo>
                      <a:pt x="512" y="335"/>
                      <a:pt x="516" y="334"/>
                      <a:pt x="517" y="334"/>
                    </a:cubicBezTo>
                    <a:cubicBezTo>
                      <a:pt x="519" y="334"/>
                      <a:pt x="521" y="335"/>
                      <a:pt x="522" y="335"/>
                    </a:cubicBezTo>
                    <a:cubicBezTo>
                      <a:pt x="522" y="335"/>
                      <a:pt x="519" y="334"/>
                      <a:pt x="513" y="331"/>
                    </a:cubicBezTo>
                    <a:cubicBezTo>
                      <a:pt x="505" y="328"/>
                      <a:pt x="497" y="325"/>
                      <a:pt x="487" y="320"/>
                    </a:cubicBezTo>
                    <a:cubicBezTo>
                      <a:pt x="477" y="315"/>
                      <a:pt x="466" y="309"/>
                      <a:pt x="457" y="303"/>
                    </a:cubicBezTo>
                    <a:cubicBezTo>
                      <a:pt x="448" y="297"/>
                      <a:pt x="441" y="291"/>
                      <a:pt x="438" y="288"/>
                    </a:cubicBezTo>
                    <a:cubicBezTo>
                      <a:pt x="437" y="288"/>
                      <a:pt x="438" y="288"/>
                      <a:pt x="438" y="289"/>
                    </a:cubicBezTo>
                    <a:cubicBezTo>
                      <a:pt x="439" y="289"/>
                      <a:pt x="442" y="294"/>
                      <a:pt x="444" y="306"/>
                    </a:cubicBezTo>
                    <a:cubicBezTo>
                      <a:pt x="430" y="323"/>
                      <a:pt x="416" y="324"/>
                      <a:pt x="415" y="323"/>
                    </a:cubicBezTo>
                    <a:cubicBezTo>
                      <a:pt x="414" y="323"/>
                      <a:pt x="413" y="323"/>
                      <a:pt x="413" y="322"/>
                    </a:cubicBezTo>
                    <a:cubicBezTo>
                      <a:pt x="413" y="322"/>
                      <a:pt x="414" y="323"/>
                      <a:pt x="415" y="324"/>
                    </a:cubicBezTo>
                    <a:cubicBezTo>
                      <a:pt x="419" y="326"/>
                      <a:pt x="420" y="326"/>
                      <a:pt x="423" y="328"/>
                    </a:cubicBezTo>
                    <a:cubicBezTo>
                      <a:pt x="428" y="332"/>
                      <a:pt x="438" y="340"/>
                      <a:pt x="450" y="349"/>
                    </a:cubicBezTo>
                    <a:cubicBezTo>
                      <a:pt x="470" y="365"/>
                      <a:pt x="494" y="380"/>
                      <a:pt x="503" y="386"/>
                    </a:cubicBezTo>
                    <a:cubicBezTo>
                      <a:pt x="504" y="387"/>
                      <a:pt x="504" y="386"/>
                      <a:pt x="502" y="385"/>
                    </a:cubicBezTo>
                    <a:cubicBezTo>
                      <a:pt x="501" y="384"/>
                      <a:pt x="499" y="380"/>
                      <a:pt x="497" y="376"/>
                    </a:cubicBezTo>
                    <a:cubicBezTo>
                      <a:pt x="496" y="367"/>
                      <a:pt x="509" y="350"/>
                      <a:pt x="515" y="349"/>
                    </a:cubicBezTo>
                    <a:cubicBezTo>
                      <a:pt x="520" y="349"/>
                      <a:pt x="523" y="350"/>
                      <a:pt x="524" y="350"/>
                    </a:cubicBezTo>
                    <a:cubicBezTo>
                      <a:pt x="523" y="350"/>
                      <a:pt x="521" y="349"/>
                      <a:pt x="517" y="347"/>
                    </a:cubicBezTo>
                    <a:cubicBezTo>
                      <a:pt x="506" y="341"/>
                      <a:pt x="487" y="331"/>
                      <a:pt x="466" y="318"/>
                    </a:cubicBezTo>
                    <a:cubicBezTo>
                      <a:pt x="450" y="308"/>
                      <a:pt x="435" y="297"/>
                      <a:pt x="422" y="288"/>
                    </a:cubicBezTo>
                    <a:cubicBezTo>
                      <a:pt x="411" y="281"/>
                      <a:pt x="401" y="275"/>
                      <a:pt x="395" y="273"/>
                    </a:cubicBezTo>
                    <a:cubicBezTo>
                      <a:pt x="388" y="272"/>
                      <a:pt x="382" y="273"/>
                      <a:pt x="377" y="275"/>
                    </a:cubicBezTo>
                    <a:cubicBezTo>
                      <a:pt x="372" y="279"/>
                      <a:pt x="367" y="290"/>
                      <a:pt x="367" y="295"/>
                    </a:cubicBezTo>
                    <a:cubicBezTo>
                      <a:pt x="368" y="301"/>
                      <a:pt x="370" y="306"/>
                      <a:pt x="371" y="307"/>
                    </a:cubicBezTo>
                    <a:cubicBezTo>
                      <a:pt x="373" y="309"/>
                      <a:pt x="374" y="311"/>
                      <a:pt x="376" y="312"/>
                    </a:cubicBezTo>
                    <a:cubicBezTo>
                      <a:pt x="376" y="312"/>
                      <a:pt x="379" y="315"/>
                      <a:pt x="382" y="318"/>
                    </a:cubicBezTo>
                    <a:cubicBezTo>
                      <a:pt x="388" y="324"/>
                      <a:pt x="398" y="334"/>
                      <a:pt x="411" y="344"/>
                    </a:cubicBezTo>
                    <a:cubicBezTo>
                      <a:pt x="420" y="352"/>
                      <a:pt x="430" y="359"/>
                      <a:pt x="440" y="366"/>
                    </a:cubicBezTo>
                    <a:cubicBezTo>
                      <a:pt x="454" y="375"/>
                      <a:pt x="466" y="382"/>
                      <a:pt x="473" y="386"/>
                    </a:cubicBezTo>
                    <a:cubicBezTo>
                      <a:pt x="476" y="387"/>
                      <a:pt x="477" y="388"/>
                      <a:pt x="478" y="388"/>
                    </a:cubicBezTo>
                    <a:cubicBezTo>
                      <a:pt x="478" y="388"/>
                      <a:pt x="477" y="388"/>
                      <a:pt x="477" y="388"/>
                    </a:cubicBezTo>
                    <a:cubicBezTo>
                      <a:pt x="475" y="386"/>
                      <a:pt x="492" y="349"/>
                      <a:pt x="495" y="350"/>
                    </a:cubicBezTo>
                    <a:cubicBezTo>
                      <a:pt x="497" y="350"/>
                      <a:pt x="497" y="350"/>
                      <a:pt x="496" y="350"/>
                    </a:cubicBezTo>
                    <a:cubicBezTo>
                      <a:pt x="494" y="349"/>
                      <a:pt x="491" y="348"/>
                      <a:pt x="487" y="346"/>
                    </a:cubicBezTo>
                    <a:cubicBezTo>
                      <a:pt x="478" y="342"/>
                      <a:pt x="465" y="336"/>
                      <a:pt x="450" y="329"/>
                    </a:cubicBezTo>
                    <a:cubicBezTo>
                      <a:pt x="413" y="311"/>
                      <a:pt x="370" y="287"/>
                      <a:pt x="371" y="286"/>
                    </a:cubicBezTo>
                    <a:cubicBezTo>
                      <a:pt x="373" y="290"/>
                      <a:pt x="374" y="295"/>
                      <a:pt x="375" y="298"/>
                    </a:cubicBezTo>
                    <a:cubicBezTo>
                      <a:pt x="374" y="302"/>
                      <a:pt x="371" y="309"/>
                      <a:pt x="369" y="312"/>
                    </a:cubicBezTo>
                    <a:cubicBezTo>
                      <a:pt x="364" y="315"/>
                      <a:pt x="358" y="317"/>
                      <a:pt x="357" y="318"/>
                    </a:cubicBezTo>
                    <a:cubicBezTo>
                      <a:pt x="356" y="318"/>
                      <a:pt x="355" y="317"/>
                      <a:pt x="357" y="318"/>
                    </a:cubicBezTo>
                    <a:cubicBezTo>
                      <a:pt x="361" y="319"/>
                      <a:pt x="368" y="320"/>
                      <a:pt x="376" y="323"/>
                    </a:cubicBezTo>
                    <a:cubicBezTo>
                      <a:pt x="388" y="327"/>
                      <a:pt x="402" y="334"/>
                      <a:pt x="413" y="339"/>
                    </a:cubicBezTo>
                    <a:cubicBezTo>
                      <a:pt x="418" y="342"/>
                      <a:pt x="422" y="344"/>
                      <a:pt x="425" y="346"/>
                    </a:cubicBezTo>
                    <a:cubicBezTo>
                      <a:pt x="430" y="349"/>
                      <a:pt x="432" y="349"/>
                      <a:pt x="429" y="348"/>
                    </a:cubicBezTo>
                    <a:cubicBezTo>
                      <a:pt x="424" y="320"/>
                      <a:pt x="430" y="314"/>
                      <a:pt x="432" y="313"/>
                    </a:cubicBezTo>
                    <a:cubicBezTo>
                      <a:pt x="434" y="312"/>
                      <a:pt x="436" y="311"/>
                      <a:pt x="437" y="311"/>
                    </a:cubicBezTo>
                    <a:cubicBezTo>
                      <a:pt x="438" y="311"/>
                      <a:pt x="438" y="311"/>
                      <a:pt x="438" y="311"/>
                    </a:cubicBezTo>
                    <a:cubicBezTo>
                      <a:pt x="438" y="311"/>
                      <a:pt x="435" y="310"/>
                      <a:pt x="430" y="309"/>
                    </a:cubicBezTo>
                    <a:cubicBezTo>
                      <a:pt x="422" y="308"/>
                      <a:pt x="412" y="305"/>
                      <a:pt x="401" y="302"/>
                    </a:cubicBezTo>
                    <a:cubicBezTo>
                      <a:pt x="380" y="297"/>
                      <a:pt x="357" y="291"/>
                      <a:pt x="335" y="282"/>
                    </a:cubicBezTo>
                    <a:cubicBezTo>
                      <a:pt x="309" y="272"/>
                      <a:pt x="285" y="261"/>
                      <a:pt x="280" y="258"/>
                    </a:cubicBezTo>
                    <a:cubicBezTo>
                      <a:pt x="281" y="258"/>
                      <a:pt x="282" y="259"/>
                      <a:pt x="282" y="260"/>
                    </a:cubicBezTo>
                    <a:cubicBezTo>
                      <a:pt x="284" y="261"/>
                      <a:pt x="290" y="272"/>
                      <a:pt x="287" y="288"/>
                    </a:cubicBezTo>
                    <a:cubicBezTo>
                      <a:pt x="276" y="296"/>
                      <a:pt x="268" y="298"/>
                      <a:pt x="266" y="297"/>
                    </a:cubicBezTo>
                    <a:cubicBezTo>
                      <a:pt x="265" y="297"/>
                      <a:pt x="264" y="297"/>
                      <a:pt x="264" y="297"/>
                    </a:cubicBezTo>
                    <a:cubicBezTo>
                      <a:pt x="264" y="297"/>
                      <a:pt x="266" y="297"/>
                      <a:pt x="268" y="298"/>
                    </a:cubicBezTo>
                    <a:cubicBezTo>
                      <a:pt x="271" y="300"/>
                      <a:pt x="275" y="301"/>
                      <a:pt x="280" y="303"/>
                    </a:cubicBezTo>
                    <a:cubicBezTo>
                      <a:pt x="291" y="308"/>
                      <a:pt x="306" y="315"/>
                      <a:pt x="322" y="321"/>
                    </a:cubicBezTo>
                    <a:cubicBezTo>
                      <a:pt x="356" y="333"/>
                      <a:pt x="391" y="342"/>
                      <a:pt x="401" y="343"/>
                    </a:cubicBezTo>
                    <a:cubicBezTo>
                      <a:pt x="405" y="343"/>
                      <a:pt x="409" y="343"/>
                      <a:pt x="413" y="342"/>
                    </a:cubicBezTo>
                    <a:cubicBezTo>
                      <a:pt x="416" y="340"/>
                      <a:pt x="422" y="335"/>
                      <a:pt x="425" y="330"/>
                    </a:cubicBezTo>
                    <a:cubicBezTo>
                      <a:pt x="426" y="324"/>
                      <a:pt x="425" y="314"/>
                      <a:pt x="424" y="311"/>
                    </a:cubicBezTo>
                    <a:cubicBezTo>
                      <a:pt x="418" y="304"/>
                      <a:pt x="413" y="301"/>
                      <a:pt x="410" y="300"/>
                    </a:cubicBezTo>
                    <a:cubicBezTo>
                      <a:pt x="404" y="298"/>
                      <a:pt x="399" y="297"/>
                      <a:pt x="394" y="296"/>
                    </a:cubicBezTo>
                    <a:cubicBezTo>
                      <a:pt x="385" y="294"/>
                      <a:pt x="371" y="291"/>
                      <a:pt x="357" y="288"/>
                    </a:cubicBezTo>
                    <a:cubicBezTo>
                      <a:pt x="329" y="282"/>
                      <a:pt x="295" y="277"/>
                      <a:pt x="269" y="270"/>
                    </a:cubicBezTo>
                    <a:cubicBezTo>
                      <a:pt x="260" y="267"/>
                      <a:pt x="251" y="264"/>
                      <a:pt x="244" y="261"/>
                    </a:cubicBezTo>
                    <a:cubicBezTo>
                      <a:pt x="235" y="260"/>
                      <a:pt x="232" y="260"/>
                      <a:pt x="230" y="260"/>
                    </a:cubicBezTo>
                    <a:cubicBezTo>
                      <a:pt x="228" y="260"/>
                      <a:pt x="227" y="260"/>
                      <a:pt x="226" y="260"/>
                    </a:cubicBezTo>
                    <a:cubicBezTo>
                      <a:pt x="225" y="260"/>
                      <a:pt x="224" y="260"/>
                      <a:pt x="222" y="260"/>
                    </a:cubicBezTo>
                    <a:cubicBezTo>
                      <a:pt x="221" y="261"/>
                      <a:pt x="214" y="263"/>
                      <a:pt x="208" y="270"/>
                    </a:cubicBezTo>
                    <a:cubicBezTo>
                      <a:pt x="227" y="303"/>
                      <a:pt x="228" y="303"/>
                      <a:pt x="230" y="303"/>
                    </a:cubicBezTo>
                    <a:cubicBezTo>
                      <a:pt x="230" y="303"/>
                      <a:pt x="238" y="304"/>
                      <a:pt x="248" y="305"/>
                    </a:cubicBezTo>
                    <a:cubicBezTo>
                      <a:pt x="259" y="307"/>
                      <a:pt x="273" y="309"/>
                      <a:pt x="288" y="312"/>
                    </a:cubicBezTo>
                    <a:cubicBezTo>
                      <a:pt x="304" y="314"/>
                      <a:pt x="322" y="318"/>
                      <a:pt x="337" y="321"/>
                    </a:cubicBezTo>
                    <a:cubicBezTo>
                      <a:pt x="344" y="322"/>
                      <a:pt x="350" y="324"/>
                      <a:pt x="356" y="326"/>
                    </a:cubicBezTo>
                    <a:cubicBezTo>
                      <a:pt x="365" y="328"/>
                      <a:pt x="371" y="330"/>
                      <a:pt x="377" y="331"/>
                    </a:cubicBezTo>
                    <a:cubicBezTo>
                      <a:pt x="381" y="332"/>
                      <a:pt x="385" y="333"/>
                      <a:pt x="386" y="334"/>
                    </a:cubicBezTo>
                    <a:cubicBezTo>
                      <a:pt x="389" y="334"/>
                      <a:pt x="390" y="335"/>
                      <a:pt x="391" y="335"/>
                    </a:cubicBezTo>
                    <a:cubicBezTo>
                      <a:pt x="393" y="335"/>
                      <a:pt x="409" y="299"/>
                      <a:pt x="403" y="294"/>
                    </a:cubicBezTo>
                    <a:cubicBezTo>
                      <a:pt x="400" y="293"/>
                      <a:pt x="399" y="293"/>
                      <a:pt x="398" y="293"/>
                    </a:cubicBezTo>
                    <a:cubicBezTo>
                      <a:pt x="397" y="292"/>
                      <a:pt x="396" y="292"/>
                      <a:pt x="394" y="292"/>
                    </a:cubicBezTo>
                    <a:cubicBezTo>
                      <a:pt x="391" y="291"/>
                      <a:pt x="387" y="290"/>
                      <a:pt x="382" y="289"/>
                    </a:cubicBezTo>
                    <a:cubicBezTo>
                      <a:pt x="374" y="288"/>
                      <a:pt x="363" y="286"/>
                      <a:pt x="351" y="283"/>
                    </a:cubicBezTo>
                    <a:cubicBezTo>
                      <a:pt x="328" y="276"/>
                      <a:pt x="299" y="265"/>
                      <a:pt x="283" y="257"/>
                    </a:cubicBezTo>
                    <a:cubicBezTo>
                      <a:pt x="279" y="255"/>
                      <a:pt x="275" y="253"/>
                      <a:pt x="273" y="252"/>
                    </a:cubicBezTo>
                    <a:cubicBezTo>
                      <a:pt x="272" y="252"/>
                      <a:pt x="272" y="252"/>
                      <a:pt x="272" y="252"/>
                    </a:cubicBezTo>
                    <a:cubicBezTo>
                      <a:pt x="272" y="252"/>
                      <a:pt x="274" y="253"/>
                      <a:pt x="275" y="254"/>
                    </a:cubicBezTo>
                    <a:cubicBezTo>
                      <a:pt x="276" y="255"/>
                      <a:pt x="279" y="263"/>
                      <a:pt x="280" y="270"/>
                    </a:cubicBezTo>
                    <a:cubicBezTo>
                      <a:pt x="258" y="289"/>
                      <a:pt x="259" y="289"/>
                      <a:pt x="264" y="290"/>
                    </a:cubicBezTo>
                    <a:cubicBezTo>
                      <a:pt x="269" y="291"/>
                      <a:pt x="275" y="293"/>
                      <a:pt x="282" y="295"/>
                    </a:cubicBezTo>
                    <a:cubicBezTo>
                      <a:pt x="297" y="299"/>
                      <a:pt x="315" y="305"/>
                      <a:pt x="330" y="310"/>
                    </a:cubicBezTo>
                    <a:cubicBezTo>
                      <a:pt x="337" y="313"/>
                      <a:pt x="344" y="315"/>
                      <a:pt x="350" y="318"/>
                    </a:cubicBezTo>
                    <a:cubicBezTo>
                      <a:pt x="362" y="324"/>
                      <a:pt x="373" y="329"/>
                      <a:pt x="380" y="333"/>
                    </a:cubicBezTo>
                    <a:cubicBezTo>
                      <a:pt x="386" y="336"/>
                      <a:pt x="389" y="338"/>
                      <a:pt x="389" y="338"/>
                    </a:cubicBezTo>
                    <a:cubicBezTo>
                      <a:pt x="386" y="336"/>
                      <a:pt x="402" y="299"/>
                      <a:pt x="407" y="300"/>
                    </a:cubicBezTo>
                    <a:cubicBezTo>
                      <a:pt x="408" y="300"/>
                      <a:pt x="409" y="300"/>
                      <a:pt x="409" y="300"/>
                    </a:cubicBezTo>
                    <a:cubicBezTo>
                      <a:pt x="409" y="300"/>
                      <a:pt x="408" y="300"/>
                      <a:pt x="407" y="300"/>
                    </a:cubicBezTo>
                    <a:cubicBezTo>
                      <a:pt x="405" y="298"/>
                      <a:pt x="402" y="297"/>
                      <a:pt x="398" y="295"/>
                    </a:cubicBezTo>
                    <a:cubicBezTo>
                      <a:pt x="393" y="293"/>
                      <a:pt x="389" y="292"/>
                      <a:pt x="385" y="290"/>
                    </a:cubicBezTo>
                    <a:cubicBezTo>
                      <a:pt x="374" y="285"/>
                      <a:pt x="364" y="281"/>
                      <a:pt x="358" y="276"/>
                    </a:cubicBezTo>
                    <a:cubicBezTo>
                      <a:pt x="356" y="274"/>
                      <a:pt x="356" y="275"/>
                      <a:pt x="357" y="279"/>
                    </a:cubicBezTo>
                    <a:cubicBezTo>
                      <a:pt x="352" y="291"/>
                      <a:pt x="344" y="296"/>
                      <a:pt x="343" y="296"/>
                    </a:cubicBezTo>
                    <a:cubicBezTo>
                      <a:pt x="342" y="296"/>
                      <a:pt x="342" y="296"/>
                      <a:pt x="343" y="296"/>
                    </a:cubicBezTo>
                    <a:cubicBezTo>
                      <a:pt x="347" y="296"/>
                      <a:pt x="351" y="297"/>
                      <a:pt x="355" y="297"/>
                    </a:cubicBezTo>
                    <a:cubicBezTo>
                      <a:pt x="364" y="298"/>
                      <a:pt x="370" y="298"/>
                      <a:pt x="376" y="300"/>
                    </a:cubicBezTo>
                    <a:cubicBezTo>
                      <a:pt x="383" y="301"/>
                      <a:pt x="387" y="302"/>
                      <a:pt x="391" y="305"/>
                    </a:cubicBezTo>
                    <a:cubicBezTo>
                      <a:pt x="393" y="307"/>
                      <a:pt x="395" y="308"/>
                      <a:pt x="394" y="308"/>
                    </a:cubicBezTo>
                    <a:cubicBezTo>
                      <a:pt x="393" y="294"/>
                      <a:pt x="397" y="286"/>
                      <a:pt x="399" y="283"/>
                    </a:cubicBezTo>
                    <a:cubicBezTo>
                      <a:pt x="402" y="281"/>
                      <a:pt x="407" y="279"/>
                      <a:pt x="408" y="279"/>
                    </a:cubicBezTo>
                    <a:cubicBezTo>
                      <a:pt x="410" y="279"/>
                      <a:pt x="412" y="279"/>
                      <a:pt x="411" y="279"/>
                    </a:cubicBezTo>
                    <a:cubicBezTo>
                      <a:pt x="410" y="279"/>
                      <a:pt x="409" y="279"/>
                      <a:pt x="407" y="277"/>
                    </a:cubicBezTo>
                    <a:cubicBezTo>
                      <a:pt x="399" y="274"/>
                      <a:pt x="388" y="266"/>
                      <a:pt x="381" y="258"/>
                    </a:cubicBezTo>
                    <a:cubicBezTo>
                      <a:pt x="376" y="254"/>
                      <a:pt x="375" y="251"/>
                      <a:pt x="373" y="247"/>
                    </a:cubicBezTo>
                    <a:cubicBezTo>
                      <a:pt x="373" y="244"/>
                      <a:pt x="372" y="243"/>
                      <a:pt x="372" y="246"/>
                    </a:cubicBezTo>
                    <a:cubicBezTo>
                      <a:pt x="365" y="256"/>
                      <a:pt x="356" y="260"/>
                      <a:pt x="351" y="260"/>
                    </a:cubicBezTo>
                    <a:cubicBezTo>
                      <a:pt x="348" y="259"/>
                      <a:pt x="343" y="258"/>
                      <a:pt x="342" y="257"/>
                    </a:cubicBezTo>
                    <a:cubicBezTo>
                      <a:pt x="341" y="256"/>
                      <a:pt x="340" y="255"/>
                      <a:pt x="341" y="256"/>
                    </a:cubicBezTo>
                    <a:cubicBezTo>
                      <a:pt x="344" y="259"/>
                      <a:pt x="345" y="260"/>
                      <a:pt x="347" y="263"/>
                    </a:cubicBezTo>
                    <a:cubicBezTo>
                      <a:pt x="349" y="266"/>
                      <a:pt x="350" y="268"/>
                      <a:pt x="350" y="270"/>
                    </a:cubicBezTo>
                    <a:cubicBezTo>
                      <a:pt x="349" y="261"/>
                      <a:pt x="354" y="253"/>
                      <a:pt x="357" y="250"/>
                    </a:cubicBezTo>
                    <a:cubicBezTo>
                      <a:pt x="360" y="248"/>
                      <a:pt x="368" y="247"/>
                      <a:pt x="370" y="248"/>
                    </a:cubicBezTo>
                    <a:cubicBezTo>
                      <a:pt x="375" y="251"/>
                      <a:pt x="376" y="252"/>
                      <a:pt x="375" y="249"/>
                    </a:cubicBezTo>
                    <a:cubicBezTo>
                      <a:pt x="371" y="244"/>
                      <a:pt x="369" y="240"/>
                      <a:pt x="367" y="232"/>
                    </a:cubicBezTo>
                    <a:cubicBezTo>
                      <a:pt x="367" y="232"/>
                      <a:pt x="367" y="229"/>
                      <a:pt x="367" y="225"/>
                    </a:cubicBezTo>
                    <a:cubicBezTo>
                      <a:pt x="367" y="219"/>
                      <a:pt x="366" y="214"/>
                      <a:pt x="367" y="213"/>
                    </a:cubicBezTo>
                    <a:cubicBezTo>
                      <a:pt x="353" y="230"/>
                      <a:pt x="344" y="231"/>
                      <a:pt x="341" y="230"/>
                    </a:cubicBezTo>
                    <a:cubicBezTo>
                      <a:pt x="338" y="229"/>
                      <a:pt x="334" y="227"/>
                      <a:pt x="333" y="227"/>
                    </a:cubicBezTo>
                    <a:cubicBezTo>
                      <a:pt x="332" y="225"/>
                      <a:pt x="330" y="224"/>
                      <a:pt x="330" y="224"/>
                    </a:cubicBezTo>
                    <a:cubicBezTo>
                      <a:pt x="331" y="224"/>
                      <a:pt x="331" y="226"/>
                      <a:pt x="332" y="228"/>
                    </a:cubicBezTo>
                    <a:cubicBezTo>
                      <a:pt x="334" y="231"/>
                      <a:pt x="334" y="232"/>
                      <a:pt x="334" y="234"/>
                    </a:cubicBezTo>
                    <a:cubicBezTo>
                      <a:pt x="336" y="240"/>
                      <a:pt x="337" y="241"/>
                      <a:pt x="337" y="238"/>
                    </a:cubicBezTo>
                    <a:cubicBezTo>
                      <a:pt x="340" y="235"/>
                      <a:pt x="344" y="233"/>
                      <a:pt x="344" y="233"/>
                    </a:cubicBezTo>
                    <a:cubicBezTo>
                      <a:pt x="345" y="233"/>
                      <a:pt x="346" y="233"/>
                      <a:pt x="345" y="232"/>
                    </a:cubicBezTo>
                    <a:cubicBezTo>
                      <a:pt x="341" y="231"/>
                      <a:pt x="338" y="230"/>
                      <a:pt x="334" y="227"/>
                    </a:cubicBezTo>
                    <a:cubicBezTo>
                      <a:pt x="333" y="225"/>
                      <a:pt x="331" y="223"/>
                      <a:pt x="329" y="220"/>
                    </a:cubicBezTo>
                    <a:cubicBezTo>
                      <a:pt x="328" y="218"/>
                      <a:pt x="328" y="218"/>
                      <a:pt x="328" y="215"/>
                    </a:cubicBezTo>
                    <a:cubicBezTo>
                      <a:pt x="327" y="212"/>
                      <a:pt x="327" y="211"/>
                      <a:pt x="328" y="209"/>
                    </a:cubicBezTo>
                    <a:cubicBezTo>
                      <a:pt x="328" y="204"/>
                      <a:pt x="328" y="204"/>
                      <a:pt x="328" y="205"/>
                    </a:cubicBezTo>
                    <a:cubicBezTo>
                      <a:pt x="326" y="208"/>
                      <a:pt x="320" y="212"/>
                      <a:pt x="320" y="212"/>
                    </a:cubicBezTo>
                    <a:cubicBezTo>
                      <a:pt x="321" y="212"/>
                      <a:pt x="320" y="211"/>
                      <a:pt x="321" y="212"/>
                    </a:cubicBezTo>
                    <a:cubicBezTo>
                      <a:pt x="318" y="210"/>
                      <a:pt x="317" y="208"/>
                      <a:pt x="318" y="210"/>
                    </a:cubicBezTo>
                    <a:cubicBezTo>
                      <a:pt x="320" y="215"/>
                      <a:pt x="322" y="220"/>
                      <a:pt x="323" y="227"/>
                    </a:cubicBezTo>
                    <a:cubicBezTo>
                      <a:pt x="324" y="233"/>
                      <a:pt x="324" y="237"/>
                      <a:pt x="324" y="236"/>
                    </a:cubicBezTo>
                    <a:cubicBezTo>
                      <a:pt x="332" y="223"/>
                      <a:pt x="341" y="219"/>
                      <a:pt x="347" y="219"/>
                    </a:cubicBezTo>
                    <a:cubicBezTo>
                      <a:pt x="351" y="220"/>
                      <a:pt x="357" y="223"/>
                      <a:pt x="358" y="224"/>
                    </a:cubicBezTo>
                    <a:cubicBezTo>
                      <a:pt x="360" y="226"/>
                      <a:pt x="362" y="228"/>
                      <a:pt x="362" y="229"/>
                    </a:cubicBezTo>
                    <a:cubicBezTo>
                      <a:pt x="362" y="229"/>
                      <a:pt x="362" y="228"/>
                      <a:pt x="361" y="226"/>
                    </a:cubicBezTo>
                    <a:cubicBezTo>
                      <a:pt x="360" y="222"/>
                      <a:pt x="359" y="218"/>
                      <a:pt x="358" y="214"/>
                    </a:cubicBezTo>
                    <a:cubicBezTo>
                      <a:pt x="358" y="210"/>
                      <a:pt x="358" y="207"/>
                      <a:pt x="358" y="202"/>
                    </a:cubicBezTo>
                    <a:cubicBezTo>
                      <a:pt x="358" y="195"/>
                      <a:pt x="357" y="193"/>
                      <a:pt x="357" y="197"/>
                    </a:cubicBezTo>
                    <a:cubicBezTo>
                      <a:pt x="339" y="210"/>
                      <a:pt x="332" y="209"/>
                      <a:pt x="331" y="208"/>
                    </a:cubicBezTo>
                    <a:cubicBezTo>
                      <a:pt x="330" y="208"/>
                      <a:pt x="329" y="207"/>
                      <a:pt x="329" y="207"/>
                    </a:cubicBezTo>
                    <a:cubicBezTo>
                      <a:pt x="327" y="205"/>
                      <a:pt x="327" y="205"/>
                      <a:pt x="328" y="207"/>
                    </a:cubicBezTo>
                    <a:cubicBezTo>
                      <a:pt x="329" y="211"/>
                      <a:pt x="330" y="212"/>
                      <a:pt x="330" y="214"/>
                    </a:cubicBezTo>
                    <a:cubicBezTo>
                      <a:pt x="331" y="217"/>
                      <a:pt x="331" y="220"/>
                      <a:pt x="330" y="222"/>
                    </a:cubicBezTo>
                    <a:cubicBezTo>
                      <a:pt x="330" y="223"/>
                      <a:pt x="331" y="221"/>
                      <a:pt x="332" y="219"/>
                    </a:cubicBezTo>
                    <a:cubicBezTo>
                      <a:pt x="332" y="218"/>
                      <a:pt x="335" y="215"/>
                      <a:pt x="338" y="213"/>
                    </a:cubicBezTo>
                    <a:cubicBezTo>
                      <a:pt x="341" y="211"/>
                      <a:pt x="349" y="210"/>
                      <a:pt x="353" y="210"/>
                    </a:cubicBezTo>
                    <a:cubicBezTo>
                      <a:pt x="363" y="215"/>
                      <a:pt x="363" y="215"/>
                      <a:pt x="362" y="213"/>
                    </a:cubicBezTo>
                    <a:cubicBezTo>
                      <a:pt x="360" y="210"/>
                      <a:pt x="358" y="207"/>
                      <a:pt x="358" y="204"/>
                    </a:cubicBezTo>
                    <a:cubicBezTo>
                      <a:pt x="358" y="204"/>
                      <a:pt x="358" y="204"/>
                      <a:pt x="358" y="206"/>
                    </a:cubicBezTo>
                    <a:cubicBezTo>
                      <a:pt x="344" y="217"/>
                      <a:pt x="337" y="217"/>
                      <a:pt x="335" y="217"/>
                    </a:cubicBezTo>
                    <a:cubicBezTo>
                      <a:pt x="334" y="216"/>
                      <a:pt x="331" y="214"/>
                      <a:pt x="330" y="213"/>
                    </a:cubicBezTo>
                    <a:cubicBezTo>
                      <a:pt x="326" y="206"/>
                      <a:pt x="326" y="204"/>
                      <a:pt x="326" y="204"/>
                    </a:cubicBezTo>
                    <a:cubicBezTo>
                      <a:pt x="330" y="196"/>
                      <a:pt x="335" y="192"/>
                      <a:pt x="336" y="192"/>
                    </a:cubicBezTo>
                    <a:cubicBezTo>
                      <a:pt x="336" y="192"/>
                      <a:pt x="336" y="192"/>
                      <a:pt x="334" y="192"/>
                    </a:cubicBezTo>
                    <a:cubicBezTo>
                      <a:pt x="326" y="193"/>
                      <a:pt x="315" y="192"/>
                      <a:pt x="305" y="191"/>
                    </a:cubicBezTo>
                    <a:cubicBezTo>
                      <a:pt x="303" y="191"/>
                      <a:pt x="298" y="189"/>
                      <a:pt x="294" y="189"/>
                    </a:cubicBezTo>
                    <a:cubicBezTo>
                      <a:pt x="270" y="211"/>
                      <a:pt x="272" y="219"/>
                      <a:pt x="273" y="221"/>
                    </a:cubicBezTo>
                    <a:cubicBezTo>
                      <a:pt x="274" y="223"/>
                      <a:pt x="275" y="225"/>
                      <a:pt x="276" y="225"/>
                    </a:cubicBezTo>
                    <a:cubicBezTo>
                      <a:pt x="275" y="225"/>
                      <a:pt x="277" y="228"/>
                      <a:pt x="276" y="226"/>
                    </a:cubicBezTo>
                    <a:cubicBezTo>
                      <a:pt x="281" y="213"/>
                      <a:pt x="282" y="212"/>
                      <a:pt x="280" y="212"/>
                    </a:cubicBezTo>
                    <a:cubicBezTo>
                      <a:pt x="280" y="212"/>
                      <a:pt x="284" y="213"/>
                      <a:pt x="283" y="212"/>
                    </a:cubicBezTo>
                    <a:cubicBezTo>
                      <a:pt x="280" y="211"/>
                      <a:pt x="280" y="212"/>
                      <a:pt x="280" y="211"/>
                    </a:cubicBezTo>
                    <a:cubicBezTo>
                      <a:pt x="285" y="217"/>
                      <a:pt x="285" y="220"/>
                      <a:pt x="286" y="220"/>
                    </a:cubicBezTo>
                    <a:cubicBezTo>
                      <a:pt x="285" y="221"/>
                      <a:pt x="284" y="225"/>
                      <a:pt x="283" y="228"/>
                    </a:cubicBezTo>
                    <a:cubicBezTo>
                      <a:pt x="266" y="237"/>
                      <a:pt x="259" y="235"/>
                      <a:pt x="258" y="235"/>
                    </a:cubicBezTo>
                    <a:cubicBezTo>
                      <a:pt x="258" y="235"/>
                      <a:pt x="258" y="235"/>
                      <a:pt x="260" y="236"/>
                    </a:cubicBezTo>
                    <a:cubicBezTo>
                      <a:pt x="263" y="238"/>
                      <a:pt x="265" y="239"/>
                      <a:pt x="268" y="241"/>
                    </a:cubicBezTo>
                    <a:cubicBezTo>
                      <a:pt x="276" y="247"/>
                      <a:pt x="286" y="254"/>
                      <a:pt x="296" y="263"/>
                    </a:cubicBezTo>
                    <a:cubicBezTo>
                      <a:pt x="302" y="268"/>
                      <a:pt x="308" y="274"/>
                      <a:pt x="313" y="279"/>
                    </a:cubicBezTo>
                    <a:cubicBezTo>
                      <a:pt x="318" y="284"/>
                      <a:pt x="321" y="288"/>
                      <a:pt x="323" y="289"/>
                    </a:cubicBezTo>
                    <a:cubicBezTo>
                      <a:pt x="318" y="279"/>
                      <a:pt x="319" y="268"/>
                      <a:pt x="324" y="262"/>
                    </a:cubicBezTo>
                    <a:cubicBezTo>
                      <a:pt x="330" y="257"/>
                      <a:pt x="340" y="255"/>
                      <a:pt x="343" y="255"/>
                    </a:cubicBezTo>
                    <a:cubicBezTo>
                      <a:pt x="346" y="256"/>
                      <a:pt x="348" y="257"/>
                      <a:pt x="348" y="257"/>
                    </a:cubicBezTo>
                    <a:cubicBezTo>
                      <a:pt x="347" y="257"/>
                      <a:pt x="346" y="256"/>
                      <a:pt x="343" y="254"/>
                    </a:cubicBezTo>
                    <a:cubicBezTo>
                      <a:pt x="340" y="250"/>
                      <a:pt x="334" y="243"/>
                      <a:pt x="328" y="235"/>
                    </a:cubicBezTo>
                    <a:cubicBezTo>
                      <a:pt x="316" y="221"/>
                      <a:pt x="304" y="206"/>
                      <a:pt x="300" y="202"/>
                    </a:cubicBezTo>
                    <a:cubicBezTo>
                      <a:pt x="296" y="199"/>
                      <a:pt x="292" y="197"/>
                      <a:pt x="288" y="196"/>
                    </a:cubicBezTo>
                    <a:cubicBezTo>
                      <a:pt x="280" y="196"/>
                      <a:pt x="264" y="211"/>
                      <a:pt x="263" y="217"/>
                    </a:cubicBezTo>
                    <a:cubicBezTo>
                      <a:pt x="264" y="224"/>
                      <a:pt x="266" y="228"/>
                      <a:pt x="266" y="229"/>
                    </a:cubicBezTo>
                    <a:cubicBezTo>
                      <a:pt x="267" y="231"/>
                      <a:pt x="269" y="233"/>
                      <a:pt x="270" y="235"/>
                    </a:cubicBezTo>
                    <a:cubicBezTo>
                      <a:pt x="273" y="238"/>
                      <a:pt x="277" y="242"/>
                      <a:pt x="280" y="245"/>
                    </a:cubicBezTo>
                    <a:cubicBezTo>
                      <a:pt x="287" y="253"/>
                      <a:pt x="296" y="262"/>
                      <a:pt x="304" y="271"/>
                    </a:cubicBezTo>
                    <a:cubicBezTo>
                      <a:pt x="312" y="279"/>
                      <a:pt x="319" y="285"/>
                      <a:pt x="320" y="287"/>
                    </a:cubicBezTo>
                    <a:cubicBezTo>
                      <a:pt x="322" y="289"/>
                      <a:pt x="322" y="290"/>
                      <a:pt x="323" y="291"/>
                    </a:cubicBezTo>
                    <a:cubicBezTo>
                      <a:pt x="322" y="271"/>
                      <a:pt x="327" y="264"/>
                      <a:pt x="330" y="262"/>
                    </a:cubicBezTo>
                    <a:cubicBezTo>
                      <a:pt x="333" y="260"/>
                      <a:pt x="339" y="259"/>
                      <a:pt x="341" y="259"/>
                    </a:cubicBezTo>
                    <a:cubicBezTo>
                      <a:pt x="344" y="260"/>
                      <a:pt x="347" y="260"/>
                      <a:pt x="346" y="260"/>
                    </a:cubicBezTo>
                    <a:cubicBezTo>
                      <a:pt x="346" y="260"/>
                      <a:pt x="344" y="259"/>
                      <a:pt x="341" y="256"/>
                    </a:cubicBezTo>
                    <a:cubicBezTo>
                      <a:pt x="335" y="253"/>
                      <a:pt x="329" y="247"/>
                      <a:pt x="323" y="241"/>
                    </a:cubicBezTo>
                    <a:cubicBezTo>
                      <a:pt x="311" y="230"/>
                      <a:pt x="299" y="217"/>
                      <a:pt x="295" y="213"/>
                    </a:cubicBezTo>
                    <a:cubicBezTo>
                      <a:pt x="295" y="213"/>
                      <a:pt x="295" y="214"/>
                      <a:pt x="296" y="214"/>
                    </a:cubicBezTo>
                    <a:cubicBezTo>
                      <a:pt x="296" y="215"/>
                      <a:pt x="298" y="219"/>
                      <a:pt x="300" y="228"/>
                    </a:cubicBezTo>
                    <a:cubicBezTo>
                      <a:pt x="286" y="246"/>
                      <a:pt x="269" y="245"/>
                      <a:pt x="267" y="245"/>
                    </a:cubicBezTo>
                    <a:cubicBezTo>
                      <a:pt x="266" y="244"/>
                      <a:pt x="265" y="243"/>
                      <a:pt x="265" y="243"/>
                    </a:cubicBezTo>
                    <a:cubicBezTo>
                      <a:pt x="265" y="243"/>
                      <a:pt x="266" y="244"/>
                      <a:pt x="267" y="245"/>
                    </a:cubicBezTo>
                    <a:cubicBezTo>
                      <a:pt x="270" y="248"/>
                      <a:pt x="274" y="252"/>
                      <a:pt x="280" y="258"/>
                    </a:cubicBezTo>
                    <a:cubicBezTo>
                      <a:pt x="291" y="268"/>
                      <a:pt x="306" y="280"/>
                      <a:pt x="315" y="287"/>
                    </a:cubicBezTo>
                    <a:cubicBezTo>
                      <a:pt x="320" y="290"/>
                      <a:pt x="324" y="292"/>
                      <a:pt x="327" y="294"/>
                    </a:cubicBezTo>
                    <a:cubicBezTo>
                      <a:pt x="355" y="265"/>
                      <a:pt x="351" y="259"/>
                      <a:pt x="350" y="258"/>
                    </a:cubicBezTo>
                    <a:cubicBezTo>
                      <a:pt x="349" y="257"/>
                      <a:pt x="347" y="255"/>
                      <a:pt x="346" y="254"/>
                    </a:cubicBezTo>
                    <a:cubicBezTo>
                      <a:pt x="342" y="252"/>
                      <a:pt x="336" y="248"/>
                      <a:pt x="327" y="243"/>
                    </a:cubicBezTo>
                    <a:cubicBezTo>
                      <a:pt x="317" y="237"/>
                      <a:pt x="304" y="230"/>
                      <a:pt x="290" y="223"/>
                    </a:cubicBezTo>
                    <a:cubicBezTo>
                      <a:pt x="266" y="209"/>
                      <a:pt x="240" y="192"/>
                      <a:pt x="232" y="186"/>
                    </a:cubicBezTo>
                    <a:cubicBezTo>
                      <a:pt x="232" y="185"/>
                      <a:pt x="230" y="185"/>
                      <a:pt x="230" y="184"/>
                    </a:cubicBezTo>
                    <a:cubicBezTo>
                      <a:pt x="229" y="184"/>
                      <a:pt x="229" y="184"/>
                      <a:pt x="228" y="183"/>
                    </a:cubicBezTo>
                    <a:cubicBezTo>
                      <a:pt x="227" y="183"/>
                      <a:pt x="221" y="181"/>
                      <a:pt x="208" y="183"/>
                    </a:cubicBezTo>
                    <a:cubicBezTo>
                      <a:pt x="197" y="205"/>
                      <a:pt x="201" y="215"/>
                      <a:pt x="202" y="217"/>
                    </a:cubicBezTo>
                    <a:cubicBezTo>
                      <a:pt x="203" y="217"/>
                      <a:pt x="203" y="218"/>
                      <a:pt x="204" y="218"/>
                    </a:cubicBezTo>
                    <a:cubicBezTo>
                      <a:pt x="206" y="220"/>
                      <a:pt x="208" y="221"/>
                      <a:pt x="210" y="223"/>
                    </a:cubicBezTo>
                    <a:cubicBezTo>
                      <a:pt x="213" y="226"/>
                      <a:pt x="217" y="230"/>
                      <a:pt x="221" y="233"/>
                    </a:cubicBezTo>
                    <a:cubicBezTo>
                      <a:pt x="225" y="237"/>
                      <a:pt x="228" y="240"/>
                      <a:pt x="228" y="240"/>
                    </a:cubicBezTo>
                    <a:cubicBezTo>
                      <a:pt x="225" y="232"/>
                      <a:pt x="226" y="224"/>
                      <a:pt x="228" y="219"/>
                    </a:cubicBezTo>
                    <a:cubicBezTo>
                      <a:pt x="232" y="214"/>
                      <a:pt x="240" y="210"/>
                      <a:pt x="243" y="209"/>
                    </a:cubicBezTo>
                    <a:cubicBezTo>
                      <a:pt x="247" y="209"/>
                      <a:pt x="251" y="210"/>
                      <a:pt x="250" y="210"/>
                    </a:cubicBezTo>
                    <a:cubicBezTo>
                      <a:pt x="249" y="209"/>
                      <a:pt x="243" y="204"/>
                      <a:pt x="235" y="197"/>
                    </a:cubicBezTo>
                    <a:cubicBezTo>
                      <a:pt x="222" y="186"/>
                      <a:pt x="207" y="172"/>
                      <a:pt x="199" y="166"/>
                    </a:cubicBezTo>
                    <a:cubicBezTo>
                      <a:pt x="194" y="164"/>
                      <a:pt x="191" y="163"/>
                      <a:pt x="188" y="162"/>
                    </a:cubicBezTo>
                    <a:cubicBezTo>
                      <a:pt x="184" y="162"/>
                      <a:pt x="176" y="164"/>
                      <a:pt x="171" y="167"/>
                    </a:cubicBezTo>
                    <a:cubicBezTo>
                      <a:pt x="167" y="171"/>
                      <a:pt x="164" y="179"/>
                      <a:pt x="163" y="183"/>
                    </a:cubicBezTo>
                    <a:cubicBezTo>
                      <a:pt x="163" y="185"/>
                      <a:pt x="164" y="189"/>
                      <a:pt x="164" y="191"/>
                    </a:cubicBezTo>
                    <a:cubicBezTo>
                      <a:pt x="167" y="198"/>
                      <a:pt x="168" y="200"/>
                      <a:pt x="169" y="202"/>
                    </a:cubicBezTo>
                    <a:cubicBezTo>
                      <a:pt x="170" y="204"/>
                      <a:pt x="171" y="207"/>
                      <a:pt x="172" y="209"/>
                    </a:cubicBezTo>
                    <a:cubicBezTo>
                      <a:pt x="171" y="207"/>
                      <a:pt x="172" y="210"/>
                      <a:pt x="172" y="214"/>
                    </a:cubicBezTo>
                    <a:cubicBezTo>
                      <a:pt x="174" y="221"/>
                      <a:pt x="176" y="226"/>
                      <a:pt x="177" y="229"/>
                    </a:cubicBezTo>
                    <a:cubicBezTo>
                      <a:pt x="180" y="233"/>
                      <a:pt x="183" y="238"/>
                      <a:pt x="186" y="241"/>
                    </a:cubicBezTo>
                    <a:cubicBezTo>
                      <a:pt x="187" y="244"/>
                      <a:pt x="191" y="250"/>
                      <a:pt x="195" y="255"/>
                    </a:cubicBezTo>
                    <a:cubicBezTo>
                      <a:pt x="200" y="260"/>
                      <a:pt x="206" y="266"/>
                      <a:pt x="213" y="271"/>
                    </a:cubicBezTo>
                    <a:cubicBezTo>
                      <a:pt x="217" y="273"/>
                      <a:pt x="222" y="275"/>
                      <a:pt x="226" y="277"/>
                    </a:cubicBezTo>
                    <a:cubicBezTo>
                      <a:pt x="233" y="281"/>
                      <a:pt x="244" y="286"/>
                      <a:pt x="257" y="290"/>
                    </a:cubicBezTo>
                    <a:cubicBezTo>
                      <a:pt x="270" y="295"/>
                      <a:pt x="284" y="299"/>
                      <a:pt x="296" y="302"/>
                    </a:cubicBezTo>
                    <a:cubicBezTo>
                      <a:pt x="305" y="304"/>
                      <a:pt x="313" y="305"/>
                      <a:pt x="318" y="306"/>
                    </a:cubicBezTo>
                    <a:cubicBezTo>
                      <a:pt x="322" y="307"/>
                      <a:pt x="326" y="307"/>
                      <a:pt x="328" y="307"/>
                    </a:cubicBezTo>
                    <a:cubicBezTo>
                      <a:pt x="317" y="303"/>
                      <a:pt x="309" y="288"/>
                      <a:pt x="312" y="275"/>
                    </a:cubicBezTo>
                    <a:cubicBezTo>
                      <a:pt x="318" y="268"/>
                      <a:pt x="324" y="265"/>
                      <a:pt x="326" y="265"/>
                    </a:cubicBezTo>
                    <a:cubicBezTo>
                      <a:pt x="328" y="264"/>
                      <a:pt x="329" y="264"/>
                      <a:pt x="329" y="264"/>
                    </a:cubicBezTo>
                    <a:cubicBezTo>
                      <a:pt x="330" y="264"/>
                      <a:pt x="330" y="264"/>
                      <a:pt x="329" y="264"/>
                    </a:cubicBezTo>
                    <a:cubicBezTo>
                      <a:pt x="326" y="264"/>
                      <a:pt x="321" y="264"/>
                      <a:pt x="312" y="263"/>
                    </a:cubicBezTo>
                    <a:cubicBezTo>
                      <a:pt x="303" y="261"/>
                      <a:pt x="291" y="259"/>
                      <a:pt x="280" y="256"/>
                    </a:cubicBezTo>
                    <a:cubicBezTo>
                      <a:pt x="258" y="250"/>
                      <a:pt x="237" y="244"/>
                      <a:pt x="232" y="243"/>
                    </a:cubicBezTo>
                    <a:cubicBezTo>
                      <a:pt x="232" y="242"/>
                      <a:pt x="233" y="243"/>
                      <a:pt x="235" y="244"/>
                    </a:cubicBezTo>
                    <a:cubicBezTo>
                      <a:pt x="242" y="250"/>
                      <a:pt x="228" y="284"/>
                      <a:pt x="225" y="284"/>
                    </a:cubicBezTo>
                    <a:cubicBezTo>
                      <a:pt x="223" y="284"/>
                      <a:pt x="222" y="284"/>
                      <a:pt x="223" y="284"/>
                    </a:cubicBezTo>
                    <a:cubicBezTo>
                      <a:pt x="224" y="284"/>
                      <a:pt x="227" y="285"/>
                      <a:pt x="231" y="285"/>
                    </a:cubicBezTo>
                    <a:cubicBezTo>
                      <a:pt x="240" y="287"/>
                      <a:pt x="255" y="289"/>
                      <a:pt x="270" y="292"/>
                    </a:cubicBezTo>
                    <a:cubicBezTo>
                      <a:pt x="293" y="297"/>
                      <a:pt x="316" y="303"/>
                      <a:pt x="318" y="304"/>
                    </a:cubicBezTo>
                    <a:cubicBezTo>
                      <a:pt x="316" y="303"/>
                      <a:pt x="304" y="281"/>
                      <a:pt x="323" y="263"/>
                    </a:cubicBezTo>
                    <a:cubicBezTo>
                      <a:pt x="327" y="263"/>
                      <a:pt x="329" y="263"/>
                      <a:pt x="329" y="263"/>
                    </a:cubicBezTo>
                    <a:cubicBezTo>
                      <a:pt x="330" y="263"/>
                      <a:pt x="330" y="263"/>
                      <a:pt x="329" y="263"/>
                    </a:cubicBezTo>
                    <a:cubicBezTo>
                      <a:pt x="329" y="263"/>
                      <a:pt x="328" y="263"/>
                      <a:pt x="326" y="262"/>
                    </a:cubicBezTo>
                    <a:cubicBezTo>
                      <a:pt x="322" y="262"/>
                      <a:pt x="319" y="261"/>
                      <a:pt x="315" y="261"/>
                    </a:cubicBezTo>
                    <a:cubicBezTo>
                      <a:pt x="308" y="260"/>
                      <a:pt x="301" y="259"/>
                      <a:pt x="293" y="257"/>
                    </a:cubicBezTo>
                    <a:cubicBezTo>
                      <a:pt x="274" y="253"/>
                      <a:pt x="252" y="246"/>
                      <a:pt x="237" y="241"/>
                    </a:cubicBezTo>
                    <a:cubicBezTo>
                      <a:pt x="230" y="238"/>
                      <a:pt x="224" y="237"/>
                      <a:pt x="223" y="236"/>
                    </a:cubicBezTo>
                    <a:cubicBezTo>
                      <a:pt x="224" y="237"/>
                      <a:pt x="226" y="237"/>
                      <a:pt x="226" y="238"/>
                    </a:cubicBezTo>
                    <a:cubicBezTo>
                      <a:pt x="228" y="239"/>
                      <a:pt x="232" y="245"/>
                      <a:pt x="235" y="252"/>
                    </a:cubicBezTo>
                    <a:cubicBezTo>
                      <a:pt x="234" y="263"/>
                      <a:pt x="223" y="275"/>
                      <a:pt x="220" y="276"/>
                    </a:cubicBezTo>
                    <a:cubicBezTo>
                      <a:pt x="218" y="276"/>
                      <a:pt x="215" y="277"/>
                      <a:pt x="214" y="277"/>
                    </a:cubicBezTo>
                    <a:cubicBezTo>
                      <a:pt x="213" y="277"/>
                      <a:pt x="213" y="277"/>
                      <a:pt x="215" y="277"/>
                    </a:cubicBezTo>
                    <a:cubicBezTo>
                      <a:pt x="219" y="278"/>
                      <a:pt x="226" y="279"/>
                      <a:pt x="235" y="281"/>
                    </a:cubicBezTo>
                    <a:cubicBezTo>
                      <a:pt x="256" y="286"/>
                      <a:pt x="286" y="293"/>
                      <a:pt x="306" y="298"/>
                    </a:cubicBezTo>
                    <a:cubicBezTo>
                      <a:pt x="320" y="301"/>
                      <a:pt x="330" y="304"/>
                      <a:pt x="334" y="304"/>
                    </a:cubicBezTo>
                    <a:cubicBezTo>
                      <a:pt x="350" y="301"/>
                      <a:pt x="356" y="293"/>
                      <a:pt x="359" y="288"/>
                    </a:cubicBezTo>
                    <a:cubicBezTo>
                      <a:pt x="359" y="282"/>
                      <a:pt x="357" y="273"/>
                      <a:pt x="355" y="270"/>
                    </a:cubicBezTo>
                    <a:cubicBezTo>
                      <a:pt x="352" y="267"/>
                      <a:pt x="349" y="264"/>
                      <a:pt x="347" y="263"/>
                    </a:cubicBezTo>
                    <a:cubicBezTo>
                      <a:pt x="340" y="260"/>
                      <a:pt x="333" y="259"/>
                      <a:pt x="325" y="257"/>
                    </a:cubicBezTo>
                    <a:cubicBezTo>
                      <a:pt x="318" y="256"/>
                      <a:pt x="311" y="254"/>
                      <a:pt x="303" y="252"/>
                    </a:cubicBezTo>
                    <a:cubicBezTo>
                      <a:pt x="287" y="247"/>
                      <a:pt x="267" y="239"/>
                      <a:pt x="255" y="233"/>
                    </a:cubicBezTo>
                    <a:cubicBezTo>
                      <a:pt x="251" y="231"/>
                      <a:pt x="248" y="229"/>
                      <a:pt x="246" y="228"/>
                    </a:cubicBezTo>
                    <a:cubicBezTo>
                      <a:pt x="247" y="228"/>
                      <a:pt x="248" y="229"/>
                      <a:pt x="249" y="230"/>
                    </a:cubicBezTo>
                    <a:cubicBezTo>
                      <a:pt x="250" y="232"/>
                      <a:pt x="255" y="244"/>
                      <a:pt x="250" y="259"/>
                    </a:cubicBezTo>
                    <a:cubicBezTo>
                      <a:pt x="239" y="266"/>
                      <a:pt x="231" y="266"/>
                      <a:pt x="230" y="266"/>
                    </a:cubicBezTo>
                    <a:cubicBezTo>
                      <a:pt x="229" y="266"/>
                      <a:pt x="228" y="266"/>
                      <a:pt x="227" y="266"/>
                    </a:cubicBezTo>
                    <a:cubicBezTo>
                      <a:pt x="227" y="265"/>
                      <a:pt x="226" y="265"/>
                      <a:pt x="227" y="265"/>
                    </a:cubicBezTo>
                    <a:cubicBezTo>
                      <a:pt x="229" y="266"/>
                      <a:pt x="236" y="269"/>
                      <a:pt x="245" y="273"/>
                    </a:cubicBezTo>
                    <a:cubicBezTo>
                      <a:pt x="250" y="274"/>
                      <a:pt x="255" y="276"/>
                      <a:pt x="259" y="277"/>
                    </a:cubicBezTo>
                    <a:cubicBezTo>
                      <a:pt x="268" y="280"/>
                      <a:pt x="277" y="283"/>
                      <a:pt x="283" y="285"/>
                    </a:cubicBezTo>
                    <a:cubicBezTo>
                      <a:pt x="286" y="286"/>
                      <a:pt x="290" y="288"/>
                      <a:pt x="292" y="289"/>
                    </a:cubicBezTo>
                    <a:cubicBezTo>
                      <a:pt x="291" y="288"/>
                      <a:pt x="289" y="287"/>
                      <a:pt x="288" y="286"/>
                    </a:cubicBezTo>
                    <a:cubicBezTo>
                      <a:pt x="286" y="284"/>
                      <a:pt x="280" y="268"/>
                      <a:pt x="287" y="254"/>
                    </a:cubicBezTo>
                    <a:cubicBezTo>
                      <a:pt x="294" y="249"/>
                      <a:pt x="301" y="248"/>
                      <a:pt x="302" y="248"/>
                    </a:cubicBezTo>
                    <a:cubicBezTo>
                      <a:pt x="303" y="248"/>
                      <a:pt x="304" y="248"/>
                      <a:pt x="304" y="248"/>
                    </a:cubicBezTo>
                    <a:cubicBezTo>
                      <a:pt x="304" y="248"/>
                      <a:pt x="302" y="248"/>
                      <a:pt x="300" y="247"/>
                    </a:cubicBezTo>
                    <a:cubicBezTo>
                      <a:pt x="294" y="247"/>
                      <a:pt x="288" y="245"/>
                      <a:pt x="280" y="243"/>
                    </a:cubicBezTo>
                    <a:cubicBezTo>
                      <a:pt x="267" y="239"/>
                      <a:pt x="252" y="233"/>
                      <a:pt x="239" y="227"/>
                    </a:cubicBezTo>
                    <a:cubicBezTo>
                      <a:pt x="228" y="221"/>
                      <a:pt x="218" y="214"/>
                      <a:pt x="213" y="210"/>
                    </a:cubicBezTo>
                    <a:cubicBezTo>
                      <a:pt x="213" y="210"/>
                      <a:pt x="212" y="209"/>
                      <a:pt x="210" y="207"/>
                    </a:cubicBezTo>
                    <a:cubicBezTo>
                      <a:pt x="214" y="212"/>
                      <a:pt x="216" y="216"/>
                      <a:pt x="216" y="218"/>
                    </a:cubicBezTo>
                    <a:cubicBezTo>
                      <a:pt x="217" y="223"/>
                      <a:pt x="209" y="239"/>
                      <a:pt x="201" y="243"/>
                    </a:cubicBezTo>
                    <a:cubicBezTo>
                      <a:pt x="191" y="243"/>
                      <a:pt x="186" y="242"/>
                      <a:pt x="185" y="241"/>
                    </a:cubicBezTo>
                    <a:cubicBezTo>
                      <a:pt x="184" y="241"/>
                      <a:pt x="184" y="240"/>
                      <a:pt x="184" y="241"/>
                    </a:cubicBezTo>
                    <a:cubicBezTo>
                      <a:pt x="185" y="241"/>
                      <a:pt x="189" y="245"/>
                      <a:pt x="194" y="250"/>
                    </a:cubicBezTo>
                    <a:cubicBezTo>
                      <a:pt x="198" y="254"/>
                      <a:pt x="200" y="257"/>
                      <a:pt x="202" y="259"/>
                    </a:cubicBezTo>
                    <a:cubicBezTo>
                      <a:pt x="207" y="263"/>
                      <a:pt x="208" y="265"/>
                      <a:pt x="208" y="265"/>
                    </a:cubicBezTo>
                    <a:cubicBezTo>
                      <a:pt x="207" y="243"/>
                      <a:pt x="211" y="239"/>
                      <a:pt x="212" y="238"/>
                    </a:cubicBezTo>
                    <a:cubicBezTo>
                      <a:pt x="207" y="244"/>
                      <a:pt x="216" y="236"/>
                      <a:pt x="219" y="235"/>
                    </a:cubicBezTo>
                    <a:cubicBezTo>
                      <a:pt x="222" y="235"/>
                      <a:pt x="225" y="235"/>
                      <a:pt x="225" y="235"/>
                    </a:cubicBezTo>
                    <a:cubicBezTo>
                      <a:pt x="224" y="235"/>
                      <a:pt x="222" y="235"/>
                      <a:pt x="219" y="233"/>
                    </a:cubicBezTo>
                    <a:cubicBezTo>
                      <a:pt x="212" y="231"/>
                      <a:pt x="208" y="230"/>
                      <a:pt x="203" y="228"/>
                    </a:cubicBezTo>
                    <a:cubicBezTo>
                      <a:pt x="194" y="224"/>
                      <a:pt x="185" y="218"/>
                      <a:pt x="177" y="213"/>
                    </a:cubicBezTo>
                    <a:cubicBezTo>
                      <a:pt x="170" y="208"/>
                      <a:pt x="167" y="206"/>
                      <a:pt x="169" y="208"/>
                    </a:cubicBezTo>
                    <a:cubicBezTo>
                      <a:pt x="150" y="243"/>
                      <a:pt x="147" y="242"/>
                      <a:pt x="147" y="242"/>
                    </a:cubicBezTo>
                    <a:cubicBezTo>
                      <a:pt x="147" y="243"/>
                      <a:pt x="148" y="243"/>
                      <a:pt x="149" y="243"/>
                    </a:cubicBezTo>
                    <a:cubicBezTo>
                      <a:pt x="152" y="245"/>
                      <a:pt x="154" y="245"/>
                      <a:pt x="157" y="247"/>
                    </a:cubicBezTo>
                    <a:cubicBezTo>
                      <a:pt x="163" y="250"/>
                      <a:pt x="171" y="255"/>
                      <a:pt x="177" y="260"/>
                    </a:cubicBezTo>
                    <a:cubicBezTo>
                      <a:pt x="182" y="264"/>
                      <a:pt x="185" y="267"/>
                      <a:pt x="186" y="268"/>
                    </a:cubicBezTo>
                    <a:cubicBezTo>
                      <a:pt x="185" y="267"/>
                      <a:pt x="184" y="266"/>
                      <a:pt x="184" y="265"/>
                    </a:cubicBezTo>
                    <a:cubicBezTo>
                      <a:pt x="184" y="264"/>
                      <a:pt x="184" y="257"/>
                      <a:pt x="186" y="253"/>
                    </a:cubicBezTo>
                    <a:cubicBezTo>
                      <a:pt x="204" y="242"/>
                      <a:pt x="209" y="243"/>
                      <a:pt x="208" y="243"/>
                    </a:cubicBezTo>
                    <a:cubicBezTo>
                      <a:pt x="207" y="242"/>
                      <a:pt x="205" y="241"/>
                      <a:pt x="202" y="238"/>
                    </a:cubicBezTo>
                    <a:cubicBezTo>
                      <a:pt x="196" y="234"/>
                      <a:pt x="191" y="230"/>
                      <a:pt x="185" y="225"/>
                    </a:cubicBezTo>
                    <a:cubicBezTo>
                      <a:pt x="170" y="213"/>
                      <a:pt x="156" y="200"/>
                      <a:pt x="155" y="199"/>
                    </a:cubicBezTo>
                    <a:cubicBezTo>
                      <a:pt x="154" y="196"/>
                      <a:pt x="154" y="196"/>
                      <a:pt x="154" y="196"/>
                    </a:cubicBezTo>
                    <a:cubicBezTo>
                      <a:pt x="151" y="216"/>
                      <a:pt x="143" y="223"/>
                      <a:pt x="139" y="224"/>
                    </a:cubicBezTo>
                    <a:cubicBezTo>
                      <a:pt x="135" y="224"/>
                      <a:pt x="131" y="223"/>
                      <a:pt x="130" y="223"/>
                    </a:cubicBezTo>
                    <a:cubicBezTo>
                      <a:pt x="130" y="223"/>
                      <a:pt x="130" y="223"/>
                      <a:pt x="132" y="225"/>
                    </a:cubicBezTo>
                    <a:cubicBezTo>
                      <a:pt x="137" y="228"/>
                      <a:pt x="143" y="232"/>
                      <a:pt x="149" y="236"/>
                    </a:cubicBezTo>
                    <a:cubicBezTo>
                      <a:pt x="162" y="246"/>
                      <a:pt x="176" y="256"/>
                      <a:pt x="182" y="261"/>
                    </a:cubicBezTo>
                    <a:cubicBezTo>
                      <a:pt x="185" y="263"/>
                      <a:pt x="187" y="264"/>
                      <a:pt x="189" y="266"/>
                    </a:cubicBezTo>
                    <a:cubicBezTo>
                      <a:pt x="187" y="264"/>
                      <a:pt x="186" y="263"/>
                      <a:pt x="186" y="263"/>
                    </a:cubicBezTo>
                    <a:cubicBezTo>
                      <a:pt x="185" y="261"/>
                      <a:pt x="180" y="249"/>
                      <a:pt x="189" y="232"/>
                    </a:cubicBezTo>
                    <a:cubicBezTo>
                      <a:pt x="200" y="227"/>
                      <a:pt x="208" y="228"/>
                      <a:pt x="209" y="229"/>
                    </a:cubicBezTo>
                    <a:cubicBezTo>
                      <a:pt x="210" y="229"/>
                      <a:pt x="210" y="229"/>
                      <a:pt x="210" y="229"/>
                    </a:cubicBezTo>
                    <a:cubicBezTo>
                      <a:pt x="210" y="229"/>
                      <a:pt x="208" y="228"/>
                      <a:pt x="206" y="226"/>
                    </a:cubicBezTo>
                    <a:cubicBezTo>
                      <a:pt x="203" y="224"/>
                      <a:pt x="198" y="221"/>
                      <a:pt x="194" y="216"/>
                    </a:cubicBezTo>
                    <a:cubicBezTo>
                      <a:pt x="185" y="208"/>
                      <a:pt x="175" y="196"/>
                      <a:pt x="169" y="187"/>
                    </a:cubicBezTo>
                    <a:cubicBezTo>
                      <a:pt x="165" y="181"/>
                      <a:pt x="163" y="178"/>
                      <a:pt x="164" y="180"/>
                    </a:cubicBezTo>
                    <a:cubicBezTo>
                      <a:pt x="157" y="201"/>
                      <a:pt x="150" y="205"/>
                      <a:pt x="146" y="206"/>
                    </a:cubicBezTo>
                    <a:cubicBezTo>
                      <a:pt x="144" y="206"/>
                      <a:pt x="140" y="206"/>
                      <a:pt x="139" y="206"/>
                    </a:cubicBezTo>
                    <a:cubicBezTo>
                      <a:pt x="138" y="205"/>
                      <a:pt x="136" y="205"/>
                      <a:pt x="137" y="205"/>
                    </a:cubicBezTo>
                    <a:cubicBezTo>
                      <a:pt x="138" y="206"/>
                      <a:pt x="140" y="207"/>
                      <a:pt x="143" y="209"/>
                    </a:cubicBezTo>
                    <a:cubicBezTo>
                      <a:pt x="148" y="213"/>
                      <a:pt x="154" y="219"/>
                      <a:pt x="161" y="225"/>
                    </a:cubicBezTo>
                    <a:cubicBezTo>
                      <a:pt x="176" y="239"/>
                      <a:pt x="192" y="257"/>
                      <a:pt x="196" y="261"/>
                    </a:cubicBezTo>
                    <a:cubicBezTo>
                      <a:pt x="197" y="262"/>
                      <a:pt x="197" y="262"/>
                      <a:pt x="197" y="262"/>
                    </a:cubicBezTo>
                    <a:cubicBezTo>
                      <a:pt x="197" y="262"/>
                      <a:pt x="196" y="261"/>
                      <a:pt x="221" y="228"/>
                    </a:cubicBezTo>
                    <a:cubicBezTo>
                      <a:pt x="228" y="232"/>
                      <a:pt x="228" y="232"/>
                      <a:pt x="228" y="232"/>
                    </a:cubicBezTo>
                    <a:cubicBezTo>
                      <a:pt x="227" y="231"/>
                      <a:pt x="226" y="230"/>
                      <a:pt x="224" y="229"/>
                    </a:cubicBezTo>
                    <a:cubicBezTo>
                      <a:pt x="221" y="225"/>
                      <a:pt x="217" y="221"/>
                      <a:pt x="211" y="215"/>
                    </a:cubicBezTo>
                    <a:cubicBezTo>
                      <a:pt x="206" y="208"/>
                      <a:pt x="198" y="199"/>
                      <a:pt x="191" y="189"/>
                    </a:cubicBezTo>
                    <a:cubicBezTo>
                      <a:pt x="184" y="179"/>
                      <a:pt x="178" y="169"/>
                      <a:pt x="174" y="163"/>
                    </a:cubicBezTo>
                    <a:cubicBezTo>
                      <a:pt x="172" y="162"/>
                      <a:pt x="171" y="160"/>
                      <a:pt x="170" y="159"/>
                    </a:cubicBezTo>
                    <a:cubicBezTo>
                      <a:pt x="170" y="159"/>
                      <a:pt x="168" y="158"/>
                      <a:pt x="167" y="157"/>
                    </a:cubicBezTo>
                    <a:cubicBezTo>
                      <a:pt x="166" y="156"/>
                      <a:pt x="158" y="153"/>
                      <a:pt x="150" y="153"/>
                    </a:cubicBezTo>
                    <a:cubicBezTo>
                      <a:pt x="140" y="158"/>
                      <a:pt x="133" y="171"/>
                      <a:pt x="133" y="175"/>
                    </a:cubicBezTo>
                    <a:cubicBezTo>
                      <a:pt x="133" y="177"/>
                      <a:pt x="134" y="180"/>
                      <a:pt x="134" y="181"/>
                    </a:cubicBezTo>
                    <a:cubicBezTo>
                      <a:pt x="134" y="182"/>
                      <a:pt x="135" y="184"/>
                      <a:pt x="136" y="185"/>
                    </a:cubicBezTo>
                    <a:cubicBezTo>
                      <a:pt x="137" y="188"/>
                      <a:pt x="139" y="192"/>
                      <a:pt x="142" y="196"/>
                    </a:cubicBezTo>
                    <a:cubicBezTo>
                      <a:pt x="146" y="204"/>
                      <a:pt x="153" y="213"/>
                      <a:pt x="160" y="220"/>
                    </a:cubicBezTo>
                    <a:cubicBezTo>
                      <a:pt x="169" y="228"/>
                      <a:pt x="178" y="234"/>
                      <a:pt x="182" y="237"/>
                    </a:cubicBezTo>
                    <a:cubicBezTo>
                      <a:pt x="179" y="235"/>
                      <a:pt x="178" y="233"/>
                      <a:pt x="176" y="231"/>
                    </a:cubicBezTo>
                    <a:cubicBezTo>
                      <a:pt x="175" y="228"/>
                      <a:pt x="178" y="207"/>
                      <a:pt x="191" y="199"/>
                    </a:cubicBezTo>
                    <a:cubicBezTo>
                      <a:pt x="198" y="199"/>
                      <a:pt x="203" y="200"/>
                      <a:pt x="204" y="201"/>
                    </a:cubicBezTo>
                    <a:cubicBezTo>
                      <a:pt x="205" y="202"/>
                      <a:pt x="206" y="202"/>
                      <a:pt x="205" y="202"/>
                    </a:cubicBezTo>
                    <a:cubicBezTo>
                      <a:pt x="203" y="200"/>
                      <a:pt x="201" y="199"/>
                      <a:pt x="199" y="196"/>
                    </a:cubicBezTo>
                    <a:cubicBezTo>
                      <a:pt x="197" y="193"/>
                      <a:pt x="194" y="189"/>
                      <a:pt x="190" y="184"/>
                    </a:cubicBezTo>
                    <a:cubicBezTo>
                      <a:pt x="185" y="175"/>
                      <a:pt x="179" y="164"/>
                      <a:pt x="173" y="152"/>
                    </a:cubicBezTo>
                    <a:cubicBezTo>
                      <a:pt x="167" y="140"/>
                      <a:pt x="161" y="126"/>
                      <a:pt x="154" y="114"/>
                    </a:cubicBezTo>
                    <a:cubicBezTo>
                      <a:pt x="150" y="105"/>
                      <a:pt x="145" y="97"/>
                      <a:pt x="141" y="91"/>
                    </a:cubicBezTo>
                    <a:cubicBezTo>
                      <a:pt x="133" y="77"/>
                      <a:pt x="126" y="68"/>
                      <a:pt x="125" y="67"/>
                    </a:cubicBezTo>
                    <a:cubicBezTo>
                      <a:pt x="128" y="86"/>
                      <a:pt x="107" y="100"/>
                      <a:pt x="100" y="99"/>
                    </a:cubicBezTo>
                    <a:cubicBezTo>
                      <a:pt x="97" y="97"/>
                      <a:pt x="94" y="96"/>
                      <a:pt x="94" y="95"/>
                    </a:cubicBezTo>
                    <a:cubicBezTo>
                      <a:pt x="93" y="95"/>
                      <a:pt x="93" y="94"/>
                      <a:pt x="94" y="95"/>
                    </a:cubicBezTo>
                    <a:cubicBezTo>
                      <a:pt x="95" y="96"/>
                      <a:pt x="96" y="98"/>
                      <a:pt x="99" y="102"/>
                    </a:cubicBezTo>
                    <a:cubicBezTo>
                      <a:pt x="102" y="107"/>
                      <a:pt x="107" y="116"/>
                      <a:pt x="112" y="126"/>
                    </a:cubicBezTo>
                    <a:cubicBezTo>
                      <a:pt x="125" y="151"/>
                      <a:pt x="141" y="182"/>
                      <a:pt x="144" y="195"/>
                    </a:cubicBezTo>
                    <a:cubicBezTo>
                      <a:pt x="144" y="195"/>
                      <a:pt x="144" y="192"/>
                      <a:pt x="144" y="189"/>
                    </a:cubicBezTo>
                    <a:cubicBezTo>
                      <a:pt x="145" y="187"/>
                      <a:pt x="150" y="180"/>
                      <a:pt x="153" y="177"/>
                    </a:cubicBezTo>
                    <a:cubicBezTo>
                      <a:pt x="158" y="176"/>
                      <a:pt x="166" y="175"/>
                      <a:pt x="169" y="175"/>
                    </a:cubicBezTo>
                    <a:cubicBezTo>
                      <a:pt x="175" y="179"/>
                      <a:pt x="176" y="180"/>
                      <a:pt x="174" y="175"/>
                    </a:cubicBezTo>
                    <a:cubicBezTo>
                      <a:pt x="169" y="168"/>
                      <a:pt x="163" y="153"/>
                      <a:pt x="155" y="136"/>
                    </a:cubicBezTo>
                    <a:cubicBezTo>
                      <a:pt x="147" y="117"/>
                      <a:pt x="137" y="97"/>
                      <a:pt x="128" y="81"/>
                    </a:cubicBezTo>
                    <a:cubicBezTo>
                      <a:pt x="120" y="68"/>
                      <a:pt x="112" y="57"/>
                      <a:pt x="107" y="51"/>
                    </a:cubicBezTo>
                    <a:cubicBezTo>
                      <a:pt x="106" y="49"/>
                      <a:pt x="104" y="47"/>
                      <a:pt x="103" y="45"/>
                    </a:cubicBezTo>
                    <a:cubicBezTo>
                      <a:pt x="100" y="43"/>
                      <a:pt x="99" y="41"/>
                      <a:pt x="97" y="40"/>
                    </a:cubicBezTo>
                    <a:cubicBezTo>
                      <a:pt x="95" y="39"/>
                      <a:pt x="87" y="37"/>
                      <a:pt x="80" y="38"/>
                    </a:cubicBezTo>
                    <a:cubicBezTo>
                      <a:pt x="72" y="43"/>
                      <a:pt x="65" y="55"/>
                      <a:pt x="64" y="58"/>
                    </a:cubicBezTo>
                    <a:cubicBezTo>
                      <a:pt x="64" y="61"/>
                      <a:pt x="65" y="64"/>
                      <a:pt x="65" y="65"/>
                    </a:cubicBezTo>
                    <a:cubicBezTo>
                      <a:pt x="66" y="67"/>
                      <a:pt x="67" y="69"/>
                      <a:pt x="68" y="71"/>
                    </a:cubicBezTo>
                    <a:cubicBezTo>
                      <a:pt x="67" y="71"/>
                      <a:pt x="71" y="79"/>
                      <a:pt x="75" y="88"/>
                    </a:cubicBezTo>
                    <a:cubicBezTo>
                      <a:pt x="77" y="92"/>
                      <a:pt x="79" y="97"/>
                      <a:pt x="82" y="103"/>
                    </a:cubicBezTo>
                    <a:cubicBezTo>
                      <a:pt x="86" y="113"/>
                      <a:pt x="92" y="125"/>
                      <a:pt x="99" y="139"/>
                    </a:cubicBezTo>
                    <a:cubicBezTo>
                      <a:pt x="105" y="153"/>
                      <a:pt x="114" y="169"/>
                      <a:pt x="122" y="184"/>
                    </a:cubicBezTo>
                    <a:cubicBezTo>
                      <a:pt x="131" y="198"/>
                      <a:pt x="140" y="211"/>
                      <a:pt x="146" y="219"/>
                    </a:cubicBezTo>
                    <a:cubicBezTo>
                      <a:pt x="148" y="222"/>
                      <a:pt x="149" y="223"/>
                      <a:pt x="149" y="224"/>
                    </a:cubicBezTo>
                    <a:cubicBezTo>
                      <a:pt x="149" y="224"/>
                      <a:pt x="148" y="222"/>
                      <a:pt x="148" y="220"/>
                    </a:cubicBezTo>
                    <a:cubicBezTo>
                      <a:pt x="148" y="219"/>
                      <a:pt x="148" y="215"/>
                      <a:pt x="149" y="212"/>
                    </a:cubicBezTo>
                    <a:cubicBezTo>
                      <a:pt x="150" y="209"/>
                      <a:pt x="156" y="203"/>
                      <a:pt x="159" y="200"/>
                    </a:cubicBezTo>
                    <a:cubicBezTo>
                      <a:pt x="168" y="198"/>
                      <a:pt x="174" y="199"/>
                      <a:pt x="175" y="199"/>
                    </a:cubicBezTo>
                    <a:cubicBezTo>
                      <a:pt x="174" y="199"/>
                      <a:pt x="174" y="199"/>
                      <a:pt x="172" y="198"/>
                    </a:cubicBezTo>
                    <a:cubicBezTo>
                      <a:pt x="165" y="192"/>
                      <a:pt x="153" y="179"/>
                      <a:pt x="139" y="157"/>
                    </a:cubicBezTo>
                    <a:cubicBezTo>
                      <a:pt x="134" y="148"/>
                      <a:pt x="129" y="138"/>
                      <a:pt x="123" y="127"/>
                    </a:cubicBezTo>
                    <a:cubicBezTo>
                      <a:pt x="114" y="110"/>
                      <a:pt x="105" y="94"/>
                      <a:pt x="97" y="80"/>
                    </a:cubicBezTo>
                    <a:cubicBezTo>
                      <a:pt x="89" y="65"/>
                      <a:pt x="82" y="55"/>
                      <a:pt x="79" y="49"/>
                    </a:cubicBezTo>
                    <a:cubicBezTo>
                      <a:pt x="78" y="46"/>
                      <a:pt x="78" y="47"/>
                      <a:pt x="79" y="54"/>
                    </a:cubicBezTo>
                    <a:cubicBezTo>
                      <a:pt x="42" y="67"/>
                      <a:pt x="43" y="68"/>
                      <a:pt x="46" y="73"/>
                    </a:cubicBezTo>
                    <a:cubicBezTo>
                      <a:pt x="48" y="77"/>
                      <a:pt x="50" y="81"/>
                      <a:pt x="53" y="87"/>
                    </a:cubicBezTo>
                    <a:cubicBezTo>
                      <a:pt x="59" y="98"/>
                      <a:pt x="67" y="113"/>
                      <a:pt x="75" y="130"/>
                    </a:cubicBezTo>
                    <a:cubicBezTo>
                      <a:pt x="85" y="150"/>
                      <a:pt x="96" y="172"/>
                      <a:pt x="105" y="188"/>
                    </a:cubicBezTo>
                    <a:cubicBezTo>
                      <a:pt x="111" y="201"/>
                      <a:pt x="115" y="208"/>
                      <a:pt x="114" y="208"/>
                    </a:cubicBezTo>
                    <a:cubicBezTo>
                      <a:pt x="116" y="198"/>
                      <a:pt x="120" y="192"/>
                      <a:pt x="123" y="189"/>
                    </a:cubicBezTo>
                    <a:cubicBezTo>
                      <a:pt x="126" y="188"/>
                      <a:pt x="132" y="186"/>
                      <a:pt x="133" y="186"/>
                    </a:cubicBezTo>
                    <a:cubicBezTo>
                      <a:pt x="135" y="187"/>
                      <a:pt x="137" y="187"/>
                      <a:pt x="136" y="187"/>
                    </a:cubicBezTo>
                    <a:cubicBezTo>
                      <a:pt x="133" y="185"/>
                      <a:pt x="130" y="183"/>
                      <a:pt x="124" y="177"/>
                    </a:cubicBezTo>
                    <a:cubicBezTo>
                      <a:pt x="118" y="172"/>
                      <a:pt x="112" y="165"/>
                      <a:pt x="105" y="156"/>
                    </a:cubicBezTo>
                    <a:cubicBezTo>
                      <a:pt x="100" y="148"/>
                      <a:pt x="95" y="138"/>
                      <a:pt x="89" y="127"/>
                    </a:cubicBezTo>
                    <a:cubicBezTo>
                      <a:pt x="82" y="114"/>
                      <a:pt x="75" y="99"/>
                      <a:pt x="68" y="86"/>
                    </a:cubicBezTo>
                    <a:cubicBezTo>
                      <a:pt x="62" y="76"/>
                      <a:pt x="57" y="67"/>
                      <a:pt x="53" y="60"/>
                    </a:cubicBezTo>
                    <a:cubicBezTo>
                      <a:pt x="46" y="48"/>
                      <a:pt x="42" y="40"/>
                      <a:pt x="42" y="39"/>
                    </a:cubicBezTo>
                    <a:cubicBezTo>
                      <a:pt x="42" y="47"/>
                      <a:pt x="41" y="51"/>
                      <a:pt x="39" y="54"/>
                    </a:cubicBezTo>
                    <a:cubicBezTo>
                      <a:pt x="37" y="56"/>
                      <a:pt x="32" y="61"/>
                      <a:pt x="29" y="62"/>
                    </a:cubicBezTo>
                    <a:cubicBezTo>
                      <a:pt x="24" y="63"/>
                      <a:pt x="18" y="62"/>
                      <a:pt x="17" y="62"/>
                    </a:cubicBezTo>
                    <a:cubicBezTo>
                      <a:pt x="15" y="60"/>
                      <a:pt x="17" y="62"/>
                      <a:pt x="20" y="65"/>
                    </a:cubicBezTo>
                    <a:cubicBezTo>
                      <a:pt x="25" y="71"/>
                      <a:pt x="32" y="80"/>
                      <a:pt x="41" y="91"/>
                    </a:cubicBezTo>
                    <a:cubicBezTo>
                      <a:pt x="54" y="111"/>
                      <a:pt x="71" y="136"/>
                      <a:pt x="86" y="157"/>
                    </a:cubicBezTo>
                    <a:cubicBezTo>
                      <a:pt x="94" y="168"/>
                      <a:pt x="102" y="177"/>
                      <a:pt x="109" y="184"/>
                    </a:cubicBezTo>
                    <a:cubicBezTo>
                      <a:pt x="122" y="198"/>
                      <a:pt x="133" y="207"/>
                      <a:pt x="138" y="209"/>
                    </a:cubicBezTo>
                    <a:cubicBezTo>
                      <a:pt x="146" y="169"/>
                      <a:pt x="154" y="170"/>
                      <a:pt x="156" y="171"/>
                    </a:cubicBezTo>
                    <a:cubicBezTo>
                      <a:pt x="157" y="171"/>
                      <a:pt x="158" y="172"/>
                      <a:pt x="158" y="172"/>
                    </a:cubicBezTo>
                    <a:cubicBezTo>
                      <a:pt x="159" y="172"/>
                      <a:pt x="159" y="173"/>
                      <a:pt x="159" y="173"/>
                    </a:cubicBezTo>
                    <a:cubicBezTo>
                      <a:pt x="159" y="172"/>
                      <a:pt x="158" y="172"/>
                      <a:pt x="157" y="171"/>
                    </a:cubicBezTo>
                    <a:cubicBezTo>
                      <a:pt x="154" y="168"/>
                      <a:pt x="147" y="161"/>
                      <a:pt x="139" y="149"/>
                    </a:cubicBezTo>
                    <a:cubicBezTo>
                      <a:pt x="134" y="142"/>
                      <a:pt x="128" y="133"/>
                      <a:pt x="122" y="124"/>
                    </a:cubicBezTo>
                    <a:cubicBezTo>
                      <a:pt x="108" y="104"/>
                      <a:pt x="95" y="84"/>
                      <a:pt x="84" y="67"/>
                    </a:cubicBezTo>
                    <a:cubicBezTo>
                      <a:pt x="73" y="51"/>
                      <a:pt x="66" y="38"/>
                      <a:pt x="65" y="33"/>
                    </a:cubicBezTo>
                    <a:cubicBezTo>
                      <a:pt x="65" y="36"/>
                      <a:pt x="65" y="38"/>
                      <a:pt x="65" y="40"/>
                    </a:cubicBezTo>
                    <a:cubicBezTo>
                      <a:pt x="65" y="43"/>
                      <a:pt x="60" y="51"/>
                      <a:pt x="55" y="54"/>
                    </a:cubicBezTo>
                    <a:cubicBezTo>
                      <a:pt x="49" y="56"/>
                      <a:pt x="41" y="56"/>
                      <a:pt x="38" y="55"/>
                    </a:cubicBezTo>
                    <a:cubicBezTo>
                      <a:pt x="37" y="55"/>
                      <a:pt x="35" y="53"/>
                      <a:pt x="35" y="53"/>
                    </a:cubicBezTo>
                    <a:cubicBezTo>
                      <a:pt x="34" y="52"/>
                      <a:pt x="36" y="56"/>
                      <a:pt x="40" y="62"/>
                    </a:cubicBezTo>
                    <a:cubicBezTo>
                      <a:pt x="46" y="73"/>
                      <a:pt x="55" y="88"/>
                      <a:pt x="63" y="102"/>
                    </a:cubicBezTo>
                    <a:cubicBezTo>
                      <a:pt x="70" y="111"/>
                      <a:pt x="75" y="119"/>
                      <a:pt x="81" y="127"/>
                    </a:cubicBezTo>
                    <a:cubicBezTo>
                      <a:pt x="91" y="141"/>
                      <a:pt x="100" y="154"/>
                      <a:pt x="106" y="162"/>
                    </a:cubicBezTo>
                    <a:cubicBezTo>
                      <a:pt x="109" y="167"/>
                      <a:pt x="112" y="170"/>
                      <a:pt x="112" y="171"/>
                    </a:cubicBezTo>
                    <a:cubicBezTo>
                      <a:pt x="114" y="147"/>
                      <a:pt x="139" y="140"/>
                      <a:pt x="142" y="142"/>
                    </a:cubicBezTo>
                    <a:cubicBezTo>
                      <a:pt x="144" y="143"/>
                      <a:pt x="145" y="144"/>
                      <a:pt x="145" y="144"/>
                    </a:cubicBezTo>
                    <a:cubicBezTo>
                      <a:pt x="145" y="144"/>
                      <a:pt x="145" y="144"/>
                      <a:pt x="144" y="143"/>
                    </a:cubicBezTo>
                    <a:cubicBezTo>
                      <a:pt x="143" y="141"/>
                      <a:pt x="141" y="139"/>
                      <a:pt x="138" y="135"/>
                    </a:cubicBezTo>
                    <a:cubicBezTo>
                      <a:pt x="134" y="129"/>
                      <a:pt x="127" y="119"/>
                      <a:pt x="120" y="106"/>
                    </a:cubicBezTo>
                    <a:cubicBezTo>
                      <a:pt x="105" y="83"/>
                      <a:pt x="86" y="56"/>
                      <a:pt x="73" y="37"/>
                    </a:cubicBezTo>
                    <a:cubicBezTo>
                      <a:pt x="62" y="23"/>
                      <a:pt x="58" y="18"/>
                      <a:pt x="60" y="21"/>
                    </a:cubicBezTo>
                    <a:lnTo>
                      <a:pt x="60" y="21"/>
                    </a:lnTo>
                    <a:cubicBezTo>
                      <a:pt x="59" y="9"/>
                      <a:pt x="50" y="0"/>
                      <a:pt x="38" y="0"/>
                    </a:cubicBezTo>
                    <a:lnTo>
                      <a:pt x="38" y="0"/>
                    </a:lnTo>
                    <a:cubicBezTo>
                      <a:pt x="26" y="0"/>
                      <a:pt x="17" y="10"/>
                      <a:pt x="17" y="2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
              <p:cNvSpPr/>
              <p:nvPr/>
            </p:nvSpPr>
            <p:spPr>
              <a:xfrm>
                <a:off x="4377" y="2981"/>
                <a:ext cx="669" cy="132"/>
              </a:xfrm>
              <a:custGeom>
                <a:avLst/>
                <a:gdLst/>
                <a:ahLst/>
                <a:cxnLst/>
                <a:rect l="l" t="t" r="r" b="b"/>
                <a:pathLst>
                  <a:path w="682" h="179" extrusionOk="0">
                    <a:moveTo>
                      <a:pt x="378" y="99"/>
                    </a:moveTo>
                    <a:lnTo>
                      <a:pt x="378" y="99"/>
                    </a:lnTo>
                    <a:cubicBezTo>
                      <a:pt x="390" y="95"/>
                      <a:pt x="400" y="91"/>
                      <a:pt x="407" y="88"/>
                    </a:cubicBezTo>
                    <a:lnTo>
                      <a:pt x="407" y="88"/>
                    </a:lnTo>
                    <a:cubicBezTo>
                      <a:pt x="418" y="83"/>
                      <a:pt x="423" y="71"/>
                      <a:pt x="418" y="60"/>
                    </a:cubicBezTo>
                    <a:lnTo>
                      <a:pt x="418" y="60"/>
                    </a:lnTo>
                    <a:cubicBezTo>
                      <a:pt x="414" y="49"/>
                      <a:pt x="401" y="44"/>
                      <a:pt x="390" y="49"/>
                    </a:cubicBezTo>
                    <a:lnTo>
                      <a:pt x="390" y="49"/>
                    </a:lnTo>
                    <a:cubicBezTo>
                      <a:pt x="379" y="54"/>
                      <a:pt x="374" y="66"/>
                      <a:pt x="379" y="77"/>
                    </a:cubicBezTo>
                    <a:lnTo>
                      <a:pt x="379" y="77"/>
                    </a:lnTo>
                    <a:cubicBezTo>
                      <a:pt x="384" y="88"/>
                      <a:pt x="397" y="93"/>
                      <a:pt x="407" y="88"/>
                    </a:cubicBezTo>
                    <a:cubicBezTo>
                      <a:pt x="412" y="86"/>
                      <a:pt x="416" y="84"/>
                      <a:pt x="419" y="82"/>
                    </a:cubicBezTo>
                    <a:lnTo>
                      <a:pt x="419" y="82"/>
                    </a:lnTo>
                    <a:cubicBezTo>
                      <a:pt x="430" y="77"/>
                      <a:pt x="433" y="64"/>
                      <a:pt x="428" y="53"/>
                    </a:cubicBezTo>
                    <a:lnTo>
                      <a:pt x="428" y="53"/>
                    </a:lnTo>
                    <a:cubicBezTo>
                      <a:pt x="422" y="43"/>
                      <a:pt x="409" y="39"/>
                      <a:pt x="399" y="45"/>
                    </a:cubicBezTo>
                    <a:lnTo>
                      <a:pt x="399" y="45"/>
                    </a:lnTo>
                    <a:cubicBezTo>
                      <a:pt x="388" y="50"/>
                      <a:pt x="384" y="63"/>
                      <a:pt x="390" y="74"/>
                    </a:cubicBezTo>
                    <a:lnTo>
                      <a:pt x="390" y="74"/>
                    </a:lnTo>
                    <a:cubicBezTo>
                      <a:pt x="396" y="84"/>
                      <a:pt x="409" y="88"/>
                      <a:pt x="419" y="82"/>
                    </a:cubicBezTo>
                    <a:cubicBezTo>
                      <a:pt x="422" y="81"/>
                      <a:pt x="426" y="78"/>
                      <a:pt x="430" y="76"/>
                    </a:cubicBezTo>
                    <a:lnTo>
                      <a:pt x="430" y="76"/>
                    </a:lnTo>
                    <a:cubicBezTo>
                      <a:pt x="439" y="69"/>
                      <a:pt x="440" y="55"/>
                      <a:pt x="433" y="46"/>
                    </a:cubicBezTo>
                    <a:lnTo>
                      <a:pt x="433" y="46"/>
                    </a:lnTo>
                    <a:cubicBezTo>
                      <a:pt x="426" y="37"/>
                      <a:pt x="412" y="35"/>
                      <a:pt x="403" y="42"/>
                    </a:cubicBezTo>
                    <a:lnTo>
                      <a:pt x="403" y="42"/>
                    </a:lnTo>
                    <a:cubicBezTo>
                      <a:pt x="394" y="50"/>
                      <a:pt x="392" y="63"/>
                      <a:pt x="399" y="73"/>
                    </a:cubicBezTo>
                    <a:lnTo>
                      <a:pt x="399" y="73"/>
                    </a:lnTo>
                    <a:cubicBezTo>
                      <a:pt x="407" y="82"/>
                      <a:pt x="420" y="83"/>
                      <a:pt x="430" y="76"/>
                    </a:cubicBezTo>
                    <a:cubicBezTo>
                      <a:pt x="426" y="78"/>
                      <a:pt x="430" y="77"/>
                      <a:pt x="434" y="74"/>
                    </a:cubicBezTo>
                    <a:lnTo>
                      <a:pt x="434" y="74"/>
                    </a:lnTo>
                    <a:cubicBezTo>
                      <a:pt x="443" y="67"/>
                      <a:pt x="445" y="53"/>
                      <a:pt x="438" y="44"/>
                    </a:cubicBezTo>
                    <a:lnTo>
                      <a:pt x="438" y="44"/>
                    </a:lnTo>
                    <a:cubicBezTo>
                      <a:pt x="430" y="34"/>
                      <a:pt x="417" y="33"/>
                      <a:pt x="408" y="40"/>
                    </a:cubicBezTo>
                    <a:lnTo>
                      <a:pt x="408" y="40"/>
                    </a:lnTo>
                    <a:cubicBezTo>
                      <a:pt x="398" y="48"/>
                      <a:pt x="397" y="61"/>
                      <a:pt x="404" y="70"/>
                    </a:cubicBezTo>
                    <a:lnTo>
                      <a:pt x="404" y="70"/>
                    </a:lnTo>
                    <a:cubicBezTo>
                      <a:pt x="411" y="80"/>
                      <a:pt x="425" y="81"/>
                      <a:pt x="434" y="74"/>
                    </a:cubicBezTo>
                    <a:cubicBezTo>
                      <a:pt x="419" y="34"/>
                      <a:pt x="403" y="35"/>
                      <a:pt x="384" y="39"/>
                    </a:cubicBezTo>
                    <a:cubicBezTo>
                      <a:pt x="367" y="43"/>
                      <a:pt x="347" y="49"/>
                      <a:pt x="326" y="55"/>
                    </a:cubicBezTo>
                    <a:cubicBezTo>
                      <a:pt x="300" y="63"/>
                      <a:pt x="273" y="71"/>
                      <a:pt x="251" y="77"/>
                    </a:cubicBezTo>
                    <a:cubicBezTo>
                      <a:pt x="240" y="80"/>
                      <a:pt x="231" y="82"/>
                      <a:pt x="224" y="84"/>
                    </a:cubicBezTo>
                    <a:cubicBezTo>
                      <a:pt x="217" y="85"/>
                      <a:pt x="213" y="86"/>
                      <a:pt x="211" y="87"/>
                    </a:cubicBezTo>
                    <a:cubicBezTo>
                      <a:pt x="210" y="87"/>
                      <a:pt x="212" y="87"/>
                      <a:pt x="214" y="87"/>
                    </a:cubicBezTo>
                    <a:cubicBezTo>
                      <a:pt x="216" y="87"/>
                      <a:pt x="225" y="91"/>
                      <a:pt x="230" y="98"/>
                    </a:cubicBezTo>
                    <a:cubicBezTo>
                      <a:pt x="233" y="106"/>
                      <a:pt x="230" y="118"/>
                      <a:pt x="229" y="120"/>
                    </a:cubicBezTo>
                    <a:cubicBezTo>
                      <a:pt x="228" y="121"/>
                      <a:pt x="229" y="120"/>
                      <a:pt x="231" y="118"/>
                    </a:cubicBezTo>
                    <a:cubicBezTo>
                      <a:pt x="234" y="116"/>
                      <a:pt x="244" y="112"/>
                      <a:pt x="255" y="106"/>
                    </a:cubicBezTo>
                    <a:cubicBezTo>
                      <a:pt x="271" y="99"/>
                      <a:pt x="288" y="92"/>
                      <a:pt x="307" y="85"/>
                    </a:cubicBezTo>
                    <a:cubicBezTo>
                      <a:pt x="316" y="81"/>
                      <a:pt x="326" y="78"/>
                      <a:pt x="336" y="75"/>
                    </a:cubicBezTo>
                    <a:cubicBezTo>
                      <a:pt x="358" y="68"/>
                      <a:pt x="383" y="62"/>
                      <a:pt x="405" y="56"/>
                    </a:cubicBezTo>
                    <a:cubicBezTo>
                      <a:pt x="416" y="53"/>
                      <a:pt x="426" y="50"/>
                      <a:pt x="434" y="48"/>
                    </a:cubicBezTo>
                    <a:cubicBezTo>
                      <a:pt x="441" y="46"/>
                      <a:pt x="446" y="44"/>
                      <a:pt x="449" y="44"/>
                    </a:cubicBezTo>
                    <a:cubicBezTo>
                      <a:pt x="450" y="43"/>
                      <a:pt x="449" y="43"/>
                      <a:pt x="446" y="44"/>
                    </a:cubicBezTo>
                    <a:lnTo>
                      <a:pt x="446" y="44"/>
                    </a:lnTo>
                    <a:cubicBezTo>
                      <a:pt x="458" y="44"/>
                      <a:pt x="468" y="35"/>
                      <a:pt x="468" y="23"/>
                    </a:cubicBezTo>
                    <a:lnTo>
                      <a:pt x="468" y="23"/>
                    </a:lnTo>
                    <a:cubicBezTo>
                      <a:pt x="468" y="11"/>
                      <a:pt x="459" y="1"/>
                      <a:pt x="447" y="1"/>
                    </a:cubicBezTo>
                    <a:lnTo>
                      <a:pt x="447" y="1"/>
                    </a:lnTo>
                    <a:cubicBezTo>
                      <a:pt x="436" y="0"/>
                      <a:pt x="426" y="10"/>
                      <a:pt x="425" y="22"/>
                    </a:cubicBezTo>
                    <a:lnTo>
                      <a:pt x="425" y="22"/>
                    </a:lnTo>
                    <a:cubicBezTo>
                      <a:pt x="425" y="33"/>
                      <a:pt x="434" y="43"/>
                      <a:pt x="446" y="44"/>
                    </a:cubicBezTo>
                    <a:cubicBezTo>
                      <a:pt x="439" y="42"/>
                      <a:pt x="431" y="8"/>
                      <a:pt x="434" y="5"/>
                    </a:cubicBezTo>
                    <a:cubicBezTo>
                      <a:pt x="436" y="4"/>
                      <a:pt x="437" y="3"/>
                      <a:pt x="437" y="4"/>
                    </a:cubicBezTo>
                    <a:cubicBezTo>
                      <a:pt x="432" y="6"/>
                      <a:pt x="415" y="11"/>
                      <a:pt x="397" y="18"/>
                    </a:cubicBezTo>
                    <a:cubicBezTo>
                      <a:pt x="380" y="24"/>
                      <a:pt x="361" y="31"/>
                      <a:pt x="342" y="38"/>
                    </a:cubicBezTo>
                    <a:cubicBezTo>
                      <a:pt x="324" y="45"/>
                      <a:pt x="306" y="51"/>
                      <a:pt x="287" y="58"/>
                    </a:cubicBezTo>
                    <a:cubicBezTo>
                      <a:pt x="252" y="70"/>
                      <a:pt x="213" y="83"/>
                      <a:pt x="184" y="93"/>
                    </a:cubicBezTo>
                    <a:cubicBezTo>
                      <a:pt x="171" y="98"/>
                      <a:pt x="160" y="103"/>
                      <a:pt x="152" y="106"/>
                    </a:cubicBezTo>
                    <a:cubicBezTo>
                      <a:pt x="147" y="108"/>
                      <a:pt x="142" y="110"/>
                      <a:pt x="139" y="112"/>
                    </a:cubicBezTo>
                    <a:cubicBezTo>
                      <a:pt x="138" y="113"/>
                      <a:pt x="136" y="115"/>
                      <a:pt x="135" y="116"/>
                    </a:cubicBezTo>
                    <a:cubicBezTo>
                      <a:pt x="133" y="118"/>
                      <a:pt x="129" y="125"/>
                      <a:pt x="128" y="132"/>
                    </a:cubicBezTo>
                    <a:cubicBezTo>
                      <a:pt x="131" y="141"/>
                      <a:pt x="141" y="151"/>
                      <a:pt x="145" y="153"/>
                    </a:cubicBezTo>
                    <a:cubicBezTo>
                      <a:pt x="147" y="153"/>
                      <a:pt x="151" y="153"/>
                      <a:pt x="152" y="153"/>
                    </a:cubicBezTo>
                    <a:cubicBezTo>
                      <a:pt x="160" y="152"/>
                      <a:pt x="171" y="150"/>
                      <a:pt x="183" y="146"/>
                    </a:cubicBezTo>
                    <a:cubicBezTo>
                      <a:pt x="211" y="138"/>
                      <a:pt x="252" y="124"/>
                      <a:pt x="290" y="111"/>
                    </a:cubicBezTo>
                    <a:cubicBezTo>
                      <a:pt x="309" y="105"/>
                      <a:pt x="327" y="99"/>
                      <a:pt x="342" y="93"/>
                    </a:cubicBezTo>
                    <a:cubicBezTo>
                      <a:pt x="351" y="90"/>
                      <a:pt x="359" y="86"/>
                      <a:pt x="365" y="84"/>
                    </a:cubicBezTo>
                    <a:cubicBezTo>
                      <a:pt x="368" y="83"/>
                      <a:pt x="371" y="81"/>
                      <a:pt x="374" y="80"/>
                    </a:cubicBezTo>
                    <a:cubicBezTo>
                      <a:pt x="375" y="79"/>
                      <a:pt x="378" y="77"/>
                      <a:pt x="380" y="75"/>
                    </a:cubicBezTo>
                    <a:cubicBezTo>
                      <a:pt x="382" y="73"/>
                      <a:pt x="384" y="70"/>
                      <a:pt x="385" y="67"/>
                    </a:cubicBezTo>
                    <a:cubicBezTo>
                      <a:pt x="387" y="63"/>
                      <a:pt x="386" y="54"/>
                      <a:pt x="385" y="49"/>
                    </a:cubicBezTo>
                    <a:cubicBezTo>
                      <a:pt x="368" y="37"/>
                      <a:pt x="359" y="36"/>
                      <a:pt x="350" y="37"/>
                    </a:cubicBezTo>
                    <a:cubicBezTo>
                      <a:pt x="332" y="41"/>
                      <a:pt x="307" y="49"/>
                      <a:pt x="280" y="57"/>
                    </a:cubicBezTo>
                    <a:cubicBezTo>
                      <a:pt x="253" y="64"/>
                      <a:pt x="223" y="72"/>
                      <a:pt x="198" y="78"/>
                    </a:cubicBezTo>
                    <a:cubicBezTo>
                      <a:pt x="185" y="82"/>
                      <a:pt x="173" y="85"/>
                      <a:pt x="162" y="87"/>
                    </a:cubicBezTo>
                    <a:cubicBezTo>
                      <a:pt x="151" y="91"/>
                      <a:pt x="140" y="94"/>
                      <a:pt x="130" y="97"/>
                    </a:cubicBezTo>
                    <a:cubicBezTo>
                      <a:pt x="113" y="102"/>
                      <a:pt x="97" y="106"/>
                      <a:pt x="84" y="110"/>
                    </a:cubicBezTo>
                    <a:cubicBezTo>
                      <a:pt x="76" y="113"/>
                      <a:pt x="69" y="115"/>
                      <a:pt x="64" y="117"/>
                    </a:cubicBezTo>
                    <a:cubicBezTo>
                      <a:pt x="60" y="119"/>
                      <a:pt x="54" y="123"/>
                      <a:pt x="49" y="130"/>
                    </a:cubicBezTo>
                    <a:cubicBezTo>
                      <a:pt x="47" y="134"/>
                      <a:pt x="47" y="144"/>
                      <a:pt x="49" y="150"/>
                    </a:cubicBezTo>
                    <a:cubicBezTo>
                      <a:pt x="52" y="154"/>
                      <a:pt x="58" y="159"/>
                      <a:pt x="60" y="160"/>
                    </a:cubicBezTo>
                    <a:cubicBezTo>
                      <a:pt x="64" y="162"/>
                      <a:pt x="68" y="162"/>
                      <a:pt x="71" y="162"/>
                    </a:cubicBezTo>
                    <a:cubicBezTo>
                      <a:pt x="81" y="162"/>
                      <a:pt x="99" y="158"/>
                      <a:pt x="117" y="154"/>
                    </a:cubicBezTo>
                    <a:cubicBezTo>
                      <a:pt x="128" y="151"/>
                      <a:pt x="139" y="148"/>
                      <a:pt x="150" y="144"/>
                    </a:cubicBezTo>
                    <a:cubicBezTo>
                      <a:pt x="173" y="138"/>
                      <a:pt x="196" y="132"/>
                      <a:pt x="213" y="127"/>
                    </a:cubicBezTo>
                    <a:cubicBezTo>
                      <a:pt x="221" y="125"/>
                      <a:pt x="228" y="123"/>
                      <a:pt x="234" y="121"/>
                    </a:cubicBezTo>
                    <a:cubicBezTo>
                      <a:pt x="237" y="120"/>
                      <a:pt x="242" y="119"/>
                      <a:pt x="246" y="117"/>
                    </a:cubicBezTo>
                    <a:cubicBezTo>
                      <a:pt x="248" y="117"/>
                      <a:pt x="251" y="115"/>
                      <a:pt x="253" y="114"/>
                    </a:cubicBezTo>
                    <a:cubicBezTo>
                      <a:pt x="255" y="112"/>
                      <a:pt x="260" y="107"/>
                      <a:pt x="263" y="101"/>
                    </a:cubicBezTo>
                    <a:cubicBezTo>
                      <a:pt x="261" y="106"/>
                      <a:pt x="265" y="100"/>
                      <a:pt x="266" y="94"/>
                    </a:cubicBezTo>
                    <a:cubicBezTo>
                      <a:pt x="248" y="69"/>
                      <a:pt x="242" y="69"/>
                      <a:pt x="238" y="69"/>
                    </a:cubicBezTo>
                    <a:cubicBezTo>
                      <a:pt x="235" y="68"/>
                      <a:pt x="221" y="68"/>
                      <a:pt x="208" y="69"/>
                    </a:cubicBezTo>
                    <a:cubicBezTo>
                      <a:pt x="190" y="71"/>
                      <a:pt x="171" y="76"/>
                      <a:pt x="152" y="79"/>
                    </a:cubicBezTo>
                    <a:cubicBezTo>
                      <a:pt x="130" y="83"/>
                      <a:pt x="106" y="86"/>
                      <a:pt x="87" y="89"/>
                    </a:cubicBezTo>
                    <a:cubicBezTo>
                      <a:pt x="77" y="90"/>
                      <a:pt x="70" y="92"/>
                      <a:pt x="63" y="93"/>
                    </a:cubicBezTo>
                    <a:cubicBezTo>
                      <a:pt x="54" y="94"/>
                      <a:pt x="46" y="96"/>
                      <a:pt x="41" y="97"/>
                    </a:cubicBezTo>
                    <a:cubicBezTo>
                      <a:pt x="27" y="119"/>
                      <a:pt x="33" y="132"/>
                      <a:pt x="37" y="135"/>
                    </a:cubicBezTo>
                    <a:cubicBezTo>
                      <a:pt x="39" y="137"/>
                      <a:pt x="43" y="138"/>
                      <a:pt x="44" y="139"/>
                    </a:cubicBezTo>
                    <a:cubicBezTo>
                      <a:pt x="46" y="139"/>
                      <a:pt x="48" y="139"/>
                      <a:pt x="49" y="139"/>
                    </a:cubicBezTo>
                    <a:cubicBezTo>
                      <a:pt x="51" y="139"/>
                      <a:pt x="53" y="139"/>
                      <a:pt x="56" y="139"/>
                    </a:cubicBezTo>
                    <a:cubicBezTo>
                      <a:pt x="66" y="138"/>
                      <a:pt x="82" y="135"/>
                      <a:pt x="100" y="132"/>
                    </a:cubicBezTo>
                    <a:cubicBezTo>
                      <a:pt x="127" y="125"/>
                      <a:pt x="158" y="117"/>
                      <a:pt x="185" y="109"/>
                    </a:cubicBezTo>
                    <a:cubicBezTo>
                      <a:pt x="199" y="105"/>
                      <a:pt x="211" y="101"/>
                      <a:pt x="222" y="97"/>
                    </a:cubicBezTo>
                    <a:cubicBezTo>
                      <a:pt x="234" y="93"/>
                      <a:pt x="247" y="89"/>
                      <a:pt x="256" y="81"/>
                    </a:cubicBezTo>
                    <a:cubicBezTo>
                      <a:pt x="251" y="85"/>
                      <a:pt x="256" y="82"/>
                      <a:pt x="260" y="78"/>
                    </a:cubicBezTo>
                    <a:lnTo>
                      <a:pt x="260" y="78"/>
                    </a:lnTo>
                    <a:cubicBezTo>
                      <a:pt x="266" y="68"/>
                      <a:pt x="264" y="55"/>
                      <a:pt x="255" y="48"/>
                    </a:cubicBezTo>
                    <a:lnTo>
                      <a:pt x="255" y="48"/>
                    </a:lnTo>
                    <a:cubicBezTo>
                      <a:pt x="245" y="41"/>
                      <a:pt x="232" y="43"/>
                      <a:pt x="225" y="53"/>
                    </a:cubicBezTo>
                    <a:lnTo>
                      <a:pt x="225" y="53"/>
                    </a:lnTo>
                    <a:cubicBezTo>
                      <a:pt x="218" y="63"/>
                      <a:pt x="220" y="76"/>
                      <a:pt x="230" y="83"/>
                    </a:cubicBezTo>
                    <a:lnTo>
                      <a:pt x="230" y="83"/>
                    </a:lnTo>
                    <a:cubicBezTo>
                      <a:pt x="239" y="90"/>
                      <a:pt x="253" y="88"/>
                      <a:pt x="260" y="78"/>
                    </a:cubicBezTo>
                    <a:cubicBezTo>
                      <a:pt x="243" y="44"/>
                      <a:pt x="239" y="44"/>
                      <a:pt x="235" y="44"/>
                    </a:cubicBezTo>
                    <a:cubicBezTo>
                      <a:pt x="229" y="44"/>
                      <a:pt x="217" y="46"/>
                      <a:pt x="205" y="49"/>
                    </a:cubicBezTo>
                    <a:cubicBezTo>
                      <a:pt x="192" y="52"/>
                      <a:pt x="178" y="56"/>
                      <a:pt x="166" y="59"/>
                    </a:cubicBezTo>
                    <a:cubicBezTo>
                      <a:pt x="144" y="65"/>
                      <a:pt x="124" y="70"/>
                      <a:pt x="105" y="74"/>
                    </a:cubicBezTo>
                    <a:cubicBezTo>
                      <a:pt x="89" y="78"/>
                      <a:pt x="73" y="80"/>
                      <a:pt x="61" y="83"/>
                    </a:cubicBezTo>
                    <a:cubicBezTo>
                      <a:pt x="54" y="85"/>
                      <a:pt x="48" y="87"/>
                      <a:pt x="44" y="88"/>
                    </a:cubicBezTo>
                    <a:cubicBezTo>
                      <a:pt x="42" y="89"/>
                      <a:pt x="40" y="90"/>
                      <a:pt x="38" y="91"/>
                    </a:cubicBezTo>
                    <a:cubicBezTo>
                      <a:pt x="36" y="92"/>
                      <a:pt x="30" y="98"/>
                      <a:pt x="27" y="105"/>
                    </a:cubicBezTo>
                    <a:cubicBezTo>
                      <a:pt x="26" y="111"/>
                      <a:pt x="29" y="122"/>
                      <a:pt x="32" y="126"/>
                    </a:cubicBezTo>
                    <a:cubicBezTo>
                      <a:pt x="35" y="128"/>
                      <a:pt x="39" y="131"/>
                      <a:pt x="41" y="132"/>
                    </a:cubicBezTo>
                    <a:cubicBezTo>
                      <a:pt x="44" y="132"/>
                      <a:pt x="47" y="133"/>
                      <a:pt x="49" y="133"/>
                    </a:cubicBezTo>
                    <a:cubicBezTo>
                      <a:pt x="55" y="134"/>
                      <a:pt x="67" y="134"/>
                      <a:pt x="79" y="132"/>
                    </a:cubicBezTo>
                    <a:cubicBezTo>
                      <a:pt x="108" y="127"/>
                      <a:pt x="149" y="115"/>
                      <a:pt x="182" y="106"/>
                    </a:cubicBezTo>
                    <a:cubicBezTo>
                      <a:pt x="196" y="103"/>
                      <a:pt x="209" y="99"/>
                      <a:pt x="219" y="97"/>
                    </a:cubicBezTo>
                    <a:cubicBezTo>
                      <a:pt x="224" y="96"/>
                      <a:pt x="229" y="95"/>
                      <a:pt x="231" y="94"/>
                    </a:cubicBezTo>
                    <a:cubicBezTo>
                      <a:pt x="233" y="94"/>
                      <a:pt x="235" y="94"/>
                      <a:pt x="236" y="93"/>
                    </a:cubicBezTo>
                    <a:cubicBezTo>
                      <a:pt x="238" y="92"/>
                      <a:pt x="243" y="56"/>
                      <a:pt x="232" y="51"/>
                    </a:cubicBezTo>
                    <a:lnTo>
                      <a:pt x="232" y="51"/>
                    </a:lnTo>
                    <a:cubicBezTo>
                      <a:pt x="220" y="50"/>
                      <a:pt x="210" y="58"/>
                      <a:pt x="208" y="70"/>
                    </a:cubicBezTo>
                    <a:lnTo>
                      <a:pt x="208" y="70"/>
                    </a:lnTo>
                    <a:cubicBezTo>
                      <a:pt x="206" y="81"/>
                      <a:pt x="214" y="92"/>
                      <a:pt x="226" y="94"/>
                    </a:cubicBezTo>
                    <a:lnTo>
                      <a:pt x="226" y="94"/>
                    </a:lnTo>
                    <a:cubicBezTo>
                      <a:pt x="238" y="96"/>
                      <a:pt x="249" y="87"/>
                      <a:pt x="250" y="76"/>
                    </a:cubicBezTo>
                    <a:lnTo>
                      <a:pt x="250" y="76"/>
                    </a:lnTo>
                    <a:cubicBezTo>
                      <a:pt x="252" y="64"/>
                      <a:pt x="244" y="53"/>
                      <a:pt x="232" y="51"/>
                    </a:cubicBezTo>
                    <a:cubicBezTo>
                      <a:pt x="229" y="51"/>
                      <a:pt x="227" y="51"/>
                      <a:pt x="227" y="51"/>
                    </a:cubicBezTo>
                    <a:cubicBezTo>
                      <a:pt x="221" y="52"/>
                      <a:pt x="207" y="54"/>
                      <a:pt x="190" y="57"/>
                    </a:cubicBezTo>
                    <a:cubicBezTo>
                      <a:pt x="161" y="62"/>
                      <a:pt x="121" y="69"/>
                      <a:pt x="86" y="76"/>
                    </a:cubicBezTo>
                    <a:cubicBezTo>
                      <a:pt x="66" y="79"/>
                      <a:pt x="49" y="83"/>
                      <a:pt x="36" y="85"/>
                    </a:cubicBezTo>
                    <a:cubicBezTo>
                      <a:pt x="30" y="86"/>
                      <a:pt x="24" y="86"/>
                      <a:pt x="20" y="87"/>
                    </a:cubicBezTo>
                    <a:cubicBezTo>
                      <a:pt x="18" y="87"/>
                      <a:pt x="16" y="87"/>
                      <a:pt x="14" y="88"/>
                    </a:cubicBezTo>
                    <a:cubicBezTo>
                      <a:pt x="12" y="88"/>
                      <a:pt x="7" y="90"/>
                      <a:pt x="0" y="95"/>
                    </a:cubicBezTo>
                    <a:cubicBezTo>
                      <a:pt x="9" y="130"/>
                      <a:pt x="16" y="132"/>
                      <a:pt x="21" y="132"/>
                    </a:cubicBezTo>
                    <a:cubicBezTo>
                      <a:pt x="25" y="133"/>
                      <a:pt x="32" y="133"/>
                      <a:pt x="39" y="134"/>
                    </a:cubicBezTo>
                    <a:cubicBezTo>
                      <a:pt x="52" y="134"/>
                      <a:pt x="70" y="134"/>
                      <a:pt x="90" y="134"/>
                    </a:cubicBezTo>
                    <a:cubicBezTo>
                      <a:pt x="107" y="134"/>
                      <a:pt x="127" y="135"/>
                      <a:pt x="147" y="134"/>
                    </a:cubicBezTo>
                    <a:cubicBezTo>
                      <a:pt x="191" y="133"/>
                      <a:pt x="238" y="128"/>
                      <a:pt x="267" y="124"/>
                    </a:cubicBezTo>
                    <a:cubicBezTo>
                      <a:pt x="276" y="123"/>
                      <a:pt x="284" y="121"/>
                      <a:pt x="289" y="120"/>
                    </a:cubicBezTo>
                    <a:cubicBezTo>
                      <a:pt x="293" y="119"/>
                      <a:pt x="297" y="117"/>
                      <a:pt x="301" y="115"/>
                    </a:cubicBezTo>
                    <a:cubicBezTo>
                      <a:pt x="302" y="114"/>
                      <a:pt x="307" y="110"/>
                      <a:pt x="310" y="105"/>
                    </a:cubicBezTo>
                    <a:cubicBezTo>
                      <a:pt x="311" y="96"/>
                      <a:pt x="303" y="79"/>
                      <a:pt x="298" y="77"/>
                    </a:cubicBezTo>
                    <a:cubicBezTo>
                      <a:pt x="293" y="75"/>
                      <a:pt x="289" y="75"/>
                      <a:pt x="287" y="75"/>
                    </a:cubicBezTo>
                    <a:cubicBezTo>
                      <a:pt x="278" y="77"/>
                      <a:pt x="268" y="79"/>
                      <a:pt x="255" y="82"/>
                    </a:cubicBezTo>
                    <a:cubicBezTo>
                      <a:pt x="219" y="91"/>
                      <a:pt x="161" y="104"/>
                      <a:pt x="118" y="116"/>
                    </a:cubicBezTo>
                    <a:cubicBezTo>
                      <a:pt x="101" y="121"/>
                      <a:pt x="86" y="125"/>
                      <a:pt x="76" y="129"/>
                    </a:cubicBezTo>
                    <a:cubicBezTo>
                      <a:pt x="71" y="131"/>
                      <a:pt x="66" y="133"/>
                      <a:pt x="62" y="135"/>
                    </a:cubicBezTo>
                    <a:cubicBezTo>
                      <a:pt x="60" y="136"/>
                      <a:pt x="57" y="139"/>
                      <a:pt x="54" y="142"/>
                    </a:cubicBezTo>
                    <a:cubicBezTo>
                      <a:pt x="52" y="145"/>
                      <a:pt x="50" y="152"/>
                      <a:pt x="50" y="157"/>
                    </a:cubicBezTo>
                    <a:cubicBezTo>
                      <a:pt x="51" y="163"/>
                      <a:pt x="56" y="170"/>
                      <a:pt x="58" y="173"/>
                    </a:cubicBezTo>
                    <a:cubicBezTo>
                      <a:pt x="66" y="177"/>
                      <a:pt x="74" y="179"/>
                      <a:pt x="80" y="179"/>
                    </a:cubicBezTo>
                    <a:cubicBezTo>
                      <a:pt x="86" y="179"/>
                      <a:pt x="94" y="179"/>
                      <a:pt x="103" y="177"/>
                    </a:cubicBezTo>
                    <a:cubicBezTo>
                      <a:pt x="122" y="174"/>
                      <a:pt x="148" y="167"/>
                      <a:pt x="173" y="160"/>
                    </a:cubicBezTo>
                    <a:cubicBezTo>
                      <a:pt x="191" y="155"/>
                      <a:pt x="209" y="151"/>
                      <a:pt x="225" y="147"/>
                    </a:cubicBezTo>
                    <a:cubicBezTo>
                      <a:pt x="240" y="145"/>
                      <a:pt x="253" y="143"/>
                      <a:pt x="263" y="142"/>
                    </a:cubicBezTo>
                    <a:cubicBezTo>
                      <a:pt x="274" y="140"/>
                      <a:pt x="283" y="138"/>
                      <a:pt x="289" y="136"/>
                    </a:cubicBezTo>
                    <a:cubicBezTo>
                      <a:pt x="291" y="135"/>
                      <a:pt x="293" y="133"/>
                      <a:pt x="295" y="131"/>
                    </a:cubicBezTo>
                    <a:cubicBezTo>
                      <a:pt x="296" y="130"/>
                      <a:pt x="298" y="126"/>
                      <a:pt x="299" y="124"/>
                    </a:cubicBezTo>
                    <a:cubicBezTo>
                      <a:pt x="300" y="121"/>
                      <a:pt x="301" y="112"/>
                      <a:pt x="299" y="108"/>
                    </a:cubicBezTo>
                    <a:cubicBezTo>
                      <a:pt x="297" y="104"/>
                      <a:pt x="293" y="99"/>
                      <a:pt x="290" y="97"/>
                    </a:cubicBezTo>
                    <a:cubicBezTo>
                      <a:pt x="288" y="96"/>
                      <a:pt x="285" y="95"/>
                      <a:pt x="284" y="95"/>
                    </a:cubicBezTo>
                    <a:cubicBezTo>
                      <a:pt x="282" y="95"/>
                      <a:pt x="280" y="94"/>
                      <a:pt x="279" y="94"/>
                    </a:cubicBezTo>
                    <a:cubicBezTo>
                      <a:pt x="267" y="97"/>
                      <a:pt x="250" y="101"/>
                      <a:pt x="231" y="107"/>
                    </a:cubicBezTo>
                    <a:cubicBezTo>
                      <a:pt x="217" y="110"/>
                      <a:pt x="203" y="114"/>
                      <a:pt x="190" y="116"/>
                    </a:cubicBezTo>
                    <a:cubicBezTo>
                      <a:pt x="171" y="120"/>
                      <a:pt x="155" y="122"/>
                      <a:pt x="143" y="123"/>
                    </a:cubicBezTo>
                    <a:cubicBezTo>
                      <a:pt x="135" y="124"/>
                      <a:pt x="130" y="124"/>
                      <a:pt x="126" y="125"/>
                    </a:cubicBezTo>
                    <a:cubicBezTo>
                      <a:pt x="124" y="125"/>
                      <a:pt x="123" y="125"/>
                      <a:pt x="123" y="125"/>
                    </a:cubicBezTo>
                    <a:cubicBezTo>
                      <a:pt x="122" y="125"/>
                      <a:pt x="123" y="125"/>
                      <a:pt x="125" y="125"/>
                    </a:cubicBezTo>
                    <a:lnTo>
                      <a:pt x="125" y="125"/>
                    </a:lnTo>
                    <a:cubicBezTo>
                      <a:pt x="113" y="123"/>
                      <a:pt x="102" y="131"/>
                      <a:pt x="100" y="142"/>
                    </a:cubicBezTo>
                    <a:lnTo>
                      <a:pt x="100" y="142"/>
                    </a:lnTo>
                    <a:cubicBezTo>
                      <a:pt x="98" y="154"/>
                      <a:pt x="106" y="165"/>
                      <a:pt x="118" y="167"/>
                    </a:cubicBezTo>
                    <a:lnTo>
                      <a:pt x="118" y="167"/>
                    </a:lnTo>
                    <a:cubicBezTo>
                      <a:pt x="130" y="169"/>
                      <a:pt x="141" y="161"/>
                      <a:pt x="143" y="150"/>
                    </a:cubicBezTo>
                    <a:lnTo>
                      <a:pt x="143" y="150"/>
                    </a:lnTo>
                    <a:cubicBezTo>
                      <a:pt x="145" y="138"/>
                      <a:pt x="137" y="127"/>
                      <a:pt x="125" y="125"/>
                    </a:cubicBezTo>
                    <a:cubicBezTo>
                      <a:pt x="130" y="126"/>
                      <a:pt x="127" y="167"/>
                      <a:pt x="125" y="167"/>
                    </a:cubicBezTo>
                    <a:cubicBezTo>
                      <a:pt x="124" y="167"/>
                      <a:pt x="123" y="167"/>
                      <a:pt x="123" y="167"/>
                    </a:cubicBezTo>
                    <a:cubicBezTo>
                      <a:pt x="123" y="168"/>
                      <a:pt x="133" y="168"/>
                      <a:pt x="144" y="167"/>
                    </a:cubicBezTo>
                    <a:cubicBezTo>
                      <a:pt x="156" y="166"/>
                      <a:pt x="170" y="165"/>
                      <a:pt x="187" y="162"/>
                    </a:cubicBezTo>
                    <a:cubicBezTo>
                      <a:pt x="206" y="159"/>
                      <a:pt x="229" y="155"/>
                      <a:pt x="252" y="153"/>
                    </a:cubicBezTo>
                    <a:cubicBezTo>
                      <a:pt x="266" y="151"/>
                      <a:pt x="281" y="150"/>
                      <a:pt x="294" y="149"/>
                    </a:cubicBezTo>
                    <a:cubicBezTo>
                      <a:pt x="311" y="148"/>
                      <a:pt x="325" y="147"/>
                      <a:pt x="339" y="145"/>
                    </a:cubicBezTo>
                    <a:cubicBezTo>
                      <a:pt x="363" y="141"/>
                      <a:pt x="387" y="136"/>
                      <a:pt x="403" y="132"/>
                    </a:cubicBezTo>
                    <a:cubicBezTo>
                      <a:pt x="409" y="131"/>
                      <a:pt x="414" y="130"/>
                      <a:pt x="418" y="129"/>
                    </a:cubicBezTo>
                    <a:cubicBezTo>
                      <a:pt x="422" y="128"/>
                      <a:pt x="425" y="127"/>
                      <a:pt x="427" y="127"/>
                    </a:cubicBezTo>
                    <a:cubicBezTo>
                      <a:pt x="428" y="127"/>
                      <a:pt x="430" y="127"/>
                      <a:pt x="430" y="127"/>
                    </a:cubicBezTo>
                    <a:cubicBezTo>
                      <a:pt x="431" y="126"/>
                      <a:pt x="432" y="126"/>
                      <a:pt x="432" y="126"/>
                    </a:cubicBezTo>
                    <a:cubicBezTo>
                      <a:pt x="432" y="126"/>
                      <a:pt x="433" y="126"/>
                      <a:pt x="434" y="126"/>
                    </a:cubicBezTo>
                    <a:cubicBezTo>
                      <a:pt x="436" y="125"/>
                      <a:pt x="449" y="109"/>
                      <a:pt x="437" y="86"/>
                    </a:cubicBezTo>
                    <a:lnTo>
                      <a:pt x="437" y="86"/>
                    </a:lnTo>
                    <a:cubicBezTo>
                      <a:pt x="427" y="81"/>
                      <a:pt x="414" y="85"/>
                      <a:pt x="409" y="96"/>
                    </a:cubicBezTo>
                    <a:lnTo>
                      <a:pt x="409" y="96"/>
                    </a:lnTo>
                    <a:cubicBezTo>
                      <a:pt x="404" y="107"/>
                      <a:pt x="408" y="120"/>
                      <a:pt x="419" y="125"/>
                    </a:cubicBezTo>
                    <a:lnTo>
                      <a:pt x="419" y="125"/>
                    </a:lnTo>
                    <a:cubicBezTo>
                      <a:pt x="430" y="130"/>
                      <a:pt x="442" y="125"/>
                      <a:pt x="448" y="114"/>
                    </a:cubicBezTo>
                    <a:lnTo>
                      <a:pt x="448" y="114"/>
                    </a:lnTo>
                    <a:cubicBezTo>
                      <a:pt x="453" y="104"/>
                      <a:pt x="448" y="91"/>
                      <a:pt x="437" y="86"/>
                    </a:cubicBezTo>
                    <a:cubicBezTo>
                      <a:pt x="426" y="84"/>
                      <a:pt x="420" y="84"/>
                      <a:pt x="415" y="84"/>
                    </a:cubicBezTo>
                    <a:cubicBezTo>
                      <a:pt x="398" y="87"/>
                      <a:pt x="373" y="94"/>
                      <a:pt x="351" y="100"/>
                    </a:cubicBezTo>
                    <a:cubicBezTo>
                      <a:pt x="339" y="103"/>
                      <a:pt x="326" y="107"/>
                      <a:pt x="316" y="111"/>
                    </a:cubicBezTo>
                    <a:cubicBezTo>
                      <a:pt x="311" y="112"/>
                      <a:pt x="307" y="114"/>
                      <a:pt x="304" y="116"/>
                    </a:cubicBezTo>
                    <a:cubicBezTo>
                      <a:pt x="300" y="119"/>
                      <a:pt x="296" y="122"/>
                      <a:pt x="293" y="126"/>
                    </a:cubicBezTo>
                    <a:cubicBezTo>
                      <a:pt x="292" y="128"/>
                      <a:pt x="289" y="136"/>
                      <a:pt x="289" y="143"/>
                    </a:cubicBezTo>
                    <a:cubicBezTo>
                      <a:pt x="292" y="149"/>
                      <a:pt x="300" y="158"/>
                      <a:pt x="304" y="160"/>
                    </a:cubicBezTo>
                    <a:cubicBezTo>
                      <a:pt x="320" y="161"/>
                      <a:pt x="333" y="157"/>
                      <a:pt x="347" y="153"/>
                    </a:cubicBezTo>
                    <a:cubicBezTo>
                      <a:pt x="372" y="145"/>
                      <a:pt x="403" y="134"/>
                      <a:pt x="425" y="126"/>
                    </a:cubicBezTo>
                    <a:cubicBezTo>
                      <a:pt x="435" y="121"/>
                      <a:pt x="445" y="118"/>
                      <a:pt x="452" y="115"/>
                    </a:cubicBezTo>
                    <a:cubicBezTo>
                      <a:pt x="455" y="114"/>
                      <a:pt x="459" y="112"/>
                      <a:pt x="463" y="111"/>
                    </a:cubicBezTo>
                    <a:cubicBezTo>
                      <a:pt x="467" y="108"/>
                      <a:pt x="471" y="105"/>
                      <a:pt x="474" y="102"/>
                    </a:cubicBezTo>
                    <a:cubicBezTo>
                      <a:pt x="475" y="100"/>
                      <a:pt x="477" y="96"/>
                      <a:pt x="478" y="93"/>
                    </a:cubicBezTo>
                    <a:cubicBezTo>
                      <a:pt x="479" y="89"/>
                      <a:pt x="478" y="80"/>
                      <a:pt x="476" y="76"/>
                    </a:cubicBezTo>
                    <a:cubicBezTo>
                      <a:pt x="471" y="71"/>
                      <a:pt x="463" y="67"/>
                      <a:pt x="460" y="66"/>
                    </a:cubicBezTo>
                    <a:cubicBezTo>
                      <a:pt x="447" y="67"/>
                      <a:pt x="435" y="69"/>
                      <a:pt x="422" y="72"/>
                    </a:cubicBezTo>
                    <a:cubicBezTo>
                      <a:pt x="400" y="76"/>
                      <a:pt x="372" y="80"/>
                      <a:pt x="348" y="82"/>
                    </a:cubicBezTo>
                    <a:cubicBezTo>
                      <a:pt x="336" y="82"/>
                      <a:pt x="324" y="83"/>
                      <a:pt x="313" y="84"/>
                    </a:cubicBezTo>
                    <a:cubicBezTo>
                      <a:pt x="307" y="85"/>
                      <a:pt x="301" y="85"/>
                      <a:pt x="297" y="86"/>
                    </a:cubicBezTo>
                    <a:cubicBezTo>
                      <a:pt x="292" y="87"/>
                      <a:pt x="287" y="88"/>
                      <a:pt x="284" y="89"/>
                    </a:cubicBezTo>
                    <a:cubicBezTo>
                      <a:pt x="277" y="91"/>
                      <a:pt x="275" y="93"/>
                      <a:pt x="273" y="95"/>
                    </a:cubicBezTo>
                    <a:cubicBezTo>
                      <a:pt x="271" y="97"/>
                      <a:pt x="268" y="104"/>
                      <a:pt x="267" y="109"/>
                    </a:cubicBezTo>
                    <a:cubicBezTo>
                      <a:pt x="267" y="115"/>
                      <a:pt x="271" y="123"/>
                      <a:pt x="274" y="126"/>
                    </a:cubicBezTo>
                    <a:cubicBezTo>
                      <a:pt x="276" y="128"/>
                      <a:pt x="280" y="130"/>
                      <a:pt x="281" y="130"/>
                    </a:cubicBezTo>
                    <a:cubicBezTo>
                      <a:pt x="285" y="132"/>
                      <a:pt x="291" y="132"/>
                      <a:pt x="294" y="132"/>
                    </a:cubicBezTo>
                    <a:cubicBezTo>
                      <a:pt x="314" y="130"/>
                      <a:pt x="362" y="119"/>
                      <a:pt x="412" y="107"/>
                    </a:cubicBezTo>
                    <a:cubicBezTo>
                      <a:pt x="431" y="103"/>
                      <a:pt x="451" y="98"/>
                      <a:pt x="468" y="93"/>
                    </a:cubicBezTo>
                    <a:cubicBezTo>
                      <a:pt x="499" y="84"/>
                      <a:pt x="522" y="75"/>
                      <a:pt x="538" y="68"/>
                    </a:cubicBezTo>
                    <a:cubicBezTo>
                      <a:pt x="545" y="66"/>
                      <a:pt x="551" y="64"/>
                      <a:pt x="555" y="62"/>
                    </a:cubicBezTo>
                    <a:cubicBezTo>
                      <a:pt x="556" y="62"/>
                      <a:pt x="560" y="61"/>
                      <a:pt x="564" y="59"/>
                    </a:cubicBezTo>
                    <a:cubicBezTo>
                      <a:pt x="566" y="58"/>
                      <a:pt x="571" y="55"/>
                      <a:pt x="573" y="51"/>
                    </a:cubicBezTo>
                    <a:cubicBezTo>
                      <a:pt x="576" y="48"/>
                      <a:pt x="578" y="38"/>
                      <a:pt x="578" y="33"/>
                    </a:cubicBezTo>
                    <a:cubicBezTo>
                      <a:pt x="564" y="16"/>
                      <a:pt x="555" y="14"/>
                      <a:pt x="549" y="13"/>
                    </a:cubicBezTo>
                    <a:cubicBezTo>
                      <a:pt x="538" y="14"/>
                      <a:pt x="527" y="17"/>
                      <a:pt x="517" y="20"/>
                    </a:cubicBezTo>
                    <a:cubicBezTo>
                      <a:pt x="510" y="22"/>
                      <a:pt x="502" y="24"/>
                      <a:pt x="495" y="26"/>
                    </a:cubicBezTo>
                    <a:cubicBezTo>
                      <a:pt x="482" y="29"/>
                      <a:pt x="472" y="32"/>
                      <a:pt x="464" y="35"/>
                    </a:cubicBezTo>
                    <a:cubicBezTo>
                      <a:pt x="459" y="37"/>
                      <a:pt x="455" y="38"/>
                      <a:pt x="452" y="40"/>
                    </a:cubicBezTo>
                    <a:cubicBezTo>
                      <a:pt x="452" y="39"/>
                      <a:pt x="450" y="40"/>
                      <a:pt x="448" y="41"/>
                    </a:cubicBezTo>
                    <a:cubicBezTo>
                      <a:pt x="446" y="42"/>
                      <a:pt x="444" y="42"/>
                      <a:pt x="443" y="43"/>
                    </a:cubicBezTo>
                    <a:cubicBezTo>
                      <a:pt x="442" y="44"/>
                      <a:pt x="440" y="46"/>
                      <a:pt x="438" y="47"/>
                    </a:cubicBezTo>
                    <a:cubicBezTo>
                      <a:pt x="437" y="49"/>
                      <a:pt x="433" y="55"/>
                      <a:pt x="432" y="59"/>
                    </a:cubicBezTo>
                    <a:cubicBezTo>
                      <a:pt x="452" y="84"/>
                      <a:pt x="458" y="84"/>
                      <a:pt x="464" y="83"/>
                    </a:cubicBezTo>
                    <a:cubicBezTo>
                      <a:pt x="478" y="79"/>
                      <a:pt x="496" y="72"/>
                      <a:pt x="513" y="65"/>
                    </a:cubicBezTo>
                    <a:cubicBezTo>
                      <a:pt x="524" y="61"/>
                      <a:pt x="534" y="57"/>
                      <a:pt x="543" y="54"/>
                    </a:cubicBezTo>
                    <a:cubicBezTo>
                      <a:pt x="549" y="51"/>
                      <a:pt x="554" y="48"/>
                      <a:pt x="559" y="46"/>
                    </a:cubicBezTo>
                    <a:cubicBezTo>
                      <a:pt x="559" y="46"/>
                      <a:pt x="562" y="44"/>
                      <a:pt x="565" y="42"/>
                    </a:cubicBezTo>
                    <a:cubicBezTo>
                      <a:pt x="566" y="41"/>
                      <a:pt x="569" y="38"/>
                      <a:pt x="571" y="36"/>
                    </a:cubicBezTo>
                    <a:cubicBezTo>
                      <a:pt x="572" y="32"/>
                      <a:pt x="574" y="22"/>
                      <a:pt x="572" y="15"/>
                    </a:cubicBezTo>
                    <a:cubicBezTo>
                      <a:pt x="554" y="1"/>
                      <a:pt x="546" y="1"/>
                      <a:pt x="539" y="1"/>
                    </a:cubicBezTo>
                    <a:cubicBezTo>
                      <a:pt x="518" y="0"/>
                      <a:pt x="482" y="8"/>
                      <a:pt x="454" y="18"/>
                    </a:cubicBezTo>
                    <a:cubicBezTo>
                      <a:pt x="443" y="23"/>
                      <a:pt x="431" y="28"/>
                      <a:pt x="423" y="34"/>
                    </a:cubicBezTo>
                    <a:cubicBezTo>
                      <a:pt x="418" y="37"/>
                      <a:pt x="412" y="41"/>
                      <a:pt x="408" y="46"/>
                    </a:cubicBezTo>
                    <a:cubicBezTo>
                      <a:pt x="403" y="51"/>
                      <a:pt x="401" y="58"/>
                      <a:pt x="399" y="62"/>
                    </a:cubicBezTo>
                    <a:cubicBezTo>
                      <a:pt x="399" y="68"/>
                      <a:pt x="400" y="78"/>
                      <a:pt x="404" y="84"/>
                    </a:cubicBezTo>
                    <a:cubicBezTo>
                      <a:pt x="416" y="93"/>
                      <a:pt x="426" y="95"/>
                      <a:pt x="432" y="95"/>
                    </a:cubicBezTo>
                    <a:cubicBezTo>
                      <a:pt x="438" y="95"/>
                      <a:pt x="446" y="94"/>
                      <a:pt x="453" y="92"/>
                    </a:cubicBezTo>
                    <a:cubicBezTo>
                      <a:pt x="466" y="89"/>
                      <a:pt x="483" y="84"/>
                      <a:pt x="497" y="78"/>
                    </a:cubicBezTo>
                    <a:cubicBezTo>
                      <a:pt x="511" y="73"/>
                      <a:pt x="525" y="67"/>
                      <a:pt x="534" y="62"/>
                    </a:cubicBezTo>
                    <a:cubicBezTo>
                      <a:pt x="539" y="60"/>
                      <a:pt x="544" y="57"/>
                      <a:pt x="548" y="54"/>
                    </a:cubicBezTo>
                    <a:cubicBezTo>
                      <a:pt x="547" y="55"/>
                      <a:pt x="549" y="54"/>
                      <a:pt x="551" y="52"/>
                    </a:cubicBezTo>
                    <a:cubicBezTo>
                      <a:pt x="552" y="52"/>
                      <a:pt x="555" y="49"/>
                      <a:pt x="556" y="48"/>
                    </a:cubicBezTo>
                    <a:cubicBezTo>
                      <a:pt x="558" y="45"/>
                      <a:pt x="562" y="36"/>
                      <a:pt x="561" y="29"/>
                    </a:cubicBezTo>
                    <a:cubicBezTo>
                      <a:pt x="536" y="10"/>
                      <a:pt x="509" y="12"/>
                      <a:pt x="486" y="15"/>
                    </a:cubicBezTo>
                    <a:cubicBezTo>
                      <a:pt x="469" y="18"/>
                      <a:pt x="453" y="22"/>
                      <a:pt x="442" y="27"/>
                    </a:cubicBezTo>
                    <a:cubicBezTo>
                      <a:pt x="437" y="29"/>
                      <a:pt x="430" y="33"/>
                      <a:pt x="426" y="37"/>
                    </a:cubicBezTo>
                    <a:cubicBezTo>
                      <a:pt x="421" y="46"/>
                      <a:pt x="419" y="56"/>
                      <a:pt x="421" y="61"/>
                    </a:cubicBezTo>
                    <a:cubicBezTo>
                      <a:pt x="423" y="66"/>
                      <a:pt x="428" y="73"/>
                      <a:pt x="432" y="75"/>
                    </a:cubicBezTo>
                    <a:cubicBezTo>
                      <a:pt x="452" y="82"/>
                      <a:pt x="488" y="81"/>
                      <a:pt x="515" y="80"/>
                    </a:cubicBezTo>
                    <a:cubicBezTo>
                      <a:pt x="524" y="80"/>
                      <a:pt x="534" y="80"/>
                      <a:pt x="541" y="79"/>
                    </a:cubicBezTo>
                    <a:cubicBezTo>
                      <a:pt x="549" y="78"/>
                      <a:pt x="554" y="77"/>
                      <a:pt x="558" y="76"/>
                    </a:cubicBezTo>
                    <a:cubicBezTo>
                      <a:pt x="560" y="76"/>
                      <a:pt x="562" y="75"/>
                      <a:pt x="563" y="75"/>
                    </a:cubicBezTo>
                    <a:cubicBezTo>
                      <a:pt x="563" y="74"/>
                      <a:pt x="564" y="74"/>
                      <a:pt x="565" y="74"/>
                    </a:cubicBezTo>
                    <a:cubicBezTo>
                      <a:pt x="566" y="73"/>
                      <a:pt x="570" y="71"/>
                      <a:pt x="578" y="58"/>
                    </a:cubicBezTo>
                    <a:lnTo>
                      <a:pt x="578" y="58"/>
                    </a:lnTo>
                    <a:cubicBezTo>
                      <a:pt x="580" y="46"/>
                      <a:pt x="573" y="35"/>
                      <a:pt x="561" y="33"/>
                    </a:cubicBezTo>
                    <a:lnTo>
                      <a:pt x="561" y="33"/>
                    </a:lnTo>
                    <a:cubicBezTo>
                      <a:pt x="550" y="31"/>
                      <a:pt x="538" y="38"/>
                      <a:pt x="536" y="50"/>
                    </a:cubicBezTo>
                    <a:lnTo>
                      <a:pt x="536" y="50"/>
                    </a:lnTo>
                    <a:cubicBezTo>
                      <a:pt x="534" y="61"/>
                      <a:pt x="541" y="73"/>
                      <a:pt x="553" y="75"/>
                    </a:cubicBezTo>
                    <a:lnTo>
                      <a:pt x="553" y="75"/>
                    </a:lnTo>
                    <a:cubicBezTo>
                      <a:pt x="565" y="77"/>
                      <a:pt x="576" y="70"/>
                      <a:pt x="578" y="58"/>
                    </a:cubicBezTo>
                    <a:cubicBezTo>
                      <a:pt x="562" y="33"/>
                      <a:pt x="554" y="33"/>
                      <a:pt x="553" y="33"/>
                    </a:cubicBezTo>
                    <a:cubicBezTo>
                      <a:pt x="545" y="36"/>
                      <a:pt x="506" y="47"/>
                      <a:pt x="478" y="57"/>
                    </a:cubicBezTo>
                    <a:cubicBezTo>
                      <a:pt x="466" y="61"/>
                      <a:pt x="455" y="65"/>
                      <a:pt x="448" y="68"/>
                    </a:cubicBezTo>
                    <a:cubicBezTo>
                      <a:pt x="444" y="70"/>
                      <a:pt x="440" y="72"/>
                      <a:pt x="437" y="74"/>
                    </a:cubicBezTo>
                    <a:cubicBezTo>
                      <a:pt x="435" y="76"/>
                      <a:pt x="430" y="81"/>
                      <a:pt x="427" y="88"/>
                    </a:cubicBezTo>
                    <a:cubicBezTo>
                      <a:pt x="427" y="93"/>
                      <a:pt x="429" y="103"/>
                      <a:pt x="432" y="107"/>
                    </a:cubicBezTo>
                    <a:cubicBezTo>
                      <a:pt x="435" y="110"/>
                      <a:pt x="440" y="113"/>
                      <a:pt x="442" y="114"/>
                    </a:cubicBezTo>
                    <a:cubicBezTo>
                      <a:pt x="459" y="116"/>
                      <a:pt x="490" y="109"/>
                      <a:pt x="519" y="100"/>
                    </a:cubicBezTo>
                    <a:cubicBezTo>
                      <a:pt x="537" y="94"/>
                      <a:pt x="554" y="88"/>
                      <a:pt x="567" y="83"/>
                    </a:cubicBezTo>
                    <a:cubicBezTo>
                      <a:pt x="574" y="80"/>
                      <a:pt x="580" y="78"/>
                      <a:pt x="584" y="77"/>
                    </a:cubicBezTo>
                    <a:cubicBezTo>
                      <a:pt x="584" y="77"/>
                      <a:pt x="583" y="77"/>
                      <a:pt x="582" y="77"/>
                    </a:cubicBezTo>
                    <a:cubicBezTo>
                      <a:pt x="581" y="77"/>
                      <a:pt x="575" y="76"/>
                      <a:pt x="570" y="73"/>
                    </a:cubicBezTo>
                    <a:cubicBezTo>
                      <a:pt x="567" y="70"/>
                      <a:pt x="562" y="62"/>
                      <a:pt x="562" y="57"/>
                    </a:cubicBezTo>
                    <a:cubicBezTo>
                      <a:pt x="562" y="53"/>
                      <a:pt x="564" y="48"/>
                      <a:pt x="564" y="46"/>
                    </a:cubicBezTo>
                    <a:cubicBezTo>
                      <a:pt x="569" y="41"/>
                      <a:pt x="567" y="42"/>
                      <a:pt x="564" y="43"/>
                    </a:cubicBezTo>
                    <a:cubicBezTo>
                      <a:pt x="560" y="46"/>
                      <a:pt x="556" y="48"/>
                      <a:pt x="550" y="50"/>
                    </a:cubicBezTo>
                    <a:cubicBezTo>
                      <a:pt x="546" y="51"/>
                      <a:pt x="541" y="53"/>
                      <a:pt x="535" y="54"/>
                    </a:cubicBezTo>
                    <a:cubicBezTo>
                      <a:pt x="532" y="55"/>
                      <a:pt x="528" y="56"/>
                      <a:pt x="525" y="57"/>
                    </a:cubicBezTo>
                    <a:cubicBezTo>
                      <a:pt x="522" y="57"/>
                      <a:pt x="516" y="58"/>
                      <a:pt x="509" y="62"/>
                    </a:cubicBezTo>
                    <a:cubicBezTo>
                      <a:pt x="511" y="61"/>
                      <a:pt x="508" y="62"/>
                      <a:pt x="506" y="64"/>
                    </a:cubicBezTo>
                    <a:cubicBezTo>
                      <a:pt x="505" y="65"/>
                      <a:pt x="502" y="68"/>
                      <a:pt x="500" y="71"/>
                    </a:cubicBezTo>
                    <a:cubicBezTo>
                      <a:pt x="499" y="73"/>
                      <a:pt x="498" y="78"/>
                      <a:pt x="498" y="82"/>
                    </a:cubicBezTo>
                    <a:cubicBezTo>
                      <a:pt x="498" y="85"/>
                      <a:pt x="500" y="92"/>
                      <a:pt x="502" y="95"/>
                    </a:cubicBezTo>
                    <a:cubicBezTo>
                      <a:pt x="521" y="103"/>
                      <a:pt x="527" y="103"/>
                      <a:pt x="532" y="102"/>
                    </a:cubicBezTo>
                    <a:lnTo>
                      <a:pt x="532" y="102"/>
                    </a:lnTo>
                    <a:cubicBezTo>
                      <a:pt x="543" y="101"/>
                      <a:pt x="552" y="90"/>
                      <a:pt x="551" y="78"/>
                    </a:cubicBezTo>
                    <a:lnTo>
                      <a:pt x="551" y="78"/>
                    </a:lnTo>
                    <a:cubicBezTo>
                      <a:pt x="549" y="67"/>
                      <a:pt x="539" y="58"/>
                      <a:pt x="527" y="60"/>
                    </a:cubicBezTo>
                    <a:lnTo>
                      <a:pt x="527" y="60"/>
                    </a:lnTo>
                    <a:cubicBezTo>
                      <a:pt x="515" y="61"/>
                      <a:pt x="507" y="72"/>
                      <a:pt x="508" y="83"/>
                    </a:cubicBezTo>
                    <a:lnTo>
                      <a:pt x="508" y="83"/>
                    </a:lnTo>
                    <a:cubicBezTo>
                      <a:pt x="509" y="95"/>
                      <a:pt x="520" y="104"/>
                      <a:pt x="532" y="102"/>
                    </a:cubicBezTo>
                    <a:cubicBezTo>
                      <a:pt x="541" y="101"/>
                      <a:pt x="550" y="98"/>
                      <a:pt x="559" y="96"/>
                    </a:cubicBezTo>
                    <a:lnTo>
                      <a:pt x="559" y="96"/>
                    </a:lnTo>
                    <a:cubicBezTo>
                      <a:pt x="571" y="94"/>
                      <a:pt x="579" y="83"/>
                      <a:pt x="576" y="71"/>
                    </a:cubicBezTo>
                    <a:lnTo>
                      <a:pt x="576" y="71"/>
                    </a:lnTo>
                    <a:cubicBezTo>
                      <a:pt x="574" y="60"/>
                      <a:pt x="563" y="52"/>
                      <a:pt x="551" y="54"/>
                    </a:cubicBezTo>
                    <a:lnTo>
                      <a:pt x="551" y="54"/>
                    </a:lnTo>
                    <a:cubicBezTo>
                      <a:pt x="540" y="56"/>
                      <a:pt x="532" y="68"/>
                      <a:pt x="534" y="79"/>
                    </a:cubicBezTo>
                    <a:lnTo>
                      <a:pt x="534" y="79"/>
                    </a:lnTo>
                    <a:cubicBezTo>
                      <a:pt x="537" y="91"/>
                      <a:pt x="548" y="99"/>
                      <a:pt x="559" y="96"/>
                    </a:cubicBezTo>
                    <a:cubicBezTo>
                      <a:pt x="573" y="95"/>
                      <a:pt x="589" y="94"/>
                      <a:pt x="603" y="93"/>
                    </a:cubicBezTo>
                    <a:lnTo>
                      <a:pt x="603" y="93"/>
                    </a:lnTo>
                    <a:cubicBezTo>
                      <a:pt x="615" y="92"/>
                      <a:pt x="624" y="82"/>
                      <a:pt x="623" y="70"/>
                    </a:cubicBezTo>
                    <a:lnTo>
                      <a:pt x="623" y="70"/>
                    </a:lnTo>
                    <a:cubicBezTo>
                      <a:pt x="622" y="58"/>
                      <a:pt x="612" y="49"/>
                      <a:pt x="600" y="50"/>
                    </a:cubicBezTo>
                    <a:lnTo>
                      <a:pt x="600" y="50"/>
                    </a:lnTo>
                    <a:cubicBezTo>
                      <a:pt x="589" y="51"/>
                      <a:pt x="580" y="61"/>
                      <a:pt x="580" y="73"/>
                    </a:cubicBezTo>
                    <a:lnTo>
                      <a:pt x="580" y="73"/>
                    </a:lnTo>
                    <a:cubicBezTo>
                      <a:pt x="581" y="85"/>
                      <a:pt x="591" y="94"/>
                      <a:pt x="603" y="93"/>
                    </a:cubicBezTo>
                    <a:cubicBezTo>
                      <a:pt x="632" y="91"/>
                      <a:pt x="648" y="85"/>
                      <a:pt x="670" y="70"/>
                    </a:cubicBezTo>
                    <a:lnTo>
                      <a:pt x="670" y="70"/>
                    </a:lnTo>
                    <a:cubicBezTo>
                      <a:pt x="680" y="63"/>
                      <a:pt x="682" y="50"/>
                      <a:pt x="675" y="40"/>
                    </a:cubicBezTo>
                    <a:lnTo>
                      <a:pt x="675" y="40"/>
                    </a:lnTo>
                    <a:cubicBezTo>
                      <a:pt x="669" y="30"/>
                      <a:pt x="655" y="28"/>
                      <a:pt x="645" y="34"/>
                    </a:cubicBezTo>
                    <a:cubicBezTo>
                      <a:pt x="625" y="48"/>
                      <a:pt x="626" y="48"/>
                      <a:pt x="600" y="50"/>
                    </a:cubicBezTo>
                    <a:cubicBezTo>
                      <a:pt x="587" y="51"/>
                      <a:pt x="569" y="52"/>
                      <a:pt x="552" y="54"/>
                    </a:cubicBezTo>
                    <a:cubicBezTo>
                      <a:pt x="540" y="56"/>
                      <a:pt x="531" y="59"/>
                      <a:pt x="525" y="60"/>
                    </a:cubicBezTo>
                    <a:cubicBezTo>
                      <a:pt x="524" y="60"/>
                      <a:pt x="522" y="60"/>
                      <a:pt x="520" y="60"/>
                    </a:cubicBezTo>
                    <a:cubicBezTo>
                      <a:pt x="538" y="70"/>
                      <a:pt x="540" y="77"/>
                      <a:pt x="540" y="81"/>
                    </a:cubicBezTo>
                    <a:cubicBezTo>
                      <a:pt x="540" y="84"/>
                      <a:pt x="539" y="89"/>
                      <a:pt x="538" y="91"/>
                    </a:cubicBezTo>
                    <a:cubicBezTo>
                      <a:pt x="536" y="94"/>
                      <a:pt x="534" y="97"/>
                      <a:pt x="533" y="97"/>
                    </a:cubicBezTo>
                    <a:cubicBezTo>
                      <a:pt x="531" y="98"/>
                      <a:pt x="530" y="99"/>
                      <a:pt x="530" y="99"/>
                    </a:cubicBezTo>
                    <a:cubicBezTo>
                      <a:pt x="528" y="100"/>
                      <a:pt x="530" y="99"/>
                      <a:pt x="534" y="98"/>
                    </a:cubicBezTo>
                    <a:cubicBezTo>
                      <a:pt x="538" y="98"/>
                      <a:pt x="542" y="97"/>
                      <a:pt x="546" y="96"/>
                    </a:cubicBezTo>
                    <a:cubicBezTo>
                      <a:pt x="552" y="94"/>
                      <a:pt x="559" y="92"/>
                      <a:pt x="565" y="90"/>
                    </a:cubicBezTo>
                    <a:cubicBezTo>
                      <a:pt x="572" y="87"/>
                      <a:pt x="579" y="84"/>
                      <a:pt x="585" y="81"/>
                    </a:cubicBezTo>
                    <a:cubicBezTo>
                      <a:pt x="589" y="79"/>
                      <a:pt x="594" y="76"/>
                      <a:pt x="597" y="73"/>
                    </a:cubicBezTo>
                    <a:cubicBezTo>
                      <a:pt x="603" y="65"/>
                      <a:pt x="604" y="60"/>
                      <a:pt x="605" y="55"/>
                    </a:cubicBezTo>
                    <a:cubicBezTo>
                      <a:pt x="604" y="51"/>
                      <a:pt x="599" y="42"/>
                      <a:pt x="596" y="39"/>
                    </a:cubicBezTo>
                    <a:cubicBezTo>
                      <a:pt x="591" y="36"/>
                      <a:pt x="584" y="34"/>
                      <a:pt x="582" y="34"/>
                    </a:cubicBezTo>
                    <a:cubicBezTo>
                      <a:pt x="578" y="34"/>
                      <a:pt x="574" y="35"/>
                      <a:pt x="571" y="36"/>
                    </a:cubicBezTo>
                    <a:cubicBezTo>
                      <a:pt x="565" y="38"/>
                      <a:pt x="559" y="41"/>
                      <a:pt x="551" y="43"/>
                    </a:cubicBezTo>
                    <a:cubicBezTo>
                      <a:pt x="539" y="48"/>
                      <a:pt x="523" y="54"/>
                      <a:pt x="506" y="59"/>
                    </a:cubicBezTo>
                    <a:cubicBezTo>
                      <a:pt x="479" y="68"/>
                      <a:pt x="452" y="74"/>
                      <a:pt x="453" y="72"/>
                    </a:cubicBezTo>
                    <a:cubicBezTo>
                      <a:pt x="457" y="74"/>
                      <a:pt x="462" y="77"/>
                      <a:pt x="465" y="79"/>
                    </a:cubicBezTo>
                    <a:cubicBezTo>
                      <a:pt x="467" y="83"/>
                      <a:pt x="470" y="93"/>
                      <a:pt x="469" y="98"/>
                    </a:cubicBezTo>
                    <a:cubicBezTo>
                      <a:pt x="467" y="104"/>
                      <a:pt x="463" y="108"/>
                      <a:pt x="462" y="109"/>
                    </a:cubicBezTo>
                    <a:cubicBezTo>
                      <a:pt x="461" y="109"/>
                      <a:pt x="462" y="109"/>
                      <a:pt x="465" y="108"/>
                    </a:cubicBezTo>
                    <a:cubicBezTo>
                      <a:pt x="471" y="105"/>
                      <a:pt x="480" y="101"/>
                      <a:pt x="492" y="98"/>
                    </a:cubicBezTo>
                    <a:cubicBezTo>
                      <a:pt x="519" y="88"/>
                      <a:pt x="558" y="77"/>
                      <a:pt x="565" y="74"/>
                    </a:cubicBezTo>
                    <a:cubicBezTo>
                      <a:pt x="560" y="75"/>
                      <a:pt x="552" y="75"/>
                      <a:pt x="536" y="51"/>
                    </a:cubicBezTo>
                    <a:cubicBezTo>
                      <a:pt x="544" y="37"/>
                      <a:pt x="548" y="35"/>
                      <a:pt x="549" y="34"/>
                    </a:cubicBezTo>
                    <a:cubicBezTo>
                      <a:pt x="549" y="34"/>
                      <a:pt x="550" y="34"/>
                      <a:pt x="550" y="34"/>
                    </a:cubicBezTo>
                    <a:cubicBezTo>
                      <a:pt x="549" y="34"/>
                      <a:pt x="549" y="34"/>
                      <a:pt x="547" y="35"/>
                    </a:cubicBezTo>
                    <a:cubicBezTo>
                      <a:pt x="545" y="35"/>
                      <a:pt x="541" y="36"/>
                      <a:pt x="536" y="37"/>
                    </a:cubicBezTo>
                    <a:cubicBezTo>
                      <a:pt x="532" y="37"/>
                      <a:pt x="524" y="37"/>
                      <a:pt x="515" y="37"/>
                    </a:cubicBezTo>
                    <a:cubicBezTo>
                      <a:pt x="487" y="38"/>
                      <a:pt x="454" y="39"/>
                      <a:pt x="451" y="37"/>
                    </a:cubicBezTo>
                    <a:cubicBezTo>
                      <a:pt x="456" y="40"/>
                      <a:pt x="460" y="45"/>
                      <a:pt x="461" y="48"/>
                    </a:cubicBezTo>
                    <a:cubicBezTo>
                      <a:pt x="462" y="52"/>
                      <a:pt x="461" y="60"/>
                      <a:pt x="460" y="62"/>
                    </a:cubicBezTo>
                    <a:cubicBezTo>
                      <a:pt x="456" y="68"/>
                      <a:pt x="455" y="68"/>
                      <a:pt x="459" y="67"/>
                    </a:cubicBezTo>
                    <a:cubicBezTo>
                      <a:pt x="466" y="63"/>
                      <a:pt x="478" y="60"/>
                      <a:pt x="493" y="58"/>
                    </a:cubicBezTo>
                    <a:cubicBezTo>
                      <a:pt x="514" y="54"/>
                      <a:pt x="535" y="52"/>
                      <a:pt x="532" y="53"/>
                    </a:cubicBezTo>
                    <a:cubicBezTo>
                      <a:pt x="519" y="31"/>
                      <a:pt x="522" y="22"/>
                      <a:pt x="524" y="20"/>
                    </a:cubicBezTo>
                    <a:cubicBezTo>
                      <a:pt x="525" y="19"/>
                      <a:pt x="527" y="17"/>
                      <a:pt x="527" y="17"/>
                    </a:cubicBezTo>
                    <a:cubicBezTo>
                      <a:pt x="527" y="17"/>
                      <a:pt x="527" y="17"/>
                      <a:pt x="526" y="18"/>
                    </a:cubicBezTo>
                    <a:cubicBezTo>
                      <a:pt x="522" y="20"/>
                      <a:pt x="519" y="22"/>
                      <a:pt x="515" y="24"/>
                    </a:cubicBezTo>
                    <a:cubicBezTo>
                      <a:pt x="506" y="28"/>
                      <a:pt x="495" y="33"/>
                      <a:pt x="482" y="38"/>
                    </a:cubicBezTo>
                    <a:cubicBezTo>
                      <a:pt x="469" y="43"/>
                      <a:pt x="455" y="48"/>
                      <a:pt x="443" y="50"/>
                    </a:cubicBezTo>
                    <a:cubicBezTo>
                      <a:pt x="438" y="52"/>
                      <a:pt x="434" y="52"/>
                      <a:pt x="431" y="52"/>
                    </a:cubicBezTo>
                    <a:cubicBezTo>
                      <a:pt x="428" y="53"/>
                      <a:pt x="431" y="53"/>
                      <a:pt x="434" y="55"/>
                    </a:cubicBezTo>
                    <a:cubicBezTo>
                      <a:pt x="440" y="63"/>
                      <a:pt x="441" y="70"/>
                      <a:pt x="442" y="71"/>
                    </a:cubicBezTo>
                    <a:cubicBezTo>
                      <a:pt x="441" y="71"/>
                      <a:pt x="440" y="73"/>
                      <a:pt x="441" y="72"/>
                    </a:cubicBezTo>
                    <a:cubicBezTo>
                      <a:pt x="440" y="73"/>
                      <a:pt x="441" y="73"/>
                      <a:pt x="445" y="70"/>
                    </a:cubicBezTo>
                    <a:cubicBezTo>
                      <a:pt x="452" y="66"/>
                      <a:pt x="460" y="62"/>
                      <a:pt x="470" y="58"/>
                    </a:cubicBezTo>
                    <a:cubicBezTo>
                      <a:pt x="494" y="49"/>
                      <a:pt x="523" y="43"/>
                      <a:pt x="538" y="43"/>
                    </a:cubicBezTo>
                    <a:cubicBezTo>
                      <a:pt x="544" y="44"/>
                      <a:pt x="547" y="44"/>
                      <a:pt x="546" y="44"/>
                    </a:cubicBezTo>
                    <a:cubicBezTo>
                      <a:pt x="531" y="26"/>
                      <a:pt x="533" y="16"/>
                      <a:pt x="534" y="13"/>
                    </a:cubicBezTo>
                    <a:cubicBezTo>
                      <a:pt x="536" y="11"/>
                      <a:pt x="538" y="9"/>
                      <a:pt x="538" y="8"/>
                    </a:cubicBezTo>
                    <a:cubicBezTo>
                      <a:pt x="539" y="8"/>
                      <a:pt x="539" y="8"/>
                      <a:pt x="538" y="8"/>
                    </a:cubicBezTo>
                    <a:cubicBezTo>
                      <a:pt x="534" y="11"/>
                      <a:pt x="531" y="12"/>
                      <a:pt x="526" y="14"/>
                    </a:cubicBezTo>
                    <a:cubicBezTo>
                      <a:pt x="518" y="18"/>
                      <a:pt x="508" y="21"/>
                      <a:pt x="497" y="25"/>
                    </a:cubicBezTo>
                    <a:cubicBezTo>
                      <a:pt x="480" y="32"/>
                      <a:pt x="463" y="39"/>
                      <a:pt x="455" y="42"/>
                    </a:cubicBezTo>
                    <a:cubicBezTo>
                      <a:pt x="454" y="41"/>
                      <a:pt x="455" y="41"/>
                      <a:pt x="460" y="42"/>
                    </a:cubicBezTo>
                    <a:cubicBezTo>
                      <a:pt x="473" y="70"/>
                      <a:pt x="469" y="76"/>
                      <a:pt x="468" y="78"/>
                    </a:cubicBezTo>
                    <a:cubicBezTo>
                      <a:pt x="467" y="79"/>
                      <a:pt x="465" y="80"/>
                      <a:pt x="464" y="80"/>
                    </a:cubicBezTo>
                    <a:cubicBezTo>
                      <a:pt x="464" y="81"/>
                      <a:pt x="463" y="81"/>
                      <a:pt x="463" y="81"/>
                    </a:cubicBezTo>
                    <a:cubicBezTo>
                      <a:pt x="464" y="81"/>
                      <a:pt x="465" y="80"/>
                      <a:pt x="467" y="80"/>
                    </a:cubicBezTo>
                    <a:cubicBezTo>
                      <a:pt x="472" y="78"/>
                      <a:pt x="474" y="77"/>
                      <a:pt x="478" y="75"/>
                    </a:cubicBezTo>
                    <a:cubicBezTo>
                      <a:pt x="484" y="73"/>
                      <a:pt x="494" y="70"/>
                      <a:pt x="506" y="67"/>
                    </a:cubicBezTo>
                    <a:cubicBezTo>
                      <a:pt x="513" y="65"/>
                      <a:pt x="521" y="63"/>
                      <a:pt x="528" y="61"/>
                    </a:cubicBezTo>
                    <a:cubicBezTo>
                      <a:pt x="538" y="59"/>
                      <a:pt x="546" y="57"/>
                      <a:pt x="550" y="56"/>
                    </a:cubicBezTo>
                    <a:cubicBezTo>
                      <a:pt x="551" y="56"/>
                      <a:pt x="548" y="55"/>
                      <a:pt x="543" y="53"/>
                    </a:cubicBezTo>
                    <a:cubicBezTo>
                      <a:pt x="536" y="36"/>
                      <a:pt x="538" y="28"/>
                      <a:pt x="540" y="25"/>
                    </a:cubicBezTo>
                    <a:cubicBezTo>
                      <a:pt x="542" y="23"/>
                      <a:pt x="545" y="21"/>
                      <a:pt x="545" y="20"/>
                    </a:cubicBezTo>
                    <a:cubicBezTo>
                      <a:pt x="546" y="20"/>
                      <a:pt x="545" y="21"/>
                      <a:pt x="542" y="21"/>
                    </a:cubicBezTo>
                    <a:cubicBezTo>
                      <a:pt x="536" y="24"/>
                      <a:pt x="530" y="26"/>
                      <a:pt x="523" y="28"/>
                    </a:cubicBezTo>
                    <a:cubicBezTo>
                      <a:pt x="507" y="35"/>
                      <a:pt x="485" y="43"/>
                      <a:pt x="456" y="52"/>
                    </a:cubicBezTo>
                    <a:cubicBezTo>
                      <a:pt x="440" y="56"/>
                      <a:pt x="421" y="61"/>
                      <a:pt x="402" y="66"/>
                    </a:cubicBezTo>
                    <a:cubicBezTo>
                      <a:pt x="352" y="78"/>
                      <a:pt x="305" y="88"/>
                      <a:pt x="292" y="90"/>
                    </a:cubicBezTo>
                    <a:cubicBezTo>
                      <a:pt x="292" y="90"/>
                      <a:pt x="294" y="90"/>
                      <a:pt x="297" y="91"/>
                    </a:cubicBezTo>
                    <a:cubicBezTo>
                      <a:pt x="298" y="91"/>
                      <a:pt x="301" y="93"/>
                      <a:pt x="303" y="95"/>
                    </a:cubicBezTo>
                    <a:cubicBezTo>
                      <a:pt x="306" y="97"/>
                      <a:pt x="309" y="106"/>
                      <a:pt x="310" y="111"/>
                    </a:cubicBezTo>
                    <a:cubicBezTo>
                      <a:pt x="309" y="115"/>
                      <a:pt x="306" y="122"/>
                      <a:pt x="304" y="124"/>
                    </a:cubicBezTo>
                    <a:cubicBezTo>
                      <a:pt x="303" y="126"/>
                      <a:pt x="301" y="127"/>
                      <a:pt x="300" y="128"/>
                    </a:cubicBezTo>
                    <a:cubicBezTo>
                      <a:pt x="296" y="130"/>
                      <a:pt x="299" y="129"/>
                      <a:pt x="304" y="129"/>
                    </a:cubicBezTo>
                    <a:cubicBezTo>
                      <a:pt x="308" y="128"/>
                      <a:pt x="312" y="127"/>
                      <a:pt x="318" y="126"/>
                    </a:cubicBezTo>
                    <a:cubicBezTo>
                      <a:pt x="326" y="126"/>
                      <a:pt x="338" y="125"/>
                      <a:pt x="351" y="124"/>
                    </a:cubicBezTo>
                    <a:cubicBezTo>
                      <a:pt x="377" y="122"/>
                      <a:pt x="407" y="118"/>
                      <a:pt x="430" y="114"/>
                    </a:cubicBezTo>
                    <a:cubicBezTo>
                      <a:pt x="444" y="111"/>
                      <a:pt x="455" y="109"/>
                      <a:pt x="458" y="109"/>
                    </a:cubicBezTo>
                    <a:cubicBezTo>
                      <a:pt x="451" y="108"/>
                      <a:pt x="444" y="104"/>
                      <a:pt x="439" y="99"/>
                    </a:cubicBezTo>
                    <a:cubicBezTo>
                      <a:pt x="437" y="95"/>
                      <a:pt x="436" y="87"/>
                      <a:pt x="437" y="83"/>
                    </a:cubicBezTo>
                    <a:cubicBezTo>
                      <a:pt x="437" y="81"/>
                      <a:pt x="439" y="77"/>
                      <a:pt x="440" y="76"/>
                    </a:cubicBezTo>
                    <a:cubicBezTo>
                      <a:pt x="443" y="73"/>
                      <a:pt x="444" y="72"/>
                      <a:pt x="444" y="72"/>
                    </a:cubicBezTo>
                    <a:cubicBezTo>
                      <a:pt x="444" y="72"/>
                      <a:pt x="441" y="73"/>
                      <a:pt x="437" y="75"/>
                    </a:cubicBezTo>
                    <a:cubicBezTo>
                      <a:pt x="428" y="78"/>
                      <a:pt x="420" y="82"/>
                      <a:pt x="409" y="86"/>
                    </a:cubicBezTo>
                    <a:cubicBezTo>
                      <a:pt x="388" y="94"/>
                      <a:pt x="359" y="104"/>
                      <a:pt x="334" y="112"/>
                    </a:cubicBezTo>
                    <a:cubicBezTo>
                      <a:pt x="322" y="116"/>
                      <a:pt x="312" y="118"/>
                      <a:pt x="311" y="118"/>
                    </a:cubicBezTo>
                    <a:cubicBezTo>
                      <a:pt x="322" y="121"/>
                      <a:pt x="330" y="129"/>
                      <a:pt x="332" y="135"/>
                    </a:cubicBezTo>
                    <a:cubicBezTo>
                      <a:pt x="332" y="141"/>
                      <a:pt x="330" y="148"/>
                      <a:pt x="329" y="150"/>
                    </a:cubicBezTo>
                    <a:cubicBezTo>
                      <a:pt x="327" y="152"/>
                      <a:pt x="325" y="153"/>
                      <a:pt x="326" y="153"/>
                    </a:cubicBezTo>
                    <a:cubicBezTo>
                      <a:pt x="326" y="153"/>
                      <a:pt x="328" y="152"/>
                      <a:pt x="332" y="151"/>
                    </a:cubicBezTo>
                    <a:cubicBezTo>
                      <a:pt x="339" y="148"/>
                      <a:pt x="350" y="144"/>
                      <a:pt x="362" y="141"/>
                    </a:cubicBezTo>
                    <a:cubicBezTo>
                      <a:pt x="384" y="135"/>
                      <a:pt x="407" y="129"/>
                      <a:pt x="421" y="127"/>
                    </a:cubicBezTo>
                    <a:cubicBezTo>
                      <a:pt x="423" y="126"/>
                      <a:pt x="426" y="126"/>
                      <a:pt x="427" y="127"/>
                    </a:cubicBezTo>
                    <a:cubicBezTo>
                      <a:pt x="407" y="101"/>
                      <a:pt x="421" y="85"/>
                      <a:pt x="422" y="85"/>
                    </a:cubicBezTo>
                    <a:cubicBezTo>
                      <a:pt x="423" y="84"/>
                      <a:pt x="423" y="84"/>
                      <a:pt x="424" y="84"/>
                    </a:cubicBezTo>
                    <a:cubicBezTo>
                      <a:pt x="424" y="84"/>
                      <a:pt x="424" y="84"/>
                      <a:pt x="423" y="84"/>
                    </a:cubicBezTo>
                    <a:cubicBezTo>
                      <a:pt x="423" y="84"/>
                      <a:pt x="422" y="85"/>
                      <a:pt x="420" y="85"/>
                    </a:cubicBezTo>
                    <a:cubicBezTo>
                      <a:pt x="418" y="85"/>
                      <a:pt x="414" y="86"/>
                      <a:pt x="410" y="87"/>
                    </a:cubicBezTo>
                    <a:cubicBezTo>
                      <a:pt x="405" y="88"/>
                      <a:pt x="400" y="89"/>
                      <a:pt x="394" y="90"/>
                    </a:cubicBezTo>
                    <a:cubicBezTo>
                      <a:pt x="377" y="94"/>
                      <a:pt x="355" y="99"/>
                      <a:pt x="333" y="103"/>
                    </a:cubicBezTo>
                    <a:cubicBezTo>
                      <a:pt x="321" y="104"/>
                      <a:pt x="307" y="105"/>
                      <a:pt x="291" y="107"/>
                    </a:cubicBezTo>
                    <a:cubicBezTo>
                      <a:pt x="278" y="108"/>
                      <a:pt x="263" y="109"/>
                      <a:pt x="247" y="110"/>
                    </a:cubicBezTo>
                    <a:cubicBezTo>
                      <a:pt x="223" y="113"/>
                      <a:pt x="200" y="117"/>
                      <a:pt x="180" y="120"/>
                    </a:cubicBezTo>
                    <a:cubicBezTo>
                      <a:pt x="164" y="122"/>
                      <a:pt x="151" y="124"/>
                      <a:pt x="141" y="125"/>
                    </a:cubicBezTo>
                    <a:cubicBezTo>
                      <a:pt x="132" y="125"/>
                      <a:pt x="126" y="125"/>
                      <a:pt x="124" y="125"/>
                    </a:cubicBezTo>
                    <a:cubicBezTo>
                      <a:pt x="120" y="125"/>
                      <a:pt x="119" y="125"/>
                      <a:pt x="118" y="125"/>
                    </a:cubicBezTo>
                    <a:cubicBezTo>
                      <a:pt x="116" y="125"/>
                      <a:pt x="113" y="166"/>
                      <a:pt x="118" y="167"/>
                    </a:cubicBezTo>
                    <a:cubicBezTo>
                      <a:pt x="120" y="167"/>
                      <a:pt x="121" y="168"/>
                      <a:pt x="122" y="168"/>
                    </a:cubicBezTo>
                    <a:cubicBezTo>
                      <a:pt x="123" y="168"/>
                      <a:pt x="125" y="167"/>
                      <a:pt x="128" y="167"/>
                    </a:cubicBezTo>
                    <a:cubicBezTo>
                      <a:pt x="132" y="167"/>
                      <a:pt x="139" y="167"/>
                      <a:pt x="147" y="166"/>
                    </a:cubicBezTo>
                    <a:cubicBezTo>
                      <a:pt x="160" y="165"/>
                      <a:pt x="178" y="162"/>
                      <a:pt x="198" y="158"/>
                    </a:cubicBezTo>
                    <a:cubicBezTo>
                      <a:pt x="213" y="155"/>
                      <a:pt x="228" y="152"/>
                      <a:pt x="242" y="148"/>
                    </a:cubicBezTo>
                    <a:cubicBezTo>
                      <a:pt x="262" y="143"/>
                      <a:pt x="278" y="138"/>
                      <a:pt x="284" y="136"/>
                    </a:cubicBezTo>
                    <a:cubicBezTo>
                      <a:pt x="278" y="137"/>
                      <a:pt x="276" y="137"/>
                      <a:pt x="274" y="137"/>
                    </a:cubicBezTo>
                    <a:cubicBezTo>
                      <a:pt x="273" y="136"/>
                      <a:pt x="270" y="135"/>
                      <a:pt x="268" y="134"/>
                    </a:cubicBezTo>
                    <a:cubicBezTo>
                      <a:pt x="266" y="133"/>
                      <a:pt x="262" y="128"/>
                      <a:pt x="260" y="124"/>
                    </a:cubicBezTo>
                    <a:cubicBezTo>
                      <a:pt x="258" y="120"/>
                      <a:pt x="258" y="111"/>
                      <a:pt x="259" y="108"/>
                    </a:cubicBezTo>
                    <a:cubicBezTo>
                      <a:pt x="261" y="106"/>
                      <a:pt x="263" y="102"/>
                      <a:pt x="264" y="101"/>
                    </a:cubicBezTo>
                    <a:cubicBezTo>
                      <a:pt x="265" y="100"/>
                      <a:pt x="268" y="98"/>
                      <a:pt x="268" y="98"/>
                    </a:cubicBezTo>
                    <a:cubicBezTo>
                      <a:pt x="272" y="97"/>
                      <a:pt x="267" y="98"/>
                      <a:pt x="257" y="99"/>
                    </a:cubicBezTo>
                    <a:cubicBezTo>
                      <a:pt x="247" y="100"/>
                      <a:pt x="234" y="102"/>
                      <a:pt x="217" y="105"/>
                    </a:cubicBezTo>
                    <a:cubicBezTo>
                      <a:pt x="200" y="109"/>
                      <a:pt x="180" y="114"/>
                      <a:pt x="162" y="118"/>
                    </a:cubicBezTo>
                    <a:cubicBezTo>
                      <a:pt x="136" y="125"/>
                      <a:pt x="112" y="132"/>
                      <a:pt x="96" y="135"/>
                    </a:cubicBezTo>
                    <a:cubicBezTo>
                      <a:pt x="90" y="136"/>
                      <a:pt x="85" y="136"/>
                      <a:pt x="81" y="136"/>
                    </a:cubicBezTo>
                    <a:cubicBezTo>
                      <a:pt x="78" y="136"/>
                      <a:pt x="80" y="137"/>
                      <a:pt x="85" y="139"/>
                    </a:cubicBezTo>
                    <a:cubicBezTo>
                      <a:pt x="87" y="141"/>
                      <a:pt x="91" y="148"/>
                      <a:pt x="93" y="153"/>
                    </a:cubicBezTo>
                    <a:cubicBezTo>
                      <a:pt x="92" y="158"/>
                      <a:pt x="90" y="165"/>
                      <a:pt x="89" y="167"/>
                    </a:cubicBezTo>
                    <a:cubicBezTo>
                      <a:pt x="87" y="169"/>
                      <a:pt x="84" y="172"/>
                      <a:pt x="84" y="172"/>
                    </a:cubicBezTo>
                    <a:cubicBezTo>
                      <a:pt x="85" y="171"/>
                      <a:pt x="86" y="171"/>
                      <a:pt x="90" y="169"/>
                    </a:cubicBezTo>
                    <a:cubicBezTo>
                      <a:pt x="99" y="166"/>
                      <a:pt x="113" y="162"/>
                      <a:pt x="129" y="157"/>
                    </a:cubicBezTo>
                    <a:cubicBezTo>
                      <a:pt x="171" y="146"/>
                      <a:pt x="228" y="133"/>
                      <a:pt x="265" y="124"/>
                    </a:cubicBezTo>
                    <a:cubicBezTo>
                      <a:pt x="278" y="121"/>
                      <a:pt x="288" y="118"/>
                      <a:pt x="292" y="118"/>
                    </a:cubicBezTo>
                    <a:cubicBezTo>
                      <a:pt x="290" y="118"/>
                      <a:pt x="286" y="118"/>
                      <a:pt x="282" y="116"/>
                    </a:cubicBezTo>
                    <a:cubicBezTo>
                      <a:pt x="277" y="114"/>
                      <a:pt x="269" y="98"/>
                      <a:pt x="270" y="89"/>
                    </a:cubicBezTo>
                    <a:cubicBezTo>
                      <a:pt x="273" y="84"/>
                      <a:pt x="277" y="80"/>
                      <a:pt x="278" y="79"/>
                    </a:cubicBezTo>
                    <a:cubicBezTo>
                      <a:pt x="280" y="78"/>
                      <a:pt x="281" y="78"/>
                      <a:pt x="278" y="78"/>
                    </a:cubicBezTo>
                    <a:cubicBezTo>
                      <a:pt x="275" y="79"/>
                      <a:pt x="269" y="80"/>
                      <a:pt x="260" y="82"/>
                    </a:cubicBezTo>
                    <a:cubicBezTo>
                      <a:pt x="233" y="86"/>
                      <a:pt x="189" y="90"/>
                      <a:pt x="145" y="91"/>
                    </a:cubicBezTo>
                    <a:cubicBezTo>
                      <a:pt x="126" y="92"/>
                      <a:pt x="108" y="92"/>
                      <a:pt x="91" y="91"/>
                    </a:cubicBezTo>
                    <a:cubicBezTo>
                      <a:pt x="70" y="91"/>
                      <a:pt x="53" y="91"/>
                      <a:pt x="41" y="91"/>
                    </a:cubicBezTo>
                    <a:cubicBezTo>
                      <a:pt x="35" y="91"/>
                      <a:pt x="30" y="90"/>
                      <a:pt x="26" y="90"/>
                    </a:cubicBezTo>
                    <a:cubicBezTo>
                      <a:pt x="23" y="89"/>
                      <a:pt x="24" y="90"/>
                      <a:pt x="31" y="94"/>
                    </a:cubicBezTo>
                    <a:cubicBezTo>
                      <a:pt x="25" y="129"/>
                      <a:pt x="22" y="130"/>
                      <a:pt x="22" y="130"/>
                    </a:cubicBezTo>
                    <a:cubicBezTo>
                      <a:pt x="23" y="130"/>
                      <a:pt x="24" y="129"/>
                      <a:pt x="26" y="129"/>
                    </a:cubicBezTo>
                    <a:cubicBezTo>
                      <a:pt x="29" y="129"/>
                      <a:pt x="35" y="128"/>
                      <a:pt x="42" y="127"/>
                    </a:cubicBezTo>
                    <a:cubicBezTo>
                      <a:pt x="56" y="125"/>
                      <a:pt x="74" y="122"/>
                      <a:pt x="93" y="118"/>
                    </a:cubicBezTo>
                    <a:cubicBezTo>
                      <a:pt x="129" y="112"/>
                      <a:pt x="169" y="104"/>
                      <a:pt x="198" y="99"/>
                    </a:cubicBezTo>
                    <a:cubicBezTo>
                      <a:pt x="214" y="96"/>
                      <a:pt x="227" y="94"/>
                      <a:pt x="230" y="94"/>
                    </a:cubicBezTo>
                    <a:cubicBezTo>
                      <a:pt x="230" y="94"/>
                      <a:pt x="229" y="94"/>
                      <a:pt x="226" y="94"/>
                    </a:cubicBezTo>
                    <a:cubicBezTo>
                      <a:pt x="216" y="89"/>
                      <a:pt x="220" y="53"/>
                      <a:pt x="222" y="53"/>
                    </a:cubicBezTo>
                    <a:cubicBezTo>
                      <a:pt x="223" y="52"/>
                      <a:pt x="223" y="52"/>
                      <a:pt x="222" y="53"/>
                    </a:cubicBezTo>
                    <a:cubicBezTo>
                      <a:pt x="220" y="53"/>
                      <a:pt x="215" y="54"/>
                      <a:pt x="209" y="55"/>
                    </a:cubicBezTo>
                    <a:cubicBezTo>
                      <a:pt x="199" y="58"/>
                      <a:pt x="186" y="61"/>
                      <a:pt x="171" y="65"/>
                    </a:cubicBezTo>
                    <a:cubicBezTo>
                      <a:pt x="137" y="74"/>
                      <a:pt x="98" y="85"/>
                      <a:pt x="73" y="90"/>
                    </a:cubicBezTo>
                    <a:cubicBezTo>
                      <a:pt x="64" y="91"/>
                      <a:pt x="57" y="91"/>
                      <a:pt x="54" y="91"/>
                    </a:cubicBezTo>
                    <a:cubicBezTo>
                      <a:pt x="52" y="90"/>
                      <a:pt x="54" y="91"/>
                      <a:pt x="55" y="91"/>
                    </a:cubicBezTo>
                    <a:cubicBezTo>
                      <a:pt x="57" y="92"/>
                      <a:pt x="60" y="94"/>
                      <a:pt x="63" y="96"/>
                    </a:cubicBezTo>
                    <a:cubicBezTo>
                      <a:pt x="66" y="100"/>
                      <a:pt x="69" y="110"/>
                      <a:pt x="68" y="116"/>
                    </a:cubicBezTo>
                    <a:cubicBezTo>
                      <a:pt x="65" y="123"/>
                      <a:pt x="60" y="127"/>
                      <a:pt x="59" y="128"/>
                    </a:cubicBezTo>
                    <a:cubicBezTo>
                      <a:pt x="59" y="128"/>
                      <a:pt x="58" y="128"/>
                      <a:pt x="59" y="128"/>
                    </a:cubicBezTo>
                    <a:cubicBezTo>
                      <a:pt x="62" y="127"/>
                      <a:pt x="66" y="126"/>
                      <a:pt x="71" y="125"/>
                    </a:cubicBezTo>
                    <a:cubicBezTo>
                      <a:pt x="81" y="122"/>
                      <a:pt x="97" y="120"/>
                      <a:pt x="114" y="116"/>
                    </a:cubicBezTo>
                    <a:cubicBezTo>
                      <a:pt x="134" y="112"/>
                      <a:pt x="155" y="106"/>
                      <a:pt x="177" y="101"/>
                    </a:cubicBezTo>
                    <a:cubicBezTo>
                      <a:pt x="190" y="97"/>
                      <a:pt x="203" y="93"/>
                      <a:pt x="214" y="91"/>
                    </a:cubicBezTo>
                    <a:cubicBezTo>
                      <a:pt x="225" y="88"/>
                      <a:pt x="234" y="87"/>
                      <a:pt x="238" y="87"/>
                    </a:cubicBezTo>
                    <a:cubicBezTo>
                      <a:pt x="241" y="87"/>
                      <a:pt x="240" y="87"/>
                      <a:pt x="237" y="86"/>
                    </a:cubicBezTo>
                    <a:cubicBezTo>
                      <a:pt x="228" y="50"/>
                      <a:pt x="230" y="48"/>
                      <a:pt x="230" y="48"/>
                    </a:cubicBezTo>
                    <a:cubicBezTo>
                      <a:pt x="229" y="50"/>
                      <a:pt x="221" y="52"/>
                      <a:pt x="208" y="57"/>
                    </a:cubicBezTo>
                    <a:cubicBezTo>
                      <a:pt x="198" y="60"/>
                      <a:pt x="186" y="64"/>
                      <a:pt x="173" y="68"/>
                    </a:cubicBezTo>
                    <a:cubicBezTo>
                      <a:pt x="147" y="76"/>
                      <a:pt x="116" y="84"/>
                      <a:pt x="91" y="90"/>
                    </a:cubicBezTo>
                    <a:cubicBezTo>
                      <a:pt x="74" y="93"/>
                      <a:pt x="60" y="96"/>
                      <a:pt x="53" y="97"/>
                    </a:cubicBezTo>
                    <a:cubicBezTo>
                      <a:pt x="53" y="97"/>
                      <a:pt x="52" y="96"/>
                      <a:pt x="51" y="96"/>
                    </a:cubicBezTo>
                    <a:cubicBezTo>
                      <a:pt x="51" y="96"/>
                      <a:pt x="53" y="97"/>
                      <a:pt x="54" y="97"/>
                    </a:cubicBezTo>
                    <a:cubicBezTo>
                      <a:pt x="55" y="97"/>
                      <a:pt x="58" y="98"/>
                      <a:pt x="61" y="100"/>
                    </a:cubicBezTo>
                    <a:cubicBezTo>
                      <a:pt x="64" y="103"/>
                      <a:pt x="70" y="116"/>
                      <a:pt x="69" y="124"/>
                    </a:cubicBezTo>
                    <a:cubicBezTo>
                      <a:pt x="55" y="138"/>
                      <a:pt x="61" y="137"/>
                      <a:pt x="70" y="135"/>
                    </a:cubicBezTo>
                    <a:cubicBezTo>
                      <a:pt x="77" y="134"/>
                      <a:pt x="84" y="133"/>
                      <a:pt x="93" y="131"/>
                    </a:cubicBezTo>
                    <a:cubicBezTo>
                      <a:pt x="112" y="129"/>
                      <a:pt x="136" y="126"/>
                      <a:pt x="160" y="122"/>
                    </a:cubicBezTo>
                    <a:cubicBezTo>
                      <a:pt x="180" y="118"/>
                      <a:pt x="198" y="113"/>
                      <a:pt x="213" y="111"/>
                    </a:cubicBezTo>
                    <a:cubicBezTo>
                      <a:pt x="224" y="110"/>
                      <a:pt x="231" y="110"/>
                      <a:pt x="234" y="111"/>
                    </a:cubicBezTo>
                    <a:cubicBezTo>
                      <a:pt x="241" y="111"/>
                      <a:pt x="239" y="111"/>
                      <a:pt x="237" y="111"/>
                    </a:cubicBezTo>
                    <a:cubicBezTo>
                      <a:pt x="225" y="84"/>
                      <a:pt x="227" y="80"/>
                      <a:pt x="227" y="80"/>
                    </a:cubicBezTo>
                    <a:cubicBezTo>
                      <a:pt x="224" y="83"/>
                      <a:pt x="229" y="79"/>
                      <a:pt x="230" y="78"/>
                    </a:cubicBezTo>
                    <a:cubicBezTo>
                      <a:pt x="230" y="78"/>
                      <a:pt x="231" y="77"/>
                      <a:pt x="230" y="77"/>
                    </a:cubicBezTo>
                    <a:cubicBezTo>
                      <a:pt x="229" y="78"/>
                      <a:pt x="226" y="79"/>
                      <a:pt x="222" y="80"/>
                    </a:cubicBezTo>
                    <a:cubicBezTo>
                      <a:pt x="216" y="82"/>
                      <a:pt x="210" y="83"/>
                      <a:pt x="202" y="85"/>
                    </a:cubicBezTo>
                    <a:cubicBezTo>
                      <a:pt x="184" y="90"/>
                      <a:pt x="162" y="96"/>
                      <a:pt x="138" y="103"/>
                    </a:cubicBezTo>
                    <a:cubicBezTo>
                      <a:pt x="127" y="106"/>
                      <a:pt x="116" y="110"/>
                      <a:pt x="106" y="112"/>
                    </a:cubicBezTo>
                    <a:cubicBezTo>
                      <a:pt x="89" y="116"/>
                      <a:pt x="75" y="119"/>
                      <a:pt x="69" y="120"/>
                    </a:cubicBezTo>
                    <a:cubicBezTo>
                      <a:pt x="71" y="120"/>
                      <a:pt x="74" y="120"/>
                      <a:pt x="77" y="121"/>
                    </a:cubicBezTo>
                    <a:cubicBezTo>
                      <a:pt x="79" y="122"/>
                      <a:pt x="84" y="126"/>
                      <a:pt x="87" y="131"/>
                    </a:cubicBezTo>
                    <a:cubicBezTo>
                      <a:pt x="89" y="136"/>
                      <a:pt x="89" y="146"/>
                      <a:pt x="87" y="149"/>
                    </a:cubicBezTo>
                    <a:cubicBezTo>
                      <a:pt x="83" y="155"/>
                      <a:pt x="80" y="157"/>
                      <a:pt x="81" y="156"/>
                    </a:cubicBezTo>
                    <a:cubicBezTo>
                      <a:pt x="84" y="155"/>
                      <a:pt x="90" y="153"/>
                      <a:pt x="97" y="151"/>
                    </a:cubicBezTo>
                    <a:cubicBezTo>
                      <a:pt x="109" y="147"/>
                      <a:pt x="125" y="143"/>
                      <a:pt x="142" y="138"/>
                    </a:cubicBezTo>
                    <a:cubicBezTo>
                      <a:pt x="152" y="135"/>
                      <a:pt x="163" y="132"/>
                      <a:pt x="174" y="129"/>
                    </a:cubicBezTo>
                    <a:cubicBezTo>
                      <a:pt x="184" y="126"/>
                      <a:pt x="195" y="123"/>
                      <a:pt x="208" y="120"/>
                    </a:cubicBezTo>
                    <a:cubicBezTo>
                      <a:pt x="233" y="113"/>
                      <a:pt x="264" y="106"/>
                      <a:pt x="291" y="98"/>
                    </a:cubicBezTo>
                    <a:cubicBezTo>
                      <a:pt x="320" y="90"/>
                      <a:pt x="344" y="82"/>
                      <a:pt x="357" y="79"/>
                    </a:cubicBezTo>
                    <a:cubicBezTo>
                      <a:pt x="360" y="79"/>
                      <a:pt x="360" y="79"/>
                      <a:pt x="356" y="78"/>
                    </a:cubicBezTo>
                    <a:cubicBezTo>
                      <a:pt x="345" y="64"/>
                      <a:pt x="344" y="55"/>
                      <a:pt x="345" y="51"/>
                    </a:cubicBezTo>
                    <a:cubicBezTo>
                      <a:pt x="347" y="49"/>
                      <a:pt x="349" y="46"/>
                      <a:pt x="350" y="45"/>
                    </a:cubicBezTo>
                    <a:cubicBezTo>
                      <a:pt x="351" y="43"/>
                      <a:pt x="353" y="42"/>
                      <a:pt x="353" y="42"/>
                    </a:cubicBezTo>
                    <a:cubicBezTo>
                      <a:pt x="352" y="43"/>
                      <a:pt x="351" y="43"/>
                      <a:pt x="348" y="44"/>
                    </a:cubicBezTo>
                    <a:cubicBezTo>
                      <a:pt x="342" y="47"/>
                      <a:pt x="336" y="50"/>
                      <a:pt x="327" y="53"/>
                    </a:cubicBezTo>
                    <a:cubicBezTo>
                      <a:pt x="313" y="58"/>
                      <a:pt x="295" y="64"/>
                      <a:pt x="277" y="70"/>
                    </a:cubicBezTo>
                    <a:cubicBezTo>
                      <a:pt x="239" y="83"/>
                      <a:pt x="198" y="97"/>
                      <a:pt x="171" y="105"/>
                    </a:cubicBezTo>
                    <a:cubicBezTo>
                      <a:pt x="160" y="108"/>
                      <a:pt x="152" y="110"/>
                      <a:pt x="149" y="111"/>
                    </a:cubicBezTo>
                    <a:cubicBezTo>
                      <a:pt x="151" y="111"/>
                      <a:pt x="153" y="111"/>
                      <a:pt x="156" y="111"/>
                    </a:cubicBezTo>
                    <a:cubicBezTo>
                      <a:pt x="159" y="112"/>
                      <a:pt x="169" y="122"/>
                      <a:pt x="171" y="131"/>
                    </a:cubicBezTo>
                    <a:cubicBezTo>
                      <a:pt x="170" y="138"/>
                      <a:pt x="167" y="145"/>
                      <a:pt x="165" y="146"/>
                    </a:cubicBezTo>
                    <a:cubicBezTo>
                      <a:pt x="164" y="147"/>
                      <a:pt x="163" y="148"/>
                      <a:pt x="163" y="148"/>
                    </a:cubicBezTo>
                    <a:cubicBezTo>
                      <a:pt x="163" y="148"/>
                      <a:pt x="165" y="147"/>
                      <a:pt x="169" y="145"/>
                    </a:cubicBezTo>
                    <a:cubicBezTo>
                      <a:pt x="176" y="142"/>
                      <a:pt x="186" y="138"/>
                      <a:pt x="199" y="133"/>
                    </a:cubicBezTo>
                    <a:cubicBezTo>
                      <a:pt x="227" y="123"/>
                      <a:pt x="266" y="110"/>
                      <a:pt x="301" y="98"/>
                    </a:cubicBezTo>
                    <a:cubicBezTo>
                      <a:pt x="320" y="92"/>
                      <a:pt x="339" y="85"/>
                      <a:pt x="357" y="78"/>
                    </a:cubicBezTo>
                    <a:cubicBezTo>
                      <a:pt x="376" y="72"/>
                      <a:pt x="395" y="65"/>
                      <a:pt x="412" y="58"/>
                    </a:cubicBezTo>
                    <a:cubicBezTo>
                      <a:pt x="430" y="52"/>
                      <a:pt x="447" y="46"/>
                      <a:pt x="454" y="43"/>
                    </a:cubicBezTo>
                    <a:cubicBezTo>
                      <a:pt x="455" y="42"/>
                      <a:pt x="457" y="41"/>
                      <a:pt x="459" y="40"/>
                    </a:cubicBezTo>
                    <a:cubicBezTo>
                      <a:pt x="463" y="37"/>
                      <a:pt x="454" y="2"/>
                      <a:pt x="447" y="1"/>
                    </a:cubicBezTo>
                    <a:cubicBezTo>
                      <a:pt x="443" y="1"/>
                      <a:pt x="440" y="2"/>
                      <a:pt x="438" y="2"/>
                    </a:cubicBezTo>
                    <a:cubicBezTo>
                      <a:pt x="435" y="3"/>
                      <a:pt x="429" y="5"/>
                      <a:pt x="422" y="7"/>
                    </a:cubicBezTo>
                    <a:cubicBezTo>
                      <a:pt x="414" y="9"/>
                      <a:pt x="405" y="12"/>
                      <a:pt x="394" y="15"/>
                    </a:cubicBezTo>
                    <a:cubicBezTo>
                      <a:pt x="372" y="20"/>
                      <a:pt x="347" y="27"/>
                      <a:pt x="323" y="34"/>
                    </a:cubicBezTo>
                    <a:cubicBezTo>
                      <a:pt x="312" y="37"/>
                      <a:pt x="302" y="41"/>
                      <a:pt x="292" y="45"/>
                    </a:cubicBezTo>
                    <a:cubicBezTo>
                      <a:pt x="273" y="52"/>
                      <a:pt x="254" y="60"/>
                      <a:pt x="237" y="67"/>
                    </a:cubicBezTo>
                    <a:cubicBezTo>
                      <a:pt x="225" y="73"/>
                      <a:pt x="213" y="79"/>
                      <a:pt x="206" y="84"/>
                    </a:cubicBezTo>
                    <a:cubicBezTo>
                      <a:pt x="202" y="87"/>
                      <a:pt x="199" y="90"/>
                      <a:pt x="196" y="92"/>
                    </a:cubicBezTo>
                    <a:cubicBezTo>
                      <a:pt x="192" y="97"/>
                      <a:pt x="190" y="109"/>
                      <a:pt x="192" y="118"/>
                    </a:cubicBezTo>
                    <a:cubicBezTo>
                      <a:pt x="198" y="125"/>
                      <a:pt x="207" y="129"/>
                      <a:pt x="210" y="129"/>
                    </a:cubicBezTo>
                    <a:cubicBezTo>
                      <a:pt x="213" y="130"/>
                      <a:pt x="217" y="129"/>
                      <a:pt x="219" y="129"/>
                    </a:cubicBezTo>
                    <a:cubicBezTo>
                      <a:pt x="223" y="128"/>
                      <a:pt x="228" y="127"/>
                      <a:pt x="233" y="125"/>
                    </a:cubicBezTo>
                    <a:cubicBezTo>
                      <a:pt x="240" y="124"/>
                      <a:pt x="250" y="122"/>
                      <a:pt x="262" y="119"/>
                    </a:cubicBezTo>
                    <a:cubicBezTo>
                      <a:pt x="285" y="112"/>
                      <a:pt x="313" y="104"/>
                      <a:pt x="338" y="96"/>
                    </a:cubicBezTo>
                    <a:cubicBezTo>
                      <a:pt x="359" y="90"/>
                      <a:pt x="378" y="84"/>
                      <a:pt x="393" y="81"/>
                    </a:cubicBezTo>
                    <a:cubicBezTo>
                      <a:pt x="409" y="78"/>
                      <a:pt x="417" y="77"/>
                      <a:pt x="412" y="77"/>
                    </a:cubicBezTo>
                    <a:cubicBezTo>
                      <a:pt x="410" y="39"/>
                      <a:pt x="410" y="38"/>
                      <a:pt x="408" y="39"/>
                    </a:cubicBezTo>
                    <a:cubicBezTo>
                      <a:pt x="403" y="42"/>
                      <a:pt x="402" y="43"/>
                      <a:pt x="399" y="44"/>
                    </a:cubicBezTo>
                    <a:cubicBezTo>
                      <a:pt x="396" y="46"/>
                      <a:pt x="393" y="47"/>
                      <a:pt x="390" y="49"/>
                    </a:cubicBezTo>
                    <a:cubicBezTo>
                      <a:pt x="384" y="52"/>
                      <a:pt x="376" y="54"/>
                      <a:pt x="365" y="58"/>
                    </a:cubicBezTo>
                    <a:lnTo>
                      <a:pt x="365" y="58"/>
                    </a:lnTo>
                    <a:cubicBezTo>
                      <a:pt x="354" y="61"/>
                      <a:pt x="347" y="73"/>
                      <a:pt x="351" y="85"/>
                    </a:cubicBezTo>
                    <a:lnTo>
                      <a:pt x="351" y="85"/>
                    </a:lnTo>
                    <a:cubicBezTo>
                      <a:pt x="355" y="96"/>
                      <a:pt x="367" y="102"/>
                      <a:pt x="378" y="9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
              <p:cNvSpPr/>
              <p:nvPr/>
            </p:nvSpPr>
            <p:spPr>
              <a:xfrm>
                <a:off x="5031" y="3013"/>
                <a:ext cx="55" cy="40"/>
              </a:xfrm>
              <a:custGeom>
                <a:avLst/>
                <a:gdLst/>
                <a:ahLst/>
                <a:cxnLst/>
                <a:rect l="l" t="t" r="r" b="b"/>
                <a:pathLst>
                  <a:path w="56" h="54" extrusionOk="0">
                    <a:moveTo>
                      <a:pt x="43" y="48"/>
                    </a:moveTo>
                    <a:lnTo>
                      <a:pt x="43" y="48"/>
                    </a:lnTo>
                    <a:cubicBezTo>
                      <a:pt x="46" y="46"/>
                      <a:pt x="52" y="38"/>
                      <a:pt x="54" y="31"/>
                    </a:cubicBezTo>
                    <a:lnTo>
                      <a:pt x="54" y="31"/>
                    </a:lnTo>
                    <a:cubicBezTo>
                      <a:pt x="54" y="19"/>
                      <a:pt x="46" y="9"/>
                      <a:pt x="34" y="8"/>
                    </a:cubicBezTo>
                    <a:lnTo>
                      <a:pt x="34" y="8"/>
                    </a:lnTo>
                    <a:cubicBezTo>
                      <a:pt x="22" y="7"/>
                      <a:pt x="12" y="16"/>
                      <a:pt x="11" y="28"/>
                    </a:cubicBezTo>
                    <a:lnTo>
                      <a:pt x="11" y="28"/>
                    </a:lnTo>
                    <a:cubicBezTo>
                      <a:pt x="10" y="40"/>
                      <a:pt x="19" y="50"/>
                      <a:pt x="31" y="51"/>
                    </a:cubicBezTo>
                    <a:lnTo>
                      <a:pt x="31" y="51"/>
                    </a:lnTo>
                    <a:cubicBezTo>
                      <a:pt x="42" y="52"/>
                      <a:pt x="53" y="43"/>
                      <a:pt x="54" y="31"/>
                    </a:cubicBezTo>
                    <a:cubicBezTo>
                      <a:pt x="53" y="24"/>
                      <a:pt x="49" y="16"/>
                      <a:pt x="47" y="14"/>
                    </a:cubicBezTo>
                    <a:lnTo>
                      <a:pt x="47" y="14"/>
                    </a:lnTo>
                    <a:cubicBezTo>
                      <a:pt x="39" y="5"/>
                      <a:pt x="25" y="5"/>
                      <a:pt x="17" y="14"/>
                    </a:cubicBezTo>
                    <a:lnTo>
                      <a:pt x="17" y="14"/>
                    </a:lnTo>
                    <a:cubicBezTo>
                      <a:pt x="9" y="22"/>
                      <a:pt x="9" y="36"/>
                      <a:pt x="17" y="44"/>
                    </a:cubicBezTo>
                    <a:lnTo>
                      <a:pt x="17" y="44"/>
                    </a:lnTo>
                    <a:cubicBezTo>
                      <a:pt x="25" y="53"/>
                      <a:pt x="39" y="53"/>
                      <a:pt x="47" y="44"/>
                    </a:cubicBezTo>
                    <a:lnTo>
                      <a:pt x="47" y="44"/>
                    </a:lnTo>
                    <a:cubicBezTo>
                      <a:pt x="56" y="36"/>
                      <a:pt x="56" y="22"/>
                      <a:pt x="47" y="14"/>
                    </a:cubicBezTo>
                    <a:cubicBezTo>
                      <a:pt x="45" y="12"/>
                      <a:pt x="42" y="10"/>
                      <a:pt x="41" y="9"/>
                    </a:cubicBezTo>
                    <a:lnTo>
                      <a:pt x="41" y="9"/>
                    </a:lnTo>
                    <a:cubicBezTo>
                      <a:pt x="31" y="4"/>
                      <a:pt x="18" y="7"/>
                      <a:pt x="12" y="18"/>
                    </a:cubicBezTo>
                    <a:lnTo>
                      <a:pt x="12" y="18"/>
                    </a:lnTo>
                    <a:cubicBezTo>
                      <a:pt x="6" y="28"/>
                      <a:pt x="10" y="41"/>
                      <a:pt x="20" y="47"/>
                    </a:cubicBezTo>
                    <a:lnTo>
                      <a:pt x="20" y="47"/>
                    </a:lnTo>
                    <a:cubicBezTo>
                      <a:pt x="30" y="53"/>
                      <a:pt x="43" y="49"/>
                      <a:pt x="49" y="39"/>
                    </a:cubicBezTo>
                    <a:lnTo>
                      <a:pt x="49" y="39"/>
                    </a:lnTo>
                    <a:cubicBezTo>
                      <a:pt x="55" y="28"/>
                      <a:pt x="51" y="15"/>
                      <a:pt x="41" y="9"/>
                    </a:cubicBezTo>
                    <a:cubicBezTo>
                      <a:pt x="39" y="8"/>
                      <a:pt x="38" y="8"/>
                      <a:pt x="36" y="6"/>
                    </a:cubicBezTo>
                    <a:lnTo>
                      <a:pt x="36" y="6"/>
                    </a:lnTo>
                    <a:cubicBezTo>
                      <a:pt x="26" y="0"/>
                      <a:pt x="13" y="2"/>
                      <a:pt x="6" y="12"/>
                    </a:cubicBezTo>
                    <a:lnTo>
                      <a:pt x="6" y="12"/>
                    </a:lnTo>
                    <a:cubicBezTo>
                      <a:pt x="0" y="22"/>
                      <a:pt x="2" y="35"/>
                      <a:pt x="12" y="42"/>
                    </a:cubicBezTo>
                    <a:cubicBezTo>
                      <a:pt x="16" y="44"/>
                      <a:pt x="19" y="46"/>
                      <a:pt x="20" y="47"/>
                    </a:cubicBezTo>
                    <a:cubicBezTo>
                      <a:pt x="21" y="47"/>
                      <a:pt x="19" y="46"/>
                      <a:pt x="17" y="44"/>
                    </a:cubicBezTo>
                    <a:cubicBezTo>
                      <a:pt x="15" y="42"/>
                      <a:pt x="11" y="34"/>
                      <a:pt x="11" y="28"/>
                    </a:cubicBezTo>
                    <a:cubicBezTo>
                      <a:pt x="12" y="21"/>
                      <a:pt x="18" y="13"/>
                      <a:pt x="21" y="11"/>
                    </a:cubicBezTo>
                    <a:lnTo>
                      <a:pt x="21" y="11"/>
                    </a:lnTo>
                    <a:cubicBezTo>
                      <a:pt x="11" y="18"/>
                      <a:pt x="8" y="31"/>
                      <a:pt x="14" y="41"/>
                    </a:cubicBezTo>
                    <a:lnTo>
                      <a:pt x="14" y="41"/>
                    </a:lnTo>
                    <a:cubicBezTo>
                      <a:pt x="20" y="51"/>
                      <a:pt x="33" y="54"/>
                      <a:pt x="43" y="48"/>
                    </a:cubicBezTo>
                    <a:lnTo>
                      <a:pt x="43" y="4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
              <p:cNvSpPr/>
              <p:nvPr/>
            </p:nvSpPr>
            <p:spPr>
              <a:xfrm>
                <a:off x="4908" y="2983"/>
                <a:ext cx="154" cy="64"/>
              </a:xfrm>
              <a:custGeom>
                <a:avLst/>
                <a:gdLst/>
                <a:ahLst/>
                <a:cxnLst/>
                <a:rect l="l" t="t" r="r" b="b"/>
                <a:pathLst>
                  <a:path w="157" h="87" extrusionOk="0">
                    <a:moveTo>
                      <a:pt x="131" y="44"/>
                    </a:moveTo>
                    <a:lnTo>
                      <a:pt x="131" y="44"/>
                    </a:lnTo>
                    <a:cubicBezTo>
                      <a:pt x="132" y="46"/>
                      <a:pt x="136" y="45"/>
                      <a:pt x="127" y="39"/>
                    </a:cubicBezTo>
                    <a:lnTo>
                      <a:pt x="127" y="39"/>
                    </a:lnTo>
                    <a:cubicBezTo>
                      <a:pt x="118" y="33"/>
                      <a:pt x="104" y="36"/>
                      <a:pt x="98" y="46"/>
                    </a:cubicBezTo>
                    <a:lnTo>
                      <a:pt x="98" y="46"/>
                    </a:lnTo>
                    <a:cubicBezTo>
                      <a:pt x="91" y="56"/>
                      <a:pt x="94" y="69"/>
                      <a:pt x="104" y="75"/>
                    </a:cubicBezTo>
                    <a:lnTo>
                      <a:pt x="104" y="75"/>
                    </a:lnTo>
                    <a:cubicBezTo>
                      <a:pt x="114" y="82"/>
                      <a:pt x="127" y="79"/>
                      <a:pt x="134" y="69"/>
                    </a:cubicBezTo>
                    <a:lnTo>
                      <a:pt x="134" y="69"/>
                    </a:lnTo>
                    <a:cubicBezTo>
                      <a:pt x="140" y="59"/>
                      <a:pt x="137" y="46"/>
                      <a:pt x="127" y="39"/>
                    </a:cubicBezTo>
                    <a:cubicBezTo>
                      <a:pt x="111" y="33"/>
                      <a:pt x="95" y="31"/>
                      <a:pt x="82" y="31"/>
                    </a:cubicBezTo>
                    <a:lnTo>
                      <a:pt x="82" y="31"/>
                    </a:lnTo>
                    <a:cubicBezTo>
                      <a:pt x="70" y="31"/>
                      <a:pt x="60" y="41"/>
                      <a:pt x="60" y="53"/>
                    </a:cubicBezTo>
                    <a:lnTo>
                      <a:pt x="60" y="53"/>
                    </a:lnTo>
                    <a:cubicBezTo>
                      <a:pt x="60" y="64"/>
                      <a:pt x="70" y="74"/>
                      <a:pt x="81" y="74"/>
                    </a:cubicBezTo>
                    <a:lnTo>
                      <a:pt x="81" y="74"/>
                    </a:lnTo>
                    <a:cubicBezTo>
                      <a:pt x="93" y="74"/>
                      <a:pt x="103" y="65"/>
                      <a:pt x="103" y="53"/>
                    </a:cubicBezTo>
                    <a:lnTo>
                      <a:pt x="103" y="53"/>
                    </a:lnTo>
                    <a:cubicBezTo>
                      <a:pt x="103" y="41"/>
                      <a:pt x="94" y="31"/>
                      <a:pt x="82" y="31"/>
                    </a:cubicBezTo>
                    <a:cubicBezTo>
                      <a:pt x="75" y="31"/>
                      <a:pt x="69" y="31"/>
                      <a:pt x="63" y="31"/>
                    </a:cubicBezTo>
                    <a:lnTo>
                      <a:pt x="63" y="31"/>
                    </a:lnTo>
                    <a:cubicBezTo>
                      <a:pt x="51" y="31"/>
                      <a:pt x="42" y="41"/>
                      <a:pt x="42" y="53"/>
                    </a:cubicBezTo>
                    <a:lnTo>
                      <a:pt x="42" y="53"/>
                    </a:lnTo>
                    <a:cubicBezTo>
                      <a:pt x="42" y="65"/>
                      <a:pt x="52" y="74"/>
                      <a:pt x="64" y="74"/>
                    </a:cubicBezTo>
                    <a:lnTo>
                      <a:pt x="64" y="74"/>
                    </a:lnTo>
                    <a:cubicBezTo>
                      <a:pt x="75" y="74"/>
                      <a:pt x="85" y="64"/>
                      <a:pt x="85" y="52"/>
                    </a:cubicBezTo>
                    <a:lnTo>
                      <a:pt x="85" y="52"/>
                    </a:lnTo>
                    <a:cubicBezTo>
                      <a:pt x="85" y="41"/>
                      <a:pt x="75" y="31"/>
                      <a:pt x="63" y="31"/>
                    </a:cubicBezTo>
                    <a:cubicBezTo>
                      <a:pt x="60" y="31"/>
                      <a:pt x="56" y="31"/>
                      <a:pt x="53" y="31"/>
                    </a:cubicBezTo>
                    <a:cubicBezTo>
                      <a:pt x="51" y="31"/>
                      <a:pt x="49" y="31"/>
                      <a:pt x="48" y="31"/>
                    </a:cubicBezTo>
                    <a:cubicBezTo>
                      <a:pt x="47" y="31"/>
                      <a:pt x="46" y="31"/>
                      <a:pt x="46" y="31"/>
                    </a:cubicBezTo>
                    <a:cubicBezTo>
                      <a:pt x="46" y="31"/>
                      <a:pt x="46" y="31"/>
                      <a:pt x="46" y="31"/>
                    </a:cubicBezTo>
                    <a:cubicBezTo>
                      <a:pt x="46" y="31"/>
                      <a:pt x="46" y="74"/>
                      <a:pt x="46" y="74"/>
                    </a:cubicBezTo>
                    <a:lnTo>
                      <a:pt x="46" y="74"/>
                    </a:lnTo>
                    <a:cubicBezTo>
                      <a:pt x="58" y="74"/>
                      <a:pt x="67" y="65"/>
                      <a:pt x="67" y="53"/>
                    </a:cubicBezTo>
                    <a:lnTo>
                      <a:pt x="67" y="53"/>
                    </a:lnTo>
                    <a:cubicBezTo>
                      <a:pt x="67" y="41"/>
                      <a:pt x="58" y="31"/>
                      <a:pt x="46" y="31"/>
                    </a:cubicBezTo>
                    <a:lnTo>
                      <a:pt x="46" y="31"/>
                    </a:lnTo>
                    <a:cubicBezTo>
                      <a:pt x="34" y="31"/>
                      <a:pt x="24" y="41"/>
                      <a:pt x="24" y="53"/>
                    </a:cubicBezTo>
                    <a:lnTo>
                      <a:pt x="24" y="53"/>
                    </a:lnTo>
                    <a:cubicBezTo>
                      <a:pt x="24" y="65"/>
                      <a:pt x="34" y="74"/>
                      <a:pt x="46" y="74"/>
                    </a:cubicBezTo>
                    <a:cubicBezTo>
                      <a:pt x="48" y="74"/>
                      <a:pt x="57" y="75"/>
                      <a:pt x="65" y="74"/>
                    </a:cubicBezTo>
                    <a:cubicBezTo>
                      <a:pt x="71" y="73"/>
                      <a:pt x="75" y="72"/>
                      <a:pt x="79" y="71"/>
                    </a:cubicBezTo>
                    <a:cubicBezTo>
                      <a:pt x="82" y="70"/>
                      <a:pt x="87" y="69"/>
                      <a:pt x="91" y="67"/>
                    </a:cubicBezTo>
                    <a:cubicBezTo>
                      <a:pt x="97" y="64"/>
                      <a:pt x="102" y="60"/>
                      <a:pt x="105" y="57"/>
                    </a:cubicBezTo>
                    <a:cubicBezTo>
                      <a:pt x="106" y="55"/>
                      <a:pt x="109" y="50"/>
                      <a:pt x="110" y="46"/>
                    </a:cubicBezTo>
                    <a:cubicBezTo>
                      <a:pt x="111" y="41"/>
                      <a:pt x="109" y="31"/>
                      <a:pt x="106" y="26"/>
                    </a:cubicBezTo>
                    <a:cubicBezTo>
                      <a:pt x="90" y="18"/>
                      <a:pt x="84" y="17"/>
                      <a:pt x="79" y="17"/>
                    </a:cubicBezTo>
                    <a:cubicBezTo>
                      <a:pt x="72" y="17"/>
                      <a:pt x="63" y="17"/>
                      <a:pt x="56" y="16"/>
                    </a:cubicBezTo>
                    <a:cubicBezTo>
                      <a:pt x="55" y="15"/>
                      <a:pt x="53" y="15"/>
                      <a:pt x="51" y="14"/>
                    </a:cubicBezTo>
                    <a:cubicBezTo>
                      <a:pt x="49" y="14"/>
                      <a:pt x="48" y="13"/>
                      <a:pt x="48" y="13"/>
                    </a:cubicBezTo>
                    <a:cubicBezTo>
                      <a:pt x="47" y="13"/>
                      <a:pt x="51" y="17"/>
                      <a:pt x="54" y="24"/>
                    </a:cubicBezTo>
                    <a:cubicBezTo>
                      <a:pt x="42" y="46"/>
                      <a:pt x="47" y="46"/>
                      <a:pt x="51" y="45"/>
                    </a:cubicBezTo>
                    <a:cubicBezTo>
                      <a:pt x="57" y="42"/>
                      <a:pt x="59" y="41"/>
                      <a:pt x="61" y="39"/>
                    </a:cubicBezTo>
                    <a:cubicBezTo>
                      <a:pt x="63" y="38"/>
                      <a:pt x="66" y="34"/>
                      <a:pt x="67" y="31"/>
                    </a:cubicBezTo>
                    <a:cubicBezTo>
                      <a:pt x="68" y="27"/>
                      <a:pt x="68" y="17"/>
                      <a:pt x="66" y="13"/>
                    </a:cubicBezTo>
                    <a:cubicBezTo>
                      <a:pt x="61" y="7"/>
                      <a:pt x="54" y="3"/>
                      <a:pt x="52" y="2"/>
                    </a:cubicBezTo>
                    <a:cubicBezTo>
                      <a:pt x="50" y="2"/>
                      <a:pt x="48" y="1"/>
                      <a:pt x="47" y="1"/>
                    </a:cubicBezTo>
                    <a:cubicBezTo>
                      <a:pt x="41" y="1"/>
                      <a:pt x="34" y="2"/>
                      <a:pt x="27" y="3"/>
                    </a:cubicBezTo>
                    <a:lnTo>
                      <a:pt x="27" y="3"/>
                    </a:lnTo>
                    <a:cubicBezTo>
                      <a:pt x="16" y="5"/>
                      <a:pt x="8" y="16"/>
                      <a:pt x="11" y="28"/>
                    </a:cubicBezTo>
                    <a:lnTo>
                      <a:pt x="11" y="28"/>
                    </a:lnTo>
                    <a:cubicBezTo>
                      <a:pt x="13" y="40"/>
                      <a:pt x="24" y="47"/>
                      <a:pt x="36" y="45"/>
                    </a:cubicBezTo>
                    <a:lnTo>
                      <a:pt x="36" y="45"/>
                    </a:lnTo>
                    <a:cubicBezTo>
                      <a:pt x="47" y="42"/>
                      <a:pt x="55" y="31"/>
                      <a:pt x="53" y="20"/>
                    </a:cubicBezTo>
                    <a:lnTo>
                      <a:pt x="53" y="20"/>
                    </a:lnTo>
                    <a:cubicBezTo>
                      <a:pt x="50" y="8"/>
                      <a:pt x="39" y="0"/>
                      <a:pt x="27" y="3"/>
                    </a:cubicBezTo>
                    <a:cubicBezTo>
                      <a:pt x="24" y="3"/>
                      <a:pt x="19" y="5"/>
                      <a:pt x="15" y="7"/>
                    </a:cubicBezTo>
                    <a:lnTo>
                      <a:pt x="15" y="7"/>
                    </a:lnTo>
                    <a:cubicBezTo>
                      <a:pt x="5" y="13"/>
                      <a:pt x="2" y="26"/>
                      <a:pt x="7" y="36"/>
                    </a:cubicBezTo>
                    <a:lnTo>
                      <a:pt x="7" y="36"/>
                    </a:lnTo>
                    <a:cubicBezTo>
                      <a:pt x="13" y="46"/>
                      <a:pt x="26" y="50"/>
                      <a:pt x="37" y="44"/>
                    </a:cubicBezTo>
                    <a:lnTo>
                      <a:pt x="37" y="44"/>
                    </a:lnTo>
                    <a:cubicBezTo>
                      <a:pt x="47" y="38"/>
                      <a:pt x="50" y="25"/>
                      <a:pt x="45" y="15"/>
                    </a:cubicBezTo>
                    <a:lnTo>
                      <a:pt x="45" y="15"/>
                    </a:lnTo>
                    <a:cubicBezTo>
                      <a:pt x="39" y="5"/>
                      <a:pt x="26" y="1"/>
                      <a:pt x="15" y="7"/>
                    </a:cubicBezTo>
                    <a:cubicBezTo>
                      <a:pt x="13" y="8"/>
                      <a:pt x="8" y="13"/>
                      <a:pt x="5" y="18"/>
                    </a:cubicBezTo>
                    <a:lnTo>
                      <a:pt x="5" y="18"/>
                    </a:lnTo>
                    <a:cubicBezTo>
                      <a:pt x="0" y="28"/>
                      <a:pt x="5" y="41"/>
                      <a:pt x="16" y="46"/>
                    </a:cubicBezTo>
                    <a:lnTo>
                      <a:pt x="16" y="46"/>
                    </a:lnTo>
                    <a:cubicBezTo>
                      <a:pt x="26" y="51"/>
                      <a:pt x="39" y="47"/>
                      <a:pt x="44" y="36"/>
                    </a:cubicBezTo>
                    <a:lnTo>
                      <a:pt x="44" y="36"/>
                    </a:lnTo>
                    <a:cubicBezTo>
                      <a:pt x="49" y="25"/>
                      <a:pt x="45" y="12"/>
                      <a:pt x="34" y="7"/>
                    </a:cubicBezTo>
                    <a:lnTo>
                      <a:pt x="34" y="7"/>
                    </a:lnTo>
                    <a:cubicBezTo>
                      <a:pt x="23" y="2"/>
                      <a:pt x="10" y="7"/>
                      <a:pt x="5" y="18"/>
                    </a:cubicBezTo>
                    <a:cubicBezTo>
                      <a:pt x="3" y="23"/>
                      <a:pt x="5" y="36"/>
                      <a:pt x="7" y="40"/>
                    </a:cubicBezTo>
                    <a:lnTo>
                      <a:pt x="7" y="40"/>
                    </a:lnTo>
                    <a:cubicBezTo>
                      <a:pt x="14" y="50"/>
                      <a:pt x="28" y="52"/>
                      <a:pt x="37" y="46"/>
                    </a:cubicBezTo>
                    <a:lnTo>
                      <a:pt x="37" y="46"/>
                    </a:lnTo>
                    <a:cubicBezTo>
                      <a:pt x="47" y="39"/>
                      <a:pt x="49" y="25"/>
                      <a:pt x="42" y="16"/>
                    </a:cubicBezTo>
                    <a:cubicBezTo>
                      <a:pt x="44" y="19"/>
                      <a:pt x="46" y="31"/>
                      <a:pt x="44" y="36"/>
                    </a:cubicBezTo>
                    <a:cubicBezTo>
                      <a:pt x="42" y="40"/>
                      <a:pt x="38" y="43"/>
                      <a:pt x="37" y="44"/>
                    </a:cubicBezTo>
                    <a:cubicBezTo>
                      <a:pt x="35" y="45"/>
                      <a:pt x="34" y="45"/>
                      <a:pt x="36" y="45"/>
                    </a:cubicBezTo>
                    <a:cubicBezTo>
                      <a:pt x="39" y="44"/>
                      <a:pt x="43" y="44"/>
                      <a:pt x="45" y="44"/>
                    </a:cubicBezTo>
                    <a:cubicBezTo>
                      <a:pt x="44" y="44"/>
                      <a:pt x="42" y="44"/>
                      <a:pt x="41" y="43"/>
                    </a:cubicBezTo>
                    <a:cubicBezTo>
                      <a:pt x="39" y="43"/>
                      <a:pt x="33" y="39"/>
                      <a:pt x="28" y="33"/>
                    </a:cubicBezTo>
                    <a:cubicBezTo>
                      <a:pt x="26" y="29"/>
                      <a:pt x="26" y="19"/>
                      <a:pt x="27" y="15"/>
                    </a:cubicBezTo>
                    <a:cubicBezTo>
                      <a:pt x="29" y="12"/>
                      <a:pt x="31" y="9"/>
                      <a:pt x="32" y="8"/>
                    </a:cubicBezTo>
                    <a:cubicBezTo>
                      <a:pt x="34" y="6"/>
                      <a:pt x="36" y="5"/>
                      <a:pt x="37" y="5"/>
                    </a:cubicBezTo>
                    <a:cubicBezTo>
                      <a:pt x="39" y="4"/>
                      <a:pt x="29" y="5"/>
                      <a:pt x="21" y="10"/>
                    </a:cubicBezTo>
                    <a:cubicBezTo>
                      <a:pt x="15" y="40"/>
                      <a:pt x="22" y="47"/>
                      <a:pt x="25" y="49"/>
                    </a:cubicBezTo>
                    <a:cubicBezTo>
                      <a:pt x="28" y="51"/>
                      <a:pt x="33" y="53"/>
                      <a:pt x="36" y="55"/>
                    </a:cubicBezTo>
                    <a:cubicBezTo>
                      <a:pt x="41" y="56"/>
                      <a:pt x="45" y="57"/>
                      <a:pt x="49" y="58"/>
                    </a:cubicBezTo>
                    <a:cubicBezTo>
                      <a:pt x="61" y="59"/>
                      <a:pt x="71" y="59"/>
                      <a:pt x="77" y="60"/>
                    </a:cubicBezTo>
                    <a:cubicBezTo>
                      <a:pt x="82" y="60"/>
                      <a:pt x="84" y="60"/>
                      <a:pt x="82" y="60"/>
                    </a:cubicBezTo>
                    <a:cubicBezTo>
                      <a:pt x="70" y="49"/>
                      <a:pt x="68" y="40"/>
                      <a:pt x="68" y="37"/>
                    </a:cubicBezTo>
                    <a:cubicBezTo>
                      <a:pt x="69" y="34"/>
                      <a:pt x="71" y="30"/>
                      <a:pt x="72" y="30"/>
                    </a:cubicBezTo>
                    <a:cubicBezTo>
                      <a:pt x="72" y="29"/>
                      <a:pt x="74" y="28"/>
                      <a:pt x="72" y="28"/>
                    </a:cubicBezTo>
                    <a:cubicBezTo>
                      <a:pt x="73" y="28"/>
                      <a:pt x="70" y="29"/>
                      <a:pt x="67" y="30"/>
                    </a:cubicBezTo>
                    <a:cubicBezTo>
                      <a:pt x="63" y="31"/>
                      <a:pt x="62" y="31"/>
                      <a:pt x="60" y="32"/>
                    </a:cubicBezTo>
                    <a:cubicBezTo>
                      <a:pt x="56" y="32"/>
                      <a:pt x="49" y="31"/>
                      <a:pt x="47" y="31"/>
                    </a:cubicBezTo>
                    <a:cubicBezTo>
                      <a:pt x="46" y="31"/>
                      <a:pt x="46" y="74"/>
                      <a:pt x="46" y="74"/>
                    </a:cubicBezTo>
                    <a:cubicBezTo>
                      <a:pt x="46" y="74"/>
                      <a:pt x="46" y="74"/>
                      <a:pt x="46" y="74"/>
                    </a:cubicBezTo>
                    <a:cubicBezTo>
                      <a:pt x="46" y="74"/>
                      <a:pt x="47" y="74"/>
                      <a:pt x="48" y="74"/>
                    </a:cubicBezTo>
                    <a:cubicBezTo>
                      <a:pt x="49" y="74"/>
                      <a:pt x="51" y="74"/>
                      <a:pt x="53" y="74"/>
                    </a:cubicBezTo>
                    <a:cubicBezTo>
                      <a:pt x="56" y="74"/>
                      <a:pt x="60" y="74"/>
                      <a:pt x="63" y="74"/>
                    </a:cubicBezTo>
                    <a:cubicBezTo>
                      <a:pt x="70" y="74"/>
                      <a:pt x="75" y="74"/>
                      <a:pt x="81" y="74"/>
                    </a:cubicBezTo>
                    <a:cubicBezTo>
                      <a:pt x="93" y="74"/>
                      <a:pt x="103" y="74"/>
                      <a:pt x="107" y="77"/>
                    </a:cubicBezTo>
                    <a:cubicBezTo>
                      <a:pt x="107" y="77"/>
                      <a:pt x="119" y="87"/>
                      <a:pt x="137" y="86"/>
                    </a:cubicBezTo>
                    <a:lnTo>
                      <a:pt x="137" y="86"/>
                    </a:lnTo>
                    <a:cubicBezTo>
                      <a:pt x="149" y="85"/>
                      <a:pt x="157" y="74"/>
                      <a:pt x="155" y="62"/>
                    </a:cubicBezTo>
                    <a:lnTo>
                      <a:pt x="155" y="62"/>
                    </a:lnTo>
                    <a:cubicBezTo>
                      <a:pt x="154" y="50"/>
                      <a:pt x="143" y="42"/>
                      <a:pt x="131" y="4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
              <p:cNvSpPr/>
              <p:nvPr/>
            </p:nvSpPr>
            <p:spPr>
              <a:xfrm>
                <a:off x="4218" y="3073"/>
                <a:ext cx="283" cy="84"/>
              </a:xfrm>
              <a:custGeom>
                <a:avLst/>
                <a:gdLst/>
                <a:ahLst/>
                <a:cxnLst/>
                <a:rect l="l" t="t" r="r" b="b"/>
                <a:pathLst>
                  <a:path w="288" h="114" extrusionOk="0">
                    <a:moveTo>
                      <a:pt x="269" y="20"/>
                    </a:moveTo>
                    <a:lnTo>
                      <a:pt x="269" y="20"/>
                    </a:lnTo>
                    <a:cubicBezTo>
                      <a:pt x="257" y="17"/>
                      <a:pt x="241" y="17"/>
                      <a:pt x="224" y="17"/>
                    </a:cubicBezTo>
                    <a:lnTo>
                      <a:pt x="224" y="17"/>
                    </a:lnTo>
                    <a:cubicBezTo>
                      <a:pt x="212" y="17"/>
                      <a:pt x="202" y="27"/>
                      <a:pt x="202" y="38"/>
                    </a:cubicBezTo>
                    <a:lnTo>
                      <a:pt x="202" y="38"/>
                    </a:lnTo>
                    <a:cubicBezTo>
                      <a:pt x="202" y="50"/>
                      <a:pt x="212" y="60"/>
                      <a:pt x="224" y="60"/>
                    </a:cubicBezTo>
                    <a:lnTo>
                      <a:pt x="224" y="60"/>
                    </a:lnTo>
                    <a:cubicBezTo>
                      <a:pt x="236" y="60"/>
                      <a:pt x="245" y="50"/>
                      <a:pt x="245" y="38"/>
                    </a:cubicBezTo>
                    <a:lnTo>
                      <a:pt x="245" y="38"/>
                    </a:lnTo>
                    <a:cubicBezTo>
                      <a:pt x="245" y="27"/>
                      <a:pt x="236" y="17"/>
                      <a:pt x="224" y="17"/>
                    </a:cubicBezTo>
                    <a:cubicBezTo>
                      <a:pt x="215" y="17"/>
                      <a:pt x="205" y="17"/>
                      <a:pt x="194" y="18"/>
                    </a:cubicBezTo>
                    <a:lnTo>
                      <a:pt x="194" y="18"/>
                    </a:lnTo>
                    <a:cubicBezTo>
                      <a:pt x="183" y="19"/>
                      <a:pt x="174" y="29"/>
                      <a:pt x="175" y="41"/>
                    </a:cubicBezTo>
                    <a:lnTo>
                      <a:pt x="175" y="41"/>
                    </a:lnTo>
                    <a:cubicBezTo>
                      <a:pt x="176" y="53"/>
                      <a:pt x="186" y="62"/>
                      <a:pt x="198" y="61"/>
                    </a:cubicBezTo>
                    <a:lnTo>
                      <a:pt x="198" y="61"/>
                    </a:lnTo>
                    <a:cubicBezTo>
                      <a:pt x="210" y="60"/>
                      <a:pt x="218" y="49"/>
                      <a:pt x="217" y="38"/>
                    </a:cubicBezTo>
                    <a:lnTo>
                      <a:pt x="217" y="38"/>
                    </a:lnTo>
                    <a:cubicBezTo>
                      <a:pt x="217" y="26"/>
                      <a:pt x="206" y="17"/>
                      <a:pt x="194" y="18"/>
                    </a:cubicBezTo>
                    <a:cubicBezTo>
                      <a:pt x="183" y="19"/>
                      <a:pt x="170" y="21"/>
                      <a:pt x="160" y="23"/>
                    </a:cubicBezTo>
                    <a:lnTo>
                      <a:pt x="160" y="23"/>
                    </a:lnTo>
                    <a:cubicBezTo>
                      <a:pt x="149" y="25"/>
                      <a:pt x="141" y="36"/>
                      <a:pt x="143" y="48"/>
                    </a:cubicBezTo>
                    <a:lnTo>
                      <a:pt x="143" y="48"/>
                    </a:lnTo>
                    <a:cubicBezTo>
                      <a:pt x="146" y="60"/>
                      <a:pt x="157" y="67"/>
                      <a:pt x="168" y="65"/>
                    </a:cubicBezTo>
                    <a:lnTo>
                      <a:pt x="168" y="65"/>
                    </a:lnTo>
                    <a:cubicBezTo>
                      <a:pt x="180" y="63"/>
                      <a:pt x="188" y="52"/>
                      <a:pt x="185" y="40"/>
                    </a:cubicBezTo>
                    <a:lnTo>
                      <a:pt x="185" y="40"/>
                    </a:lnTo>
                    <a:cubicBezTo>
                      <a:pt x="183" y="28"/>
                      <a:pt x="172" y="21"/>
                      <a:pt x="160" y="23"/>
                    </a:cubicBezTo>
                    <a:cubicBezTo>
                      <a:pt x="155" y="24"/>
                      <a:pt x="150" y="25"/>
                      <a:pt x="147" y="26"/>
                    </a:cubicBezTo>
                    <a:cubicBezTo>
                      <a:pt x="144" y="27"/>
                      <a:pt x="142" y="27"/>
                      <a:pt x="141" y="28"/>
                    </a:cubicBezTo>
                    <a:cubicBezTo>
                      <a:pt x="141" y="28"/>
                      <a:pt x="141" y="28"/>
                      <a:pt x="142" y="27"/>
                    </a:cubicBezTo>
                    <a:cubicBezTo>
                      <a:pt x="142" y="27"/>
                      <a:pt x="145" y="27"/>
                      <a:pt x="148" y="28"/>
                    </a:cubicBezTo>
                    <a:cubicBezTo>
                      <a:pt x="155" y="30"/>
                      <a:pt x="164" y="56"/>
                      <a:pt x="161" y="63"/>
                    </a:cubicBezTo>
                    <a:cubicBezTo>
                      <a:pt x="156" y="67"/>
                      <a:pt x="160" y="65"/>
                      <a:pt x="164" y="63"/>
                    </a:cubicBezTo>
                    <a:cubicBezTo>
                      <a:pt x="172" y="60"/>
                      <a:pt x="184" y="56"/>
                      <a:pt x="195" y="53"/>
                    </a:cubicBezTo>
                    <a:cubicBezTo>
                      <a:pt x="202" y="51"/>
                      <a:pt x="208" y="50"/>
                      <a:pt x="212" y="48"/>
                    </a:cubicBezTo>
                    <a:cubicBezTo>
                      <a:pt x="215" y="48"/>
                      <a:pt x="218" y="47"/>
                      <a:pt x="219" y="47"/>
                    </a:cubicBezTo>
                    <a:cubicBezTo>
                      <a:pt x="220" y="47"/>
                      <a:pt x="220" y="47"/>
                      <a:pt x="220" y="47"/>
                    </a:cubicBezTo>
                    <a:cubicBezTo>
                      <a:pt x="219" y="47"/>
                      <a:pt x="214" y="47"/>
                      <a:pt x="196" y="20"/>
                    </a:cubicBezTo>
                    <a:lnTo>
                      <a:pt x="196" y="20"/>
                    </a:lnTo>
                    <a:cubicBezTo>
                      <a:pt x="193" y="31"/>
                      <a:pt x="199" y="43"/>
                      <a:pt x="211" y="46"/>
                    </a:cubicBezTo>
                    <a:lnTo>
                      <a:pt x="211" y="46"/>
                    </a:lnTo>
                    <a:cubicBezTo>
                      <a:pt x="222" y="49"/>
                      <a:pt x="234" y="43"/>
                      <a:pt x="237" y="31"/>
                    </a:cubicBezTo>
                    <a:lnTo>
                      <a:pt x="237" y="31"/>
                    </a:lnTo>
                    <a:cubicBezTo>
                      <a:pt x="241" y="20"/>
                      <a:pt x="234" y="8"/>
                      <a:pt x="223" y="5"/>
                    </a:cubicBezTo>
                    <a:lnTo>
                      <a:pt x="223" y="5"/>
                    </a:lnTo>
                    <a:cubicBezTo>
                      <a:pt x="211" y="2"/>
                      <a:pt x="199" y="8"/>
                      <a:pt x="196" y="20"/>
                    </a:cubicBezTo>
                    <a:cubicBezTo>
                      <a:pt x="207" y="7"/>
                      <a:pt x="210" y="5"/>
                      <a:pt x="210" y="5"/>
                    </a:cubicBezTo>
                    <a:cubicBezTo>
                      <a:pt x="208" y="6"/>
                      <a:pt x="192" y="9"/>
                      <a:pt x="174" y="14"/>
                    </a:cubicBezTo>
                    <a:cubicBezTo>
                      <a:pt x="157" y="19"/>
                      <a:pt x="139" y="26"/>
                      <a:pt x="125" y="31"/>
                    </a:cubicBezTo>
                    <a:cubicBezTo>
                      <a:pt x="118" y="33"/>
                      <a:pt x="113" y="35"/>
                      <a:pt x="108" y="36"/>
                    </a:cubicBezTo>
                    <a:cubicBezTo>
                      <a:pt x="106" y="37"/>
                      <a:pt x="104" y="37"/>
                      <a:pt x="102" y="38"/>
                    </a:cubicBezTo>
                    <a:cubicBezTo>
                      <a:pt x="98" y="39"/>
                      <a:pt x="97" y="39"/>
                      <a:pt x="97" y="39"/>
                    </a:cubicBezTo>
                    <a:cubicBezTo>
                      <a:pt x="97" y="39"/>
                      <a:pt x="100" y="39"/>
                      <a:pt x="102" y="39"/>
                    </a:cubicBezTo>
                    <a:cubicBezTo>
                      <a:pt x="103" y="39"/>
                      <a:pt x="108" y="40"/>
                      <a:pt x="111" y="42"/>
                    </a:cubicBezTo>
                    <a:cubicBezTo>
                      <a:pt x="115" y="45"/>
                      <a:pt x="120" y="56"/>
                      <a:pt x="121" y="61"/>
                    </a:cubicBezTo>
                    <a:cubicBezTo>
                      <a:pt x="114" y="75"/>
                      <a:pt x="118" y="72"/>
                      <a:pt x="124" y="69"/>
                    </a:cubicBezTo>
                    <a:cubicBezTo>
                      <a:pt x="132" y="64"/>
                      <a:pt x="141" y="59"/>
                      <a:pt x="150" y="54"/>
                    </a:cubicBezTo>
                    <a:cubicBezTo>
                      <a:pt x="153" y="52"/>
                      <a:pt x="157" y="49"/>
                      <a:pt x="160" y="47"/>
                    </a:cubicBezTo>
                    <a:cubicBezTo>
                      <a:pt x="162" y="44"/>
                      <a:pt x="167" y="40"/>
                      <a:pt x="169" y="35"/>
                    </a:cubicBezTo>
                    <a:cubicBezTo>
                      <a:pt x="172" y="23"/>
                      <a:pt x="169" y="12"/>
                      <a:pt x="165" y="6"/>
                    </a:cubicBezTo>
                    <a:cubicBezTo>
                      <a:pt x="160" y="2"/>
                      <a:pt x="150" y="0"/>
                      <a:pt x="145" y="0"/>
                    </a:cubicBezTo>
                    <a:cubicBezTo>
                      <a:pt x="127" y="4"/>
                      <a:pt x="103" y="20"/>
                      <a:pt x="85" y="34"/>
                    </a:cubicBezTo>
                    <a:cubicBezTo>
                      <a:pt x="74" y="42"/>
                      <a:pt x="65" y="50"/>
                      <a:pt x="59" y="55"/>
                    </a:cubicBezTo>
                    <a:cubicBezTo>
                      <a:pt x="56" y="58"/>
                      <a:pt x="54" y="60"/>
                      <a:pt x="56" y="58"/>
                    </a:cubicBezTo>
                    <a:cubicBezTo>
                      <a:pt x="69" y="54"/>
                      <a:pt x="79" y="56"/>
                      <a:pt x="84" y="60"/>
                    </a:cubicBezTo>
                    <a:cubicBezTo>
                      <a:pt x="87" y="64"/>
                      <a:pt x="90" y="72"/>
                      <a:pt x="90" y="75"/>
                    </a:cubicBezTo>
                    <a:cubicBezTo>
                      <a:pt x="90" y="78"/>
                      <a:pt x="89" y="82"/>
                      <a:pt x="89" y="82"/>
                    </a:cubicBezTo>
                    <a:cubicBezTo>
                      <a:pt x="89" y="83"/>
                      <a:pt x="89" y="83"/>
                      <a:pt x="90" y="81"/>
                    </a:cubicBezTo>
                    <a:cubicBezTo>
                      <a:pt x="93" y="76"/>
                      <a:pt x="101" y="67"/>
                      <a:pt x="108" y="59"/>
                    </a:cubicBezTo>
                    <a:cubicBezTo>
                      <a:pt x="110" y="56"/>
                      <a:pt x="113" y="52"/>
                      <a:pt x="116" y="48"/>
                    </a:cubicBezTo>
                    <a:cubicBezTo>
                      <a:pt x="118" y="44"/>
                      <a:pt x="120" y="39"/>
                      <a:pt x="120" y="35"/>
                    </a:cubicBezTo>
                    <a:cubicBezTo>
                      <a:pt x="121" y="32"/>
                      <a:pt x="120" y="26"/>
                      <a:pt x="118" y="22"/>
                    </a:cubicBezTo>
                    <a:cubicBezTo>
                      <a:pt x="116" y="19"/>
                      <a:pt x="111" y="13"/>
                      <a:pt x="108" y="11"/>
                    </a:cubicBezTo>
                    <a:cubicBezTo>
                      <a:pt x="90" y="9"/>
                      <a:pt x="79" y="13"/>
                      <a:pt x="72" y="16"/>
                    </a:cubicBezTo>
                    <a:cubicBezTo>
                      <a:pt x="67" y="20"/>
                      <a:pt x="62" y="23"/>
                      <a:pt x="59" y="26"/>
                    </a:cubicBezTo>
                    <a:cubicBezTo>
                      <a:pt x="56" y="28"/>
                      <a:pt x="53" y="31"/>
                      <a:pt x="49" y="35"/>
                    </a:cubicBezTo>
                    <a:cubicBezTo>
                      <a:pt x="46" y="37"/>
                      <a:pt x="44" y="40"/>
                      <a:pt x="41" y="42"/>
                    </a:cubicBezTo>
                    <a:cubicBezTo>
                      <a:pt x="37" y="46"/>
                      <a:pt x="34" y="49"/>
                      <a:pt x="32" y="51"/>
                    </a:cubicBezTo>
                    <a:lnTo>
                      <a:pt x="32" y="51"/>
                    </a:lnTo>
                    <a:cubicBezTo>
                      <a:pt x="23" y="59"/>
                      <a:pt x="23" y="72"/>
                      <a:pt x="31" y="81"/>
                    </a:cubicBezTo>
                    <a:lnTo>
                      <a:pt x="31" y="81"/>
                    </a:lnTo>
                    <a:cubicBezTo>
                      <a:pt x="39" y="90"/>
                      <a:pt x="52" y="90"/>
                      <a:pt x="61" y="82"/>
                    </a:cubicBezTo>
                    <a:lnTo>
                      <a:pt x="61" y="82"/>
                    </a:lnTo>
                    <a:cubicBezTo>
                      <a:pt x="70" y="74"/>
                      <a:pt x="70" y="61"/>
                      <a:pt x="62" y="52"/>
                    </a:cubicBezTo>
                    <a:lnTo>
                      <a:pt x="62" y="52"/>
                    </a:lnTo>
                    <a:cubicBezTo>
                      <a:pt x="54" y="43"/>
                      <a:pt x="40" y="43"/>
                      <a:pt x="32" y="51"/>
                    </a:cubicBezTo>
                    <a:cubicBezTo>
                      <a:pt x="31" y="52"/>
                      <a:pt x="27" y="54"/>
                      <a:pt x="23" y="57"/>
                    </a:cubicBezTo>
                    <a:lnTo>
                      <a:pt x="23" y="57"/>
                    </a:lnTo>
                    <a:cubicBezTo>
                      <a:pt x="15" y="65"/>
                      <a:pt x="14" y="78"/>
                      <a:pt x="22" y="87"/>
                    </a:cubicBezTo>
                    <a:lnTo>
                      <a:pt x="22" y="87"/>
                    </a:lnTo>
                    <a:cubicBezTo>
                      <a:pt x="30" y="96"/>
                      <a:pt x="43" y="97"/>
                      <a:pt x="52" y="89"/>
                    </a:cubicBezTo>
                    <a:lnTo>
                      <a:pt x="52" y="89"/>
                    </a:lnTo>
                    <a:cubicBezTo>
                      <a:pt x="61" y="81"/>
                      <a:pt x="62" y="67"/>
                      <a:pt x="54" y="58"/>
                    </a:cubicBezTo>
                    <a:lnTo>
                      <a:pt x="54" y="58"/>
                    </a:lnTo>
                    <a:cubicBezTo>
                      <a:pt x="46" y="50"/>
                      <a:pt x="32" y="49"/>
                      <a:pt x="23" y="57"/>
                    </a:cubicBezTo>
                    <a:cubicBezTo>
                      <a:pt x="15" y="72"/>
                      <a:pt x="16" y="76"/>
                      <a:pt x="16" y="71"/>
                    </a:cubicBezTo>
                    <a:lnTo>
                      <a:pt x="16" y="71"/>
                    </a:lnTo>
                    <a:cubicBezTo>
                      <a:pt x="12" y="83"/>
                      <a:pt x="18" y="95"/>
                      <a:pt x="29" y="99"/>
                    </a:cubicBezTo>
                    <a:lnTo>
                      <a:pt x="29" y="99"/>
                    </a:lnTo>
                    <a:cubicBezTo>
                      <a:pt x="40" y="103"/>
                      <a:pt x="52" y="97"/>
                      <a:pt x="57" y="86"/>
                    </a:cubicBezTo>
                    <a:lnTo>
                      <a:pt x="57" y="86"/>
                    </a:lnTo>
                    <a:cubicBezTo>
                      <a:pt x="61" y="75"/>
                      <a:pt x="55" y="63"/>
                      <a:pt x="44" y="59"/>
                    </a:cubicBezTo>
                    <a:lnTo>
                      <a:pt x="44" y="59"/>
                    </a:lnTo>
                    <a:cubicBezTo>
                      <a:pt x="33" y="55"/>
                      <a:pt x="20" y="60"/>
                      <a:pt x="16" y="71"/>
                    </a:cubicBezTo>
                    <a:cubicBezTo>
                      <a:pt x="18" y="68"/>
                      <a:pt x="15" y="71"/>
                      <a:pt x="14" y="71"/>
                    </a:cubicBezTo>
                    <a:lnTo>
                      <a:pt x="14" y="71"/>
                    </a:lnTo>
                    <a:cubicBezTo>
                      <a:pt x="3" y="77"/>
                      <a:pt x="0" y="90"/>
                      <a:pt x="5" y="100"/>
                    </a:cubicBezTo>
                    <a:lnTo>
                      <a:pt x="5" y="100"/>
                    </a:lnTo>
                    <a:cubicBezTo>
                      <a:pt x="11" y="111"/>
                      <a:pt x="24" y="114"/>
                      <a:pt x="35" y="109"/>
                    </a:cubicBezTo>
                    <a:cubicBezTo>
                      <a:pt x="41" y="105"/>
                      <a:pt x="49" y="98"/>
                      <a:pt x="54" y="92"/>
                    </a:cubicBezTo>
                    <a:cubicBezTo>
                      <a:pt x="59" y="78"/>
                      <a:pt x="58" y="78"/>
                      <a:pt x="57" y="83"/>
                    </a:cubicBezTo>
                    <a:cubicBezTo>
                      <a:pt x="52" y="88"/>
                      <a:pt x="55" y="87"/>
                      <a:pt x="59" y="84"/>
                    </a:cubicBezTo>
                    <a:cubicBezTo>
                      <a:pt x="64" y="80"/>
                      <a:pt x="67" y="77"/>
                      <a:pt x="70" y="74"/>
                    </a:cubicBezTo>
                    <a:cubicBezTo>
                      <a:pt x="72" y="72"/>
                      <a:pt x="75" y="69"/>
                      <a:pt x="78" y="67"/>
                    </a:cubicBezTo>
                    <a:cubicBezTo>
                      <a:pt x="81" y="63"/>
                      <a:pt x="84" y="61"/>
                      <a:pt x="87" y="59"/>
                    </a:cubicBezTo>
                    <a:cubicBezTo>
                      <a:pt x="90" y="56"/>
                      <a:pt x="91" y="55"/>
                      <a:pt x="93" y="54"/>
                    </a:cubicBezTo>
                    <a:cubicBezTo>
                      <a:pt x="96" y="52"/>
                      <a:pt x="99" y="51"/>
                      <a:pt x="97" y="52"/>
                    </a:cubicBezTo>
                    <a:cubicBezTo>
                      <a:pt x="86" y="48"/>
                      <a:pt x="81" y="43"/>
                      <a:pt x="79" y="40"/>
                    </a:cubicBezTo>
                    <a:cubicBezTo>
                      <a:pt x="78" y="37"/>
                      <a:pt x="78" y="33"/>
                      <a:pt x="78" y="31"/>
                    </a:cubicBezTo>
                    <a:cubicBezTo>
                      <a:pt x="78" y="29"/>
                      <a:pt x="79" y="26"/>
                      <a:pt x="79" y="27"/>
                    </a:cubicBezTo>
                    <a:cubicBezTo>
                      <a:pt x="79" y="27"/>
                      <a:pt x="77" y="28"/>
                      <a:pt x="75" y="31"/>
                    </a:cubicBezTo>
                    <a:cubicBezTo>
                      <a:pt x="68" y="40"/>
                      <a:pt x="60" y="50"/>
                      <a:pt x="55" y="57"/>
                    </a:cubicBezTo>
                    <a:cubicBezTo>
                      <a:pt x="52" y="60"/>
                      <a:pt x="51" y="63"/>
                      <a:pt x="50" y="66"/>
                    </a:cubicBezTo>
                    <a:cubicBezTo>
                      <a:pt x="49" y="67"/>
                      <a:pt x="48" y="71"/>
                      <a:pt x="48" y="75"/>
                    </a:cubicBezTo>
                    <a:cubicBezTo>
                      <a:pt x="48" y="78"/>
                      <a:pt x="51" y="86"/>
                      <a:pt x="54" y="91"/>
                    </a:cubicBezTo>
                    <a:cubicBezTo>
                      <a:pt x="60" y="95"/>
                      <a:pt x="70" y="97"/>
                      <a:pt x="73" y="96"/>
                    </a:cubicBezTo>
                    <a:cubicBezTo>
                      <a:pt x="85" y="90"/>
                      <a:pt x="87" y="88"/>
                      <a:pt x="89" y="86"/>
                    </a:cubicBezTo>
                    <a:cubicBezTo>
                      <a:pt x="93" y="82"/>
                      <a:pt x="101" y="75"/>
                      <a:pt x="111" y="68"/>
                    </a:cubicBezTo>
                    <a:cubicBezTo>
                      <a:pt x="127" y="55"/>
                      <a:pt x="147" y="42"/>
                      <a:pt x="151" y="42"/>
                    </a:cubicBezTo>
                    <a:cubicBezTo>
                      <a:pt x="146" y="42"/>
                      <a:pt x="139" y="40"/>
                      <a:pt x="135" y="38"/>
                    </a:cubicBezTo>
                    <a:cubicBezTo>
                      <a:pt x="132" y="33"/>
                      <a:pt x="130" y="24"/>
                      <a:pt x="130" y="21"/>
                    </a:cubicBezTo>
                    <a:cubicBezTo>
                      <a:pt x="133" y="13"/>
                      <a:pt x="133" y="13"/>
                      <a:pt x="131" y="15"/>
                    </a:cubicBezTo>
                    <a:cubicBezTo>
                      <a:pt x="130" y="16"/>
                      <a:pt x="129" y="17"/>
                      <a:pt x="127" y="18"/>
                    </a:cubicBezTo>
                    <a:cubicBezTo>
                      <a:pt x="121" y="22"/>
                      <a:pt x="111" y="26"/>
                      <a:pt x="102" y="32"/>
                    </a:cubicBezTo>
                    <a:cubicBezTo>
                      <a:pt x="95" y="36"/>
                      <a:pt x="88" y="41"/>
                      <a:pt x="84" y="45"/>
                    </a:cubicBezTo>
                    <a:cubicBezTo>
                      <a:pt x="78" y="64"/>
                      <a:pt x="84" y="75"/>
                      <a:pt x="88" y="78"/>
                    </a:cubicBezTo>
                    <a:cubicBezTo>
                      <a:pt x="91" y="80"/>
                      <a:pt x="96" y="81"/>
                      <a:pt x="98" y="81"/>
                    </a:cubicBezTo>
                    <a:cubicBezTo>
                      <a:pt x="100" y="81"/>
                      <a:pt x="103" y="81"/>
                      <a:pt x="105" y="81"/>
                    </a:cubicBezTo>
                    <a:cubicBezTo>
                      <a:pt x="107" y="81"/>
                      <a:pt x="109" y="80"/>
                      <a:pt x="111" y="79"/>
                    </a:cubicBezTo>
                    <a:cubicBezTo>
                      <a:pt x="112" y="79"/>
                      <a:pt x="116" y="78"/>
                      <a:pt x="120" y="77"/>
                    </a:cubicBezTo>
                    <a:cubicBezTo>
                      <a:pt x="126" y="76"/>
                      <a:pt x="132" y="74"/>
                      <a:pt x="139" y="71"/>
                    </a:cubicBezTo>
                    <a:cubicBezTo>
                      <a:pt x="153" y="66"/>
                      <a:pt x="171" y="60"/>
                      <a:pt x="187" y="55"/>
                    </a:cubicBezTo>
                    <a:cubicBezTo>
                      <a:pt x="202" y="51"/>
                      <a:pt x="216" y="48"/>
                      <a:pt x="221" y="47"/>
                    </a:cubicBezTo>
                    <a:cubicBezTo>
                      <a:pt x="223" y="46"/>
                      <a:pt x="227" y="45"/>
                      <a:pt x="237" y="31"/>
                    </a:cubicBezTo>
                    <a:cubicBezTo>
                      <a:pt x="219" y="4"/>
                      <a:pt x="214" y="4"/>
                      <a:pt x="213" y="4"/>
                    </a:cubicBezTo>
                    <a:cubicBezTo>
                      <a:pt x="212" y="5"/>
                      <a:pt x="211" y="5"/>
                      <a:pt x="210" y="5"/>
                    </a:cubicBezTo>
                    <a:cubicBezTo>
                      <a:pt x="208" y="5"/>
                      <a:pt x="205" y="6"/>
                      <a:pt x="202" y="7"/>
                    </a:cubicBezTo>
                    <a:cubicBezTo>
                      <a:pt x="197" y="8"/>
                      <a:pt x="190" y="10"/>
                      <a:pt x="184" y="12"/>
                    </a:cubicBezTo>
                    <a:cubicBezTo>
                      <a:pt x="171" y="15"/>
                      <a:pt x="157" y="20"/>
                      <a:pt x="148" y="24"/>
                    </a:cubicBezTo>
                    <a:cubicBezTo>
                      <a:pt x="142" y="26"/>
                      <a:pt x="137" y="28"/>
                      <a:pt x="134" y="30"/>
                    </a:cubicBezTo>
                    <a:cubicBezTo>
                      <a:pt x="124" y="41"/>
                      <a:pt x="134" y="67"/>
                      <a:pt x="140" y="70"/>
                    </a:cubicBezTo>
                    <a:cubicBezTo>
                      <a:pt x="144" y="70"/>
                      <a:pt x="147" y="70"/>
                      <a:pt x="148" y="70"/>
                    </a:cubicBezTo>
                    <a:cubicBezTo>
                      <a:pt x="149" y="70"/>
                      <a:pt x="150" y="69"/>
                      <a:pt x="151" y="69"/>
                    </a:cubicBezTo>
                    <a:cubicBezTo>
                      <a:pt x="153" y="69"/>
                      <a:pt x="155" y="68"/>
                      <a:pt x="158" y="68"/>
                    </a:cubicBezTo>
                    <a:cubicBezTo>
                      <a:pt x="160" y="67"/>
                      <a:pt x="165" y="66"/>
                      <a:pt x="169" y="65"/>
                    </a:cubicBezTo>
                    <a:cubicBezTo>
                      <a:pt x="178" y="63"/>
                      <a:pt x="188" y="62"/>
                      <a:pt x="198" y="61"/>
                    </a:cubicBezTo>
                    <a:cubicBezTo>
                      <a:pt x="207" y="60"/>
                      <a:pt x="215" y="60"/>
                      <a:pt x="224" y="60"/>
                    </a:cubicBezTo>
                    <a:cubicBezTo>
                      <a:pt x="240" y="60"/>
                      <a:pt x="253" y="60"/>
                      <a:pt x="261" y="62"/>
                    </a:cubicBezTo>
                    <a:lnTo>
                      <a:pt x="261" y="62"/>
                    </a:lnTo>
                    <a:cubicBezTo>
                      <a:pt x="272" y="64"/>
                      <a:pt x="284" y="56"/>
                      <a:pt x="286" y="45"/>
                    </a:cubicBezTo>
                    <a:lnTo>
                      <a:pt x="286" y="45"/>
                    </a:lnTo>
                    <a:cubicBezTo>
                      <a:pt x="288" y="33"/>
                      <a:pt x="280" y="22"/>
                      <a:pt x="269" y="2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
              <p:cNvSpPr/>
              <p:nvPr/>
            </p:nvSpPr>
            <p:spPr>
              <a:xfrm>
                <a:off x="4276" y="2905"/>
                <a:ext cx="226" cy="219"/>
              </a:xfrm>
              <a:custGeom>
                <a:avLst/>
                <a:gdLst/>
                <a:ahLst/>
                <a:cxnLst/>
                <a:rect l="l" t="t" r="r" b="b"/>
                <a:pathLst>
                  <a:path w="230" h="297" extrusionOk="0">
                    <a:moveTo>
                      <a:pt x="84" y="245"/>
                    </a:moveTo>
                    <a:lnTo>
                      <a:pt x="84" y="245"/>
                    </a:lnTo>
                    <a:cubicBezTo>
                      <a:pt x="91" y="237"/>
                      <a:pt x="95" y="228"/>
                      <a:pt x="96" y="222"/>
                    </a:cubicBezTo>
                    <a:lnTo>
                      <a:pt x="96" y="222"/>
                    </a:lnTo>
                    <a:cubicBezTo>
                      <a:pt x="99" y="211"/>
                      <a:pt x="92" y="199"/>
                      <a:pt x="81" y="196"/>
                    </a:cubicBezTo>
                    <a:lnTo>
                      <a:pt x="81" y="196"/>
                    </a:lnTo>
                    <a:cubicBezTo>
                      <a:pt x="70" y="193"/>
                      <a:pt x="58" y="200"/>
                      <a:pt x="55" y="212"/>
                    </a:cubicBezTo>
                    <a:lnTo>
                      <a:pt x="55" y="212"/>
                    </a:lnTo>
                    <a:cubicBezTo>
                      <a:pt x="52" y="223"/>
                      <a:pt x="59" y="235"/>
                      <a:pt x="70" y="238"/>
                    </a:cubicBezTo>
                    <a:lnTo>
                      <a:pt x="70" y="238"/>
                    </a:lnTo>
                    <a:cubicBezTo>
                      <a:pt x="82" y="241"/>
                      <a:pt x="93" y="234"/>
                      <a:pt x="96" y="222"/>
                    </a:cubicBezTo>
                    <a:cubicBezTo>
                      <a:pt x="98" y="218"/>
                      <a:pt x="99" y="213"/>
                      <a:pt x="100" y="209"/>
                    </a:cubicBezTo>
                    <a:lnTo>
                      <a:pt x="100" y="209"/>
                    </a:lnTo>
                    <a:cubicBezTo>
                      <a:pt x="103" y="197"/>
                      <a:pt x="97" y="186"/>
                      <a:pt x="85" y="182"/>
                    </a:cubicBezTo>
                    <a:lnTo>
                      <a:pt x="85" y="182"/>
                    </a:lnTo>
                    <a:cubicBezTo>
                      <a:pt x="74" y="179"/>
                      <a:pt x="62" y="186"/>
                      <a:pt x="59" y="197"/>
                    </a:cubicBezTo>
                    <a:lnTo>
                      <a:pt x="59" y="197"/>
                    </a:lnTo>
                    <a:cubicBezTo>
                      <a:pt x="56" y="209"/>
                      <a:pt x="62" y="220"/>
                      <a:pt x="74" y="224"/>
                    </a:cubicBezTo>
                    <a:lnTo>
                      <a:pt x="74" y="224"/>
                    </a:lnTo>
                    <a:cubicBezTo>
                      <a:pt x="85" y="227"/>
                      <a:pt x="97" y="220"/>
                      <a:pt x="100" y="209"/>
                    </a:cubicBezTo>
                    <a:cubicBezTo>
                      <a:pt x="101" y="207"/>
                      <a:pt x="102" y="205"/>
                      <a:pt x="102" y="203"/>
                    </a:cubicBezTo>
                    <a:lnTo>
                      <a:pt x="102" y="203"/>
                    </a:lnTo>
                    <a:cubicBezTo>
                      <a:pt x="107" y="193"/>
                      <a:pt x="103" y="180"/>
                      <a:pt x="92" y="175"/>
                    </a:cubicBezTo>
                    <a:lnTo>
                      <a:pt x="92" y="175"/>
                    </a:lnTo>
                    <a:cubicBezTo>
                      <a:pt x="81" y="170"/>
                      <a:pt x="68" y="175"/>
                      <a:pt x="63" y="186"/>
                    </a:cubicBezTo>
                    <a:lnTo>
                      <a:pt x="63" y="186"/>
                    </a:lnTo>
                    <a:cubicBezTo>
                      <a:pt x="58" y="196"/>
                      <a:pt x="63" y="209"/>
                      <a:pt x="74" y="214"/>
                    </a:cubicBezTo>
                    <a:lnTo>
                      <a:pt x="74" y="214"/>
                    </a:lnTo>
                    <a:cubicBezTo>
                      <a:pt x="85" y="219"/>
                      <a:pt x="97" y="214"/>
                      <a:pt x="102" y="203"/>
                    </a:cubicBezTo>
                    <a:cubicBezTo>
                      <a:pt x="101" y="205"/>
                      <a:pt x="101" y="206"/>
                      <a:pt x="100" y="207"/>
                    </a:cubicBezTo>
                    <a:cubicBezTo>
                      <a:pt x="100" y="207"/>
                      <a:pt x="98" y="208"/>
                      <a:pt x="97" y="209"/>
                    </a:cubicBezTo>
                    <a:cubicBezTo>
                      <a:pt x="95" y="210"/>
                      <a:pt x="86" y="212"/>
                      <a:pt x="77" y="211"/>
                    </a:cubicBezTo>
                    <a:cubicBezTo>
                      <a:pt x="69" y="204"/>
                      <a:pt x="65" y="192"/>
                      <a:pt x="65" y="189"/>
                    </a:cubicBezTo>
                    <a:cubicBezTo>
                      <a:pt x="65" y="187"/>
                      <a:pt x="65" y="185"/>
                      <a:pt x="66" y="184"/>
                    </a:cubicBezTo>
                    <a:cubicBezTo>
                      <a:pt x="65" y="184"/>
                      <a:pt x="60" y="193"/>
                      <a:pt x="53" y="202"/>
                    </a:cubicBezTo>
                    <a:cubicBezTo>
                      <a:pt x="45" y="213"/>
                      <a:pt x="36" y="225"/>
                      <a:pt x="28" y="236"/>
                    </a:cubicBezTo>
                    <a:cubicBezTo>
                      <a:pt x="25" y="240"/>
                      <a:pt x="21" y="245"/>
                      <a:pt x="19" y="249"/>
                    </a:cubicBezTo>
                    <a:cubicBezTo>
                      <a:pt x="16" y="254"/>
                      <a:pt x="14" y="258"/>
                      <a:pt x="12" y="262"/>
                    </a:cubicBezTo>
                    <a:cubicBezTo>
                      <a:pt x="11" y="264"/>
                      <a:pt x="10" y="267"/>
                      <a:pt x="10" y="269"/>
                    </a:cubicBezTo>
                    <a:cubicBezTo>
                      <a:pt x="9" y="273"/>
                      <a:pt x="10" y="281"/>
                      <a:pt x="13" y="288"/>
                    </a:cubicBezTo>
                    <a:cubicBezTo>
                      <a:pt x="33" y="297"/>
                      <a:pt x="40" y="295"/>
                      <a:pt x="43" y="294"/>
                    </a:cubicBezTo>
                    <a:cubicBezTo>
                      <a:pt x="45" y="293"/>
                      <a:pt x="48" y="291"/>
                      <a:pt x="50" y="290"/>
                    </a:cubicBezTo>
                    <a:cubicBezTo>
                      <a:pt x="54" y="287"/>
                      <a:pt x="59" y="283"/>
                      <a:pt x="64" y="278"/>
                    </a:cubicBezTo>
                    <a:cubicBezTo>
                      <a:pt x="76" y="267"/>
                      <a:pt x="92" y="251"/>
                      <a:pt x="103" y="239"/>
                    </a:cubicBezTo>
                    <a:cubicBezTo>
                      <a:pt x="108" y="233"/>
                      <a:pt x="112" y="229"/>
                      <a:pt x="115" y="225"/>
                    </a:cubicBezTo>
                    <a:cubicBezTo>
                      <a:pt x="118" y="222"/>
                      <a:pt x="119" y="221"/>
                      <a:pt x="119" y="221"/>
                    </a:cubicBezTo>
                    <a:cubicBezTo>
                      <a:pt x="119" y="221"/>
                      <a:pt x="116" y="223"/>
                      <a:pt x="112" y="224"/>
                    </a:cubicBezTo>
                    <a:cubicBezTo>
                      <a:pt x="110" y="225"/>
                      <a:pt x="102" y="225"/>
                      <a:pt x="97" y="223"/>
                    </a:cubicBezTo>
                    <a:cubicBezTo>
                      <a:pt x="94" y="220"/>
                      <a:pt x="88" y="214"/>
                      <a:pt x="87" y="211"/>
                    </a:cubicBezTo>
                    <a:cubicBezTo>
                      <a:pt x="86" y="206"/>
                      <a:pt x="86" y="207"/>
                      <a:pt x="85" y="210"/>
                    </a:cubicBezTo>
                    <a:cubicBezTo>
                      <a:pt x="83" y="215"/>
                      <a:pt x="78" y="223"/>
                      <a:pt x="73" y="231"/>
                    </a:cubicBezTo>
                    <a:cubicBezTo>
                      <a:pt x="70" y="235"/>
                      <a:pt x="67" y="239"/>
                      <a:pt x="66" y="243"/>
                    </a:cubicBezTo>
                    <a:cubicBezTo>
                      <a:pt x="64" y="245"/>
                      <a:pt x="61" y="253"/>
                      <a:pt x="62" y="264"/>
                    </a:cubicBezTo>
                    <a:cubicBezTo>
                      <a:pt x="91" y="279"/>
                      <a:pt x="100" y="275"/>
                      <a:pt x="106" y="271"/>
                    </a:cubicBezTo>
                    <a:cubicBezTo>
                      <a:pt x="109" y="270"/>
                      <a:pt x="114" y="266"/>
                      <a:pt x="118" y="263"/>
                    </a:cubicBezTo>
                    <a:cubicBezTo>
                      <a:pt x="122" y="259"/>
                      <a:pt x="127" y="255"/>
                      <a:pt x="129" y="253"/>
                    </a:cubicBezTo>
                    <a:cubicBezTo>
                      <a:pt x="130" y="251"/>
                      <a:pt x="131" y="250"/>
                      <a:pt x="132" y="248"/>
                    </a:cubicBezTo>
                    <a:cubicBezTo>
                      <a:pt x="133" y="247"/>
                      <a:pt x="134" y="245"/>
                      <a:pt x="135" y="242"/>
                    </a:cubicBezTo>
                    <a:cubicBezTo>
                      <a:pt x="135" y="237"/>
                      <a:pt x="123" y="218"/>
                      <a:pt x="111" y="216"/>
                    </a:cubicBezTo>
                    <a:cubicBezTo>
                      <a:pt x="103" y="218"/>
                      <a:pt x="100" y="221"/>
                      <a:pt x="99" y="222"/>
                    </a:cubicBezTo>
                    <a:cubicBezTo>
                      <a:pt x="96" y="224"/>
                      <a:pt x="94" y="227"/>
                      <a:pt x="91" y="231"/>
                    </a:cubicBezTo>
                    <a:cubicBezTo>
                      <a:pt x="90" y="232"/>
                      <a:pt x="88" y="233"/>
                      <a:pt x="87" y="235"/>
                    </a:cubicBezTo>
                    <a:cubicBezTo>
                      <a:pt x="87" y="235"/>
                      <a:pt x="86" y="237"/>
                      <a:pt x="85" y="238"/>
                    </a:cubicBezTo>
                    <a:cubicBezTo>
                      <a:pt x="85" y="238"/>
                      <a:pt x="84" y="239"/>
                      <a:pt x="84" y="241"/>
                    </a:cubicBezTo>
                    <a:cubicBezTo>
                      <a:pt x="83" y="242"/>
                      <a:pt x="82" y="248"/>
                      <a:pt x="82" y="255"/>
                    </a:cubicBezTo>
                    <a:cubicBezTo>
                      <a:pt x="84" y="239"/>
                      <a:pt x="83" y="241"/>
                      <a:pt x="81" y="243"/>
                    </a:cubicBezTo>
                    <a:cubicBezTo>
                      <a:pt x="83" y="241"/>
                      <a:pt x="87" y="239"/>
                      <a:pt x="89" y="237"/>
                    </a:cubicBezTo>
                    <a:cubicBezTo>
                      <a:pt x="92" y="237"/>
                      <a:pt x="101" y="237"/>
                      <a:pt x="104" y="238"/>
                    </a:cubicBezTo>
                    <a:cubicBezTo>
                      <a:pt x="102" y="239"/>
                      <a:pt x="102" y="238"/>
                      <a:pt x="101" y="235"/>
                    </a:cubicBezTo>
                    <a:cubicBezTo>
                      <a:pt x="99" y="233"/>
                      <a:pt x="100" y="229"/>
                      <a:pt x="99" y="220"/>
                    </a:cubicBezTo>
                    <a:cubicBezTo>
                      <a:pt x="98" y="214"/>
                      <a:pt x="98" y="210"/>
                      <a:pt x="98" y="207"/>
                    </a:cubicBezTo>
                    <a:cubicBezTo>
                      <a:pt x="98" y="204"/>
                      <a:pt x="98" y="200"/>
                      <a:pt x="98" y="196"/>
                    </a:cubicBezTo>
                    <a:cubicBezTo>
                      <a:pt x="98" y="194"/>
                      <a:pt x="97" y="191"/>
                      <a:pt x="97" y="188"/>
                    </a:cubicBezTo>
                    <a:cubicBezTo>
                      <a:pt x="96" y="186"/>
                      <a:pt x="95" y="183"/>
                      <a:pt x="94" y="181"/>
                    </a:cubicBezTo>
                    <a:cubicBezTo>
                      <a:pt x="92" y="178"/>
                      <a:pt x="87" y="173"/>
                      <a:pt x="82" y="171"/>
                    </a:cubicBezTo>
                    <a:cubicBezTo>
                      <a:pt x="57" y="177"/>
                      <a:pt x="50" y="185"/>
                      <a:pt x="46" y="192"/>
                    </a:cubicBezTo>
                    <a:cubicBezTo>
                      <a:pt x="41" y="200"/>
                      <a:pt x="34" y="209"/>
                      <a:pt x="28" y="217"/>
                    </a:cubicBezTo>
                    <a:cubicBezTo>
                      <a:pt x="22" y="225"/>
                      <a:pt x="17" y="233"/>
                      <a:pt x="13" y="238"/>
                    </a:cubicBezTo>
                    <a:cubicBezTo>
                      <a:pt x="11" y="240"/>
                      <a:pt x="10" y="240"/>
                      <a:pt x="10" y="240"/>
                    </a:cubicBezTo>
                    <a:cubicBezTo>
                      <a:pt x="12" y="239"/>
                      <a:pt x="14" y="238"/>
                      <a:pt x="16" y="237"/>
                    </a:cubicBezTo>
                    <a:cubicBezTo>
                      <a:pt x="18" y="237"/>
                      <a:pt x="26" y="237"/>
                      <a:pt x="30" y="238"/>
                    </a:cubicBezTo>
                    <a:cubicBezTo>
                      <a:pt x="35" y="241"/>
                      <a:pt x="41" y="249"/>
                      <a:pt x="42" y="252"/>
                    </a:cubicBezTo>
                    <a:cubicBezTo>
                      <a:pt x="43" y="254"/>
                      <a:pt x="43" y="258"/>
                      <a:pt x="43" y="259"/>
                    </a:cubicBezTo>
                    <a:cubicBezTo>
                      <a:pt x="42" y="262"/>
                      <a:pt x="42" y="263"/>
                      <a:pt x="43" y="261"/>
                    </a:cubicBezTo>
                    <a:cubicBezTo>
                      <a:pt x="47" y="254"/>
                      <a:pt x="54" y="241"/>
                      <a:pt x="67" y="222"/>
                    </a:cubicBezTo>
                    <a:cubicBezTo>
                      <a:pt x="81" y="200"/>
                      <a:pt x="101" y="173"/>
                      <a:pt x="115" y="154"/>
                    </a:cubicBezTo>
                    <a:cubicBezTo>
                      <a:pt x="119" y="148"/>
                      <a:pt x="123" y="143"/>
                      <a:pt x="126" y="139"/>
                    </a:cubicBezTo>
                    <a:cubicBezTo>
                      <a:pt x="130" y="133"/>
                      <a:pt x="132" y="128"/>
                      <a:pt x="134" y="125"/>
                    </a:cubicBezTo>
                    <a:cubicBezTo>
                      <a:pt x="133" y="126"/>
                      <a:pt x="134" y="125"/>
                      <a:pt x="134" y="123"/>
                    </a:cubicBezTo>
                    <a:cubicBezTo>
                      <a:pt x="135" y="122"/>
                      <a:pt x="135" y="110"/>
                      <a:pt x="118" y="95"/>
                    </a:cubicBezTo>
                    <a:lnTo>
                      <a:pt x="118" y="95"/>
                    </a:lnTo>
                    <a:cubicBezTo>
                      <a:pt x="107" y="92"/>
                      <a:pt x="96" y="100"/>
                      <a:pt x="93" y="112"/>
                    </a:cubicBezTo>
                    <a:lnTo>
                      <a:pt x="93" y="112"/>
                    </a:lnTo>
                    <a:cubicBezTo>
                      <a:pt x="91" y="123"/>
                      <a:pt x="99" y="134"/>
                      <a:pt x="110" y="137"/>
                    </a:cubicBezTo>
                    <a:lnTo>
                      <a:pt x="110" y="137"/>
                    </a:lnTo>
                    <a:cubicBezTo>
                      <a:pt x="122" y="139"/>
                      <a:pt x="133" y="131"/>
                      <a:pt x="135" y="120"/>
                    </a:cubicBezTo>
                    <a:lnTo>
                      <a:pt x="135" y="120"/>
                    </a:lnTo>
                    <a:cubicBezTo>
                      <a:pt x="138" y="108"/>
                      <a:pt x="130" y="97"/>
                      <a:pt x="118" y="95"/>
                    </a:cubicBezTo>
                    <a:cubicBezTo>
                      <a:pt x="105" y="96"/>
                      <a:pt x="99" y="100"/>
                      <a:pt x="98" y="101"/>
                    </a:cubicBezTo>
                    <a:cubicBezTo>
                      <a:pt x="98" y="102"/>
                      <a:pt x="97" y="103"/>
                      <a:pt x="97" y="103"/>
                    </a:cubicBezTo>
                    <a:cubicBezTo>
                      <a:pt x="95" y="105"/>
                      <a:pt x="93" y="108"/>
                      <a:pt x="91" y="111"/>
                    </a:cubicBezTo>
                    <a:cubicBezTo>
                      <a:pt x="88" y="115"/>
                      <a:pt x="83" y="121"/>
                      <a:pt x="78" y="128"/>
                    </a:cubicBezTo>
                    <a:cubicBezTo>
                      <a:pt x="67" y="144"/>
                      <a:pt x="53" y="167"/>
                      <a:pt x="41" y="186"/>
                    </a:cubicBezTo>
                    <a:cubicBezTo>
                      <a:pt x="36" y="195"/>
                      <a:pt x="31" y="204"/>
                      <a:pt x="27" y="210"/>
                    </a:cubicBezTo>
                    <a:cubicBezTo>
                      <a:pt x="25" y="214"/>
                      <a:pt x="23" y="219"/>
                      <a:pt x="22" y="223"/>
                    </a:cubicBezTo>
                    <a:cubicBezTo>
                      <a:pt x="21" y="224"/>
                      <a:pt x="21" y="227"/>
                      <a:pt x="21" y="229"/>
                    </a:cubicBezTo>
                    <a:cubicBezTo>
                      <a:pt x="21" y="231"/>
                      <a:pt x="22" y="238"/>
                      <a:pt x="25" y="243"/>
                    </a:cubicBezTo>
                    <a:cubicBezTo>
                      <a:pt x="30" y="248"/>
                      <a:pt x="41" y="252"/>
                      <a:pt x="46" y="252"/>
                    </a:cubicBezTo>
                    <a:cubicBezTo>
                      <a:pt x="49" y="251"/>
                      <a:pt x="53" y="249"/>
                      <a:pt x="55" y="249"/>
                    </a:cubicBezTo>
                    <a:cubicBezTo>
                      <a:pt x="61" y="244"/>
                      <a:pt x="67" y="238"/>
                      <a:pt x="73" y="232"/>
                    </a:cubicBezTo>
                    <a:cubicBezTo>
                      <a:pt x="82" y="219"/>
                      <a:pt x="91" y="204"/>
                      <a:pt x="99" y="188"/>
                    </a:cubicBezTo>
                    <a:cubicBezTo>
                      <a:pt x="114" y="162"/>
                      <a:pt x="131" y="135"/>
                      <a:pt x="150" y="109"/>
                    </a:cubicBezTo>
                    <a:cubicBezTo>
                      <a:pt x="159" y="97"/>
                      <a:pt x="169" y="85"/>
                      <a:pt x="177" y="74"/>
                    </a:cubicBezTo>
                    <a:cubicBezTo>
                      <a:pt x="183" y="66"/>
                      <a:pt x="188" y="59"/>
                      <a:pt x="192" y="53"/>
                    </a:cubicBezTo>
                    <a:cubicBezTo>
                      <a:pt x="195" y="48"/>
                      <a:pt x="198" y="44"/>
                      <a:pt x="200" y="41"/>
                    </a:cubicBezTo>
                    <a:cubicBezTo>
                      <a:pt x="201" y="39"/>
                      <a:pt x="202" y="37"/>
                      <a:pt x="203" y="36"/>
                    </a:cubicBezTo>
                    <a:cubicBezTo>
                      <a:pt x="203" y="35"/>
                      <a:pt x="203" y="35"/>
                      <a:pt x="203" y="35"/>
                    </a:cubicBezTo>
                    <a:cubicBezTo>
                      <a:pt x="203" y="35"/>
                      <a:pt x="203" y="36"/>
                      <a:pt x="203" y="36"/>
                    </a:cubicBezTo>
                    <a:cubicBezTo>
                      <a:pt x="202" y="37"/>
                      <a:pt x="197" y="41"/>
                      <a:pt x="186" y="43"/>
                    </a:cubicBezTo>
                    <a:lnTo>
                      <a:pt x="186" y="43"/>
                    </a:lnTo>
                    <a:cubicBezTo>
                      <a:pt x="198" y="44"/>
                      <a:pt x="208" y="34"/>
                      <a:pt x="208" y="22"/>
                    </a:cubicBezTo>
                    <a:lnTo>
                      <a:pt x="208" y="22"/>
                    </a:lnTo>
                    <a:cubicBezTo>
                      <a:pt x="209" y="11"/>
                      <a:pt x="200" y="1"/>
                      <a:pt x="188" y="0"/>
                    </a:cubicBezTo>
                    <a:lnTo>
                      <a:pt x="188" y="0"/>
                    </a:lnTo>
                    <a:cubicBezTo>
                      <a:pt x="176" y="0"/>
                      <a:pt x="166" y="9"/>
                      <a:pt x="165" y="21"/>
                    </a:cubicBezTo>
                    <a:lnTo>
                      <a:pt x="165" y="21"/>
                    </a:lnTo>
                    <a:cubicBezTo>
                      <a:pt x="165" y="33"/>
                      <a:pt x="174" y="43"/>
                      <a:pt x="186" y="43"/>
                    </a:cubicBezTo>
                    <a:cubicBezTo>
                      <a:pt x="167" y="14"/>
                      <a:pt x="165" y="17"/>
                      <a:pt x="163" y="21"/>
                    </a:cubicBezTo>
                    <a:cubicBezTo>
                      <a:pt x="159" y="30"/>
                      <a:pt x="153" y="42"/>
                      <a:pt x="143" y="57"/>
                    </a:cubicBezTo>
                    <a:cubicBezTo>
                      <a:pt x="137" y="67"/>
                      <a:pt x="130" y="76"/>
                      <a:pt x="123" y="87"/>
                    </a:cubicBezTo>
                    <a:cubicBezTo>
                      <a:pt x="117" y="94"/>
                      <a:pt x="111" y="102"/>
                      <a:pt x="104" y="110"/>
                    </a:cubicBezTo>
                    <a:cubicBezTo>
                      <a:pt x="95" y="123"/>
                      <a:pt x="85" y="136"/>
                      <a:pt x="77" y="148"/>
                    </a:cubicBezTo>
                    <a:cubicBezTo>
                      <a:pt x="66" y="166"/>
                      <a:pt x="58" y="181"/>
                      <a:pt x="55" y="190"/>
                    </a:cubicBezTo>
                    <a:cubicBezTo>
                      <a:pt x="54" y="193"/>
                      <a:pt x="54" y="197"/>
                      <a:pt x="54" y="199"/>
                    </a:cubicBezTo>
                    <a:cubicBezTo>
                      <a:pt x="54" y="201"/>
                      <a:pt x="55" y="205"/>
                      <a:pt x="56" y="208"/>
                    </a:cubicBezTo>
                    <a:cubicBezTo>
                      <a:pt x="57" y="211"/>
                      <a:pt x="63" y="217"/>
                      <a:pt x="67" y="220"/>
                    </a:cubicBezTo>
                    <a:cubicBezTo>
                      <a:pt x="72" y="221"/>
                      <a:pt x="79" y="221"/>
                      <a:pt x="82" y="220"/>
                    </a:cubicBezTo>
                    <a:cubicBezTo>
                      <a:pt x="84" y="220"/>
                      <a:pt x="87" y="218"/>
                      <a:pt x="89" y="217"/>
                    </a:cubicBezTo>
                    <a:cubicBezTo>
                      <a:pt x="91" y="216"/>
                      <a:pt x="93" y="214"/>
                      <a:pt x="94" y="212"/>
                    </a:cubicBezTo>
                    <a:cubicBezTo>
                      <a:pt x="100" y="205"/>
                      <a:pt x="105" y="197"/>
                      <a:pt x="110" y="187"/>
                    </a:cubicBezTo>
                    <a:cubicBezTo>
                      <a:pt x="114" y="180"/>
                      <a:pt x="118" y="172"/>
                      <a:pt x="123" y="165"/>
                    </a:cubicBezTo>
                    <a:cubicBezTo>
                      <a:pt x="128" y="156"/>
                      <a:pt x="134" y="146"/>
                      <a:pt x="141" y="136"/>
                    </a:cubicBezTo>
                    <a:cubicBezTo>
                      <a:pt x="152" y="121"/>
                      <a:pt x="164" y="105"/>
                      <a:pt x="175" y="90"/>
                    </a:cubicBezTo>
                    <a:cubicBezTo>
                      <a:pt x="183" y="80"/>
                      <a:pt x="189" y="70"/>
                      <a:pt x="195" y="63"/>
                    </a:cubicBezTo>
                    <a:cubicBezTo>
                      <a:pt x="202" y="51"/>
                      <a:pt x="206" y="43"/>
                      <a:pt x="208" y="41"/>
                    </a:cubicBezTo>
                    <a:cubicBezTo>
                      <a:pt x="209" y="40"/>
                      <a:pt x="209" y="40"/>
                      <a:pt x="208" y="40"/>
                    </a:cubicBezTo>
                    <a:cubicBezTo>
                      <a:pt x="208" y="41"/>
                      <a:pt x="204" y="44"/>
                      <a:pt x="200" y="46"/>
                    </a:cubicBezTo>
                    <a:cubicBezTo>
                      <a:pt x="196" y="47"/>
                      <a:pt x="183" y="45"/>
                      <a:pt x="178" y="41"/>
                    </a:cubicBezTo>
                    <a:cubicBezTo>
                      <a:pt x="174" y="36"/>
                      <a:pt x="172" y="30"/>
                      <a:pt x="172" y="28"/>
                    </a:cubicBezTo>
                    <a:cubicBezTo>
                      <a:pt x="172" y="23"/>
                      <a:pt x="169" y="31"/>
                      <a:pt x="163" y="43"/>
                    </a:cubicBezTo>
                    <a:cubicBezTo>
                      <a:pt x="158" y="52"/>
                      <a:pt x="153" y="63"/>
                      <a:pt x="146" y="75"/>
                    </a:cubicBezTo>
                    <a:cubicBezTo>
                      <a:pt x="137" y="89"/>
                      <a:pt x="126" y="105"/>
                      <a:pt x="115" y="122"/>
                    </a:cubicBezTo>
                    <a:cubicBezTo>
                      <a:pt x="105" y="137"/>
                      <a:pt x="94" y="154"/>
                      <a:pt x="86" y="168"/>
                    </a:cubicBezTo>
                    <a:cubicBezTo>
                      <a:pt x="76" y="185"/>
                      <a:pt x="70" y="200"/>
                      <a:pt x="67" y="210"/>
                    </a:cubicBezTo>
                    <a:cubicBezTo>
                      <a:pt x="66" y="213"/>
                      <a:pt x="65" y="217"/>
                      <a:pt x="65" y="220"/>
                    </a:cubicBezTo>
                    <a:cubicBezTo>
                      <a:pt x="65" y="222"/>
                      <a:pt x="65" y="226"/>
                      <a:pt x="66" y="228"/>
                    </a:cubicBezTo>
                    <a:cubicBezTo>
                      <a:pt x="67" y="232"/>
                      <a:pt x="72" y="239"/>
                      <a:pt x="77" y="242"/>
                    </a:cubicBezTo>
                    <a:cubicBezTo>
                      <a:pt x="94" y="244"/>
                      <a:pt x="101" y="240"/>
                      <a:pt x="103" y="239"/>
                    </a:cubicBezTo>
                    <a:cubicBezTo>
                      <a:pt x="105" y="237"/>
                      <a:pt x="107" y="235"/>
                      <a:pt x="109" y="233"/>
                    </a:cubicBezTo>
                    <a:cubicBezTo>
                      <a:pt x="111" y="229"/>
                      <a:pt x="115" y="224"/>
                      <a:pt x="118" y="219"/>
                    </a:cubicBezTo>
                    <a:cubicBezTo>
                      <a:pt x="125" y="205"/>
                      <a:pt x="132" y="189"/>
                      <a:pt x="141" y="172"/>
                    </a:cubicBezTo>
                    <a:cubicBezTo>
                      <a:pt x="157" y="145"/>
                      <a:pt x="178" y="117"/>
                      <a:pt x="194" y="94"/>
                    </a:cubicBezTo>
                    <a:cubicBezTo>
                      <a:pt x="201" y="85"/>
                      <a:pt x="207" y="76"/>
                      <a:pt x="211" y="70"/>
                    </a:cubicBezTo>
                    <a:cubicBezTo>
                      <a:pt x="215" y="64"/>
                      <a:pt x="217" y="60"/>
                      <a:pt x="219" y="57"/>
                    </a:cubicBezTo>
                    <a:cubicBezTo>
                      <a:pt x="220" y="54"/>
                      <a:pt x="221" y="53"/>
                      <a:pt x="221" y="53"/>
                    </a:cubicBezTo>
                    <a:cubicBezTo>
                      <a:pt x="221" y="53"/>
                      <a:pt x="219" y="56"/>
                      <a:pt x="216" y="58"/>
                    </a:cubicBezTo>
                    <a:cubicBezTo>
                      <a:pt x="214" y="60"/>
                      <a:pt x="206" y="62"/>
                      <a:pt x="200" y="62"/>
                    </a:cubicBezTo>
                    <a:cubicBezTo>
                      <a:pt x="194" y="60"/>
                      <a:pt x="187" y="54"/>
                      <a:pt x="185" y="52"/>
                    </a:cubicBezTo>
                    <a:cubicBezTo>
                      <a:pt x="183" y="46"/>
                      <a:pt x="183" y="55"/>
                      <a:pt x="184" y="62"/>
                    </a:cubicBezTo>
                    <a:lnTo>
                      <a:pt x="184" y="62"/>
                    </a:lnTo>
                    <a:cubicBezTo>
                      <a:pt x="188" y="73"/>
                      <a:pt x="200" y="79"/>
                      <a:pt x="211" y="76"/>
                    </a:cubicBezTo>
                    <a:lnTo>
                      <a:pt x="211" y="76"/>
                    </a:lnTo>
                    <a:cubicBezTo>
                      <a:pt x="222" y="72"/>
                      <a:pt x="228" y="60"/>
                      <a:pt x="225" y="49"/>
                    </a:cubicBezTo>
                    <a:lnTo>
                      <a:pt x="225" y="49"/>
                    </a:lnTo>
                    <a:cubicBezTo>
                      <a:pt x="221" y="38"/>
                      <a:pt x="209" y="31"/>
                      <a:pt x="198" y="35"/>
                    </a:cubicBezTo>
                    <a:lnTo>
                      <a:pt x="198" y="35"/>
                    </a:lnTo>
                    <a:cubicBezTo>
                      <a:pt x="187" y="38"/>
                      <a:pt x="180" y="50"/>
                      <a:pt x="184" y="62"/>
                    </a:cubicBezTo>
                    <a:cubicBezTo>
                      <a:pt x="223" y="67"/>
                      <a:pt x="225" y="61"/>
                      <a:pt x="226" y="59"/>
                    </a:cubicBezTo>
                    <a:cubicBezTo>
                      <a:pt x="226" y="57"/>
                      <a:pt x="227" y="54"/>
                      <a:pt x="227" y="52"/>
                    </a:cubicBezTo>
                    <a:cubicBezTo>
                      <a:pt x="226" y="55"/>
                      <a:pt x="227" y="54"/>
                      <a:pt x="227" y="53"/>
                    </a:cubicBezTo>
                    <a:cubicBezTo>
                      <a:pt x="227" y="52"/>
                      <a:pt x="218" y="32"/>
                      <a:pt x="191" y="33"/>
                    </a:cubicBezTo>
                    <a:lnTo>
                      <a:pt x="191" y="33"/>
                    </a:lnTo>
                    <a:cubicBezTo>
                      <a:pt x="183" y="41"/>
                      <a:pt x="182" y="55"/>
                      <a:pt x="190" y="64"/>
                    </a:cubicBezTo>
                    <a:lnTo>
                      <a:pt x="190" y="64"/>
                    </a:lnTo>
                    <a:cubicBezTo>
                      <a:pt x="198" y="73"/>
                      <a:pt x="211" y="73"/>
                      <a:pt x="220" y="65"/>
                    </a:cubicBezTo>
                    <a:lnTo>
                      <a:pt x="220" y="65"/>
                    </a:lnTo>
                    <a:cubicBezTo>
                      <a:pt x="229" y="58"/>
                      <a:pt x="230" y="44"/>
                      <a:pt x="222" y="35"/>
                    </a:cubicBezTo>
                    <a:lnTo>
                      <a:pt x="222" y="35"/>
                    </a:lnTo>
                    <a:cubicBezTo>
                      <a:pt x="214" y="26"/>
                      <a:pt x="200" y="26"/>
                      <a:pt x="191" y="33"/>
                    </a:cubicBezTo>
                    <a:cubicBezTo>
                      <a:pt x="187" y="39"/>
                      <a:pt x="186" y="42"/>
                      <a:pt x="185" y="42"/>
                    </a:cubicBezTo>
                    <a:cubicBezTo>
                      <a:pt x="185" y="44"/>
                      <a:pt x="184" y="46"/>
                      <a:pt x="183" y="49"/>
                    </a:cubicBezTo>
                    <a:cubicBezTo>
                      <a:pt x="178" y="56"/>
                      <a:pt x="155" y="88"/>
                      <a:pt x="136" y="118"/>
                    </a:cubicBezTo>
                    <a:cubicBezTo>
                      <a:pt x="125" y="135"/>
                      <a:pt x="116" y="153"/>
                      <a:pt x="110" y="165"/>
                    </a:cubicBezTo>
                    <a:lnTo>
                      <a:pt x="110" y="165"/>
                    </a:lnTo>
                    <a:cubicBezTo>
                      <a:pt x="105" y="176"/>
                      <a:pt x="110" y="189"/>
                      <a:pt x="121" y="194"/>
                    </a:cubicBezTo>
                    <a:lnTo>
                      <a:pt x="121" y="194"/>
                    </a:lnTo>
                    <a:cubicBezTo>
                      <a:pt x="132" y="198"/>
                      <a:pt x="145" y="193"/>
                      <a:pt x="149" y="183"/>
                    </a:cubicBezTo>
                    <a:lnTo>
                      <a:pt x="149" y="183"/>
                    </a:lnTo>
                    <a:cubicBezTo>
                      <a:pt x="154" y="172"/>
                      <a:pt x="149" y="159"/>
                      <a:pt x="138" y="154"/>
                    </a:cubicBezTo>
                    <a:lnTo>
                      <a:pt x="138" y="154"/>
                    </a:lnTo>
                    <a:cubicBezTo>
                      <a:pt x="127" y="150"/>
                      <a:pt x="115" y="155"/>
                      <a:pt x="110" y="165"/>
                    </a:cubicBezTo>
                    <a:cubicBezTo>
                      <a:pt x="107" y="172"/>
                      <a:pt x="105" y="178"/>
                      <a:pt x="103" y="183"/>
                    </a:cubicBezTo>
                    <a:lnTo>
                      <a:pt x="103" y="183"/>
                    </a:lnTo>
                    <a:cubicBezTo>
                      <a:pt x="100" y="194"/>
                      <a:pt x="107" y="206"/>
                      <a:pt x="118" y="209"/>
                    </a:cubicBezTo>
                    <a:lnTo>
                      <a:pt x="118" y="209"/>
                    </a:lnTo>
                    <a:cubicBezTo>
                      <a:pt x="130" y="213"/>
                      <a:pt x="142" y="206"/>
                      <a:pt x="145" y="194"/>
                    </a:cubicBezTo>
                    <a:lnTo>
                      <a:pt x="145" y="194"/>
                    </a:lnTo>
                    <a:cubicBezTo>
                      <a:pt x="148" y="183"/>
                      <a:pt x="141" y="171"/>
                      <a:pt x="130" y="168"/>
                    </a:cubicBezTo>
                    <a:lnTo>
                      <a:pt x="130" y="168"/>
                    </a:lnTo>
                    <a:cubicBezTo>
                      <a:pt x="118" y="165"/>
                      <a:pt x="107" y="172"/>
                      <a:pt x="103" y="183"/>
                    </a:cubicBezTo>
                    <a:cubicBezTo>
                      <a:pt x="103" y="186"/>
                      <a:pt x="102" y="189"/>
                      <a:pt x="102" y="192"/>
                    </a:cubicBezTo>
                    <a:lnTo>
                      <a:pt x="102" y="192"/>
                    </a:lnTo>
                    <a:cubicBezTo>
                      <a:pt x="101" y="204"/>
                      <a:pt x="110" y="214"/>
                      <a:pt x="122" y="215"/>
                    </a:cubicBezTo>
                    <a:lnTo>
                      <a:pt x="122" y="215"/>
                    </a:lnTo>
                    <a:cubicBezTo>
                      <a:pt x="134" y="215"/>
                      <a:pt x="144" y="206"/>
                      <a:pt x="145" y="194"/>
                    </a:cubicBezTo>
                    <a:lnTo>
                      <a:pt x="145" y="194"/>
                    </a:lnTo>
                    <a:cubicBezTo>
                      <a:pt x="145" y="183"/>
                      <a:pt x="136" y="172"/>
                      <a:pt x="124" y="172"/>
                    </a:cubicBezTo>
                    <a:lnTo>
                      <a:pt x="124" y="172"/>
                    </a:lnTo>
                    <a:cubicBezTo>
                      <a:pt x="113" y="171"/>
                      <a:pt x="103" y="180"/>
                      <a:pt x="102" y="192"/>
                    </a:cubicBezTo>
                    <a:cubicBezTo>
                      <a:pt x="102" y="196"/>
                      <a:pt x="105" y="206"/>
                      <a:pt x="112" y="213"/>
                    </a:cubicBezTo>
                    <a:lnTo>
                      <a:pt x="112" y="213"/>
                    </a:lnTo>
                    <a:cubicBezTo>
                      <a:pt x="122" y="220"/>
                      <a:pt x="135" y="217"/>
                      <a:pt x="142" y="207"/>
                    </a:cubicBezTo>
                    <a:lnTo>
                      <a:pt x="142" y="207"/>
                    </a:lnTo>
                    <a:cubicBezTo>
                      <a:pt x="148" y="197"/>
                      <a:pt x="145" y="184"/>
                      <a:pt x="135" y="177"/>
                    </a:cubicBezTo>
                    <a:cubicBezTo>
                      <a:pt x="142" y="184"/>
                      <a:pt x="145" y="193"/>
                      <a:pt x="145" y="194"/>
                    </a:cubicBezTo>
                    <a:cubicBezTo>
                      <a:pt x="145" y="195"/>
                      <a:pt x="144" y="196"/>
                      <a:pt x="145" y="194"/>
                    </a:cubicBezTo>
                    <a:cubicBezTo>
                      <a:pt x="145" y="192"/>
                      <a:pt x="147" y="188"/>
                      <a:pt x="149" y="183"/>
                    </a:cubicBezTo>
                    <a:cubicBezTo>
                      <a:pt x="154" y="171"/>
                      <a:pt x="162" y="157"/>
                      <a:pt x="172" y="141"/>
                    </a:cubicBezTo>
                    <a:cubicBezTo>
                      <a:pt x="191" y="112"/>
                      <a:pt x="213" y="80"/>
                      <a:pt x="222" y="67"/>
                    </a:cubicBezTo>
                    <a:cubicBezTo>
                      <a:pt x="225" y="59"/>
                      <a:pt x="225" y="58"/>
                      <a:pt x="225" y="58"/>
                    </a:cubicBezTo>
                    <a:cubicBezTo>
                      <a:pt x="225" y="58"/>
                      <a:pt x="224" y="60"/>
                      <a:pt x="220" y="65"/>
                    </a:cubicBezTo>
                    <a:cubicBezTo>
                      <a:pt x="193" y="67"/>
                      <a:pt x="184" y="47"/>
                      <a:pt x="185" y="46"/>
                    </a:cubicBezTo>
                    <a:cubicBezTo>
                      <a:pt x="185" y="45"/>
                      <a:pt x="185" y="44"/>
                      <a:pt x="185" y="44"/>
                    </a:cubicBezTo>
                    <a:cubicBezTo>
                      <a:pt x="184" y="49"/>
                      <a:pt x="184" y="49"/>
                      <a:pt x="184" y="49"/>
                    </a:cubicBezTo>
                    <a:cubicBezTo>
                      <a:pt x="184" y="48"/>
                      <a:pt x="187" y="44"/>
                      <a:pt x="192" y="38"/>
                    </a:cubicBezTo>
                    <a:cubicBezTo>
                      <a:pt x="225" y="53"/>
                      <a:pt x="226" y="45"/>
                      <a:pt x="225" y="38"/>
                    </a:cubicBezTo>
                    <a:cubicBezTo>
                      <a:pt x="220" y="28"/>
                      <a:pt x="213" y="22"/>
                      <a:pt x="207" y="20"/>
                    </a:cubicBezTo>
                    <a:cubicBezTo>
                      <a:pt x="201" y="20"/>
                      <a:pt x="192" y="23"/>
                      <a:pt x="190" y="24"/>
                    </a:cubicBezTo>
                    <a:cubicBezTo>
                      <a:pt x="187" y="27"/>
                      <a:pt x="185" y="30"/>
                      <a:pt x="184" y="31"/>
                    </a:cubicBezTo>
                    <a:cubicBezTo>
                      <a:pt x="183" y="32"/>
                      <a:pt x="182" y="34"/>
                      <a:pt x="181" y="36"/>
                    </a:cubicBezTo>
                    <a:cubicBezTo>
                      <a:pt x="180" y="38"/>
                      <a:pt x="178" y="42"/>
                      <a:pt x="175" y="47"/>
                    </a:cubicBezTo>
                    <a:cubicBezTo>
                      <a:pt x="171" y="52"/>
                      <a:pt x="166" y="60"/>
                      <a:pt x="159" y="69"/>
                    </a:cubicBezTo>
                    <a:cubicBezTo>
                      <a:pt x="143" y="91"/>
                      <a:pt x="121" y="121"/>
                      <a:pt x="104" y="151"/>
                    </a:cubicBezTo>
                    <a:cubicBezTo>
                      <a:pt x="94" y="170"/>
                      <a:pt x="86" y="187"/>
                      <a:pt x="80" y="198"/>
                    </a:cubicBezTo>
                    <a:cubicBezTo>
                      <a:pt x="79" y="201"/>
                      <a:pt x="77" y="204"/>
                      <a:pt x="75" y="206"/>
                    </a:cubicBezTo>
                    <a:cubicBezTo>
                      <a:pt x="75" y="207"/>
                      <a:pt x="75" y="206"/>
                      <a:pt x="75" y="206"/>
                    </a:cubicBezTo>
                    <a:cubicBezTo>
                      <a:pt x="76" y="206"/>
                      <a:pt x="81" y="203"/>
                      <a:pt x="87" y="202"/>
                    </a:cubicBezTo>
                    <a:cubicBezTo>
                      <a:pt x="102" y="208"/>
                      <a:pt x="106" y="214"/>
                      <a:pt x="107" y="217"/>
                    </a:cubicBezTo>
                    <a:cubicBezTo>
                      <a:pt x="108" y="219"/>
                      <a:pt x="108" y="222"/>
                      <a:pt x="108" y="222"/>
                    </a:cubicBezTo>
                    <a:cubicBezTo>
                      <a:pt x="108" y="223"/>
                      <a:pt x="108" y="223"/>
                      <a:pt x="108" y="222"/>
                    </a:cubicBezTo>
                    <a:cubicBezTo>
                      <a:pt x="110" y="216"/>
                      <a:pt x="115" y="205"/>
                      <a:pt x="123" y="189"/>
                    </a:cubicBezTo>
                    <a:cubicBezTo>
                      <a:pt x="131" y="176"/>
                      <a:pt x="141" y="161"/>
                      <a:pt x="151" y="146"/>
                    </a:cubicBezTo>
                    <a:cubicBezTo>
                      <a:pt x="162" y="129"/>
                      <a:pt x="173" y="112"/>
                      <a:pt x="182" y="97"/>
                    </a:cubicBezTo>
                    <a:cubicBezTo>
                      <a:pt x="190" y="84"/>
                      <a:pt x="197" y="72"/>
                      <a:pt x="202" y="62"/>
                    </a:cubicBezTo>
                    <a:cubicBezTo>
                      <a:pt x="208" y="48"/>
                      <a:pt x="212" y="36"/>
                      <a:pt x="214" y="31"/>
                    </a:cubicBezTo>
                    <a:cubicBezTo>
                      <a:pt x="214" y="22"/>
                      <a:pt x="211" y="15"/>
                      <a:pt x="208" y="10"/>
                    </a:cubicBezTo>
                    <a:cubicBezTo>
                      <a:pt x="202" y="6"/>
                      <a:pt x="190" y="4"/>
                      <a:pt x="186" y="5"/>
                    </a:cubicBezTo>
                    <a:cubicBezTo>
                      <a:pt x="181" y="8"/>
                      <a:pt x="177" y="11"/>
                      <a:pt x="176" y="12"/>
                    </a:cubicBezTo>
                    <a:cubicBezTo>
                      <a:pt x="174" y="14"/>
                      <a:pt x="173" y="16"/>
                      <a:pt x="172" y="18"/>
                    </a:cubicBezTo>
                    <a:cubicBezTo>
                      <a:pt x="169" y="23"/>
                      <a:pt x="165" y="30"/>
                      <a:pt x="159" y="39"/>
                    </a:cubicBezTo>
                    <a:cubicBezTo>
                      <a:pt x="155" y="45"/>
                      <a:pt x="148" y="54"/>
                      <a:pt x="141" y="64"/>
                    </a:cubicBezTo>
                    <a:cubicBezTo>
                      <a:pt x="130" y="79"/>
                      <a:pt x="117" y="96"/>
                      <a:pt x="106" y="112"/>
                    </a:cubicBezTo>
                    <a:cubicBezTo>
                      <a:pt x="99" y="122"/>
                      <a:pt x="92" y="133"/>
                      <a:pt x="86" y="143"/>
                    </a:cubicBezTo>
                    <a:cubicBezTo>
                      <a:pt x="81" y="152"/>
                      <a:pt x="77" y="160"/>
                      <a:pt x="73" y="166"/>
                    </a:cubicBezTo>
                    <a:cubicBezTo>
                      <a:pt x="68" y="175"/>
                      <a:pt x="64" y="182"/>
                      <a:pt x="61" y="185"/>
                    </a:cubicBezTo>
                    <a:cubicBezTo>
                      <a:pt x="63" y="184"/>
                      <a:pt x="64" y="182"/>
                      <a:pt x="65" y="182"/>
                    </a:cubicBezTo>
                    <a:cubicBezTo>
                      <a:pt x="66" y="181"/>
                      <a:pt x="68" y="180"/>
                      <a:pt x="70" y="179"/>
                    </a:cubicBezTo>
                    <a:cubicBezTo>
                      <a:pt x="73" y="179"/>
                      <a:pt x="80" y="179"/>
                      <a:pt x="84" y="180"/>
                    </a:cubicBezTo>
                    <a:cubicBezTo>
                      <a:pt x="88" y="182"/>
                      <a:pt x="94" y="188"/>
                      <a:pt x="95" y="191"/>
                    </a:cubicBezTo>
                    <a:cubicBezTo>
                      <a:pt x="96" y="193"/>
                      <a:pt x="97" y="197"/>
                      <a:pt x="97" y="198"/>
                    </a:cubicBezTo>
                    <a:cubicBezTo>
                      <a:pt x="97" y="200"/>
                      <a:pt x="96" y="202"/>
                      <a:pt x="96" y="202"/>
                    </a:cubicBezTo>
                    <a:cubicBezTo>
                      <a:pt x="97" y="199"/>
                      <a:pt x="103" y="187"/>
                      <a:pt x="113" y="171"/>
                    </a:cubicBezTo>
                    <a:cubicBezTo>
                      <a:pt x="120" y="161"/>
                      <a:pt x="129" y="148"/>
                      <a:pt x="138" y="136"/>
                    </a:cubicBezTo>
                    <a:cubicBezTo>
                      <a:pt x="144" y="128"/>
                      <a:pt x="151" y="121"/>
                      <a:pt x="157" y="113"/>
                    </a:cubicBezTo>
                    <a:cubicBezTo>
                      <a:pt x="165" y="101"/>
                      <a:pt x="173" y="90"/>
                      <a:pt x="179" y="80"/>
                    </a:cubicBezTo>
                    <a:cubicBezTo>
                      <a:pt x="190" y="64"/>
                      <a:pt x="197" y="49"/>
                      <a:pt x="202" y="40"/>
                    </a:cubicBezTo>
                    <a:cubicBezTo>
                      <a:pt x="204" y="36"/>
                      <a:pt x="206" y="32"/>
                      <a:pt x="207" y="30"/>
                    </a:cubicBezTo>
                    <a:cubicBezTo>
                      <a:pt x="177" y="3"/>
                      <a:pt x="172" y="6"/>
                      <a:pt x="171" y="7"/>
                    </a:cubicBezTo>
                    <a:cubicBezTo>
                      <a:pt x="170" y="8"/>
                      <a:pt x="170" y="9"/>
                      <a:pt x="169" y="9"/>
                    </a:cubicBezTo>
                    <a:cubicBezTo>
                      <a:pt x="169" y="10"/>
                      <a:pt x="168" y="11"/>
                      <a:pt x="167" y="12"/>
                    </a:cubicBezTo>
                    <a:cubicBezTo>
                      <a:pt x="166" y="14"/>
                      <a:pt x="165" y="16"/>
                      <a:pt x="163" y="18"/>
                    </a:cubicBezTo>
                    <a:cubicBezTo>
                      <a:pt x="161" y="22"/>
                      <a:pt x="159" y="25"/>
                      <a:pt x="157" y="29"/>
                    </a:cubicBezTo>
                    <a:cubicBezTo>
                      <a:pt x="153" y="34"/>
                      <a:pt x="148" y="41"/>
                      <a:pt x="143" y="48"/>
                    </a:cubicBezTo>
                    <a:cubicBezTo>
                      <a:pt x="135" y="59"/>
                      <a:pt x="125" y="71"/>
                      <a:pt x="116" y="83"/>
                    </a:cubicBezTo>
                    <a:cubicBezTo>
                      <a:pt x="96" y="110"/>
                      <a:pt x="77" y="140"/>
                      <a:pt x="62" y="167"/>
                    </a:cubicBezTo>
                    <a:cubicBezTo>
                      <a:pt x="53" y="183"/>
                      <a:pt x="45" y="197"/>
                      <a:pt x="39" y="205"/>
                    </a:cubicBezTo>
                    <a:cubicBezTo>
                      <a:pt x="36" y="209"/>
                      <a:pt x="33" y="212"/>
                      <a:pt x="31" y="213"/>
                    </a:cubicBezTo>
                    <a:cubicBezTo>
                      <a:pt x="33" y="211"/>
                      <a:pt x="37" y="210"/>
                      <a:pt x="40" y="209"/>
                    </a:cubicBezTo>
                    <a:cubicBezTo>
                      <a:pt x="44" y="209"/>
                      <a:pt x="55" y="213"/>
                      <a:pt x="59" y="218"/>
                    </a:cubicBezTo>
                    <a:cubicBezTo>
                      <a:pt x="62" y="222"/>
                      <a:pt x="64" y="229"/>
                      <a:pt x="64" y="231"/>
                    </a:cubicBezTo>
                    <a:cubicBezTo>
                      <a:pt x="63" y="232"/>
                      <a:pt x="63" y="234"/>
                      <a:pt x="63" y="234"/>
                    </a:cubicBezTo>
                    <a:cubicBezTo>
                      <a:pt x="63" y="235"/>
                      <a:pt x="63" y="233"/>
                      <a:pt x="65" y="230"/>
                    </a:cubicBezTo>
                    <a:cubicBezTo>
                      <a:pt x="68" y="225"/>
                      <a:pt x="72" y="217"/>
                      <a:pt x="78" y="208"/>
                    </a:cubicBezTo>
                    <a:cubicBezTo>
                      <a:pt x="89" y="190"/>
                      <a:pt x="103" y="168"/>
                      <a:pt x="113" y="152"/>
                    </a:cubicBezTo>
                    <a:cubicBezTo>
                      <a:pt x="118" y="146"/>
                      <a:pt x="122" y="141"/>
                      <a:pt x="125" y="137"/>
                    </a:cubicBezTo>
                    <a:cubicBezTo>
                      <a:pt x="128" y="133"/>
                      <a:pt x="130" y="131"/>
                      <a:pt x="130" y="130"/>
                    </a:cubicBezTo>
                    <a:cubicBezTo>
                      <a:pt x="130" y="130"/>
                      <a:pt x="130" y="130"/>
                      <a:pt x="130" y="131"/>
                    </a:cubicBezTo>
                    <a:cubicBezTo>
                      <a:pt x="129" y="131"/>
                      <a:pt x="124" y="135"/>
                      <a:pt x="110" y="137"/>
                    </a:cubicBezTo>
                    <a:cubicBezTo>
                      <a:pt x="94" y="121"/>
                      <a:pt x="94" y="110"/>
                      <a:pt x="94" y="108"/>
                    </a:cubicBezTo>
                    <a:cubicBezTo>
                      <a:pt x="95" y="108"/>
                      <a:pt x="95" y="107"/>
                      <a:pt x="95" y="107"/>
                    </a:cubicBezTo>
                    <a:cubicBezTo>
                      <a:pt x="94" y="109"/>
                      <a:pt x="93" y="111"/>
                      <a:pt x="90" y="115"/>
                    </a:cubicBezTo>
                    <a:cubicBezTo>
                      <a:pt x="89" y="117"/>
                      <a:pt x="85" y="122"/>
                      <a:pt x="80" y="128"/>
                    </a:cubicBezTo>
                    <a:cubicBezTo>
                      <a:pt x="66" y="148"/>
                      <a:pt x="46" y="175"/>
                      <a:pt x="31" y="198"/>
                    </a:cubicBezTo>
                    <a:cubicBezTo>
                      <a:pt x="17" y="218"/>
                      <a:pt x="9" y="233"/>
                      <a:pt x="4" y="242"/>
                    </a:cubicBezTo>
                    <a:cubicBezTo>
                      <a:pt x="3" y="245"/>
                      <a:pt x="1" y="250"/>
                      <a:pt x="0" y="255"/>
                    </a:cubicBezTo>
                    <a:cubicBezTo>
                      <a:pt x="0" y="256"/>
                      <a:pt x="0" y="260"/>
                      <a:pt x="1" y="263"/>
                    </a:cubicBezTo>
                    <a:cubicBezTo>
                      <a:pt x="2" y="267"/>
                      <a:pt x="9" y="275"/>
                      <a:pt x="13" y="277"/>
                    </a:cubicBezTo>
                    <a:cubicBezTo>
                      <a:pt x="18" y="279"/>
                      <a:pt x="26" y="279"/>
                      <a:pt x="29" y="278"/>
                    </a:cubicBezTo>
                    <a:cubicBezTo>
                      <a:pt x="31" y="277"/>
                      <a:pt x="34" y="276"/>
                      <a:pt x="35" y="275"/>
                    </a:cubicBezTo>
                    <a:cubicBezTo>
                      <a:pt x="39" y="272"/>
                      <a:pt x="42" y="269"/>
                      <a:pt x="45" y="266"/>
                    </a:cubicBezTo>
                    <a:cubicBezTo>
                      <a:pt x="51" y="259"/>
                      <a:pt x="57" y="250"/>
                      <a:pt x="63" y="242"/>
                    </a:cubicBezTo>
                    <a:cubicBezTo>
                      <a:pt x="69" y="233"/>
                      <a:pt x="75" y="224"/>
                      <a:pt x="81" y="217"/>
                    </a:cubicBezTo>
                    <a:cubicBezTo>
                      <a:pt x="86" y="210"/>
                      <a:pt x="88" y="206"/>
                      <a:pt x="83" y="210"/>
                    </a:cubicBezTo>
                    <a:cubicBezTo>
                      <a:pt x="63" y="209"/>
                      <a:pt x="58" y="204"/>
                      <a:pt x="57" y="202"/>
                    </a:cubicBezTo>
                    <a:cubicBezTo>
                      <a:pt x="56" y="200"/>
                      <a:pt x="55" y="198"/>
                      <a:pt x="55" y="198"/>
                    </a:cubicBezTo>
                    <a:cubicBezTo>
                      <a:pt x="55" y="197"/>
                      <a:pt x="55" y="197"/>
                      <a:pt x="55" y="198"/>
                    </a:cubicBezTo>
                    <a:cubicBezTo>
                      <a:pt x="55" y="200"/>
                      <a:pt x="55" y="203"/>
                      <a:pt x="55" y="208"/>
                    </a:cubicBezTo>
                    <a:cubicBezTo>
                      <a:pt x="55" y="214"/>
                      <a:pt x="56" y="219"/>
                      <a:pt x="56" y="223"/>
                    </a:cubicBezTo>
                    <a:cubicBezTo>
                      <a:pt x="57" y="230"/>
                      <a:pt x="58" y="242"/>
                      <a:pt x="62" y="253"/>
                    </a:cubicBezTo>
                    <a:cubicBezTo>
                      <a:pt x="67" y="263"/>
                      <a:pt x="77" y="274"/>
                      <a:pt x="88" y="278"/>
                    </a:cubicBezTo>
                    <a:cubicBezTo>
                      <a:pt x="89" y="278"/>
                      <a:pt x="99" y="279"/>
                      <a:pt x="104" y="278"/>
                    </a:cubicBezTo>
                    <a:cubicBezTo>
                      <a:pt x="107" y="276"/>
                      <a:pt x="112" y="273"/>
                      <a:pt x="114" y="271"/>
                    </a:cubicBezTo>
                    <a:cubicBezTo>
                      <a:pt x="117" y="267"/>
                      <a:pt x="119" y="264"/>
                      <a:pt x="120" y="262"/>
                    </a:cubicBezTo>
                    <a:cubicBezTo>
                      <a:pt x="124" y="251"/>
                      <a:pt x="123" y="257"/>
                      <a:pt x="122" y="259"/>
                    </a:cubicBezTo>
                    <a:cubicBezTo>
                      <a:pt x="122" y="259"/>
                      <a:pt x="121" y="261"/>
                      <a:pt x="121" y="261"/>
                    </a:cubicBezTo>
                    <a:cubicBezTo>
                      <a:pt x="121" y="261"/>
                      <a:pt x="121" y="261"/>
                      <a:pt x="121" y="261"/>
                    </a:cubicBezTo>
                    <a:cubicBezTo>
                      <a:pt x="121" y="260"/>
                      <a:pt x="122" y="260"/>
                      <a:pt x="123" y="258"/>
                    </a:cubicBezTo>
                    <a:cubicBezTo>
                      <a:pt x="126" y="255"/>
                      <a:pt x="128" y="253"/>
                      <a:pt x="129" y="252"/>
                    </a:cubicBezTo>
                    <a:cubicBezTo>
                      <a:pt x="127" y="254"/>
                      <a:pt x="124" y="256"/>
                      <a:pt x="116" y="258"/>
                    </a:cubicBezTo>
                    <a:cubicBezTo>
                      <a:pt x="105" y="257"/>
                      <a:pt x="92" y="237"/>
                      <a:pt x="93" y="232"/>
                    </a:cubicBezTo>
                    <a:cubicBezTo>
                      <a:pt x="93" y="230"/>
                      <a:pt x="94" y="228"/>
                      <a:pt x="95" y="227"/>
                    </a:cubicBezTo>
                    <a:cubicBezTo>
                      <a:pt x="95" y="226"/>
                      <a:pt x="96" y="226"/>
                      <a:pt x="95" y="226"/>
                    </a:cubicBezTo>
                    <a:cubicBezTo>
                      <a:pt x="96" y="226"/>
                      <a:pt x="94" y="227"/>
                      <a:pt x="92" y="229"/>
                    </a:cubicBezTo>
                    <a:cubicBezTo>
                      <a:pt x="89" y="231"/>
                      <a:pt x="86" y="233"/>
                      <a:pt x="83" y="235"/>
                    </a:cubicBezTo>
                    <a:cubicBezTo>
                      <a:pt x="78" y="238"/>
                      <a:pt x="78" y="238"/>
                      <a:pt x="84" y="237"/>
                    </a:cubicBezTo>
                    <a:cubicBezTo>
                      <a:pt x="103" y="262"/>
                      <a:pt x="102" y="265"/>
                      <a:pt x="104" y="262"/>
                    </a:cubicBezTo>
                    <a:cubicBezTo>
                      <a:pt x="105" y="260"/>
                      <a:pt x="106" y="258"/>
                      <a:pt x="109" y="254"/>
                    </a:cubicBezTo>
                    <a:cubicBezTo>
                      <a:pt x="114" y="246"/>
                      <a:pt x="121" y="235"/>
                      <a:pt x="125" y="225"/>
                    </a:cubicBezTo>
                    <a:cubicBezTo>
                      <a:pt x="128" y="217"/>
                      <a:pt x="129" y="208"/>
                      <a:pt x="129" y="203"/>
                    </a:cubicBezTo>
                    <a:cubicBezTo>
                      <a:pt x="127" y="194"/>
                      <a:pt x="121" y="188"/>
                      <a:pt x="117" y="185"/>
                    </a:cubicBezTo>
                    <a:cubicBezTo>
                      <a:pt x="112" y="183"/>
                      <a:pt x="104" y="182"/>
                      <a:pt x="101" y="183"/>
                    </a:cubicBezTo>
                    <a:cubicBezTo>
                      <a:pt x="97" y="185"/>
                      <a:pt x="93" y="187"/>
                      <a:pt x="91" y="189"/>
                    </a:cubicBezTo>
                    <a:cubicBezTo>
                      <a:pt x="88" y="191"/>
                      <a:pt x="86" y="194"/>
                      <a:pt x="83" y="197"/>
                    </a:cubicBezTo>
                    <a:cubicBezTo>
                      <a:pt x="80" y="200"/>
                      <a:pt x="76" y="205"/>
                      <a:pt x="71" y="210"/>
                    </a:cubicBezTo>
                    <a:cubicBezTo>
                      <a:pt x="60" y="221"/>
                      <a:pt x="46" y="236"/>
                      <a:pt x="35" y="247"/>
                    </a:cubicBezTo>
                    <a:cubicBezTo>
                      <a:pt x="31" y="250"/>
                      <a:pt x="28" y="253"/>
                      <a:pt x="26" y="255"/>
                    </a:cubicBezTo>
                    <a:cubicBezTo>
                      <a:pt x="24" y="255"/>
                      <a:pt x="24" y="255"/>
                      <a:pt x="24" y="255"/>
                    </a:cubicBezTo>
                    <a:cubicBezTo>
                      <a:pt x="25" y="255"/>
                      <a:pt x="30" y="254"/>
                      <a:pt x="35" y="254"/>
                    </a:cubicBezTo>
                    <a:cubicBezTo>
                      <a:pt x="51" y="269"/>
                      <a:pt x="52" y="276"/>
                      <a:pt x="52" y="277"/>
                    </a:cubicBezTo>
                    <a:cubicBezTo>
                      <a:pt x="51" y="278"/>
                      <a:pt x="51" y="279"/>
                      <a:pt x="51" y="279"/>
                    </a:cubicBezTo>
                    <a:cubicBezTo>
                      <a:pt x="52" y="277"/>
                      <a:pt x="53" y="275"/>
                      <a:pt x="55" y="272"/>
                    </a:cubicBezTo>
                    <a:cubicBezTo>
                      <a:pt x="57" y="269"/>
                      <a:pt x="60" y="265"/>
                      <a:pt x="63" y="261"/>
                    </a:cubicBezTo>
                    <a:cubicBezTo>
                      <a:pt x="70" y="251"/>
                      <a:pt x="80" y="238"/>
                      <a:pt x="88" y="227"/>
                    </a:cubicBezTo>
                    <a:cubicBezTo>
                      <a:pt x="95" y="217"/>
                      <a:pt x="101" y="207"/>
                      <a:pt x="104" y="202"/>
                    </a:cubicBezTo>
                    <a:cubicBezTo>
                      <a:pt x="106" y="198"/>
                      <a:pt x="107" y="195"/>
                      <a:pt x="107" y="193"/>
                    </a:cubicBezTo>
                    <a:cubicBezTo>
                      <a:pt x="107" y="190"/>
                      <a:pt x="103" y="177"/>
                      <a:pt x="94" y="171"/>
                    </a:cubicBezTo>
                    <a:cubicBezTo>
                      <a:pt x="86" y="169"/>
                      <a:pt x="76" y="172"/>
                      <a:pt x="74" y="173"/>
                    </a:cubicBezTo>
                    <a:cubicBezTo>
                      <a:pt x="73" y="174"/>
                      <a:pt x="71" y="175"/>
                      <a:pt x="70" y="176"/>
                    </a:cubicBezTo>
                    <a:cubicBezTo>
                      <a:pt x="69" y="178"/>
                      <a:pt x="66" y="181"/>
                      <a:pt x="65" y="183"/>
                    </a:cubicBezTo>
                    <a:cubicBezTo>
                      <a:pt x="62" y="188"/>
                      <a:pt x="61" y="192"/>
                      <a:pt x="59" y="196"/>
                    </a:cubicBezTo>
                    <a:cubicBezTo>
                      <a:pt x="57" y="203"/>
                      <a:pt x="57" y="207"/>
                      <a:pt x="55" y="210"/>
                    </a:cubicBezTo>
                    <a:cubicBezTo>
                      <a:pt x="54" y="214"/>
                      <a:pt x="55" y="213"/>
                      <a:pt x="50" y="219"/>
                    </a:cubicBezTo>
                    <a:lnTo>
                      <a:pt x="50" y="219"/>
                    </a:lnTo>
                    <a:cubicBezTo>
                      <a:pt x="43" y="229"/>
                      <a:pt x="45" y="242"/>
                      <a:pt x="54" y="249"/>
                    </a:cubicBezTo>
                    <a:lnTo>
                      <a:pt x="54" y="249"/>
                    </a:lnTo>
                    <a:cubicBezTo>
                      <a:pt x="63" y="257"/>
                      <a:pt x="77" y="255"/>
                      <a:pt x="84" y="24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
              <p:cNvSpPr/>
              <p:nvPr/>
            </p:nvSpPr>
            <p:spPr>
              <a:xfrm>
                <a:off x="4385" y="3025"/>
                <a:ext cx="52" cy="40"/>
              </a:xfrm>
              <a:custGeom>
                <a:avLst/>
                <a:gdLst/>
                <a:ahLst/>
                <a:cxnLst/>
                <a:rect l="l" t="t" r="r" b="b"/>
                <a:pathLst>
                  <a:path w="53" h="54" extrusionOk="0">
                    <a:moveTo>
                      <a:pt x="46" y="16"/>
                    </a:moveTo>
                    <a:lnTo>
                      <a:pt x="46" y="16"/>
                    </a:lnTo>
                    <a:cubicBezTo>
                      <a:pt x="43" y="12"/>
                      <a:pt x="33" y="8"/>
                      <a:pt x="29" y="7"/>
                    </a:cubicBezTo>
                    <a:lnTo>
                      <a:pt x="29" y="7"/>
                    </a:lnTo>
                    <a:cubicBezTo>
                      <a:pt x="17" y="7"/>
                      <a:pt x="7" y="16"/>
                      <a:pt x="7" y="28"/>
                    </a:cubicBezTo>
                    <a:lnTo>
                      <a:pt x="7" y="28"/>
                    </a:lnTo>
                    <a:cubicBezTo>
                      <a:pt x="7" y="40"/>
                      <a:pt x="16" y="50"/>
                      <a:pt x="28" y="50"/>
                    </a:cubicBezTo>
                    <a:lnTo>
                      <a:pt x="28" y="50"/>
                    </a:lnTo>
                    <a:cubicBezTo>
                      <a:pt x="40" y="50"/>
                      <a:pt x="50" y="41"/>
                      <a:pt x="50" y="29"/>
                    </a:cubicBezTo>
                    <a:lnTo>
                      <a:pt x="50" y="29"/>
                    </a:lnTo>
                    <a:cubicBezTo>
                      <a:pt x="50" y="17"/>
                      <a:pt x="40" y="7"/>
                      <a:pt x="29" y="7"/>
                    </a:cubicBezTo>
                    <a:cubicBezTo>
                      <a:pt x="25" y="7"/>
                      <a:pt x="20" y="9"/>
                      <a:pt x="19" y="9"/>
                    </a:cubicBezTo>
                    <a:lnTo>
                      <a:pt x="19" y="9"/>
                    </a:lnTo>
                    <a:cubicBezTo>
                      <a:pt x="8" y="14"/>
                      <a:pt x="3" y="26"/>
                      <a:pt x="8" y="37"/>
                    </a:cubicBezTo>
                    <a:lnTo>
                      <a:pt x="8" y="37"/>
                    </a:lnTo>
                    <a:cubicBezTo>
                      <a:pt x="12" y="48"/>
                      <a:pt x="25" y="53"/>
                      <a:pt x="36" y="48"/>
                    </a:cubicBezTo>
                    <a:lnTo>
                      <a:pt x="36" y="48"/>
                    </a:lnTo>
                    <a:cubicBezTo>
                      <a:pt x="47" y="44"/>
                      <a:pt x="52" y="31"/>
                      <a:pt x="47" y="20"/>
                    </a:cubicBezTo>
                    <a:lnTo>
                      <a:pt x="47" y="20"/>
                    </a:lnTo>
                    <a:cubicBezTo>
                      <a:pt x="42" y="9"/>
                      <a:pt x="30" y="4"/>
                      <a:pt x="19" y="9"/>
                    </a:cubicBezTo>
                    <a:cubicBezTo>
                      <a:pt x="17" y="10"/>
                      <a:pt x="18" y="10"/>
                      <a:pt x="22" y="8"/>
                    </a:cubicBezTo>
                    <a:lnTo>
                      <a:pt x="22" y="8"/>
                    </a:lnTo>
                    <a:cubicBezTo>
                      <a:pt x="11" y="10"/>
                      <a:pt x="3" y="21"/>
                      <a:pt x="4" y="33"/>
                    </a:cubicBezTo>
                    <a:lnTo>
                      <a:pt x="4" y="33"/>
                    </a:lnTo>
                    <a:cubicBezTo>
                      <a:pt x="6" y="44"/>
                      <a:pt x="17" y="52"/>
                      <a:pt x="28" y="51"/>
                    </a:cubicBezTo>
                    <a:lnTo>
                      <a:pt x="28" y="51"/>
                    </a:lnTo>
                    <a:cubicBezTo>
                      <a:pt x="40" y="49"/>
                      <a:pt x="48" y="38"/>
                      <a:pt x="47" y="27"/>
                    </a:cubicBezTo>
                    <a:lnTo>
                      <a:pt x="47" y="27"/>
                    </a:lnTo>
                    <a:cubicBezTo>
                      <a:pt x="45" y="15"/>
                      <a:pt x="34" y="7"/>
                      <a:pt x="22" y="8"/>
                    </a:cubicBezTo>
                    <a:cubicBezTo>
                      <a:pt x="25" y="8"/>
                      <a:pt x="33" y="10"/>
                      <a:pt x="37" y="12"/>
                    </a:cubicBezTo>
                    <a:lnTo>
                      <a:pt x="37" y="12"/>
                    </a:lnTo>
                    <a:cubicBezTo>
                      <a:pt x="27" y="5"/>
                      <a:pt x="14" y="7"/>
                      <a:pt x="7" y="17"/>
                    </a:cubicBezTo>
                    <a:lnTo>
                      <a:pt x="7" y="17"/>
                    </a:lnTo>
                    <a:cubicBezTo>
                      <a:pt x="0" y="27"/>
                      <a:pt x="3" y="40"/>
                      <a:pt x="12" y="47"/>
                    </a:cubicBezTo>
                    <a:lnTo>
                      <a:pt x="12" y="47"/>
                    </a:lnTo>
                    <a:cubicBezTo>
                      <a:pt x="22" y="54"/>
                      <a:pt x="35" y="51"/>
                      <a:pt x="42" y="42"/>
                    </a:cubicBezTo>
                    <a:lnTo>
                      <a:pt x="42" y="42"/>
                    </a:lnTo>
                    <a:cubicBezTo>
                      <a:pt x="49" y="32"/>
                      <a:pt x="47" y="19"/>
                      <a:pt x="37" y="12"/>
                    </a:cubicBezTo>
                    <a:cubicBezTo>
                      <a:pt x="40" y="14"/>
                      <a:pt x="43" y="20"/>
                      <a:pt x="44" y="21"/>
                    </a:cubicBezTo>
                    <a:lnTo>
                      <a:pt x="44" y="21"/>
                    </a:lnTo>
                    <a:cubicBezTo>
                      <a:pt x="40" y="10"/>
                      <a:pt x="28" y="4"/>
                      <a:pt x="17" y="8"/>
                    </a:cubicBezTo>
                    <a:lnTo>
                      <a:pt x="17" y="8"/>
                    </a:lnTo>
                    <a:cubicBezTo>
                      <a:pt x="6" y="12"/>
                      <a:pt x="0" y="24"/>
                      <a:pt x="4" y="35"/>
                    </a:cubicBezTo>
                    <a:lnTo>
                      <a:pt x="4" y="35"/>
                    </a:lnTo>
                    <a:cubicBezTo>
                      <a:pt x="7" y="46"/>
                      <a:pt x="20" y="52"/>
                      <a:pt x="31" y="49"/>
                    </a:cubicBezTo>
                    <a:lnTo>
                      <a:pt x="31" y="49"/>
                    </a:lnTo>
                    <a:cubicBezTo>
                      <a:pt x="42" y="45"/>
                      <a:pt x="48" y="33"/>
                      <a:pt x="44" y="21"/>
                    </a:cubicBezTo>
                    <a:cubicBezTo>
                      <a:pt x="45" y="23"/>
                      <a:pt x="45" y="25"/>
                      <a:pt x="45" y="23"/>
                    </a:cubicBezTo>
                    <a:lnTo>
                      <a:pt x="45" y="23"/>
                    </a:lnTo>
                    <a:cubicBezTo>
                      <a:pt x="45" y="11"/>
                      <a:pt x="36" y="1"/>
                      <a:pt x="24" y="1"/>
                    </a:cubicBezTo>
                    <a:lnTo>
                      <a:pt x="24" y="1"/>
                    </a:lnTo>
                    <a:cubicBezTo>
                      <a:pt x="13" y="0"/>
                      <a:pt x="3" y="9"/>
                      <a:pt x="2" y="21"/>
                    </a:cubicBezTo>
                    <a:cubicBezTo>
                      <a:pt x="2" y="26"/>
                      <a:pt x="2" y="31"/>
                      <a:pt x="4" y="35"/>
                    </a:cubicBezTo>
                    <a:cubicBezTo>
                      <a:pt x="5" y="38"/>
                      <a:pt x="9" y="44"/>
                      <a:pt x="12" y="47"/>
                    </a:cubicBezTo>
                    <a:cubicBezTo>
                      <a:pt x="17" y="49"/>
                      <a:pt x="25" y="51"/>
                      <a:pt x="28" y="51"/>
                    </a:cubicBezTo>
                    <a:cubicBezTo>
                      <a:pt x="34" y="49"/>
                      <a:pt x="37" y="48"/>
                      <a:pt x="36" y="48"/>
                    </a:cubicBezTo>
                    <a:cubicBezTo>
                      <a:pt x="35" y="49"/>
                      <a:pt x="31" y="50"/>
                      <a:pt x="28" y="50"/>
                    </a:cubicBezTo>
                    <a:cubicBezTo>
                      <a:pt x="24" y="50"/>
                      <a:pt x="15" y="45"/>
                      <a:pt x="12" y="42"/>
                    </a:cubicBezTo>
                    <a:lnTo>
                      <a:pt x="12" y="42"/>
                    </a:lnTo>
                    <a:cubicBezTo>
                      <a:pt x="19" y="51"/>
                      <a:pt x="32" y="53"/>
                      <a:pt x="42" y="46"/>
                    </a:cubicBezTo>
                    <a:lnTo>
                      <a:pt x="42" y="46"/>
                    </a:lnTo>
                    <a:cubicBezTo>
                      <a:pt x="51" y="39"/>
                      <a:pt x="53" y="26"/>
                      <a:pt x="46"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
              <p:cNvSpPr/>
              <p:nvPr/>
            </p:nvSpPr>
            <p:spPr>
              <a:xfrm>
                <a:off x="4462" y="2908"/>
                <a:ext cx="61" cy="60"/>
              </a:xfrm>
              <a:custGeom>
                <a:avLst/>
                <a:gdLst/>
                <a:ahLst/>
                <a:cxnLst/>
                <a:rect l="l" t="t" r="r" b="b"/>
                <a:pathLst>
                  <a:path w="62" h="81" extrusionOk="0">
                    <a:moveTo>
                      <a:pt x="20" y="26"/>
                    </a:moveTo>
                    <a:lnTo>
                      <a:pt x="20" y="26"/>
                    </a:lnTo>
                    <a:cubicBezTo>
                      <a:pt x="20" y="21"/>
                      <a:pt x="20" y="22"/>
                      <a:pt x="17" y="27"/>
                    </a:cubicBezTo>
                    <a:lnTo>
                      <a:pt x="17" y="27"/>
                    </a:lnTo>
                    <a:cubicBezTo>
                      <a:pt x="12" y="37"/>
                      <a:pt x="16" y="50"/>
                      <a:pt x="27" y="55"/>
                    </a:cubicBezTo>
                    <a:lnTo>
                      <a:pt x="27" y="55"/>
                    </a:lnTo>
                    <a:cubicBezTo>
                      <a:pt x="37" y="61"/>
                      <a:pt x="50" y="56"/>
                      <a:pt x="56" y="46"/>
                    </a:cubicBezTo>
                    <a:lnTo>
                      <a:pt x="56" y="46"/>
                    </a:lnTo>
                    <a:cubicBezTo>
                      <a:pt x="61" y="35"/>
                      <a:pt x="57" y="22"/>
                      <a:pt x="46" y="17"/>
                    </a:cubicBezTo>
                    <a:lnTo>
                      <a:pt x="46" y="17"/>
                    </a:lnTo>
                    <a:cubicBezTo>
                      <a:pt x="36" y="12"/>
                      <a:pt x="23" y="16"/>
                      <a:pt x="17" y="27"/>
                    </a:cubicBezTo>
                    <a:cubicBezTo>
                      <a:pt x="15" y="32"/>
                      <a:pt x="12" y="37"/>
                      <a:pt x="9" y="41"/>
                    </a:cubicBezTo>
                    <a:lnTo>
                      <a:pt x="9" y="41"/>
                    </a:lnTo>
                    <a:cubicBezTo>
                      <a:pt x="2" y="50"/>
                      <a:pt x="5" y="64"/>
                      <a:pt x="15" y="70"/>
                    </a:cubicBezTo>
                    <a:lnTo>
                      <a:pt x="15" y="70"/>
                    </a:lnTo>
                    <a:cubicBezTo>
                      <a:pt x="24" y="77"/>
                      <a:pt x="38" y="75"/>
                      <a:pt x="44" y="65"/>
                    </a:cubicBezTo>
                    <a:lnTo>
                      <a:pt x="44" y="65"/>
                    </a:lnTo>
                    <a:cubicBezTo>
                      <a:pt x="51" y="55"/>
                      <a:pt x="49" y="42"/>
                      <a:pt x="39" y="35"/>
                    </a:cubicBezTo>
                    <a:lnTo>
                      <a:pt x="39" y="35"/>
                    </a:lnTo>
                    <a:cubicBezTo>
                      <a:pt x="29" y="28"/>
                      <a:pt x="16" y="31"/>
                      <a:pt x="9" y="41"/>
                    </a:cubicBezTo>
                    <a:cubicBezTo>
                      <a:pt x="8" y="43"/>
                      <a:pt x="8" y="42"/>
                      <a:pt x="17" y="37"/>
                    </a:cubicBezTo>
                    <a:lnTo>
                      <a:pt x="17" y="37"/>
                    </a:lnTo>
                    <a:cubicBezTo>
                      <a:pt x="6" y="40"/>
                      <a:pt x="0" y="52"/>
                      <a:pt x="3" y="63"/>
                    </a:cubicBezTo>
                    <a:lnTo>
                      <a:pt x="3" y="63"/>
                    </a:lnTo>
                    <a:cubicBezTo>
                      <a:pt x="6" y="74"/>
                      <a:pt x="18" y="81"/>
                      <a:pt x="29" y="78"/>
                    </a:cubicBezTo>
                    <a:lnTo>
                      <a:pt x="29" y="78"/>
                    </a:lnTo>
                    <a:cubicBezTo>
                      <a:pt x="41" y="74"/>
                      <a:pt x="47" y="62"/>
                      <a:pt x="44" y="51"/>
                    </a:cubicBezTo>
                    <a:lnTo>
                      <a:pt x="44" y="51"/>
                    </a:lnTo>
                    <a:cubicBezTo>
                      <a:pt x="41" y="40"/>
                      <a:pt x="29" y="33"/>
                      <a:pt x="17" y="37"/>
                    </a:cubicBezTo>
                    <a:cubicBezTo>
                      <a:pt x="43" y="64"/>
                      <a:pt x="46" y="58"/>
                      <a:pt x="52" y="52"/>
                    </a:cubicBezTo>
                    <a:lnTo>
                      <a:pt x="52" y="52"/>
                    </a:lnTo>
                    <a:cubicBezTo>
                      <a:pt x="61" y="44"/>
                      <a:pt x="61" y="30"/>
                      <a:pt x="52" y="22"/>
                    </a:cubicBezTo>
                    <a:lnTo>
                      <a:pt x="52" y="22"/>
                    </a:lnTo>
                    <a:cubicBezTo>
                      <a:pt x="44" y="13"/>
                      <a:pt x="30" y="13"/>
                      <a:pt x="22" y="21"/>
                    </a:cubicBezTo>
                    <a:cubicBezTo>
                      <a:pt x="11" y="32"/>
                      <a:pt x="4" y="47"/>
                      <a:pt x="2" y="56"/>
                    </a:cubicBezTo>
                    <a:cubicBezTo>
                      <a:pt x="39" y="72"/>
                      <a:pt x="42" y="68"/>
                      <a:pt x="44" y="65"/>
                    </a:cubicBezTo>
                    <a:cubicBezTo>
                      <a:pt x="48" y="60"/>
                      <a:pt x="52" y="53"/>
                      <a:pt x="56" y="46"/>
                    </a:cubicBezTo>
                    <a:cubicBezTo>
                      <a:pt x="59" y="39"/>
                      <a:pt x="62" y="29"/>
                      <a:pt x="62" y="19"/>
                    </a:cubicBezTo>
                    <a:lnTo>
                      <a:pt x="62" y="19"/>
                    </a:lnTo>
                    <a:cubicBezTo>
                      <a:pt x="60" y="8"/>
                      <a:pt x="49" y="0"/>
                      <a:pt x="37" y="1"/>
                    </a:cubicBezTo>
                    <a:lnTo>
                      <a:pt x="37" y="1"/>
                    </a:lnTo>
                    <a:cubicBezTo>
                      <a:pt x="26" y="3"/>
                      <a:pt x="18" y="14"/>
                      <a:pt x="20" y="2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
              <p:cNvSpPr/>
              <p:nvPr/>
            </p:nvSpPr>
            <p:spPr>
              <a:xfrm>
                <a:off x="4444" y="2888"/>
                <a:ext cx="114" cy="70"/>
              </a:xfrm>
              <a:custGeom>
                <a:avLst/>
                <a:gdLst/>
                <a:ahLst/>
                <a:cxnLst/>
                <a:rect l="l" t="t" r="r" b="b"/>
                <a:pathLst>
                  <a:path w="117" h="95" extrusionOk="0">
                    <a:moveTo>
                      <a:pt x="82" y="6"/>
                    </a:moveTo>
                    <a:lnTo>
                      <a:pt x="82" y="6"/>
                    </a:lnTo>
                    <a:cubicBezTo>
                      <a:pt x="72" y="12"/>
                      <a:pt x="55" y="25"/>
                      <a:pt x="42" y="35"/>
                    </a:cubicBezTo>
                    <a:lnTo>
                      <a:pt x="42" y="35"/>
                    </a:lnTo>
                    <a:cubicBezTo>
                      <a:pt x="33" y="43"/>
                      <a:pt x="31" y="56"/>
                      <a:pt x="39" y="65"/>
                    </a:cubicBezTo>
                    <a:lnTo>
                      <a:pt x="39" y="65"/>
                    </a:lnTo>
                    <a:cubicBezTo>
                      <a:pt x="46" y="74"/>
                      <a:pt x="60" y="76"/>
                      <a:pt x="69" y="68"/>
                    </a:cubicBezTo>
                    <a:lnTo>
                      <a:pt x="69" y="68"/>
                    </a:lnTo>
                    <a:cubicBezTo>
                      <a:pt x="78" y="61"/>
                      <a:pt x="80" y="48"/>
                      <a:pt x="72" y="38"/>
                    </a:cubicBezTo>
                    <a:lnTo>
                      <a:pt x="72" y="38"/>
                    </a:lnTo>
                    <a:cubicBezTo>
                      <a:pt x="65" y="29"/>
                      <a:pt x="51" y="28"/>
                      <a:pt x="42" y="35"/>
                    </a:cubicBezTo>
                    <a:cubicBezTo>
                      <a:pt x="37" y="40"/>
                      <a:pt x="33" y="43"/>
                      <a:pt x="29" y="46"/>
                    </a:cubicBezTo>
                    <a:lnTo>
                      <a:pt x="29" y="46"/>
                    </a:lnTo>
                    <a:cubicBezTo>
                      <a:pt x="20" y="53"/>
                      <a:pt x="18" y="66"/>
                      <a:pt x="25" y="76"/>
                    </a:cubicBezTo>
                    <a:lnTo>
                      <a:pt x="25" y="76"/>
                    </a:lnTo>
                    <a:cubicBezTo>
                      <a:pt x="32" y="85"/>
                      <a:pt x="45" y="87"/>
                      <a:pt x="55" y="80"/>
                    </a:cubicBezTo>
                    <a:lnTo>
                      <a:pt x="55" y="80"/>
                    </a:lnTo>
                    <a:cubicBezTo>
                      <a:pt x="64" y="73"/>
                      <a:pt x="66" y="60"/>
                      <a:pt x="59" y="50"/>
                    </a:cubicBezTo>
                    <a:lnTo>
                      <a:pt x="59" y="50"/>
                    </a:lnTo>
                    <a:cubicBezTo>
                      <a:pt x="52" y="41"/>
                      <a:pt x="39" y="39"/>
                      <a:pt x="29" y="46"/>
                    </a:cubicBezTo>
                    <a:cubicBezTo>
                      <a:pt x="26" y="48"/>
                      <a:pt x="26" y="48"/>
                      <a:pt x="26" y="48"/>
                    </a:cubicBezTo>
                    <a:lnTo>
                      <a:pt x="26" y="48"/>
                    </a:lnTo>
                    <a:cubicBezTo>
                      <a:pt x="15" y="53"/>
                      <a:pt x="10" y="65"/>
                      <a:pt x="15" y="76"/>
                    </a:cubicBezTo>
                    <a:lnTo>
                      <a:pt x="15" y="76"/>
                    </a:lnTo>
                    <a:cubicBezTo>
                      <a:pt x="19" y="87"/>
                      <a:pt x="32" y="92"/>
                      <a:pt x="43" y="88"/>
                    </a:cubicBezTo>
                    <a:lnTo>
                      <a:pt x="43" y="88"/>
                    </a:lnTo>
                    <a:cubicBezTo>
                      <a:pt x="54" y="83"/>
                      <a:pt x="59" y="70"/>
                      <a:pt x="54" y="59"/>
                    </a:cubicBezTo>
                    <a:lnTo>
                      <a:pt x="54" y="59"/>
                    </a:lnTo>
                    <a:cubicBezTo>
                      <a:pt x="49" y="49"/>
                      <a:pt x="37" y="44"/>
                      <a:pt x="26" y="48"/>
                    </a:cubicBezTo>
                    <a:cubicBezTo>
                      <a:pt x="19" y="53"/>
                      <a:pt x="20" y="52"/>
                      <a:pt x="21" y="52"/>
                    </a:cubicBezTo>
                    <a:lnTo>
                      <a:pt x="21" y="52"/>
                    </a:lnTo>
                    <a:cubicBezTo>
                      <a:pt x="10" y="57"/>
                      <a:pt x="6" y="70"/>
                      <a:pt x="11" y="81"/>
                    </a:cubicBezTo>
                    <a:lnTo>
                      <a:pt x="11" y="81"/>
                    </a:lnTo>
                    <a:cubicBezTo>
                      <a:pt x="17" y="91"/>
                      <a:pt x="30" y="95"/>
                      <a:pt x="40" y="90"/>
                    </a:cubicBezTo>
                    <a:lnTo>
                      <a:pt x="40" y="90"/>
                    </a:lnTo>
                    <a:cubicBezTo>
                      <a:pt x="51" y="84"/>
                      <a:pt x="55" y="71"/>
                      <a:pt x="49" y="61"/>
                    </a:cubicBezTo>
                    <a:lnTo>
                      <a:pt x="49" y="61"/>
                    </a:lnTo>
                    <a:cubicBezTo>
                      <a:pt x="44" y="50"/>
                      <a:pt x="31" y="46"/>
                      <a:pt x="21" y="52"/>
                    </a:cubicBezTo>
                    <a:cubicBezTo>
                      <a:pt x="22" y="51"/>
                      <a:pt x="29" y="50"/>
                      <a:pt x="33" y="51"/>
                    </a:cubicBezTo>
                    <a:lnTo>
                      <a:pt x="33" y="51"/>
                    </a:lnTo>
                    <a:cubicBezTo>
                      <a:pt x="21" y="47"/>
                      <a:pt x="9" y="54"/>
                      <a:pt x="6" y="65"/>
                    </a:cubicBezTo>
                    <a:lnTo>
                      <a:pt x="6" y="65"/>
                    </a:lnTo>
                    <a:cubicBezTo>
                      <a:pt x="3" y="77"/>
                      <a:pt x="9" y="89"/>
                      <a:pt x="21" y="92"/>
                    </a:cubicBezTo>
                    <a:lnTo>
                      <a:pt x="21" y="92"/>
                    </a:lnTo>
                    <a:cubicBezTo>
                      <a:pt x="32" y="95"/>
                      <a:pt x="44" y="89"/>
                      <a:pt x="47" y="77"/>
                    </a:cubicBezTo>
                    <a:lnTo>
                      <a:pt x="47" y="77"/>
                    </a:lnTo>
                    <a:cubicBezTo>
                      <a:pt x="51" y="66"/>
                      <a:pt x="44" y="54"/>
                      <a:pt x="33" y="51"/>
                    </a:cubicBezTo>
                    <a:cubicBezTo>
                      <a:pt x="44" y="59"/>
                      <a:pt x="45" y="61"/>
                      <a:pt x="44" y="58"/>
                    </a:cubicBezTo>
                    <a:lnTo>
                      <a:pt x="44" y="58"/>
                    </a:lnTo>
                    <a:cubicBezTo>
                      <a:pt x="41" y="47"/>
                      <a:pt x="29" y="41"/>
                      <a:pt x="17" y="44"/>
                    </a:cubicBezTo>
                    <a:lnTo>
                      <a:pt x="17" y="44"/>
                    </a:lnTo>
                    <a:cubicBezTo>
                      <a:pt x="6" y="47"/>
                      <a:pt x="0" y="59"/>
                      <a:pt x="3" y="71"/>
                    </a:cubicBezTo>
                    <a:cubicBezTo>
                      <a:pt x="5" y="75"/>
                      <a:pt x="7" y="81"/>
                      <a:pt x="10" y="85"/>
                    </a:cubicBezTo>
                    <a:cubicBezTo>
                      <a:pt x="27" y="93"/>
                      <a:pt x="37" y="92"/>
                      <a:pt x="40" y="90"/>
                    </a:cubicBezTo>
                    <a:cubicBezTo>
                      <a:pt x="44" y="88"/>
                      <a:pt x="47" y="85"/>
                      <a:pt x="49" y="83"/>
                    </a:cubicBezTo>
                    <a:cubicBezTo>
                      <a:pt x="48" y="85"/>
                      <a:pt x="53" y="82"/>
                      <a:pt x="56" y="79"/>
                    </a:cubicBezTo>
                    <a:cubicBezTo>
                      <a:pt x="59" y="77"/>
                      <a:pt x="64" y="73"/>
                      <a:pt x="69" y="68"/>
                    </a:cubicBezTo>
                    <a:cubicBezTo>
                      <a:pt x="81" y="59"/>
                      <a:pt x="97" y="46"/>
                      <a:pt x="104" y="43"/>
                    </a:cubicBezTo>
                    <a:lnTo>
                      <a:pt x="104" y="43"/>
                    </a:lnTo>
                    <a:cubicBezTo>
                      <a:pt x="114" y="37"/>
                      <a:pt x="117" y="23"/>
                      <a:pt x="111" y="13"/>
                    </a:cubicBezTo>
                    <a:lnTo>
                      <a:pt x="111" y="13"/>
                    </a:lnTo>
                    <a:cubicBezTo>
                      <a:pt x="105" y="3"/>
                      <a:pt x="92" y="0"/>
                      <a:pt x="82"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
              <p:cNvSpPr/>
              <p:nvPr/>
            </p:nvSpPr>
            <p:spPr>
              <a:xfrm>
                <a:off x="4229" y="2658"/>
                <a:ext cx="95" cy="73"/>
              </a:xfrm>
              <a:custGeom>
                <a:avLst/>
                <a:gdLst/>
                <a:ahLst/>
                <a:cxnLst/>
                <a:rect l="l" t="t" r="r" b="b"/>
                <a:pathLst>
                  <a:path w="97" h="99" extrusionOk="0">
                    <a:moveTo>
                      <a:pt x="47" y="18"/>
                    </a:moveTo>
                    <a:lnTo>
                      <a:pt x="47" y="18"/>
                    </a:lnTo>
                    <a:cubicBezTo>
                      <a:pt x="45" y="14"/>
                      <a:pt x="39" y="8"/>
                      <a:pt x="31" y="4"/>
                    </a:cubicBezTo>
                    <a:lnTo>
                      <a:pt x="31" y="4"/>
                    </a:lnTo>
                    <a:cubicBezTo>
                      <a:pt x="20" y="1"/>
                      <a:pt x="8" y="7"/>
                      <a:pt x="5" y="19"/>
                    </a:cubicBezTo>
                    <a:lnTo>
                      <a:pt x="5" y="19"/>
                    </a:lnTo>
                    <a:cubicBezTo>
                      <a:pt x="2" y="30"/>
                      <a:pt x="8" y="42"/>
                      <a:pt x="19" y="45"/>
                    </a:cubicBezTo>
                    <a:lnTo>
                      <a:pt x="19" y="45"/>
                    </a:lnTo>
                    <a:cubicBezTo>
                      <a:pt x="31" y="48"/>
                      <a:pt x="43" y="42"/>
                      <a:pt x="46" y="30"/>
                    </a:cubicBezTo>
                    <a:lnTo>
                      <a:pt x="46" y="30"/>
                    </a:lnTo>
                    <a:cubicBezTo>
                      <a:pt x="49" y="19"/>
                      <a:pt x="43" y="7"/>
                      <a:pt x="31" y="4"/>
                    </a:cubicBezTo>
                    <a:cubicBezTo>
                      <a:pt x="28" y="3"/>
                      <a:pt x="20" y="4"/>
                      <a:pt x="15" y="5"/>
                    </a:cubicBezTo>
                    <a:lnTo>
                      <a:pt x="15" y="5"/>
                    </a:lnTo>
                    <a:cubicBezTo>
                      <a:pt x="5" y="11"/>
                      <a:pt x="0" y="24"/>
                      <a:pt x="6" y="34"/>
                    </a:cubicBezTo>
                    <a:lnTo>
                      <a:pt x="6" y="34"/>
                    </a:lnTo>
                    <a:cubicBezTo>
                      <a:pt x="11" y="45"/>
                      <a:pt x="24" y="49"/>
                      <a:pt x="35" y="44"/>
                    </a:cubicBezTo>
                    <a:lnTo>
                      <a:pt x="35" y="44"/>
                    </a:lnTo>
                    <a:cubicBezTo>
                      <a:pt x="45" y="38"/>
                      <a:pt x="49" y="25"/>
                      <a:pt x="44" y="15"/>
                    </a:cubicBezTo>
                    <a:lnTo>
                      <a:pt x="44" y="15"/>
                    </a:lnTo>
                    <a:cubicBezTo>
                      <a:pt x="39" y="4"/>
                      <a:pt x="26" y="0"/>
                      <a:pt x="15" y="5"/>
                    </a:cubicBezTo>
                    <a:cubicBezTo>
                      <a:pt x="11" y="8"/>
                      <a:pt x="5" y="15"/>
                      <a:pt x="4" y="18"/>
                    </a:cubicBezTo>
                    <a:lnTo>
                      <a:pt x="4" y="18"/>
                    </a:lnTo>
                    <a:cubicBezTo>
                      <a:pt x="0" y="30"/>
                      <a:pt x="7" y="42"/>
                      <a:pt x="18" y="45"/>
                    </a:cubicBezTo>
                    <a:lnTo>
                      <a:pt x="18" y="45"/>
                    </a:lnTo>
                    <a:cubicBezTo>
                      <a:pt x="29" y="49"/>
                      <a:pt x="41" y="43"/>
                      <a:pt x="45" y="32"/>
                    </a:cubicBezTo>
                    <a:lnTo>
                      <a:pt x="45" y="32"/>
                    </a:lnTo>
                    <a:cubicBezTo>
                      <a:pt x="49" y="20"/>
                      <a:pt x="42" y="8"/>
                      <a:pt x="31" y="5"/>
                    </a:cubicBezTo>
                    <a:lnTo>
                      <a:pt x="31" y="5"/>
                    </a:lnTo>
                    <a:cubicBezTo>
                      <a:pt x="20" y="1"/>
                      <a:pt x="8" y="7"/>
                      <a:pt x="4" y="18"/>
                    </a:cubicBezTo>
                    <a:cubicBezTo>
                      <a:pt x="3" y="23"/>
                      <a:pt x="3" y="29"/>
                      <a:pt x="4" y="32"/>
                    </a:cubicBezTo>
                    <a:cubicBezTo>
                      <a:pt x="4" y="34"/>
                      <a:pt x="5" y="40"/>
                      <a:pt x="7" y="45"/>
                    </a:cubicBezTo>
                    <a:cubicBezTo>
                      <a:pt x="16" y="59"/>
                      <a:pt x="28" y="67"/>
                      <a:pt x="36" y="74"/>
                    </a:cubicBezTo>
                    <a:cubicBezTo>
                      <a:pt x="39" y="77"/>
                      <a:pt x="43" y="82"/>
                      <a:pt x="48" y="86"/>
                    </a:cubicBezTo>
                    <a:cubicBezTo>
                      <a:pt x="49" y="87"/>
                      <a:pt x="53" y="90"/>
                      <a:pt x="57" y="93"/>
                    </a:cubicBezTo>
                    <a:lnTo>
                      <a:pt x="57" y="93"/>
                    </a:lnTo>
                    <a:cubicBezTo>
                      <a:pt x="67" y="98"/>
                      <a:pt x="80" y="95"/>
                      <a:pt x="86" y="84"/>
                    </a:cubicBezTo>
                    <a:lnTo>
                      <a:pt x="86" y="84"/>
                    </a:lnTo>
                    <a:cubicBezTo>
                      <a:pt x="91" y="74"/>
                      <a:pt x="88" y="61"/>
                      <a:pt x="77" y="55"/>
                    </a:cubicBezTo>
                    <a:lnTo>
                      <a:pt x="77" y="55"/>
                    </a:lnTo>
                    <a:cubicBezTo>
                      <a:pt x="67" y="49"/>
                      <a:pt x="54" y="53"/>
                      <a:pt x="48" y="63"/>
                    </a:cubicBezTo>
                    <a:lnTo>
                      <a:pt x="48" y="63"/>
                    </a:lnTo>
                    <a:cubicBezTo>
                      <a:pt x="43" y="74"/>
                      <a:pt x="46" y="87"/>
                      <a:pt x="57" y="93"/>
                    </a:cubicBezTo>
                    <a:cubicBezTo>
                      <a:pt x="61" y="95"/>
                      <a:pt x="71" y="97"/>
                      <a:pt x="78" y="95"/>
                    </a:cubicBezTo>
                    <a:lnTo>
                      <a:pt x="78" y="95"/>
                    </a:lnTo>
                    <a:cubicBezTo>
                      <a:pt x="90" y="92"/>
                      <a:pt x="96" y="80"/>
                      <a:pt x="93" y="69"/>
                    </a:cubicBezTo>
                    <a:lnTo>
                      <a:pt x="93" y="69"/>
                    </a:lnTo>
                    <a:cubicBezTo>
                      <a:pt x="90" y="58"/>
                      <a:pt x="78" y="51"/>
                      <a:pt x="67" y="54"/>
                    </a:cubicBezTo>
                    <a:lnTo>
                      <a:pt x="67" y="54"/>
                    </a:lnTo>
                    <a:cubicBezTo>
                      <a:pt x="55" y="57"/>
                      <a:pt x="49" y="69"/>
                      <a:pt x="52" y="81"/>
                    </a:cubicBezTo>
                    <a:lnTo>
                      <a:pt x="52" y="81"/>
                    </a:lnTo>
                    <a:cubicBezTo>
                      <a:pt x="55" y="92"/>
                      <a:pt x="67" y="99"/>
                      <a:pt x="78" y="95"/>
                    </a:cubicBezTo>
                    <a:cubicBezTo>
                      <a:pt x="88" y="90"/>
                      <a:pt x="94" y="81"/>
                      <a:pt x="95" y="77"/>
                    </a:cubicBezTo>
                    <a:lnTo>
                      <a:pt x="95" y="77"/>
                    </a:lnTo>
                    <a:cubicBezTo>
                      <a:pt x="97" y="65"/>
                      <a:pt x="89" y="54"/>
                      <a:pt x="78" y="52"/>
                    </a:cubicBezTo>
                    <a:lnTo>
                      <a:pt x="78" y="52"/>
                    </a:lnTo>
                    <a:cubicBezTo>
                      <a:pt x="66" y="49"/>
                      <a:pt x="55" y="57"/>
                      <a:pt x="53" y="68"/>
                    </a:cubicBezTo>
                    <a:lnTo>
                      <a:pt x="53" y="68"/>
                    </a:lnTo>
                    <a:cubicBezTo>
                      <a:pt x="50" y="80"/>
                      <a:pt x="58" y="91"/>
                      <a:pt x="70" y="94"/>
                    </a:cubicBezTo>
                    <a:lnTo>
                      <a:pt x="70" y="94"/>
                    </a:lnTo>
                    <a:cubicBezTo>
                      <a:pt x="81" y="96"/>
                      <a:pt x="93" y="88"/>
                      <a:pt x="95" y="77"/>
                    </a:cubicBezTo>
                    <a:cubicBezTo>
                      <a:pt x="95" y="73"/>
                      <a:pt x="95" y="68"/>
                      <a:pt x="95" y="65"/>
                    </a:cubicBezTo>
                    <a:lnTo>
                      <a:pt x="95" y="65"/>
                    </a:lnTo>
                    <a:cubicBezTo>
                      <a:pt x="93" y="53"/>
                      <a:pt x="83" y="45"/>
                      <a:pt x="71" y="46"/>
                    </a:cubicBezTo>
                    <a:lnTo>
                      <a:pt x="71" y="46"/>
                    </a:lnTo>
                    <a:cubicBezTo>
                      <a:pt x="59" y="48"/>
                      <a:pt x="51" y="59"/>
                      <a:pt x="52" y="70"/>
                    </a:cubicBezTo>
                    <a:cubicBezTo>
                      <a:pt x="53" y="71"/>
                      <a:pt x="53" y="70"/>
                      <a:pt x="53" y="68"/>
                    </a:cubicBezTo>
                    <a:cubicBezTo>
                      <a:pt x="53" y="66"/>
                      <a:pt x="58" y="59"/>
                      <a:pt x="62" y="56"/>
                    </a:cubicBezTo>
                    <a:cubicBezTo>
                      <a:pt x="70" y="54"/>
                      <a:pt x="77" y="55"/>
                      <a:pt x="77" y="55"/>
                    </a:cubicBezTo>
                    <a:cubicBezTo>
                      <a:pt x="78" y="56"/>
                      <a:pt x="78" y="56"/>
                      <a:pt x="77" y="54"/>
                    </a:cubicBezTo>
                    <a:cubicBezTo>
                      <a:pt x="73" y="51"/>
                      <a:pt x="69" y="47"/>
                      <a:pt x="64" y="42"/>
                    </a:cubicBezTo>
                    <a:cubicBezTo>
                      <a:pt x="54" y="34"/>
                      <a:pt x="47" y="29"/>
                      <a:pt x="45" y="25"/>
                    </a:cubicBezTo>
                    <a:cubicBezTo>
                      <a:pt x="46" y="27"/>
                      <a:pt x="46" y="26"/>
                      <a:pt x="46" y="24"/>
                    </a:cubicBezTo>
                    <a:cubicBezTo>
                      <a:pt x="46" y="23"/>
                      <a:pt x="46" y="28"/>
                      <a:pt x="45" y="32"/>
                    </a:cubicBezTo>
                    <a:cubicBezTo>
                      <a:pt x="44" y="34"/>
                      <a:pt x="39" y="41"/>
                      <a:pt x="35" y="44"/>
                    </a:cubicBezTo>
                    <a:cubicBezTo>
                      <a:pt x="30" y="45"/>
                      <a:pt x="22" y="46"/>
                      <a:pt x="19" y="45"/>
                    </a:cubicBezTo>
                    <a:cubicBezTo>
                      <a:pt x="13" y="42"/>
                      <a:pt x="10" y="38"/>
                      <a:pt x="9" y="37"/>
                    </a:cubicBezTo>
                    <a:lnTo>
                      <a:pt x="9" y="37"/>
                    </a:lnTo>
                    <a:cubicBezTo>
                      <a:pt x="14" y="48"/>
                      <a:pt x="27" y="52"/>
                      <a:pt x="38" y="47"/>
                    </a:cubicBezTo>
                    <a:lnTo>
                      <a:pt x="38" y="47"/>
                    </a:lnTo>
                    <a:cubicBezTo>
                      <a:pt x="48" y="41"/>
                      <a:pt x="53" y="29"/>
                      <a:pt x="47" y="1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
              <p:cNvSpPr/>
              <p:nvPr/>
            </p:nvSpPr>
            <p:spPr>
              <a:xfrm>
                <a:off x="4202" y="2652"/>
                <a:ext cx="182" cy="100"/>
              </a:xfrm>
              <a:custGeom>
                <a:avLst/>
                <a:gdLst/>
                <a:ahLst/>
                <a:cxnLst/>
                <a:rect l="l" t="t" r="r" b="b"/>
                <a:pathLst>
                  <a:path w="185" h="135" extrusionOk="0">
                    <a:moveTo>
                      <a:pt x="50" y="21"/>
                    </a:moveTo>
                    <a:lnTo>
                      <a:pt x="50" y="21"/>
                    </a:lnTo>
                    <a:cubicBezTo>
                      <a:pt x="46" y="19"/>
                      <a:pt x="45" y="18"/>
                      <a:pt x="44" y="17"/>
                    </a:cubicBezTo>
                    <a:lnTo>
                      <a:pt x="44" y="17"/>
                    </a:lnTo>
                    <a:cubicBezTo>
                      <a:pt x="35" y="9"/>
                      <a:pt x="21" y="10"/>
                      <a:pt x="13" y="19"/>
                    </a:cubicBezTo>
                    <a:lnTo>
                      <a:pt x="13" y="19"/>
                    </a:lnTo>
                    <a:cubicBezTo>
                      <a:pt x="6" y="28"/>
                      <a:pt x="6" y="41"/>
                      <a:pt x="15" y="49"/>
                    </a:cubicBezTo>
                    <a:lnTo>
                      <a:pt x="15" y="49"/>
                    </a:lnTo>
                    <a:cubicBezTo>
                      <a:pt x="24" y="57"/>
                      <a:pt x="38" y="56"/>
                      <a:pt x="46" y="47"/>
                    </a:cubicBezTo>
                    <a:lnTo>
                      <a:pt x="46" y="47"/>
                    </a:lnTo>
                    <a:cubicBezTo>
                      <a:pt x="53" y="38"/>
                      <a:pt x="52" y="25"/>
                      <a:pt x="44" y="17"/>
                    </a:cubicBezTo>
                    <a:cubicBezTo>
                      <a:pt x="44" y="17"/>
                      <a:pt x="45" y="19"/>
                      <a:pt x="46" y="25"/>
                    </a:cubicBezTo>
                    <a:lnTo>
                      <a:pt x="46" y="25"/>
                    </a:lnTo>
                    <a:cubicBezTo>
                      <a:pt x="46" y="13"/>
                      <a:pt x="36" y="4"/>
                      <a:pt x="24" y="4"/>
                    </a:cubicBezTo>
                    <a:lnTo>
                      <a:pt x="24" y="4"/>
                    </a:lnTo>
                    <a:cubicBezTo>
                      <a:pt x="13" y="4"/>
                      <a:pt x="3" y="14"/>
                      <a:pt x="3" y="26"/>
                    </a:cubicBezTo>
                    <a:lnTo>
                      <a:pt x="3" y="26"/>
                    </a:lnTo>
                    <a:cubicBezTo>
                      <a:pt x="4" y="37"/>
                      <a:pt x="13" y="47"/>
                      <a:pt x="25" y="47"/>
                    </a:cubicBezTo>
                    <a:lnTo>
                      <a:pt x="25" y="47"/>
                    </a:lnTo>
                    <a:cubicBezTo>
                      <a:pt x="37" y="47"/>
                      <a:pt x="46" y="37"/>
                      <a:pt x="46" y="25"/>
                    </a:cubicBezTo>
                    <a:cubicBezTo>
                      <a:pt x="46" y="24"/>
                      <a:pt x="46" y="29"/>
                      <a:pt x="44" y="33"/>
                    </a:cubicBezTo>
                    <a:lnTo>
                      <a:pt x="44" y="33"/>
                    </a:lnTo>
                    <a:cubicBezTo>
                      <a:pt x="49" y="22"/>
                      <a:pt x="45" y="9"/>
                      <a:pt x="34" y="4"/>
                    </a:cubicBezTo>
                    <a:lnTo>
                      <a:pt x="34" y="4"/>
                    </a:lnTo>
                    <a:cubicBezTo>
                      <a:pt x="23" y="0"/>
                      <a:pt x="10" y="4"/>
                      <a:pt x="5" y="15"/>
                    </a:cubicBezTo>
                    <a:lnTo>
                      <a:pt x="5" y="15"/>
                    </a:lnTo>
                    <a:cubicBezTo>
                      <a:pt x="0" y="26"/>
                      <a:pt x="5" y="38"/>
                      <a:pt x="16" y="43"/>
                    </a:cubicBezTo>
                    <a:lnTo>
                      <a:pt x="16" y="43"/>
                    </a:lnTo>
                    <a:cubicBezTo>
                      <a:pt x="27" y="48"/>
                      <a:pt x="39" y="44"/>
                      <a:pt x="44" y="33"/>
                    </a:cubicBezTo>
                    <a:cubicBezTo>
                      <a:pt x="43" y="35"/>
                      <a:pt x="39" y="40"/>
                      <a:pt x="35" y="42"/>
                    </a:cubicBezTo>
                    <a:cubicBezTo>
                      <a:pt x="32" y="44"/>
                      <a:pt x="25" y="45"/>
                      <a:pt x="23" y="45"/>
                    </a:cubicBezTo>
                    <a:cubicBezTo>
                      <a:pt x="11" y="39"/>
                      <a:pt x="15" y="43"/>
                      <a:pt x="19" y="48"/>
                    </a:cubicBezTo>
                    <a:cubicBezTo>
                      <a:pt x="38" y="64"/>
                      <a:pt x="67" y="78"/>
                      <a:pt x="89" y="88"/>
                    </a:cubicBezTo>
                    <a:cubicBezTo>
                      <a:pt x="100" y="94"/>
                      <a:pt x="111" y="98"/>
                      <a:pt x="119" y="102"/>
                    </a:cubicBezTo>
                    <a:cubicBezTo>
                      <a:pt x="121" y="104"/>
                      <a:pt x="124" y="106"/>
                      <a:pt x="127" y="107"/>
                    </a:cubicBezTo>
                    <a:cubicBezTo>
                      <a:pt x="132" y="111"/>
                      <a:pt x="141" y="115"/>
                      <a:pt x="151" y="117"/>
                    </a:cubicBezTo>
                    <a:cubicBezTo>
                      <a:pt x="166" y="112"/>
                      <a:pt x="176" y="102"/>
                      <a:pt x="179" y="95"/>
                    </a:cubicBezTo>
                    <a:cubicBezTo>
                      <a:pt x="181" y="88"/>
                      <a:pt x="181" y="78"/>
                      <a:pt x="179" y="71"/>
                    </a:cubicBezTo>
                    <a:cubicBezTo>
                      <a:pt x="178" y="67"/>
                      <a:pt x="176" y="63"/>
                      <a:pt x="175" y="59"/>
                    </a:cubicBezTo>
                    <a:cubicBezTo>
                      <a:pt x="169" y="49"/>
                      <a:pt x="160" y="41"/>
                      <a:pt x="153" y="38"/>
                    </a:cubicBezTo>
                    <a:cubicBezTo>
                      <a:pt x="147" y="35"/>
                      <a:pt x="139" y="35"/>
                      <a:pt x="133" y="35"/>
                    </a:cubicBezTo>
                    <a:cubicBezTo>
                      <a:pt x="134" y="35"/>
                      <a:pt x="125" y="37"/>
                      <a:pt x="119" y="40"/>
                    </a:cubicBezTo>
                    <a:cubicBezTo>
                      <a:pt x="111" y="47"/>
                      <a:pt x="107" y="54"/>
                      <a:pt x="105" y="58"/>
                    </a:cubicBezTo>
                    <a:cubicBezTo>
                      <a:pt x="100" y="69"/>
                      <a:pt x="98" y="82"/>
                      <a:pt x="97" y="92"/>
                    </a:cubicBezTo>
                    <a:cubicBezTo>
                      <a:pt x="97" y="96"/>
                      <a:pt x="96" y="104"/>
                      <a:pt x="97" y="110"/>
                    </a:cubicBezTo>
                    <a:cubicBezTo>
                      <a:pt x="97" y="113"/>
                      <a:pt x="100" y="122"/>
                      <a:pt x="106" y="129"/>
                    </a:cubicBezTo>
                    <a:cubicBezTo>
                      <a:pt x="120" y="135"/>
                      <a:pt x="130" y="135"/>
                      <a:pt x="137" y="132"/>
                    </a:cubicBezTo>
                    <a:cubicBezTo>
                      <a:pt x="149" y="123"/>
                      <a:pt x="156" y="111"/>
                      <a:pt x="158" y="102"/>
                    </a:cubicBezTo>
                    <a:cubicBezTo>
                      <a:pt x="160" y="97"/>
                      <a:pt x="162" y="88"/>
                      <a:pt x="162" y="79"/>
                    </a:cubicBezTo>
                    <a:cubicBezTo>
                      <a:pt x="157" y="65"/>
                      <a:pt x="147" y="54"/>
                      <a:pt x="138" y="50"/>
                    </a:cubicBezTo>
                    <a:cubicBezTo>
                      <a:pt x="127" y="46"/>
                      <a:pt x="116" y="45"/>
                      <a:pt x="108" y="46"/>
                    </a:cubicBezTo>
                    <a:cubicBezTo>
                      <a:pt x="104" y="45"/>
                      <a:pt x="95" y="46"/>
                      <a:pt x="87" y="49"/>
                    </a:cubicBezTo>
                    <a:cubicBezTo>
                      <a:pt x="77" y="56"/>
                      <a:pt x="70" y="66"/>
                      <a:pt x="69" y="74"/>
                    </a:cubicBezTo>
                    <a:cubicBezTo>
                      <a:pt x="68" y="77"/>
                      <a:pt x="67" y="86"/>
                      <a:pt x="69" y="93"/>
                    </a:cubicBezTo>
                    <a:cubicBezTo>
                      <a:pt x="81" y="110"/>
                      <a:pt x="97" y="117"/>
                      <a:pt x="108" y="120"/>
                    </a:cubicBezTo>
                    <a:cubicBezTo>
                      <a:pt x="114" y="121"/>
                      <a:pt x="124" y="123"/>
                      <a:pt x="133" y="122"/>
                    </a:cubicBezTo>
                    <a:cubicBezTo>
                      <a:pt x="141" y="119"/>
                      <a:pt x="150" y="110"/>
                      <a:pt x="152" y="105"/>
                    </a:cubicBezTo>
                    <a:cubicBezTo>
                      <a:pt x="154" y="102"/>
                      <a:pt x="155" y="95"/>
                      <a:pt x="156" y="90"/>
                    </a:cubicBezTo>
                    <a:cubicBezTo>
                      <a:pt x="156" y="88"/>
                      <a:pt x="157" y="80"/>
                      <a:pt x="155" y="74"/>
                    </a:cubicBezTo>
                    <a:cubicBezTo>
                      <a:pt x="146" y="55"/>
                      <a:pt x="130" y="45"/>
                      <a:pt x="119" y="40"/>
                    </a:cubicBezTo>
                    <a:cubicBezTo>
                      <a:pt x="112" y="35"/>
                      <a:pt x="103" y="31"/>
                      <a:pt x="94" y="29"/>
                    </a:cubicBezTo>
                    <a:cubicBezTo>
                      <a:pt x="83" y="28"/>
                      <a:pt x="71" y="31"/>
                      <a:pt x="65" y="36"/>
                    </a:cubicBezTo>
                    <a:cubicBezTo>
                      <a:pt x="59" y="40"/>
                      <a:pt x="53" y="48"/>
                      <a:pt x="50" y="54"/>
                    </a:cubicBezTo>
                    <a:cubicBezTo>
                      <a:pt x="47" y="59"/>
                      <a:pt x="44" y="70"/>
                      <a:pt x="45" y="80"/>
                    </a:cubicBezTo>
                    <a:cubicBezTo>
                      <a:pt x="47" y="88"/>
                      <a:pt x="53" y="100"/>
                      <a:pt x="60" y="106"/>
                    </a:cubicBezTo>
                    <a:cubicBezTo>
                      <a:pt x="73" y="113"/>
                      <a:pt x="86" y="115"/>
                      <a:pt x="96" y="114"/>
                    </a:cubicBezTo>
                    <a:cubicBezTo>
                      <a:pt x="103" y="114"/>
                      <a:pt x="112" y="112"/>
                      <a:pt x="119" y="109"/>
                    </a:cubicBezTo>
                    <a:cubicBezTo>
                      <a:pt x="127" y="105"/>
                      <a:pt x="134" y="98"/>
                      <a:pt x="137" y="92"/>
                    </a:cubicBezTo>
                    <a:cubicBezTo>
                      <a:pt x="140" y="87"/>
                      <a:pt x="142" y="80"/>
                      <a:pt x="142" y="75"/>
                    </a:cubicBezTo>
                    <a:cubicBezTo>
                      <a:pt x="143" y="73"/>
                      <a:pt x="144" y="66"/>
                      <a:pt x="143" y="61"/>
                    </a:cubicBezTo>
                    <a:cubicBezTo>
                      <a:pt x="143" y="56"/>
                      <a:pt x="140" y="47"/>
                      <a:pt x="136" y="42"/>
                    </a:cubicBezTo>
                    <a:cubicBezTo>
                      <a:pt x="130" y="36"/>
                      <a:pt x="124" y="33"/>
                      <a:pt x="120" y="31"/>
                    </a:cubicBezTo>
                    <a:cubicBezTo>
                      <a:pt x="116" y="29"/>
                      <a:pt x="112" y="28"/>
                      <a:pt x="108" y="27"/>
                    </a:cubicBezTo>
                    <a:cubicBezTo>
                      <a:pt x="99" y="25"/>
                      <a:pt x="84" y="27"/>
                      <a:pt x="75" y="33"/>
                    </a:cubicBezTo>
                    <a:lnTo>
                      <a:pt x="75" y="33"/>
                    </a:lnTo>
                    <a:cubicBezTo>
                      <a:pt x="66" y="40"/>
                      <a:pt x="64" y="53"/>
                      <a:pt x="71" y="63"/>
                    </a:cubicBezTo>
                    <a:lnTo>
                      <a:pt x="71" y="63"/>
                    </a:lnTo>
                    <a:cubicBezTo>
                      <a:pt x="79" y="72"/>
                      <a:pt x="92" y="74"/>
                      <a:pt x="101" y="67"/>
                    </a:cubicBezTo>
                    <a:lnTo>
                      <a:pt x="101" y="67"/>
                    </a:lnTo>
                    <a:cubicBezTo>
                      <a:pt x="111" y="59"/>
                      <a:pt x="113" y="46"/>
                      <a:pt x="105" y="36"/>
                    </a:cubicBezTo>
                    <a:lnTo>
                      <a:pt x="105" y="36"/>
                    </a:lnTo>
                    <a:cubicBezTo>
                      <a:pt x="98" y="27"/>
                      <a:pt x="85" y="25"/>
                      <a:pt x="75" y="33"/>
                    </a:cubicBezTo>
                    <a:cubicBezTo>
                      <a:pt x="73" y="34"/>
                      <a:pt x="66" y="42"/>
                      <a:pt x="64" y="49"/>
                    </a:cubicBezTo>
                    <a:lnTo>
                      <a:pt x="64" y="49"/>
                    </a:lnTo>
                    <a:cubicBezTo>
                      <a:pt x="61" y="61"/>
                      <a:pt x="68" y="72"/>
                      <a:pt x="80" y="75"/>
                    </a:cubicBezTo>
                    <a:lnTo>
                      <a:pt x="80" y="75"/>
                    </a:lnTo>
                    <a:cubicBezTo>
                      <a:pt x="91" y="78"/>
                      <a:pt x="103" y="71"/>
                      <a:pt x="105" y="59"/>
                    </a:cubicBezTo>
                    <a:lnTo>
                      <a:pt x="105" y="59"/>
                    </a:lnTo>
                    <a:cubicBezTo>
                      <a:pt x="108" y="48"/>
                      <a:pt x="101" y="36"/>
                      <a:pt x="89" y="33"/>
                    </a:cubicBezTo>
                    <a:lnTo>
                      <a:pt x="89" y="33"/>
                    </a:lnTo>
                    <a:cubicBezTo>
                      <a:pt x="78" y="31"/>
                      <a:pt x="66" y="38"/>
                      <a:pt x="64" y="49"/>
                    </a:cubicBezTo>
                    <a:cubicBezTo>
                      <a:pt x="63" y="57"/>
                      <a:pt x="64" y="67"/>
                      <a:pt x="67" y="74"/>
                    </a:cubicBezTo>
                    <a:lnTo>
                      <a:pt x="67" y="74"/>
                    </a:lnTo>
                    <a:cubicBezTo>
                      <a:pt x="73" y="84"/>
                      <a:pt x="86" y="88"/>
                      <a:pt x="96" y="83"/>
                    </a:cubicBezTo>
                    <a:lnTo>
                      <a:pt x="96" y="83"/>
                    </a:lnTo>
                    <a:cubicBezTo>
                      <a:pt x="107" y="78"/>
                      <a:pt x="111" y="65"/>
                      <a:pt x="105" y="54"/>
                    </a:cubicBezTo>
                    <a:lnTo>
                      <a:pt x="105" y="54"/>
                    </a:lnTo>
                    <a:cubicBezTo>
                      <a:pt x="100" y="44"/>
                      <a:pt x="87" y="40"/>
                      <a:pt x="76" y="45"/>
                    </a:cubicBezTo>
                    <a:lnTo>
                      <a:pt x="76" y="45"/>
                    </a:lnTo>
                    <a:cubicBezTo>
                      <a:pt x="66" y="50"/>
                      <a:pt x="62" y="63"/>
                      <a:pt x="67" y="74"/>
                    </a:cubicBezTo>
                    <a:cubicBezTo>
                      <a:pt x="87" y="94"/>
                      <a:pt x="125" y="102"/>
                      <a:pt x="160" y="106"/>
                    </a:cubicBezTo>
                    <a:lnTo>
                      <a:pt x="160" y="106"/>
                    </a:lnTo>
                    <a:cubicBezTo>
                      <a:pt x="172" y="107"/>
                      <a:pt x="182" y="99"/>
                      <a:pt x="183" y="87"/>
                    </a:cubicBezTo>
                    <a:lnTo>
                      <a:pt x="183" y="87"/>
                    </a:lnTo>
                    <a:cubicBezTo>
                      <a:pt x="185" y="75"/>
                      <a:pt x="176" y="65"/>
                      <a:pt x="164" y="63"/>
                    </a:cubicBezTo>
                    <a:cubicBezTo>
                      <a:pt x="131" y="60"/>
                      <a:pt x="103" y="54"/>
                      <a:pt x="102" y="50"/>
                    </a:cubicBezTo>
                    <a:cubicBezTo>
                      <a:pt x="105" y="54"/>
                      <a:pt x="106" y="57"/>
                      <a:pt x="106" y="57"/>
                    </a:cubicBezTo>
                    <a:cubicBezTo>
                      <a:pt x="104" y="62"/>
                      <a:pt x="100" y="67"/>
                      <a:pt x="99" y="68"/>
                    </a:cubicBezTo>
                    <a:cubicBezTo>
                      <a:pt x="99" y="67"/>
                      <a:pt x="95" y="68"/>
                      <a:pt x="98" y="69"/>
                    </a:cubicBezTo>
                    <a:cubicBezTo>
                      <a:pt x="100" y="69"/>
                      <a:pt x="102" y="69"/>
                      <a:pt x="103" y="70"/>
                    </a:cubicBezTo>
                    <a:cubicBezTo>
                      <a:pt x="105" y="71"/>
                      <a:pt x="104" y="70"/>
                      <a:pt x="104" y="71"/>
                    </a:cubicBezTo>
                    <a:cubicBezTo>
                      <a:pt x="103" y="68"/>
                      <a:pt x="101" y="64"/>
                      <a:pt x="101" y="64"/>
                    </a:cubicBezTo>
                    <a:cubicBezTo>
                      <a:pt x="101" y="65"/>
                      <a:pt x="101" y="66"/>
                      <a:pt x="100" y="69"/>
                    </a:cubicBezTo>
                    <a:cubicBezTo>
                      <a:pt x="100" y="73"/>
                      <a:pt x="100" y="71"/>
                      <a:pt x="100" y="71"/>
                    </a:cubicBezTo>
                    <a:cubicBezTo>
                      <a:pt x="100" y="72"/>
                      <a:pt x="102" y="70"/>
                      <a:pt x="101" y="70"/>
                    </a:cubicBezTo>
                    <a:cubicBezTo>
                      <a:pt x="100" y="71"/>
                      <a:pt x="97" y="71"/>
                      <a:pt x="93" y="72"/>
                    </a:cubicBezTo>
                    <a:cubicBezTo>
                      <a:pt x="87" y="72"/>
                      <a:pt x="85" y="72"/>
                      <a:pt x="84" y="71"/>
                    </a:cubicBezTo>
                    <a:cubicBezTo>
                      <a:pt x="86" y="73"/>
                      <a:pt x="87" y="74"/>
                      <a:pt x="87" y="73"/>
                    </a:cubicBezTo>
                    <a:cubicBezTo>
                      <a:pt x="87" y="73"/>
                      <a:pt x="86" y="76"/>
                      <a:pt x="88" y="74"/>
                    </a:cubicBezTo>
                    <a:cubicBezTo>
                      <a:pt x="89" y="70"/>
                      <a:pt x="89" y="71"/>
                      <a:pt x="90" y="70"/>
                    </a:cubicBezTo>
                    <a:cubicBezTo>
                      <a:pt x="90" y="69"/>
                      <a:pt x="87" y="70"/>
                      <a:pt x="87" y="71"/>
                    </a:cubicBezTo>
                    <a:cubicBezTo>
                      <a:pt x="88" y="71"/>
                      <a:pt x="91" y="73"/>
                      <a:pt x="98" y="77"/>
                    </a:cubicBezTo>
                    <a:cubicBezTo>
                      <a:pt x="109" y="83"/>
                      <a:pt x="116" y="86"/>
                      <a:pt x="115" y="88"/>
                    </a:cubicBezTo>
                    <a:cubicBezTo>
                      <a:pt x="114" y="84"/>
                      <a:pt x="114" y="83"/>
                      <a:pt x="113" y="85"/>
                    </a:cubicBezTo>
                    <a:cubicBezTo>
                      <a:pt x="113" y="89"/>
                      <a:pt x="113" y="88"/>
                      <a:pt x="113" y="88"/>
                    </a:cubicBezTo>
                    <a:cubicBezTo>
                      <a:pt x="113" y="89"/>
                      <a:pt x="120" y="82"/>
                      <a:pt x="124" y="80"/>
                    </a:cubicBezTo>
                    <a:cubicBezTo>
                      <a:pt x="126" y="80"/>
                      <a:pt x="124" y="80"/>
                      <a:pt x="119" y="78"/>
                    </a:cubicBezTo>
                    <a:cubicBezTo>
                      <a:pt x="110" y="76"/>
                      <a:pt x="106" y="75"/>
                      <a:pt x="108" y="75"/>
                    </a:cubicBezTo>
                    <a:cubicBezTo>
                      <a:pt x="110" y="81"/>
                      <a:pt x="110" y="84"/>
                      <a:pt x="110" y="83"/>
                    </a:cubicBezTo>
                    <a:cubicBezTo>
                      <a:pt x="110" y="81"/>
                      <a:pt x="108" y="85"/>
                      <a:pt x="107" y="86"/>
                    </a:cubicBezTo>
                    <a:cubicBezTo>
                      <a:pt x="103" y="88"/>
                      <a:pt x="103" y="88"/>
                      <a:pt x="107" y="88"/>
                    </a:cubicBezTo>
                    <a:cubicBezTo>
                      <a:pt x="115" y="88"/>
                      <a:pt x="118" y="88"/>
                      <a:pt x="121" y="90"/>
                    </a:cubicBezTo>
                    <a:cubicBezTo>
                      <a:pt x="123" y="90"/>
                      <a:pt x="121" y="87"/>
                      <a:pt x="120" y="87"/>
                    </a:cubicBezTo>
                    <a:cubicBezTo>
                      <a:pt x="119" y="84"/>
                      <a:pt x="119" y="85"/>
                      <a:pt x="118" y="88"/>
                    </a:cubicBezTo>
                    <a:cubicBezTo>
                      <a:pt x="116" y="95"/>
                      <a:pt x="116" y="97"/>
                      <a:pt x="116" y="95"/>
                    </a:cubicBezTo>
                    <a:cubicBezTo>
                      <a:pt x="121" y="93"/>
                      <a:pt x="126" y="93"/>
                      <a:pt x="128" y="93"/>
                    </a:cubicBezTo>
                    <a:cubicBezTo>
                      <a:pt x="138" y="101"/>
                      <a:pt x="140" y="106"/>
                      <a:pt x="139" y="105"/>
                    </a:cubicBezTo>
                    <a:cubicBezTo>
                      <a:pt x="139" y="102"/>
                      <a:pt x="139" y="101"/>
                      <a:pt x="140" y="96"/>
                    </a:cubicBezTo>
                    <a:cubicBezTo>
                      <a:pt x="141" y="87"/>
                      <a:pt x="142" y="81"/>
                      <a:pt x="144" y="77"/>
                    </a:cubicBezTo>
                    <a:cubicBezTo>
                      <a:pt x="145" y="74"/>
                      <a:pt x="145" y="73"/>
                      <a:pt x="146" y="73"/>
                    </a:cubicBezTo>
                    <a:cubicBezTo>
                      <a:pt x="141" y="76"/>
                      <a:pt x="136" y="78"/>
                      <a:pt x="136" y="78"/>
                    </a:cubicBezTo>
                    <a:cubicBezTo>
                      <a:pt x="140" y="77"/>
                      <a:pt x="136" y="77"/>
                      <a:pt x="136" y="77"/>
                    </a:cubicBezTo>
                    <a:cubicBezTo>
                      <a:pt x="136" y="77"/>
                      <a:pt x="136" y="76"/>
                      <a:pt x="137" y="78"/>
                    </a:cubicBezTo>
                    <a:cubicBezTo>
                      <a:pt x="137" y="78"/>
                      <a:pt x="137" y="80"/>
                      <a:pt x="138" y="82"/>
                    </a:cubicBezTo>
                    <a:cubicBezTo>
                      <a:pt x="138" y="83"/>
                      <a:pt x="138" y="82"/>
                      <a:pt x="138" y="81"/>
                    </a:cubicBezTo>
                    <a:cubicBezTo>
                      <a:pt x="138" y="81"/>
                      <a:pt x="143" y="76"/>
                      <a:pt x="146" y="74"/>
                    </a:cubicBezTo>
                    <a:cubicBezTo>
                      <a:pt x="154" y="75"/>
                      <a:pt x="154" y="74"/>
                      <a:pt x="149" y="71"/>
                    </a:cubicBezTo>
                    <a:cubicBezTo>
                      <a:pt x="146" y="69"/>
                      <a:pt x="143" y="67"/>
                      <a:pt x="140" y="65"/>
                    </a:cubicBezTo>
                    <a:cubicBezTo>
                      <a:pt x="130" y="60"/>
                      <a:pt x="118" y="55"/>
                      <a:pt x="107" y="49"/>
                    </a:cubicBezTo>
                    <a:cubicBezTo>
                      <a:pt x="85" y="39"/>
                      <a:pt x="61" y="28"/>
                      <a:pt x="48" y="17"/>
                    </a:cubicBezTo>
                    <a:cubicBezTo>
                      <a:pt x="47" y="15"/>
                      <a:pt x="43" y="11"/>
                      <a:pt x="41" y="8"/>
                    </a:cubicBezTo>
                    <a:cubicBezTo>
                      <a:pt x="25" y="2"/>
                      <a:pt x="18" y="3"/>
                      <a:pt x="15" y="5"/>
                    </a:cubicBezTo>
                    <a:cubicBezTo>
                      <a:pt x="11" y="7"/>
                      <a:pt x="7" y="12"/>
                      <a:pt x="5" y="15"/>
                    </a:cubicBezTo>
                    <a:cubicBezTo>
                      <a:pt x="4" y="20"/>
                      <a:pt x="3" y="26"/>
                      <a:pt x="3" y="28"/>
                    </a:cubicBezTo>
                    <a:cubicBezTo>
                      <a:pt x="5" y="35"/>
                      <a:pt x="10" y="43"/>
                      <a:pt x="14" y="48"/>
                    </a:cubicBezTo>
                    <a:cubicBezTo>
                      <a:pt x="19" y="52"/>
                      <a:pt x="22" y="54"/>
                      <a:pt x="26" y="57"/>
                    </a:cubicBezTo>
                    <a:lnTo>
                      <a:pt x="26" y="57"/>
                    </a:lnTo>
                    <a:cubicBezTo>
                      <a:pt x="35" y="63"/>
                      <a:pt x="49" y="61"/>
                      <a:pt x="55" y="51"/>
                    </a:cubicBezTo>
                    <a:lnTo>
                      <a:pt x="55" y="51"/>
                    </a:lnTo>
                    <a:cubicBezTo>
                      <a:pt x="62" y="41"/>
                      <a:pt x="59" y="28"/>
                      <a:pt x="50" y="2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
              <p:cNvSpPr/>
              <p:nvPr/>
            </p:nvSpPr>
            <p:spPr>
              <a:xfrm>
                <a:off x="4347" y="2681"/>
                <a:ext cx="123" cy="78"/>
              </a:xfrm>
              <a:custGeom>
                <a:avLst/>
                <a:gdLst/>
                <a:ahLst/>
                <a:cxnLst/>
                <a:rect l="l" t="t" r="r" b="b"/>
                <a:pathLst>
                  <a:path w="125" h="106" extrusionOk="0">
                    <a:moveTo>
                      <a:pt x="52" y="5"/>
                    </a:moveTo>
                    <a:lnTo>
                      <a:pt x="52" y="5"/>
                    </a:lnTo>
                    <a:cubicBezTo>
                      <a:pt x="46" y="5"/>
                      <a:pt x="38" y="7"/>
                      <a:pt x="33" y="10"/>
                    </a:cubicBezTo>
                    <a:lnTo>
                      <a:pt x="33" y="10"/>
                    </a:lnTo>
                    <a:cubicBezTo>
                      <a:pt x="23" y="16"/>
                      <a:pt x="20" y="29"/>
                      <a:pt x="26" y="39"/>
                    </a:cubicBezTo>
                    <a:lnTo>
                      <a:pt x="26" y="39"/>
                    </a:lnTo>
                    <a:cubicBezTo>
                      <a:pt x="32" y="49"/>
                      <a:pt x="45" y="53"/>
                      <a:pt x="55" y="47"/>
                    </a:cubicBezTo>
                    <a:lnTo>
                      <a:pt x="55" y="47"/>
                    </a:lnTo>
                    <a:cubicBezTo>
                      <a:pt x="65" y="41"/>
                      <a:pt x="68" y="28"/>
                      <a:pt x="62" y="17"/>
                    </a:cubicBezTo>
                    <a:lnTo>
                      <a:pt x="62" y="17"/>
                    </a:lnTo>
                    <a:cubicBezTo>
                      <a:pt x="56" y="7"/>
                      <a:pt x="43" y="4"/>
                      <a:pt x="33" y="10"/>
                    </a:cubicBezTo>
                    <a:cubicBezTo>
                      <a:pt x="28" y="14"/>
                      <a:pt x="22" y="23"/>
                      <a:pt x="21" y="31"/>
                    </a:cubicBezTo>
                    <a:lnTo>
                      <a:pt x="21" y="31"/>
                    </a:lnTo>
                    <a:cubicBezTo>
                      <a:pt x="21" y="43"/>
                      <a:pt x="31" y="52"/>
                      <a:pt x="42" y="52"/>
                    </a:cubicBezTo>
                    <a:lnTo>
                      <a:pt x="42" y="52"/>
                    </a:lnTo>
                    <a:cubicBezTo>
                      <a:pt x="54" y="52"/>
                      <a:pt x="64" y="43"/>
                      <a:pt x="64" y="31"/>
                    </a:cubicBezTo>
                    <a:lnTo>
                      <a:pt x="64" y="31"/>
                    </a:lnTo>
                    <a:cubicBezTo>
                      <a:pt x="64" y="19"/>
                      <a:pt x="54" y="9"/>
                      <a:pt x="42" y="9"/>
                    </a:cubicBezTo>
                    <a:lnTo>
                      <a:pt x="42" y="9"/>
                    </a:lnTo>
                    <a:cubicBezTo>
                      <a:pt x="31" y="9"/>
                      <a:pt x="21" y="19"/>
                      <a:pt x="21" y="31"/>
                    </a:cubicBezTo>
                    <a:cubicBezTo>
                      <a:pt x="22" y="38"/>
                      <a:pt x="28" y="48"/>
                      <a:pt x="33" y="52"/>
                    </a:cubicBezTo>
                    <a:lnTo>
                      <a:pt x="33" y="52"/>
                    </a:lnTo>
                    <a:cubicBezTo>
                      <a:pt x="43" y="58"/>
                      <a:pt x="56" y="55"/>
                      <a:pt x="62" y="45"/>
                    </a:cubicBezTo>
                    <a:lnTo>
                      <a:pt x="62" y="45"/>
                    </a:lnTo>
                    <a:cubicBezTo>
                      <a:pt x="69" y="35"/>
                      <a:pt x="66" y="22"/>
                      <a:pt x="56" y="15"/>
                    </a:cubicBezTo>
                    <a:lnTo>
                      <a:pt x="56" y="15"/>
                    </a:lnTo>
                    <a:cubicBezTo>
                      <a:pt x="46" y="9"/>
                      <a:pt x="33" y="12"/>
                      <a:pt x="26" y="22"/>
                    </a:cubicBezTo>
                    <a:lnTo>
                      <a:pt x="26" y="22"/>
                    </a:lnTo>
                    <a:cubicBezTo>
                      <a:pt x="20" y="32"/>
                      <a:pt x="23" y="45"/>
                      <a:pt x="33" y="52"/>
                    </a:cubicBezTo>
                    <a:cubicBezTo>
                      <a:pt x="45" y="56"/>
                      <a:pt x="54" y="57"/>
                      <a:pt x="62" y="58"/>
                    </a:cubicBezTo>
                    <a:cubicBezTo>
                      <a:pt x="70" y="58"/>
                      <a:pt x="79" y="59"/>
                      <a:pt x="86" y="58"/>
                    </a:cubicBezTo>
                    <a:cubicBezTo>
                      <a:pt x="89" y="58"/>
                      <a:pt x="94" y="58"/>
                      <a:pt x="99" y="58"/>
                    </a:cubicBezTo>
                    <a:cubicBezTo>
                      <a:pt x="103" y="57"/>
                      <a:pt x="112" y="54"/>
                      <a:pt x="119" y="49"/>
                    </a:cubicBezTo>
                    <a:cubicBezTo>
                      <a:pt x="125" y="31"/>
                      <a:pt x="122" y="18"/>
                      <a:pt x="117" y="12"/>
                    </a:cubicBezTo>
                    <a:cubicBezTo>
                      <a:pt x="103" y="3"/>
                      <a:pt x="93" y="1"/>
                      <a:pt x="85" y="1"/>
                    </a:cubicBezTo>
                    <a:cubicBezTo>
                      <a:pt x="78" y="0"/>
                      <a:pt x="69" y="0"/>
                      <a:pt x="60" y="1"/>
                    </a:cubicBezTo>
                    <a:cubicBezTo>
                      <a:pt x="39" y="5"/>
                      <a:pt x="18" y="16"/>
                      <a:pt x="8" y="29"/>
                    </a:cubicBezTo>
                    <a:cubicBezTo>
                      <a:pt x="5" y="35"/>
                      <a:pt x="2" y="42"/>
                      <a:pt x="1" y="47"/>
                    </a:cubicBezTo>
                    <a:cubicBezTo>
                      <a:pt x="0" y="50"/>
                      <a:pt x="0" y="61"/>
                      <a:pt x="3" y="71"/>
                    </a:cubicBezTo>
                    <a:cubicBezTo>
                      <a:pt x="14" y="82"/>
                      <a:pt x="22" y="85"/>
                      <a:pt x="27" y="86"/>
                    </a:cubicBezTo>
                    <a:cubicBezTo>
                      <a:pt x="32" y="88"/>
                      <a:pt x="46" y="89"/>
                      <a:pt x="55" y="86"/>
                    </a:cubicBezTo>
                    <a:cubicBezTo>
                      <a:pt x="70" y="80"/>
                      <a:pt x="83" y="70"/>
                      <a:pt x="91" y="63"/>
                    </a:cubicBezTo>
                    <a:cubicBezTo>
                      <a:pt x="95" y="60"/>
                      <a:pt x="100" y="56"/>
                      <a:pt x="104" y="52"/>
                    </a:cubicBezTo>
                    <a:cubicBezTo>
                      <a:pt x="107" y="46"/>
                      <a:pt x="109" y="38"/>
                      <a:pt x="109" y="32"/>
                    </a:cubicBezTo>
                    <a:cubicBezTo>
                      <a:pt x="107" y="26"/>
                      <a:pt x="99" y="18"/>
                      <a:pt x="95" y="16"/>
                    </a:cubicBezTo>
                    <a:cubicBezTo>
                      <a:pt x="89" y="14"/>
                      <a:pt x="82" y="13"/>
                      <a:pt x="78" y="14"/>
                    </a:cubicBezTo>
                    <a:cubicBezTo>
                      <a:pt x="72" y="15"/>
                      <a:pt x="63" y="17"/>
                      <a:pt x="56" y="20"/>
                    </a:cubicBezTo>
                    <a:cubicBezTo>
                      <a:pt x="45" y="25"/>
                      <a:pt x="34" y="32"/>
                      <a:pt x="27" y="39"/>
                    </a:cubicBezTo>
                    <a:cubicBezTo>
                      <a:pt x="20" y="46"/>
                      <a:pt x="13" y="55"/>
                      <a:pt x="9" y="63"/>
                    </a:cubicBezTo>
                    <a:cubicBezTo>
                      <a:pt x="6" y="69"/>
                      <a:pt x="5" y="79"/>
                      <a:pt x="6" y="86"/>
                    </a:cubicBezTo>
                    <a:cubicBezTo>
                      <a:pt x="10" y="95"/>
                      <a:pt x="18" y="102"/>
                      <a:pt x="23" y="104"/>
                    </a:cubicBezTo>
                    <a:cubicBezTo>
                      <a:pt x="28" y="105"/>
                      <a:pt x="34" y="106"/>
                      <a:pt x="38" y="106"/>
                    </a:cubicBezTo>
                    <a:lnTo>
                      <a:pt x="38" y="106"/>
                    </a:lnTo>
                    <a:cubicBezTo>
                      <a:pt x="50" y="106"/>
                      <a:pt x="60" y="96"/>
                      <a:pt x="59" y="84"/>
                    </a:cubicBezTo>
                    <a:lnTo>
                      <a:pt x="59" y="84"/>
                    </a:lnTo>
                    <a:cubicBezTo>
                      <a:pt x="59" y="72"/>
                      <a:pt x="49" y="63"/>
                      <a:pt x="37" y="63"/>
                    </a:cubicBezTo>
                    <a:lnTo>
                      <a:pt x="37" y="63"/>
                    </a:lnTo>
                    <a:cubicBezTo>
                      <a:pt x="25" y="64"/>
                      <a:pt x="16" y="73"/>
                      <a:pt x="16" y="85"/>
                    </a:cubicBezTo>
                    <a:lnTo>
                      <a:pt x="16" y="85"/>
                    </a:lnTo>
                    <a:cubicBezTo>
                      <a:pt x="17" y="97"/>
                      <a:pt x="27" y="106"/>
                      <a:pt x="38" y="106"/>
                    </a:cubicBezTo>
                    <a:cubicBezTo>
                      <a:pt x="46" y="106"/>
                      <a:pt x="57" y="103"/>
                      <a:pt x="65" y="100"/>
                    </a:cubicBezTo>
                    <a:lnTo>
                      <a:pt x="65" y="100"/>
                    </a:lnTo>
                    <a:cubicBezTo>
                      <a:pt x="76" y="95"/>
                      <a:pt x="82" y="83"/>
                      <a:pt x="77" y="72"/>
                    </a:cubicBezTo>
                    <a:lnTo>
                      <a:pt x="77" y="72"/>
                    </a:lnTo>
                    <a:cubicBezTo>
                      <a:pt x="73" y="61"/>
                      <a:pt x="60" y="56"/>
                      <a:pt x="49" y="60"/>
                    </a:cubicBezTo>
                    <a:lnTo>
                      <a:pt x="49" y="60"/>
                    </a:lnTo>
                    <a:cubicBezTo>
                      <a:pt x="38" y="64"/>
                      <a:pt x="33" y="77"/>
                      <a:pt x="37" y="88"/>
                    </a:cubicBezTo>
                    <a:lnTo>
                      <a:pt x="37" y="88"/>
                    </a:lnTo>
                    <a:cubicBezTo>
                      <a:pt x="42" y="99"/>
                      <a:pt x="54" y="104"/>
                      <a:pt x="65" y="100"/>
                    </a:cubicBezTo>
                    <a:cubicBezTo>
                      <a:pt x="75" y="96"/>
                      <a:pt x="85" y="90"/>
                      <a:pt x="92" y="84"/>
                    </a:cubicBezTo>
                    <a:lnTo>
                      <a:pt x="92" y="84"/>
                    </a:lnTo>
                    <a:cubicBezTo>
                      <a:pt x="102" y="77"/>
                      <a:pt x="104" y="64"/>
                      <a:pt x="96" y="54"/>
                    </a:cubicBezTo>
                    <a:lnTo>
                      <a:pt x="96" y="54"/>
                    </a:lnTo>
                    <a:cubicBezTo>
                      <a:pt x="89" y="45"/>
                      <a:pt x="76" y="43"/>
                      <a:pt x="66" y="50"/>
                    </a:cubicBezTo>
                    <a:lnTo>
                      <a:pt x="66" y="50"/>
                    </a:lnTo>
                    <a:cubicBezTo>
                      <a:pt x="57" y="57"/>
                      <a:pt x="55" y="71"/>
                      <a:pt x="62" y="80"/>
                    </a:cubicBezTo>
                    <a:lnTo>
                      <a:pt x="62" y="80"/>
                    </a:lnTo>
                    <a:cubicBezTo>
                      <a:pt x="69" y="89"/>
                      <a:pt x="83" y="91"/>
                      <a:pt x="92" y="84"/>
                    </a:cubicBezTo>
                    <a:cubicBezTo>
                      <a:pt x="100" y="80"/>
                      <a:pt x="112" y="66"/>
                      <a:pt x="115" y="49"/>
                    </a:cubicBezTo>
                    <a:lnTo>
                      <a:pt x="115" y="49"/>
                    </a:lnTo>
                    <a:cubicBezTo>
                      <a:pt x="116" y="37"/>
                      <a:pt x="108" y="26"/>
                      <a:pt x="96" y="25"/>
                    </a:cubicBezTo>
                    <a:lnTo>
                      <a:pt x="96" y="25"/>
                    </a:lnTo>
                    <a:cubicBezTo>
                      <a:pt x="84" y="24"/>
                      <a:pt x="74" y="32"/>
                      <a:pt x="72" y="44"/>
                    </a:cubicBezTo>
                    <a:cubicBezTo>
                      <a:pt x="72" y="49"/>
                      <a:pt x="74" y="45"/>
                      <a:pt x="68" y="49"/>
                    </a:cubicBezTo>
                    <a:cubicBezTo>
                      <a:pt x="61" y="54"/>
                      <a:pt x="55" y="58"/>
                      <a:pt x="49" y="60"/>
                    </a:cubicBezTo>
                    <a:cubicBezTo>
                      <a:pt x="44" y="62"/>
                      <a:pt x="40" y="63"/>
                      <a:pt x="37" y="63"/>
                    </a:cubicBezTo>
                    <a:cubicBezTo>
                      <a:pt x="36" y="63"/>
                      <a:pt x="37" y="64"/>
                      <a:pt x="38" y="64"/>
                    </a:cubicBezTo>
                    <a:cubicBezTo>
                      <a:pt x="39" y="64"/>
                      <a:pt x="45" y="69"/>
                      <a:pt x="47" y="72"/>
                    </a:cubicBezTo>
                    <a:cubicBezTo>
                      <a:pt x="48" y="78"/>
                      <a:pt x="47" y="82"/>
                      <a:pt x="48" y="81"/>
                    </a:cubicBezTo>
                    <a:cubicBezTo>
                      <a:pt x="49" y="78"/>
                      <a:pt x="52" y="74"/>
                      <a:pt x="57" y="70"/>
                    </a:cubicBezTo>
                    <a:cubicBezTo>
                      <a:pt x="61" y="65"/>
                      <a:pt x="65" y="63"/>
                      <a:pt x="71" y="60"/>
                    </a:cubicBezTo>
                    <a:cubicBezTo>
                      <a:pt x="76" y="58"/>
                      <a:pt x="81" y="57"/>
                      <a:pt x="85" y="56"/>
                    </a:cubicBezTo>
                    <a:cubicBezTo>
                      <a:pt x="86" y="56"/>
                      <a:pt x="83" y="56"/>
                      <a:pt x="79" y="55"/>
                    </a:cubicBezTo>
                    <a:cubicBezTo>
                      <a:pt x="76" y="53"/>
                      <a:pt x="69" y="46"/>
                      <a:pt x="67" y="40"/>
                    </a:cubicBezTo>
                    <a:cubicBezTo>
                      <a:pt x="67" y="36"/>
                      <a:pt x="68" y="29"/>
                      <a:pt x="69" y="27"/>
                    </a:cubicBezTo>
                    <a:cubicBezTo>
                      <a:pt x="71" y="24"/>
                      <a:pt x="69" y="26"/>
                      <a:pt x="64" y="30"/>
                    </a:cubicBezTo>
                    <a:cubicBezTo>
                      <a:pt x="55" y="37"/>
                      <a:pt x="47" y="44"/>
                      <a:pt x="41" y="46"/>
                    </a:cubicBezTo>
                    <a:cubicBezTo>
                      <a:pt x="40" y="47"/>
                      <a:pt x="41" y="47"/>
                      <a:pt x="40" y="46"/>
                    </a:cubicBezTo>
                    <a:cubicBezTo>
                      <a:pt x="35" y="44"/>
                      <a:pt x="36" y="45"/>
                      <a:pt x="37" y="45"/>
                    </a:cubicBezTo>
                    <a:cubicBezTo>
                      <a:pt x="42" y="55"/>
                      <a:pt x="43" y="57"/>
                      <a:pt x="43" y="55"/>
                    </a:cubicBezTo>
                    <a:cubicBezTo>
                      <a:pt x="44" y="51"/>
                      <a:pt x="43" y="53"/>
                      <a:pt x="44" y="52"/>
                    </a:cubicBezTo>
                    <a:cubicBezTo>
                      <a:pt x="45" y="49"/>
                      <a:pt x="53" y="45"/>
                      <a:pt x="65" y="44"/>
                    </a:cubicBezTo>
                    <a:cubicBezTo>
                      <a:pt x="70" y="43"/>
                      <a:pt x="77" y="43"/>
                      <a:pt x="83" y="44"/>
                    </a:cubicBezTo>
                    <a:cubicBezTo>
                      <a:pt x="90" y="44"/>
                      <a:pt x="91" y="44"/>
                      <a:pt x="89" y="44"/>
                    </a:cubicBezTo>
                    <a:cubicBezTo>
                      <a:pt x="84" y="38"/>
                      <a:pt x="82" y="32"/>
                      <a:pt x="82" y="29"/>
                    </a:cubicBezTo>
                    <a:cubicBezTo>
                      <a:pt x="91" y="17"/>
                      <a:pt x="95" y="15"/>
                      <a:pt x="94" y="15"/>
                    </a:cubicBezTo>
                    <a:cubicBezTo>
                      <a:pt x="92" y="16"/>
                      <a:pt x="90" y="16"/>
                      <a:pt x="86" y="16"/>
                    </a:cubicBezTo>
                    <a:cubicBezTo>
                      <a:pt x="78" y="16"/>
                      <a:pt x="72" y="16"/>
                      <a:pt x="66" y="15"/>
                    </a:cubicBezTo>
                    <a:cubicBezTo>
                      <a:pt x="59" y="15"/>
                      <a:pt x="53" y="14"/>
                      <a:pt x="51" y="13"/>
                    </a:cubicBezTo>
                    <a:cubicBezTo>
                      <a:pt x="58" y="17"/>
                      <a:pt x="63" y="25"/>
                      <a:pt x="64" y="31"/>
                    </a:cubicBezTo>
                    <a:cubicBezTo>
                      <a:pt x="63" y="37"/>
                      <a:pt x="58" y="44"/>
                      <a:pt x="56" y="46"/>
                    </a:cubicBezTo>
                    <a:cubicBezTo>
                      <a:pt x="54" y="47"/>
                      <a:pt x="51" y="48"/>
                      <a:pt x="47" y="48"/>
                    </a:cubicBezTo>
                    <a:lnTo>
                      <a:pt x="47" y="48"/>
                    </a:lnTo>
                    <a:cubicBezTo>
                      <a:pt x="59" y="49"/>
                      <a:pt x="70" y="41"/>
                      <a:pt x="71" y="29"/>
                    </a:cubicBezTo>
                    <a:lnTo>
                      <a:pt x="71" y="29"/>
                    </a:lnTo>
                    <a:cubicBezTo>
                      <a:pt x="73" y="18"/>
                      <a:pt x="64" y="7"/>
                      <a:pt x="52" y="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
              <p:cNvSpPr/>
              <p:nvPr/>
            </p:nvSpPr>
            <p:spPr>
              <a:xfrm>
                <a:off x="4621" y="2765"/>
                <a:ext cx="382" cy="152"/>
              </a:xfrm>
              <a:custGeom>
                <a:avLst/>
                <a:gdLst/>
                <a:ahLst/>
                <a:cxnLst/>
                <a:rect l="l" t="t" r="r" b="b"/>
                <a:pathLst>
                  <a:path w="389" h="206" extrusionOk="0">
                    <a:moveTo>
                      <a:pt x="125" y="157"/>
                    </a:moveTo>
                    <a:lnTo>
                      <a:pt x="125" y="157"/>
                    </a:lnTo>
                    <a:cubicBezTo>
                      <a:pt x="130" y="151"/>
                      <a:pt x="138" y="145"/>
                      <a:pt x="147" y="138"/>
                    </a:cubicBezTo>
                    <a:lnTo>
                      <a:pt x="147" y="138"/>
                    </a:lnTo>
                    <a:cubicBezTo>
                      <a:pt x="157" y="131"/>
                      <a:pt x="160" y="118"/>
                      <a:pt x="153" y="108"/>
                    </a:cubicBezTo>
                    <a:lnTo>
                      <a:pt x="153" y="108"/>
                    </a:lnTo>
                    <a:cubicBezTo>
                      <a:pt x="146" y="99"/>
                      <a:pt x="133" y="96"/>
                      <a:pt x="123" y="103"/>
                    </a:cubicBezTo>
                    <a:lnTo>
                      <a:pt x="123" y="103"/>
                    </a:lnTo>
                    <a:cubicBezTo>
                      <a:pt x="113" y="110"/>
                      <a:pt x="111" y="123"/>
                      <a:pt x="118" y="133"/>
                    </a:cubicBezTo>
                    <a:lnTo>
                      <a:pt x="118" y="133"/>
                    </a:lnTo>
                    <a:cubicBezTo>
                      <a:pt x="124" y="142"/>
                      <a:pt x="138" y="145"/>
                      <a:pt x="147" y="138"/>
                    </a:cubicBezTo>
                    <a:cubicBezTo>
                      <a:pt x="151" y="136"/>
                      <a:pt x="154" y="134"/>
                      <a:pt x="158" y="132"/>
                    </a:cubicBezTo>
                    <a:lnTo>
                      <a:pt x="158" y="132"/>
                    </a:lnTo>
                    <a:cubicBezTo>
                      <a:pt x="168" y="125"/>
                      <a:pt x="171" y="112"/>
                      <a:pt x="165" y="102"/>
                    </a:cubicBezTo>
                    <a:lnTo>
                      <a:pt x="165" y="102"/>
                    </a:lnTo>
                    <a:cubicBezTo>
                      <a:pt x="159" y="92"/>
                      <a:pt x="146" y="89"/>
                      <a:pt x="136" y="95"/>
                    </a:cubicBezTo>
                    <a:lnTo>
                      <a:pt x="136" y="95"/>
                    </a:lnTo>
                    <a:cubicBezTo>
                      <a:pt x="126" y="101"/>
                      <a:pt x="122" y="114"/>
                      <a:pt x="128" y="124"/>
                    </a:cubicBezTo>
                    <a:lnTo>
                      <a:pt x="128" y="124"/>
                    </a:lnTo>
                    <a:cubicBezTo>
                      <a:pt x="135" y="134"/>
                      <a:pt x="148" y="138"/>
                      <a:pt x="158" y="132"/>
                    </a:cubicBezTo>
                    <a:cubicBezTo>
                      <a:pt x="162" y="129"/>
                      <a:pt x="166" y="127"/>
                      <a:pt x="168" y="125"/>
                    </a:cubicBezTo>
                    <a:lnTo>
                      <a:pt x="168" y="125"/>
                    </a:lnTo>
                    <a:cubicBezTo>
                      <a:pt x="178" y="118"/>
                      <a:pt x="180" y="105"/>
                      <a:pt x="174" y="95"/>
                    </a:cubicBezTo>
                    <a:lnTo>
                      <a:pt x="174" y="95"/>
                    </a:lnTo>
                    <a:cubicBezTo>
                      <a:pt x="167" y="85"/>
                      <a:pt x="154" y="83"/>
                      <a:pt x="144" y="89"/>
                    </a:cubicBezTo>
                    <a:lnTo>
                      <a:pt x="144" y="89"/>
                    </a:lnTo>
                    <a:cubicBezTo>
                      <a:pt x="134" y="96"/>
                      <a:pt x="132" y="109"/>
                      <a:pt x="138" y="119"/>
                    </a:cubicBezTo>
                    <a:lnTo>
                      <a:pt x="138" y="119"/>
                    </a:lnTo>
                    <a:cubicBezTo>
                      <a:pt x="145" y="129"/>
                      <a:pt x="158" y="132"/>
                      <a:pt x="168" y="125"/>
                    </a:cubicBezTo>
                    <a:cubicBezTo>
                      <a:pt x="169" y="124"/>
                      <a:pt x="171" y="123"/>
                      <a:pt x="172" y="122"/>
                    </a:cubicBezTo>
                    <a:cubicBezTo>
                      <a:pt x="173" y="121"/>
                      <a:pt x="175" y="119"/>
                      <a:pt x="178" y="116"/>
                    </a:cubicBezTo>
                    <a:cubicBezTo>
                      <a:pt x="180" y="112"/>
                      <a:pt x="175" y="89"/>
                      <a:pt x="166" y="83"/>
                    </a:cubicBezTo>
                    <a:cubicBezTo>
                      <a:pt x="160" y="83"/>
                      <a:pt x="156" y="83"/>
                      <a:pt x="154" y="84"/>
                    </a:cubicBezTo>
                    <a:cubicBezTo>
                      <a:pt x="147" y="87"/>
                      <a:pt x="138" y="91"/>
                      <a:pt x="124" y="98"/>
                    </a:cubicBezTo>
                    <a:cubicBezTo>
                      <a:pt x="115" y="103"/>
                      <a:pt x="103" y="108"/>
                      <a:pt x="91" y="112"/>
                    </a:cubicBezTo>
                    <a:cubicBezTo>
                      <a:pt x="74" y="119"/>
                      <a:pt x="57" y="124"/>
                      <a:pt x="45" y="126"/>
                    </a:cubicBezTo>
                    <a:cubicBezTo>
                      <a:pt x="38" y="128"/>
                      <a:pt x="33" y="128"/>
                      <a:pt x="30" y="128"/>
                    </a:cubicBezTo>
                    <a:cubicBezTo>
                      <a:pt x="29" y="128"/>
                      <a:pt x="30" y="128"/>
                      <a:pt x="31" y="128"/>
                    </a:cubicBezTo>
                    <a:cubicBezTo>
                      <a:pt x="31" y="129"/>
                      <a:pt x="34" y="130"/>
                      <a:pt x="36" y="131"/>
                    </a:cubicBezTo>
                    <a:cubicBezTo>
                      <a:pt x="39" y="133"/>
                      <a:pt x="43" y="139"/>
                      <a:pt x="45" y="144"/>
                    </a:cubicBezTo>
                    <a:cubicBezTo>
                      <a:pt x="45" y="151"/>
                      <a:pt x="43" y="158"/>
                      <a:pt x="42" y="159"/>
                    </a:cubicBezTo>
                    <a:cubicBezTo>
                      <a:pt x="41" y="161"/>
                      <a:pt x="39" y="162"/>
                      <a:pt x="39" y="162"/>
                    </a:cubicBezTo>
                    <a:cubicBezTo>
                      <a:pt x="39" y="163"/>
                      <a:pt x="39" y="163"/>
                      <a:pt x="40" y="162"/>
                    </a:cubicBezTo>
                    <a:cubicBezTo>
                      <a:pt x="44" y="160"/>
                      <a:pt x="49" y="158"/>
                      <a:pt x="57" y="155"/>
                    </a:cubicBezTo>
                    <a:cubicBezTo>
                      <a:pt x="75" y="148"/>
                      <a:pt x="103" y="140"/>
                      <a:pt x="132" y="131"/>
                    </a:cubicBezTo>
                    <a:cubicBezTo>
                      <a:pt x="160" y="123"/>
                      <a:pt x="188" y="114"/>
                      <a:pt x="207" y="107"/>
                    </a:cubicBezTo>
                    <a:cubicBezTo>
                      <a:pt x="216" y="104"/>
                      <a:pt x="223" y="101"/>
                      <a:pt x="228" y="98"/>
                    </a:cubicBezTo>
                    <a:cubicBezTo>
                      <a:pt x="231" y="97"/>
                      <a:pt x="235" y="94"/>
                      <a:pt x="238" y="92"/>
                    </a:cubicBezTo>
                    <a:cubicBezTo>
                      <a:pt x="240" y="90"/>
                      <a:pt x="245" y="84"/>
                      <a:pt x="247" y="77"/>
                    </a:cubicBezTo>
                    <a:cubicBezTo>
                      <a:pt x="247" y="73"/>
                      <a:pt x="245" y="64"/>
                      <a:pt x="242" y="61"/>
                    </a:cubicBezTo>
                    <a:cubicBezTo>
                      <a:pt x="240" y="58"/>
                      <a:pt x="235" y="55"/>
                      <a:pt x="233" y="54"/>
                    </a:cubicBezTo>
                    <a:cubicBezTo>
                      <a:pt x="212" y="51"/>
                      <a:pt x="164" y="63"/>
                      <a:pt x="118" y="75"/>
                    </a:cubicBezTo>
                    <a:cubicBezTo>
                      <a:pt x="103" y="79"/>
                      <a:pt x="87" y="83"/>
                      <a:pt x="73" y="87"/>
                    </a:cubicBezTo>
                    <a:cubicBezTo>
                      <a:pt x="62" y="90"/>
                      <a:pt x="52" y="93"/>
                      <a:pt x="44" y="96"/>
                    </a:cubicBezTo>
                    <a:cubicBezTo>
                      <a:pt x="34" y="98"/>
                      <a:pt x="26" y="100"/>
                      <a:pt x="21" y="102"/>
                    </a:cubicBezTo>
                    <a:cubicBezTo>
                      <a:pt x="16" y="104"/>
                      <a:pt x="10" y="107"/>
                      <a:pt x="3" y="114"/>
                    </a:cubicBezTo>
                    <a:cubicBezTo>
                      <a:pt x="0" y="121"/>
                      <a:pt x="0" y="130"/>
                      <a:pt x="1" y="135"/>
                    </a:cubicBezTo>
                    <a:cubicBezTo>
                      <a:pt x="3" y="139"/>
                      <a:pt x="8" y="144"/>
                      <a:pt x="10" y="146"/>
                    </a:cubicBezTo>
                    <a:cubicBezTo>
                      <a:pt x="15" y="148"/>
                      <a:pt x="21" y="150"/>
                      <a:pt x="25" y="151"/>
                    </a:cubicBezTo>
                    <a:cubicBezTo>
                      <a:pt x="29" y="151"/>
                      <a:pt x="38" y="151"/>
                      <a:pt x="47" y="150"/>
                    </a:cubicBezTo>
                    <a:cubicBezTo>
                      <a:pt x="64" y="145"/>
                      <a:pt x="84" y="138"/>
                      <a:pt x="105" y="129"/>
                    </a:cubicBezTo>
                    <a:cubicBezTo>
                      <a:pt x="118" y="124"/>
                      <a:pt x="133" y="119"/>
                      <a:pt x="146" y="114"/>
                    </a:cubicBezTo>
                    <a:cubicBezTo>
                      <a:pt x="172" y="105"/>
                      <a:pt x="195" y="96"/>
                      <a:pt x="212" y="90"/>
                    </a:cubicBezTo>
                    <a:cubicBezTo>
                      <a:pt x="220" y="87"/>
                      <a:pt x="226" y="84"/>
                      <a:pt x="231" y="83"/>
                    </a:cubicBezTo>
                    <a:cubicBezTo>
                      <a:pt x="238" y="80"/>
                      <a:pt x="241" y="79"/>
                      <a:pt x="238" y="79"/>
                    </a:cubicBezTo>
                    <a:cubicBezTo>
                      <a:pt x="242" y="78"/>
                      <a:pt x="241" y="79"/>
                      <a:pt x="239" y="79"/>
                    </a:cubicBezTo>
                    <a:lnTo>
                      <a:pt x="239" y="79"/>
                    </a:lnTo>
                    <a:cubicBezTo>
                      <a:pt x="251" y="78"/>
                      <a:pt x="260" y="69"/>
                      <a:pt x="260" y="57"/>
                    </a:cubicBezTo>
                    <a:lnTo>
                      <a:pt x="260" y="57"/>
                    </a:lnTo>
                    <a:cubicBezTo>
                      <a:pt x="259" y="45"/>
                      <a:pt x="250" y="36"/>
                      <a:pt x="238" y="36"/>
                    </a:cubicBezTo>
                    <a:lnTo>
                      <a:pt x="238" y="36"/>
                    </a:lnTo>
                    <a:cubicBezTo>
                      <a:pt x="226" y="36"/>
                      <a:pt x="217" y="46"/>
                      <a:pt x="217" y="58"/>
                    </a:cubicBezTo>
                    <a:lnTo>
                      <a:pt x="217" y="58"/>
                    </a:lnTo>
                    <a:cubicBezTo>
                      <a:pt x="217" y="70"/>
                      <a:pt x="227" y="79"/>
                      <a:pt x="239" y="79"/>
                    </a:cubicBezTo>
                    <a:cubicBezTo>
                      <a:pt x="225" y="42"/>
                      <a:pt x="222" y="43"/>
                      <a:pt x="211" y="49"/>
                    </a:cubicBezTo>
                    <a:cubicBezTo>
                      <a:pt x="201" y="55"/>
                      <a:pt x="186" y="62"/>
                      <a:pt x="169" y="70"/>
                    </a:cubicBezTo>
                    <a:cubicBezTo>
                      <a:pt x="149" y="80"/>
                      <a:pt x="127" y="91"/>
                      <a:pt x="107" y="101"/>
                    </a:cubicBezTo>
                    <a:cubicBezTo>
                      <a:pt x="86" y="112"/>
                      <a:pt x="67" y="122"/>
                      <a:pt x="52" y="131"/>
                    </a:cubicBezTo>
                    <a:cubicBezTo>
                      <a:pt x="39" y="138"/>
                      <a:pt x="28" y="145"/>
                      <a:pt x="21" y="151"/>
                    </a:cubicBezTo>
                    <a:cubicBezTo>
                      <a:pt x="16" y="154"/>
                      <a:pt x="11" y="158"/>
                      <a:pt x="7" y="162"/>
                    </a:cubicBezTo>
                    <a:cubicBezTo>
                      <a:pt x="6" y="164"/>
                      <a:pt x="3" y="168"/>
                      <a:pt x="1" y="171"/>
                    </a:cubicBezTo>
                    <a:cubicBezTo>
                      <a:pt x="0" y="175"/>
                      <a:pt x="0" y="185"/>
                      <a:pt x="2" y="190"/>
                    </a:cubicBezTo>
                    <a:cubicBezTo>
                      <a:pt x="10" y="200"/>
                      <a:pt x="19" y="205"/>
                      <a:pt x="25" y="206"/>
                    </a:cubicBezTo>
                    <a:cubicBezTo>
                      <a:pt x="31" y="206"/>
                      <a:pt x="38" y="206"/>
                      <a:pt x="45" y="205"/>
                    </a:cubicBezTo>
                    <a:cubicBezTo>
                      <a:pt x="67" y="199"/>
                      <a:pt x="94" y="183"/>
                      <a:pt x="118" y="168"/>
                    </a:cubicBezTo>
                    <a:cubicBezTo>
                      <a:pt x="131" y="160"/>
                      <a:pt x="145" y="151"/>
                      <a:pt x="156" y="143"/>
                    </a:cubicBezTo>
                    <a:cubicBezTo>
                      <a:pt x="166" y="137"/>
                      <a:pt x="176" y="129"/>
                      <a:pt x="182" y="122"/>
                    </a:cubicBezTo>
                    <a:cubicBezTo>
                      <a:pt x="183" y="120"/>
                      <a:pt x="185" y="116"/>
                      <a:pt x="186" y="113"/>
                    </a:cubicBezTo>
                    <a:cubicBezTo>
                      <a:pt x="187" y="110"/>
                      <a:pt x="187" y="100"/>
                      <a:pt x="185" y="94"/>
                    </a:cubicBezTo>
                    <a:cubicBezTo>
                      <a:pt x="160" y="84"/>
                      <a:pt x="153" y="86"/>
                      <a:pt x="146" y="88"/>
                    </a:cubicBezTo>
                    <a:cubicBezTo>
                      <a:pt x="128" y="93"/>
                      <a:pt x="98" y="106"/>
                      <a:pt x="74" y="116"/>
                    </a:cubicBezTo>
                    <a:cubicBezTo>
                      <a:pt x="62" y="122"/>
                      <a:pt x="50" y="127"/>
                      <a:pt x="42" y="131"/>
                    </a:cubicBezTo>
                    <a:cubicBezTo>
                      <a:pt x="39" y="132"/>
                      <a:pt x="35" y="135"/>
                      <a:pt x="30" y="138"/>
                    </a:cubicBezTo>
                    <a:cubicBezTo>
                      <a:pt x="23" y="155"/>
                      <a:pt x="27" y="167"/>
                      <a:pt x="30" y="171"/>
                    </a:cubicBezTo>
                    <a:cubicBezTo>
                      <a:pt x="34" y="174"/>
                      <a:pt x="40" y="176"/>
                      <a:pt x="43" y="177"/>
                    </a:cubicBezTo>
                    <a:cubicBezTo>
                      <a:pt x="47" y="177"/>
                      <a:pt x="53" y="177"/>
                      <a:pt x="57" y="176"/>
                    </a:cubicBezTo>
                    <a:cubicBezTo>
                      <a:pt x="67" y="173"/>
                      <a:pt x="76" y="169"/>
                      <a:pt x="88" y="164"/>
                    </a:cubicBezTo>
                    <a:cubicBezTo>
                      <a:pt x="103" y="158"/>
                      <a:pt x="124" y="150"/>
                      <a:pt x="145" y="141"/>
                    </a:cubicBezTo>
                    <a:cubicBezTo>
                      <a:pt x="176" y="130"/>
                      <a:pt x="208" y="118"/>
                      <a:pt x="237" y="108"/>
                    </a:cubicBezTo>
                    <a:cubicBezTo>
                      <a:pt x="265" y="99"/>
                      <a:pt x="291" y="90"/>
                      <a:pt x="308" y="84"/>
                    </a:cubicBezTo>
                    <a:cubicBezTo>
                      <a:pt x="318" y="81"/>
                      <a:pt x="325" y="78"/>
                      <a:pt x="331" y="76"/>
                    </a:cubicBezTo>
                    <a:cubicBezTo>
                      <a:pt x="333" y="75"/>
                      <a:pt x="337" y="73"/>
                      <a:pt x="340" y="71"/>
                    </a:cubicBezTo>
                    <a:cubicBezTo>
                      <a:pt x="342" y="69"/>
                      <a:pt x="346" y="65"/>
                      <a:pt x="348" y="60"/>
                    </a:cubicBezTo>
                    <a:cubicBezTo>
                      <a:pt x="349" y="56"/>
                      <a:pt x="349" y="49"/>
                      <a:pt x="348" y="44"/>
                    </a:cubicBezTo>
                    <a:cubicBezTo>
                      <a:pt x="346" y="41"/>
                      <a:pt x="342" y="36"/>
                      <a:pt x="340" y="34"/>
                    </a:cubicBezTo>
                    <a:cubicBezTo>
                      <a:pt x="328" y="30"/>
                      <a:pt x="321" y="30"/>
                      <a:pt x="314" y="30"/>
                    </a:cubicBezTo>
                    <a:cubicBezTo>
                      <a:pt x="305" y="31"/>
                      <a:pt x="293" y="33"/>
                      <a:pt x="279" y="37"/>
                    </a:cubicBezTo>
                    <a:cubicBezTo>
                      <a:pt x="256" y="45"/>
                      <a:pt x="227" y="57"/>
                      <a:pt x="199" y="67"/>
                    </a:cubicBezTo>
                    <a:cubicBezTo>
                      <a:pt x="178" y="75"/>
                      <a:pt x="158" y="82"/>
                      <a:pt x="144" y="86"/>
                    </a:cubicBezTo>
                    <a:cubicBezTo>
                      <a:pt x="136" y="89"/>
                      <a:pt x="130" y="91"/>
                      <a:pt x="127" y="92"/>
                    </a:cubicBezTo>
                    <a:cubicBezTo>
                      <a:pt x="125" y="93"/>
                      <a:pt x="124" y="93"/>
                      <a:pt x="123" y="94"/>
                    </a:cubicBezTo>
                    <a:cubicBezTo>
                      <a:pt x="121" y="94"/>
                      <a:pt x="114" y="102"/>
                      <a:pt x="118" y="128"/>
                    </a:cubicBezTo>
                    <a:lnTo>
                      <a:pt x="118" y="128"/>
                    </a:lnTo>
                    <a:cubicBezTo>
                      <a:pt x="126" y="137"/>
                      <a:pt x="140" y="136"/>
                      <a:pt x="148" y="128"/>
                    </a:cubicBezTo>
                    <a:lnTo>
                      <a:pt x="148" y="128"/>
                    </a:lnTo>
                    <a:cubicBezTo>
                      <a:pt x="156" y="119"/>
                      <a:pt x="156" y="106"/>
                      <a:pt x="147" y="97"/>
                    </a:cubicBezTo>
                    <a:lnTo>
                      <a:pt x="147" y="97"/>
                    </a:lnTo>
                    <a:cubicBezTo>
                      <a:pt x="139" y="89"/>
                      <a:pt x="125" y="90"/>
                      <a:pt x="117" y="98"/>
                    </a:cubicBezTo>
                    <a:lnTo>
                      <a:pt x="117" y="98"/>
                    </a:lnTo>
                    <a:cubicBezTo>
                      <a:pt x="109" y="107"/>
                      <a:pt x="109" y="120"/>
                      <a:pt x="118" y="128"/>
                    </a:cubicBezTo>
                    <a:cubicBezTo>
                      <a:pt x="130" y="134"/>
                      <a:pt x="135" y="134"/>
                      <a:pt x="137" y="134"/>
                    </a:cubicBezTo>
                    <a:cubicBezTo>
                      <a:pt x="137" y="134"/>
                      <a:pt x="139" y="133"/>
                      <a:pt x="139" y="133"/>
                    </a:cubicBezTo>
                    <a:cubicBezTo>
                      <a:pt x="142" y="133"/>
                      <a:pt x="146" y="131"/>
                      <a:pt x="151" y="129"/>
                    </a:cubicBezTo>
                    <a:cubicBezTo>
                      <a:pt x="165" y="124"/>
                      <a:pt x="188" y="114"/>
                      <a:pt x="213" y="104"/>
                    </a:cubicBezTo>
                    <a:cubicBezTo>
                      <a:pt x="226" y="99"/>
                      <a:pt x="239" y="94"/>
                      <a:pt x="251" y="89"/>
                    </a:cubicBezTo>
                    <a:cubicBezTo>
                      <a:pt x="287" y="76"/>
                      <a:pt x="316" y="67"/>
                      <a:pt x="338" y="59"/>
                    </a:cubicBezTo>
                    <a:cubicBezTo>
                      <a:pt x="349" y="55"/>
                      <a:pt x="358" y="52"/>
                      <a:pt x="365" y="49"/>
                    </a:cubicBezTo>
                    <a:cubicBezTo>
                      <a:pt x="368" y="47"/>
                      <a:pt x="372" y="46"/>
                      <a:pt x="375" y="45"/>
                    </a:cubicBezTo>
                    <a:cubicBezTo>
                      <a:pt x="378" y="43"/>
                      <a:pt x="383" y="39"/>
                      <a:pt x="389" y="31"/>
                    </a:cubicBezTo>
                    <a:cubicBezTo>
                      <a:pt x="389" y="16"/>
                      <a:pt x="383" y="6"/>
                      <a:pt x="380" y="4"/>
                    </a:cubicBezTo>
                    <a:cubicBezTo>
                      <a:pt x="377" y="2"/>
                      <a:pt x="372" y="1"/>
                      <a:pt x="370" y="0"/>
                    </a:cubicBezTo>
                    <a:cubicBezTo>
                      <a:pt x="366" y="0"/>
                      <a:pt x="361" y="0"/>
                      <a:pt x="357" y="0"/>
                    </a:cubicBezTo>
                    <a:cubicBezTo>
                      <a:pt x="346" y="3"/>
                      <a:pt x="336" y="6"/>
                      <a:pt x="324" y="10"/>
                    </a:cubicBezTo>
                    <a:cubicBezTo>
                      <a:pt x="311" y="14"/>
                      <a:pt x="296" y="18"/>
                      <a:pt x="278" y="23"/>
                    </a:cubicBezTo>
                    <a:cubicBezTo>
                      <a:pt x="246" y="31"/>
                      <a:pt x="206" y="39"/>
                      <a:pt x="172" y="46"/>
                    </a:cubicBezTo>
                    <a:cubicBezTo>
                      <a:pt x="157" y="50"/>
                      <a:pt x="143" y="52"/>
                      <a:pt x="132" y="55"/>
                    </a:cubicBezTo>
                    <a:cubicBezTo>
                      <a:pt x="118" y="58"/>
                      <a:pt x="107" y="60"/>
                      <a:pt x="103" y="61"/>
                    </a:cubicBezTo>
                    <a:cubicBezTo>
                      <a:pt x="104" y="61"/>
                      <a:pt x="103" y="61"/>
                      <a:pt x="103" y="61"/>
                    </a:cubicBezTo>
                    <a:lnTo>
                      <a:pt x="103" y="61"/>
                    </a:lnTo>
                    <a:cubicBezTo>
                      <a:pt x="91" y="62"/>
                      <a:pt x="82" y="72"/>
                      <a:pt x="83" y="84"/>
                    </a:cubicBezTo>
                    <a:lnTo>
                      <a:pt x="83" y="84"/>
                    </a:lnTo>
                    <a:cubicBezTo>
                      <a:pt x="84" y="96"/>
                      <a:pt x="94" y="104"/>
                      <a:pt x="106" y="103"/>
                    </a:cubicBezTo>
                    <a:lnTo>
                      <a:pt x="106" y="103"/>
                    </a:lnTo>
                    <a:cubicBezTo>
                      <a:pt x="118" y="102"/>
                      <a:pt x="127" y="92"/>
                      <a:pt x="126" y="80"/>
                    </a:cubicBezTo>
                    <a:lnTo>
                      <a:pt x="126" y="80"/>
                    </a:lnTo>
                    <a:cubicBezTo>
                      <a:pt x="125" y="69"/>
                      <a:pt x="114" y="60"/>
                      <a:pt x="103" y="61"/>
                    </a:cubicBezTo>
                    <a:cubicBezTo>
                      <a:pt x="106" y="104"/>
                      <a:pt x="111" y="103"/>
                      <a:pt x="116" y="102"/>
                    </a:cubicBezTo>
                    <a:cubicBezTo>
                      <a:pt x="124" y="100"/>
                      <a:pt x="133" y="98"/>
                      <a:pt x="144" y="95"/>
                    </a:cubicBezTo>
                    <a:cubicBezTo>
                      <a:pt x="163" y="89"/>
                      <a:pt x="185" y="83"/>
                      <a:pt x="204" y="78"/>
                    </a:cubicBezTo>
                    <a:cubicBezTo>
                      <a:pt x="213" y="76"/>
                      <a:pt x="222" y="74"/>
                      <a:pt x="230" y="72"/>
                    </a:cubicBezTo>
                    <a:cubicBezTo>
                      <a:pt x="236" y="70"/>
                      <a:pt x="242" y="69"/>
                      <a:pt x="245" y="68"/>
                    </a:cubicBezTo>
                    <a:cubicBezTo>
                      <a:pt x="249" y="66"/>
                      <a:pt x="251" y="65"/>
                      <a:pt x="252" y="65"/>
                    </a:cubicBezTo>
                    <a:cubicBezTo>
                      <a:pt x="253" y="64"/>
                      <a:pt x="255" y="63"/>
                      <a:pt x="258" y="61"/>
                    </a:cubicBezTo>
                    <a:cubicBezTo>
                      <a:pt x="260" y="59"/>
                      <a:pt x="264" y="42"/>
                      <a:pt x="256" y="28"/>
                    </a:cubicBezTo>
                    <a:lnTo>
                      <a:pt x="256" y="28"/>
                    </a:lnTo>
                    <a:cubicBezTo>
                      <a:pt x="247" y="21"/>
                      <a:pt x="233" y="23"/>
                      <a:pt x="226" y="32"/>
                    </a:cubicBezTo>
                    <a:lnTo>
                      <a:pt x="226" y="32"/>
                    </a:lnTo>
                    <a:cubicBezTo>
                      <a:pt x="219" y="42"/>
                      <a:pt x="221" y="55"/>
                      <a:pt x="230" y="62"/>
                    </a:cubicBezTo>
                    <a:lnTo>
                      <a:pt x="230" y="62"/>
                    </a:lnTo>
                    <a:cubicBezTo>
                      <a:pt x="240" y="69"/>
                      <a:pt x="253" y="67"/>
                      <a:pt x="260" y="58"/>
                    </a:cubicBezTo>
                    <a:lnTo>
                      <a:pt x="260" y="58"/>
                    </a:lnTo>
                    <a:cubicBezTo>
                      <a:pt x="268" y="48"/>
                      <a:pt x="266" y="35"/>
                      <a:pt x="256" y="28"/>
                    </a:cubicBezTo>
                    <a:cubicBezTo>
                      <a:pt x="248" y="24"/>
                      <a:pt x="241" y="24"/>
                      <a:pt x="240" y="24"/>
                    </a:cubicBezTo>
                    <a:cubicBezTo>
                      <a:pt x="233" y="26"/>
                      <a:pt x="228" y="28"/>
                      <a:pt x="223" y="30"/>
                    </a:cubicBezTo>
                    <a:cubicBezTo>
                      <a:pt x="214" y="35"/>
                      <a:pt x="202" y="41"/>
                      <a:pt x="188" y="49"/>
                    </a:cubicBezTo>
                    <a:cubicBezTo>
                      <a:pt x="174" y="57"/>
                      <a:pt x="158" y="66"/>
                      <a:pt x="144" y="75"/>
                    </a:cubicBezTo>
                    <a:cubicBezTo>
                      <a:pt x="136" y="80"/>
                      <a:pt x="129" y="84"/>
                      <a:pt x="122" y="88"/>
                    </a:cubicBezTo>
                    <a:cubicBezTo>
                      <a:pt x="117" y="91"/>
                      <a:pt x="112" y="95"/>
                      <a:pt x="107" y="98"/>
                    </a:cubicBezTo>
                    <a:cubicBezTo>
                      <a:pt x="105" y="101"/>
                      <a:pt x="101" y="104"/>
                      <a:pt x="100" y="107"/>
                    </a:cubicBezTo>
                    <a:cubicBezTo>
                      <a:pt x="98" y="109"/>
                      <a:pt x="97" y="113"/>
                      <a:pt x="96" y="115"/>
                    </a:cubicBezTo>
                    <a:cubicBezTo>
                      <a:pt x="95" y="118"/>
                      <a:pt x="96" y="126"/>
                      <a:pt x="97" y="131"/>
                    </a:cubicBezTo>
                    <a:cubicBezTo>
                      <a:pt x="119" y="144"/>
                      <a:pt x="130" y="143"/>
                      <a:pt x="140" y="141"/>
                    </a:cubicBezTo>
                    <a:cubicBezTo>
                      <a:pt x="159" y="136"/>
                      <a:pt x="183" y="125"/>
                      <a:pt x="205" y="117"/>
                    </a:cubicBezTo>
                    <a:cubicBezTo>
                      <a:pt x="228" y="108"/>
                      <a:pt x="250" y="101"/>
                      <a:pt x="267" y="95"/>
                    </a:cubicBezTo>
                    <a:cubicBezTo>
                      <a:pt x="275" y="92"/>
                      <a:pt x="281" y="89"/>
                      <a:pt x="286" y="87"/>
                    </a:cubicBezTo>
                    <a:cubicBezTo>
                      <a:pt x="292" y="85"/>
                      <a:pt x="292" y="84"/>
                      <a:pt x="286" y="85"/>
                    </a:cubicBezTo>
                    <a:cubicBezTo>
                      <a:pt x="289" y="85"/>
                      <a:pt x="285" y="84"/>
                      <a:pt x="282" y="84"/>
                    </a:cubicBezTo>
                    <a:cubicBezTo>
                      <a:pt x="280" y="82"/>
                      <a:pt x="275" y="78"/>
                      <a:pt x="273" y="75"/>
                    </a:cubicBezTo>
                    <a:lnTo>
                      <a:pt x="273" y="75"/>
                    </a:lnTo>
                    <a:cubicBezTo>
                      <a:pt x="279" y="85"/>
                      <a:pt x="292" y="89"/>
                      <a:pt x="302" y="84"/>
                    </a:cubicBezTo>
                    <a:lnTo>
                      <a:pt x="302" y="84"/>
                    </a:lnTo>
                    <a:cubicBezTo>
                      <a:pt x="312" y="78"/>
                      <a:pt x="316" y="65"/>
                      <a:pt x="311" y="55"/>
                    </a:cubicBezTo>
                    <a:lnTo>
                      <a:pt x="311" y="55"/>
                    </a:lnTo>
                    <a:cubicBezTo>
                      <a:pt x="305" y="44"/>
                      <a:pt x="292" y="40"/>
                      <a:pt x="282" y="46"/>
                    </a:cubicBezTo>
                    <a:lnTo>
                      <a:pt x="282" y="46"/>
                    </a:lnTo>
                    <a:cubicBezTo>
                      <a:pt x="271" y="52"/>
                      <a:pt x="267" y="65"/>
                      <a:pt x="273" y="75"/>
                    </a:cubicBezTo>
                    <a:cubicBezTo>
                      <a:pt x="271" y="70"/>
                      <a:pt x="271" y="63"/>
                      <a:pt x="271" y="62"/>
                    </a:cubicBezTo>
                    <a:lnTo>
                      <a:pt x="271" y="62"/>
                    </a:lnTo>
                    <a:cubicBezTo>
                      <a:pt x="268" y="73"/>
                      <a:pt x="274" y="85"/>
                      <a:pt x="285" y="89"/>
                    </a:cubicBezTo>
                    <a:lnTo>
                      <a:pt x="285" y="89"/>
                    </a:lnTo>
                    <a:cubicBezTo>
                      <a:pt x="297" y="92"/>
                      <a:pt x="309" y="86"/>
                      <a:pt x="312" y="75"/>
                    </a:cubicBezTo>
                    <a:lnTo>
                      <a:pt x="312" y="75"/>
                    </a:lnTo>
                    <a:cubicBezTo>
                      <a:pt x="316" y="64"/>
                      <a:pt x="309" y="52"/>
                      <a:pt x="298" y="48"/>
                    </a:cubicBezTo>
                    <a:lnTo>
                      <a:pt x="298" y="48"/>
                    </a:lnTo>
                    <a:cubicBezTo>
                      <a:pt x="287" y="44"/>
                      <a:pt x="275" y="51"/>
                      <a:pt x="271" y="62"/>
                    </a:cubicBezTo>
                    <a:cubicBezTo>
                      <a:pt x="273" y="58"/>
                      <a:pt x="269" y="62"/>
                      <a:pt x="266" y="65"/>
                    </a:cubicBezTo>
                    <a:lnTo>
                      <a:pt x="266" y="65"/>
                    </a:lnTo>
                    <a:cubicBezTo>
                      <a:pt x="257" y="73"/>
                      <a:pt x="256" y="86"/>
                      <a:pt x="264" y="95"/>
                    </a:cubicBezTo>
                    <a:lnTo>
                      <a:pt x="264" y="95"/>
                    </a:lnTo>
                    <a:cubicBezTo>
                      <a:pt x="272" y="104"/>
                      <a:pt x="286" y="105"/>
                      <a:pt x="295" y="97"/>
                    </a:cubicBezTo>
                    <a:lnTo>
                      <a:pt x="295" y="97"/>
                    </a:lnTo>
                    <a:cubicBezTo>
                      <a:pt x="303" y="89"/>
                      <a:pt x="304" y="75"/>
                      <a:pt x="296" y="66"/>
                    </a:cubicBezTo>
                    <a:lnTo>
                      <a:pt x="296" y="66"/>
                    </a:lnTo>
                    <a:cubicBezTo>
                      <a:pt x="288" y="58"/>
                      <a:pt x="275" y="57"/>
                      <a:pt x="266" y="65"/>
                    </a:cubicBezTo>
                    <a:cubicBezTo>
                      <a:pt x="262" y="68"/>
                      <a:pt x="260" y="70"/>
                      <a:pt x="255" y="74"/>
                    </a:cubicBezTo>
                    <a:lnTo>
                      <a:pt x="255" y="74"/>
                    </a:lnTo>
                    <a:cubicBezTo>
                      <a:pt x="245" y="82"/>
                      <a:pt x="244" y="95"/>
                      <a:pt x="251" y="104"/>
                    </a:cubicBezTo>
                    <a:lnTo>
                      <a:pt x="251" y="104"/>
                    </a:lnTo>
                    <a:cubicBezTo>
                      <a:pt x="259" y="114"/>
                      <a:pt x="272" y="115"/>
                      <a:pt x="281" y="108"/>
                    </a:cubicBezTo>
                    <a:cubicBezTo>
                      <a:pt x="286" y="104"/>
                      <a:pt x="290" y="101"/>
                      <a:pt x="295" y="96"/>
                    </a:cubicBezTo>
                    <a:cubicBezTo>
                      <a:pt x="299" y="92"/>
                      <a:pt x="306" y="86"/>
                      <a:pt x="309" y="80"/>
                    </a:cubicBezTo>
                    <a:cubicBezTo>
                      <a:pt x="313" y="71"/>
                      <a:pt x="313" y="61"/>
                      <a:pt x="311" y="55"/>
                    </a:cubicBezTo>
                    <a:cubicBezTo>
                      <a:pt x="308" y="51"/>
                      <a:pt x="303" y="46"/>
                      <a:pt x="300" y="44"/>
                    </a:cubicBezTo>
                    <a:cubicBezTo>
                      <a:pt x="296" y="43"/>
                      <a:pt x="292" y="42"/>
                      <a:pt x="290" y="42"/>
                    </a:cubicBezTo>
                    <a:cubicBezTo>
                      <a:pt x="283" y="42"/>
                      <a:pt x="275" y="45"/>
                      <a:pt x="270" y="48"/>
                    </a:cubicBezTo>
                    <a:cubicBezTo>
                      <a:pt x="266" y="49"/>
                      <a:pt x="260" y="52"/>
                      <a:pt x="252" y="54"/>
                    </a:cubicBezTo>
                    <a:cubicBezTo>
                      <a:pt x="236" y="60"/>
                      <a:pt x="213" y="68"/>
                      <a:pt x="190" y="76"/>
                    </a:cubicBezTo>
                    <a:cubicBezTo>
                      <a:pt x="166" y="86"/>
                      <a:pt x="144" y="95"/>
                      <a:pt x="130" y="99"/>
                    </a:cubicBezTo>
                    <a:cubicBezTo>
                      <a:pt x="123" y="101"/>
                      <a:pt x="121" y="101"/>
                      <a:pt x="125" y="102"/>
                    </a:cubicBezTo>
                    <a:cubicBezTo>
                      <a:pt x="138" y="116"/>
                      <a:pt x="138" y="123"/>
                      <a:pt x="138" y="126"/>
                    </a:cubicBezTo>
                    <a:cubicBezTo>
                      <a:pt x="137" y="127"/>
                      <a:pt x="136" y="130"/>
                      <a:pt x="136" y="130"/>
                    </a:cubicBezTo>
                    <a:cubicBezTo>
                      <a:pt x="135" y="131"/>
                      <a:pt x="135" y="132"/>
                      <a:pt x="135" y="131"/>
                    </a:cubicBezTo>
                    <a:cubicBezTo>
                      <a:pt x="136" y="130"/>
                      <a:pt x="140" y="128"/>
                      <a:pt x="145" y="125"/>
                    </a:cubicBezTo>
                    <a:cubicBezTo>
                      <a:pt x="151" y="121"/>
                      <a:pt x="158" y="117"/>
                      <a:pt x="166" y="112"/>
                    </a:cubicBezTo>
                    <a:cubicBezTo>
                      <a:pt x="180" y="103"/>
                      <a:pt x="196" y="94"/>
                      <a:pt x="209" y="86"/>
                    </a:cubicBezTo>
                    <a:cubicBezTo>
                      <a:pt x="223" y="79"/>
                      <a:pt x="233" y="73"/>
                      <a:pt x="241" y="69"/>
                    </a:cubicBezTo>
                    <a:cubicBezTo>
                      <a:pt x="245" y="67"/>
                      <a:pt x="249" y="66"/>
                      <a:pt x="250" y="65"/>
                    </a:cubicBezTo>
                    <a:cubicBezTo>
                      <a:pt x="245" y="66"/>
                      <a:pt x="239" y="66"/>
                      <a:pt x="230" y="62"/>
                    </a:cubicBezTo>
                    <a:cubicBezTo>
                      <a:pt x="222" y="48"/>
                      <a:pt x="227" y="31"/>
                      <a:pt x="229" y="29"/>
                    </a:cubicBezTo>
                    <a:cubicBezTo>
                      <a:pt x="231" y="28"/>
                      <a:pt x="232" y="27"/>
                      <a:pt x="233" y="27"/>
                    </a:cubicBezTo>
                    <a:cubicBezTo>
                      <a:pt x="233" y="27"/>
                      <a:pt x="232" y="27"/>
                      <a:pt x="231" y="27"/>
                    </a:cubicBezTo>
                    <a:cubicBezTo>
                      <a:pt x="230" y="28"/>
                      <a:pt x="225" y="29"/>
                      <a:pt x="219" y="30"/>
                    </a:cubicBezTo>
                    <a:cubicBezTo>
                      <a:pt x="213" y="32"/>
                      <a:pt x="204" y="34"/>
                      <a:pt x="194" y="36"/>
                    </a:cubicBezTo>
                    <a:cubicBezTo>
                      <a:pt x="174" y="41"/>
                      <a:pt x="151" y="48"/>
                      <a:pt x="132" y="54"/>
                    </a:cubicBezTo>
                    <a:cubicBezTo>
                      <a:pt x="121" y="57"/>
                      <a:pt x="112" y="59"/>
                      <a:pt x="107" y="61"/>
                    </a:cubicBezTo>
                    <a:cubicBezTo>
                      <a:pt x="106" y="61"/>
                      <a:pt x="105" y="61"/>
                      <a:pt x="107" y="61"/>
                    </a:cubicBezTo>
                    <a:cubicBezTo>
                      <a:pt x="107" y="103"/>
                      <a:pt x="109" y="103"/>
                      <a:pt x="111" y="103"/>
                    </a:cubicBezTo>
                    <a:cubicBezTo>
                      <a:pt x="116" y="102"/>
                      <a:pt x="127" y="100"/>
                      <a:pt x="141" y="97"/>
                    </a:cubicBezTo>
                    <a:cubicBezTo>
                      <a:pt x="152" y="94"/>
                      <a:pt x="166" y="91"/>
                      <a:pt x="181" y="88"/>
                    </a:cubicBezTo>
                    <a:cubicBezTo>
                      <a:pt x="214" y="81"/>
                      <a:pt x="255" y="72"/>
                      <a:pt x="289" y="64"/>
                    </a:cubicBezTo>
                    <a:cubicBezTo>
                      <a:pt x="307" y="60"/>
                      <a:pt x="323" y="55"/>
                      <a:pt x="337" y="51"/>
                    </a:cubicBezTo>
                    <a:cubicBezTo>
                      <a:pt x="349" y="47"/>
                      <a:pt x="359" y="44"/>
                      <a:pt x="365" y="42"/>
                    </a:cubicBezTo>
                    <a:cubicBezTo>
                      <a:pt x="365" y="43"/>
                      <a:pt x="364" y="43"/>
                      <a:pt x="363" y="43"/>
                    </a:cubicBezTo>
                    <a:cubicBezTo>
                      <a:pt x="363" y="42"/>
                      <a:pt x="359" y="41"/>
                      <a:pt x="357" y="40"/>
                    </a:cubicBezTo>
                    <a:cubicBezTo>
                      <a:pt x="354" y="38"/>
                      <a:pt x="349" y="30"/>
                      <a:pt x="348" y="24"/>
                    </a:cubicBezTo>
                    <a:cubicBezTo>
                      <a:pt x="354" y="8"/>
                      <a:pt x="357" y="6"/>
                      <a:pt x="356" y="6"/>
                    </a:cubicBezTo>
                    <a:cubicBezTo>
                      <a:pt x="354" y="7"/>
                      <a:pt x="352" y="8"/>
                      <a:pt x="349" y="9"/>
                    </a:cubicBezTo>
                    <a:cubicBezTo>
                      <a:pt x="342" y="12"/>
                      <a:pt x="334" y="15"/>
                      <a:pt x="323" y="19"/>
                    </a:cubicBezTo>
                    <a:cubicBezTo>
                      <a:pt x="303" y="26"/>
                      <a:pt x="274" y="35"/>
                      <a:pt x="236" y="49"/>
                    </a:cubicBezTo>
                    <a:cubicBezTo>
                      <a:pt x="223" y="54"/>
                      <a:pt x="209" y="59"/>
                      <a:pt x="197" y="64"/>
                    </a:cubicBezTo>
                    <a:cubicBezTo>
                      <a:pt x="171" y="75"/>
                      <a:pt x="149" y="84"/>
                      <a:pt x="136" y="89"/>
                    </a:cubicBezTo>
                    <a:cubicBezTo>
                      <a:pt x="132" y="91"/>
                      <a:pt x="129" y="92"/>
                      <a:pt x="128" y="92"/>
                    </a:cubicBezTo>
                    <a:cubicBezTo>
                      <a:pt x="128" y="92"/>
                      <a:pt x="128" y="92"/>
                      <a:pt x="129" y="92"/>
                    </a:cubicBezTo>
                    <a:cubicBezTo>
                      <a:pt x="130" y="92"/>
                      <a:pt x="135" y="92"/>
                      <a:pt x="147" y="97"/>
                    </a:cubicBezTo>
                    <a:cubicBezTo>
                      <a:pt x="151" y="123"/>
                      <a:pt x="143" y="131"/>
                      <a:pt x="142" y="132"/>
                    </a:cubicBezTo>
                    <a:cubicBezTo>
                      <a:pt x="142" y="132"/>
                      <a:pt x="141" y="132"/>
                      <a:pt x="141" y="132"/>
                    </a:cubicBezTo>
                    <a:cubicBezTo>
                      <a:pt x="143" y="132"/>
                      <a:pt x="149" y="130"/>
                      <a:pt x="158" y="127"/>
                    </a:cubicBezTo>
                    <a:cubicBezTo>
                      <a:pt x="172" y="122"/>
                      <a:pt x="192" y="115"/>
                      <a:pt x="214" y="107"/>
                    </a:cubicBezTo>
                    <a:cubicBezTo>
                      <a:pt x="242" y="97"/>
                      <a:pt x="271" y="85"/>
                      <a:pt x="292" y="78"/>
                    </a:cubicBezTo>
                    <a:cubicBezTo>
                      <a:pt x="304" y="75"/>
                      <a:pt x="312" y="73"/>
                      <a:pt x="317" y="73"/>
                    </a:cubicBezTo>
                    <a:cubicBezTo>
                      <a:pt x="321" y="73"/>
                      <a:pt x="323" y="73"/>
                      <a:pt x="322" y="73"/>
                    </a:cubicBezTo>
                    <a:cubicBezTo>
                      <a:pt x="314" y="68"/>
                      <a:pt x="310" y="63"/>
                      <a:pt x="308" y="60"/>
                    </a:cubicBezTo>
                    <a:cubicBezTo>
                      <a:pt x="307" y="56"/>
                      <a:pt x="307" y="49"/>
                      <a:pt x="308" y="46"/>
                    </a:cubicBezTo>
                    <a:cubicBezTo>
                      <a:pt x="310" y="41"/>
                      <a:pt x="313" y="37"/>
                      <a:pt x="314" y="37"/>
                    </a:cubicBezTo>
                    <a:cubicBezTo>
                      <a:pt x="315" y="36"/>
                      <a:pt x="315" y="36"/>
                      <a:pt x="313" y="37"/>
                    </a:cubicBezTo>
                    <a:cubicBezTo>
                      <a:pt x="309" y="39"/>
                      <a:pt x="303" y="41"/>
                      <a:pt x="294" y="44"/>
                    </a:cubicBezTo>
                    <a:cubicBezTo>
                      <a:pt x="277" y="50"/>
                      <a:pt x="252" y="58"/>
                      <a:pt x="223" y="68"/>
                    </a:cubicBezTo>
                    <a:cubicBezTo>
                      <a:pt x="194" y="78"/>
                      <a:pt x="161" y="90"/>
                      <a:pt x="130" y="101"/>
                    </a:cubicBezTo>
                    <a:cubicBezTo>
                      <a:pt x="108" y="110"/>
                      <a:pt x="87" y="118"/>
                      <a:pt x="72" y="124"/>
                    </a:cubicBezTo>
                    <a:cubicBezTo>
                      <a:pt x="59" y="130"/>
                      <a:pt x="51" y="133"/>
                      <a:pt x="46" y="135"/>
                    </a:cubicBezTo>
                    <a:cubicBezTo>
                      <a:pt x="47" y="135"/>
                      <a:pt x="48" y="135"/>
                      <a:pt x="50" y="135"/>
                    </a:cubicBezTo>
                    <a:cubicBezTo>
                      <a:pt x="51" y="135"/>
                      <a:pt x="56" y="137"/>
                      <a:pt x="59" y="139"/>
                    </a:cubicBezTo>
                    <a:cubicBezTo>
                      <a:pt x="62" y="143"/>
                      <a:pt x="66" y="154"/>
                      <a:pt x="65" y="159"/>
                    </a:cubicBezTo>
                    <a:cubicBezTo>
                      <a:pt x="56" y="172"/>
                      <a:pt x="57" y="171"/>
                      <a:pt x="61" y="170"/>
                    </a:cubicBezTo>
                    <a:cubicBezTo>
                      <a:pt x="68" y="166"/>
                      <a:pt x="79" y="161"/>
                      <a:pt x="91" y="156"/>
                    </a:cubicBezTo>
                    <a:cubicBezTo>
                      <a:pt x="115" y="146"/>
                      <a:pt x="143" y="133"/>
                      <a:pt x="159" y="129"/>
                    </a:cubicBezTo>
                    <a:cubicBezTo>
                      <a:pt x="165" y="127"/>
                      <a:pt x="167" y="126"/>
                      <a:pt x="165" y="126"/>
                    </a:cubicBezTo>
                    <a:cubicBezTo>
                      <a:pt x="145" y="111"/>
                      <a:pt x="145" y="102"/>
                      <a:pt x="146" y="100"/>
                    </a:cubicBezTo>
                    <a:cubicBezTo>
                      <a:pt x="146" y="99"/>
                      <a:pt x="147" y="97"/>
                      <a:pt x="147" y="97"/>
                    </a:cubicBezTo>
                    <a:cubicBezTo>
                      <a:pt x="147" y="97"/>
                      <a:pt x="141" y="102"/>
                      <a:pt x="132" y="108"/>
                    </a:cubicBezTo>
                    <a:cubicBezTo>
                      <a:pt x="122" y="116"/>
                      <a:pt x="109" y="124"/>
                      <a:pt x="96" y="131"/>
                    </a:cubicBezTo>
                    <a:cubicBezTo>
                      <a:pt x="71" y="146"/>
                      <a:pt x="49" y="160"/>
                      <a:pt x="35" y="163"/>
                    </a:cubicBezTo>
                    <a:cubicBezTo>
                      <a:pt x="33" y="164"/>
                      <a:pt x="33" y="164"/>
                      <a:pt x="31" y="163"/>
                    </a:cubicBezTo>
                    <a:cubicBezTo>
                      <a:pt x="31" y="163"/>
                      <a:pt x="35" y="166"/>
                      <a:pt x="38" y="168"/>
                    </a:cubicBezTo>
                    <a:cubicBezTo>
                      <a:pt x="42" y="176"/>
                      <a:pt x="42" y="184"/>
                      <a:pt x="41" y="187"/>
                    </a:cubicBezTo>
                    <a:cubicBezTo>
                      <a:pt x="41" y="188"/>
                      <a:pt x="39" y="190"/>
                      <a:pt x="39" y="190"/>
                    </a:cubicBezTo>
                    <a:cubicBezTo>
                      <a:pt x="40" y="190"/>
                      <a:pt x="41" y="188"/>
                      <a:pt x="45" y="186"/>
                    </a:cubicBezTo>
                    <a:cubicBezTo>
                      <a:pt x="52" y="181"/>
                      <a:pt x="61" y="175"/>
                      <a:pt x="73" y="168"/>
                    </a:cubicBezTo>
                    <a:cubicBezTo>
                      <a:pt x="89" y="159"/>
                      <a:pt x="107" y="149"/>
                      <a:pt x="126" y="139"/>
                    </a:cubicBezTo>
                    <a:cubicBezTo>
                      <a:pt x="146" y="129"/>
                      <a:pt x="168" y="118"/>
                      <a:pt x="188" y="109"/>
                    </a:cubicBezTo>
                    <a:cubicBezTo>
                      <a:pt x="205" y="101"/>
                      <a:pt x="221" y="93"/>
                      <a:pt x="232" y="87"/>
                    </a:cubicBezTo>
                    <a:cubicBezTo>
                      <a:pt x="244" y="80"/>
                      <a:pt x="251" y="76"/>
                      <a:pt x="256" y="69"/>
                    </a:cubicBezTo>
                    <a:cubicBezTo>
                      <a:pt x="234" y="36"/>
                      <a:pt x="231" y="37"/>
                      <a:pt x="229" y="38"/>
                    </a:cubicBezTo>
                    <a:cubicBezTo>
                      <a:pt x="227" y="38"/>
                      <a:pt x="221" y="40"/>
                      <a:pt x="216" y="43"/>
                    </a:cubicBezTo>
                    <a:cubicBezTo>
                      <a:pt x="212" y="44"/>
                      <a:pt x="205" y="47"/>
                      <a:pt x="197" y="50"/>
                    </a:cubicBezTo>
                    <a:cubicBezTo>
                      <a:pt x="180" y="56"/>
                      <a:pt x="157" y="64"/>
                      <a:pt x="132" y="74"/>
                    </a:cubicBezTo>
                    <a:cubicBezTo>
                      <a:pt x="118" y="79"/>
                      <a:pt x="103" y="84"/>
                      <a:pt x="90" y="89"/>
                    </a:cubicBezTo>
                    <a:cubicBezTo>
                      <a:pt x="68" y="98"/>
                      <a:pt x="50" y="105"/>
                      <a:pt x="38" y="108"/>
                    </a:cubicBezTo>
                    <a:cubicBezTo>
                      <a:pt x="35" y="109"/>
                      <a:pt x="33" y="109"/>
                      <a:pt x="31" y="108"/>
                    </a:cubicBezTo>
                    <a:cubicBezTo>
                      <a:pt x="28" y="108"/>
                      <a:pt x="31" y="109"/>
                      <a:pt x="33" y="110"/>
                    </a:cubicBezTo>
                    <a:cubicBezTo>
                      <a:pt x="35" y="111"/>
                      <a:pt x="39" y="115"/>
                      <a:pt x="41" y="119"/>
                    </a:cubicBezTo>
                    <a:cubicBezTo>
                      <a:pt x="42" y="123"/>
                      <a:pt x="41" y="131"/>
                      <a:pt x="40" y="135"/>
                    </a:cubicBezTo>
                    <a:cubicBezTo>
                      <a:pt x="33" y="143"/>
                      <a:pt x="31" y="144"/>
                      <a:pt x="34" y="143"/>
                    </a:cubicBezTo>
                    <a:cubicBezTo>
                      <a:pt x="38" y="142"/>
                      <a:pt x="45" y="140"/>
                      <a:pt x="56" y="137"/>
                    </a:cubicBezTo>
                    <a:cubicBezTo>
                      <a:pt x="64" y="134"/>
                      <a:pt x="74" y="131"/>
                      <a:pt x="85" y="128"/>
                    </a:cubicBezTo>
                    <a:cubicBezTo>
                      <a:pt x="98" y="124"/>
                      <a:pt x="113" y="120"/>
                      <a:pt x="129" y="117"/>
                    </a:cubicBezTo>
                    <a:cubicBezTo>
                      <a:pt x="175" y="104"/>
                      <a:pt x="220" y="94"/>
                      <a:pt x="222" y="95"/>
                    </a:cubicBezTo>
                    <a:cubicBezTo>
                      <a:pt x="215" y="93"/>
                      <a:pt x="211" y="90"/>
                      <a:pt x="209" y="87"/>
                    </a:cubicBezTo>
                    <a:cubicBezTo>
                      <a:pt x="206" y="84"/>
                      <a:pt x="204" y="75"/>
                      <a:pt x="204" y="71"/>
                    </a:cubicBezTo>
                    <a:cubicBezTo>
                      <a:pt x="206" y="66"/>
                      <a:pt x="210" y="60"/>
                      <a:pt x="211" y="59"/>
                    </a:cubicBezTo>
                    <a:cubicBezTo>
                      <a:pt x="212" y="59"/>
                      <a:pt x="212" y="59"/>
                      <a:pt x="209" y="60"/>
                    </a:cubicBezTo>
                    <a:cubicBezTo>
                      <a:pt x="205" y="62"/>
                      <a:pt x="200" y="64"/>
                      <a:pt x="192" y="67"/>
                    </a:cubicBezTo>
                    <a:cubicBezTo>
                      <a:pt x="174" y="73"/>
                      <a:pt x="147" y="82"/>
                      <a:pt x="119" y="90"/>
                    </a:cubicBezTo>
                    <a:cubicBezTo>
                      <a:pt x="91" y="99"/>
                      <a:pt x="62" y="108"/>
                      <a:pt x="43" y="114"/>
                    </a:cubicBezTo>
                    <a:cubicBezTo>
                      <a:pt x="33" y="118"/>
                      <a:pt x="26" y="121"/>
                      <a:pt x="20" y="124"/>
                    </a:cubicBezTo>
                    <a:cubicBezTo>
                      <a:pt x="18" y="125"/>
                      <a:pt x="14" y="127"/>
                      <a:pt x="12" y="129"/>
                    </a:cubicBezTo>
                    <a:cubicBezTo>
                      <a:pt x="11" y="130"/>
                      <a:pt x="8" y="133"/>
                      <a:pt x="7" y="135"/>
                    </a:cubicBezTo>
                    <a:cubicBezTo>
                      <a:pt x="5" y="137"/>
                      <a:pt x="3" y="144"/>
                      <a:pt x="3" y="149"/>
                    </a:cubicBezTo>
                    <a:cubicBezTo>
                      <a:pt x="4" y="157"/>
                      <a:pt x="10" y="165"/>
                      <a:pt x="13" y="167"/>
                    </a:cubicBezTo>
                    <a:cubicBezTo>
                      <a:pt x="15" y="168"/>
                      <a:pt x="19" y="170"/>
                      <a:pt x="21" y="170"/>
                    </a:cubicBezTo>
                    <a:cubicBezTo>
                      <a:pt x="24" y="171"/>
                      <a:pt x="29" y="171"/>
                      <a:pt x="32" y="171"/>
                    </a:cubicBezTo>
                    <a:cubicBezTo>
                      <a:pt x="37" y="171"/>
                      <a:pt x="45" y="170"/>
                      <a:pt x="53" y="168"/>
                    </a:cubicBezTo>
                    <a:cubicBezTo>
                      <a:pt x="68" y="165"/>
                      <a:pt x="87" y="159"/>
                      <a:pt x="106" y="152"/>
                    </a:cubicBezTo>
                    <a:cubicBezTo>
                      <a:pt x="119" y="147"/>
                      <a:pt x="132" y="142"/>
                      <a:pt x="143" y="137"/>
                    </a:cubicBezTo>
                    <a:cubicBezTo>
                      <a:pt x="158" y="129"/>
                      <a:pt x="166" y="125"/>
                      <a:pt x="169" y="124"/>
                    </a:cubicBezTo>
                    <a:cubicBezTo>
                      <a:pt x="165" y="125"/>
                      <a:pt x="160" y="126"/>
                      <a:pt x="155" y="125"/>
                    </a:cubicBezTo>
                    <a:cubicBezTo>
                      <a:pt x="145" y="119"/>
                      <a:pt x="140" y="97"/>
                      <a:pt x="142" y="93"/>
                    </a:cubicBezTo>
                    <a:cubicBezTo>
                      <a:pt x="145" y="89"/>
                      <a:pt x="147" y="88"/>
                      <a:pt x="147" y="88"/>
                    </a:cubicBezTo>
                    <a:cubicBezTo>
                      <a:pt x="147" y="88"/>
                      <a:pt x="146" y="88"/>
                      <a:pt x="145" y="89"/>
                    </a:cubicBezTo>
                    <a:cubicBezTo>
                      <a:pt x="142" y="91"/>
                      <a:pt x="139" y="93"/>
                      <a:pt x="135" y="95"/>
                    </a:cubicBezTo>
                    <a:cubicBezTo>
                      <a:pt x="132" y="97"/>
                      <a:pt x="128" y="100"/>
                      <a:pt x="123" y="103"/>
                    </a:cubicBezTo>
                    <a:cubicBezTo>
                      <a:pt x="112" y="110"/>
                      <a:pt x="100" y="120"/>
                      <a:pt x="93" y="129"/>
                    </a:cubicBezTo>
                    <a:lnTo>
                      <a:pt x="93" y="129"/>
                    </a:lnTo>
                    <a:cubicBezTo>
                      <a:pt x="85" y="138"/>
                      <a:pt x="86" y="151"/>
                      <a:pt x="95" y="159"/>
                    </a:cubicBezTo>
                    <a:lnTo>
                      <a:pt x="95" y="159"/>
                    </a:lnTo>
                    <a:cubicBezTo>
                      <a:pt x="104" y="167"/>
                      <a:pt x="117" y="166"/>
                      <a:pt x="125" y="15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
              <p:cNvSpPr/>
              <p:nvPr/>
            </p:nvSpPr>
            <p:spPr>
              <a:xfrm>
                <a:off x="4765" y="2818"/>
                <a:ext cx="135" cy="47"/>
              </a:xfrm>
              <a:custGeom>
                <a:avLst/>
                <a:gdLst/>
                <a:ahLst/>
                <a:cxnLst/>
                <a:rect l="l" t="t" r="r" b="b"/>
                <a:pathLst>
                  <a:path w="137" h="63" extrusionOk="0">
                    <a:moveTo>
                      <a:pt x="116" y="0"/>
                    </a:moveTo>
                    <a:lnTo>
                      <a:pt x="116" y="0"/>
                    </a:lnTo>
                    <a:cubicBezTo>
                      <a:pt x="103" y="0"/>
                      <a:pt x="83" y="1"/>
                      <a:pt x="62" y="6"/>
                    </a:cubicBezTo>
                    <a:lnTo>
                      <a:pt x="62" y="6"/>
                    </a:lnTo>
                    <a:cubicBezTo>
                      <a:pt x="51" y="9"/>
                      <a:pt x="44" y="21"/>
                      <a:pt x="46" y="32"/>
                    </a:cubicBezTo>
                    <a:lnTo>
                      <a:pt x="46" y="32"/>
                    </a:lnTo>
                    <a:cubicBezTo>
                      <a:pt x="49" y="44"/>
                      <a:pt x="61" y="51"/>
                      <a:pt x="72" y="48"/>
                    </a:cubicBezTo>
                    <a:lnTo>
                      <a:pt x="72" y="48"/>
                    </a:lnTo>
                    <a:cubicBezTo>
                      <a:pt x="84" y="45"/>
                      <a:pt x="91" y="34"/>
                      <a:pt x="88" y="22"/>
                    </a:cubicBezTo>
                    <a:lnTo>
                      <a:pt x="88" y="22"/>
                    </a:lnTo>
                    <a:cubicBezTo>
                      <a:pt x="85" y="11"/>
                      <a:pt x="74" y="4"/>
                      <a:pt x="62" y="6"/>
                    </a:cubicBezTo>
                    <a:cubicBezTo>
                      <a:pt x="51" y="9"/>
                      <a:pt x="39" y="13"/>
                      <a:pt x="30" y="15"/>
                    </a:cubicBezTo>
                    <a:lnTo>
                      <a:pt x="30" y="15"/>
                    </a:lnTo>
                    <a:cubicBezTo>
                      <a:pt x="19" y="18"/>
                      <a:pt x="13" y="30"/>
                      <a:pt x="16" y="42"/>
                    </a:cubicBezTo>
                    <a:lnTo>
                      <a:pt x="16" y="42"/>
                    </a:lnTo>
                    <a:cubicBezTo>
                      <a:pt x="19" y="53"/>
                      <a:pt x="31" y="59"/>
                      <a:pt x="42" y="56"/>
                    </a:cubicBezTo>
                    <a:lnTo>
                      <a:pt x="42" y="56"/>
                    </a:lnTo>
                    <a:cubicBezTo>
                      <a:pt x="54" y="53"/>
                      <a:pt x="60" y="41"/>
                      <a:pt x="57" y="30"/>
                    </a:cubicBezTo>
                    <a:lnTo>
                      <a:pt x="57" y="30"/>
                    </a:lnTo>
                    <a:cubicBezTo>
                      <a:pt x="54" y="18"/>
                      <a:pt x="42" y="12"/>
                      <a:pt x="30" y="15"/>
                    </a:cubicBezTo>
                    <a:cubicBezTo>
                      <a:pt x="26" y="16"/>
                      <a:pt x="20" y="17"/>
                      <a:pt x="16" y="19"/>
                    </a:cubicBezTo>
                    <a:lnTo>
                      <a:pt x="16" y="19"/>
                    </a:lnTo>
                    <a:cubicBezTo>
                      <a:pt x="5" y="24"/>
                      <a:pt x="0" y="37"/>
                      <a:pt x="6" y="48"/>
                    </a:cubicBezTo>
                    <a:lnTo>
                      <a:pt x="6" y="48"/>
                    </a:lnTo>
                    <a:cubicBezTo>
                      <a:pt x="11" y="59"/>
                      <a:pt x="23" y="63"/>
                      <a:pt x="34" y="58"/>
                    </a:cubicBezTo>
                    <a:lnTo>
                      <a:pt x="34" y="58"/>
                    </a:lnTo>
                    <a:cubicBezTo>
                      <a:pt x="45" y="53"/>
                      <a:pt x="49" y="40"/>
                      <a:pt x="44" y="29"/>
                    </a:cubicBezTo>
                    <a:lnTo>
                      <a:pt x="44" y="29"/>
                    </a:lnTo>
                    <a:cubicBezTo>
                      <a:pt x="39" y="19"/>
                      <a:pt x="26" y="14"/>
                      <a:pt x="16" y="19"/>
                    </a:cubicBezTo>
                    <a:cubicBezTo>
                      <a:pt x="13" y="21"/>
                      <a:pt x="5" y="29"/>
                      <a:pt x="4" y="44"/>
                    </a:cubicBezTo>
                    <a:lnTo>
                      <a:pt x="4" y="44"/>
                    </a:lnTo>
                    <a:cubicBezTo>
                      <a:pt x="6" y="56"/>
                      <a:pt x="18" y="63"/>
                      <a:pt x="30" y="60"/>
                    </a:cubicBezTo>
                    <a:lnTo>
                      <a:pt x="30" y="60"/>
                    </a:lnTo>
                    <a:cubicBezTo>
                      <a:pt x="41" y="57"/>
                      <a:pt x="48" y="45"/>
                      <a:pt x="45" y="34"/>
                    </a:cubicBezTo>
                    <a:lnTo>
                      <a:pt x="45" y="34"/>
                    </a:lnTo>
                    <a:cubicBezTo>
                      <a:pt x="42" y="22"/>
                      <a:pt x="31" y="15"/>
                      <a:pt x="19" y="18"/>
                    </a:cubicBezTo>
                    <a:lnTo>
                      <a:pt x="19" y="18"/>
                    </a:lnTo>
                    <a:cubicBezTo>
                      <a:pt x="8" y="21"/>
                      <a:pt x="1" y="33"/>
                      <a:pt x="4" y="44"/>
                    </a:cubicBezTo>
                    <a:cubicBezTo>
                      <a:pt x="10" y="55"/>
                      <a:pt x="19" y="60"/>
                      <a:pt x="21" y="61"/>
                    </a:cubicBezTo>
                    <a:lnTo>
                      <a:pt x="21" y="61"/>
                    </a:lnTo>
                    <a:cubicBezTo>
                      <a:pt x="33" y="63"/>
                      <a:pt x="44" y="55"/>
                      <a:pt x="46" y="44"/>
                    </a:cubicBezTo>
                    <a:lnTo>
                      <a:pt x="46" y="44"/>
                    </a:lnTo>
                    <a:cubicBezTo>
                      <a:pt x="48" y="32"/>
                      <a:pt x="41" y="21"/>
                      <a:pt x="29" y="18"/>
                    </a:cubicBezTo>
                    <a:lnTo>
                      <a:pt x="29" y="18"/>
                    </a:lnTo>
                    <a:cubicBezTo>
                      <a:pt x="18" y="16"/>
                      <a:pt x="6" y="24"/>
                      <a:pt x="4" y="35"/>
                    </a:cubicBezTo>
                    <a:lnTo>
                      <a:pt x="4" y="35"/>
                    </a:lnTo>
                    <a:cubicBezTo>
                      <a:pt x="2" y="47"/>
                      <a:pt x="9" y="58"/>
                      <a:pt x="21" y="61"/>
                    </a:cubicBezTo>
                    <a:cubicBezTo>
                      <a:pt x="24" y="61"/>
                      <a:pt x="28" y="61"/>
                      <a:pt x="32" y="61"/>
                    </a:cubicBezTo>
                    <a:lnTo>
                      <a:pt x="32" y="61"/>
                    </a:lnTo>
                    <a:cubicBezTo>
                      <a:pt x="43" y="61"/>
                      <a:pt x="53" y="52"/>
                      <a:pt x="53" y="40"/>
                    </a:cubicBezTo>
                    <a:lnTo>
                      <a:pt x="53" y="40"/>
                    </a:lnTo>
                    <a:cubicBezTo>
                      <a:pt x="53" y="28"/>
                      <a:pt x="44" y="19"/>
                      <a:pt x="32" y="18"/>
                    </a:cubicBezTo>
                    <a:cubicBezTo>
                      <a:pt x="29" y="18"/>
                      <a:pt x="28" y="18"/>
                      <a:pt x="29" y="18"/>
                    </a:cubicBezTo>
                    <a:cubicBezTo>
                      <a:pt x="31" y="19"/>
                      <a:pt x="39" y="23"/>
                      <a:pt x="45" y="34"/>
                    </a:cubicBezTo>
                    <a:cubicBezTo>
                      <a:pt x="43" y="49"/>
                      <a:pt x="36" y="57"/>
                      <a:pt x="34" y="58"/>
                    </a:cubicBezTo>
                    <a:cubicBezTo>
                      <a:pt x="32" y="58"/>
                      <a:pt x="36" y="58"/>
                      <a:pt x="41" y="56"/>
                    </a:cubicBezTo>
                    <a:cubicBezTo>
                      <a:pt x="51" y="54"/>
                      <a:pt x="62" y="50"/>
                      <a:pt x="72" y="48"/>
                    </a:cubicBezTo>
                    <a:cubicBezTo>
                      <a:pt x="90" y="44"/>
                      <a:pt x="104" y="42"/>
                      <a:pt x="114" y="43"/>
                    </a:cubicBezTo>
                    <a:lnTo>
                      <a:pt x="114" y="43"/>
                    </a:lnTo>
                    <a:cubicBezTo>
                      <a:pt x="125" y="44"/>
                      <a:pt x="136" y="35"/>
                      <a:pt x="136" y="23"/>
                    </a:cubicBezTo>
                    <a:lnTo>
                      <a:pt x="136" y="23"/>
                    </a:lnTo>
                    <a:cubicBezTo>
                      <a:pt x="137" y="11"/>
                      <a:pt x="128" y="1"/>
                      <a:pt x="116" y="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
              <p:cNvSpPr/>
              <p:nvPr/>
            </p:nvSpPr>
            <p:spPr>
              <a:xfrm>
                <a:off x="4748" y="2823"/>
                <a:ext cx="137" cy="56"/>
              </a:xfrm>
              <a:custGeom>
                <a:avLst/>
                <a:gdLst/>
                <a:ahLst/>
                <a:cxnLst/>
                <a:rect l="l" t="t" r="r" b="b"/>
                <a:pathLst>
                  <a:path w="140" h="76" extrusionOk="0">
                    <a:moveTo>
                      <a:pt x="115" y="2"/>
                    </a:moveTo>
                    <a:lnTo>
                      <a:pt x="115" y="2"/>
                    </a:lnTo>
                    <a:cubicBezTo>
                      <a:pt x="86" y="6"/>
                      <a:pt x="42" y="17"/>
                      <a:pt x="14" y="33"/>
                    </a:cubicBezTo>
                    <a:lnTo>
                      <a:pt x="14" y="33"/>
                    </a:lnTo>
                    <a:cubicBezTo>
                      <a:pt x="3" y="39"/>
                      <a:pt x="0" y="52"/>
                      <a:pt x="5" y="62"/>
                    </a:cubicBezTo>
                    <a:lnTo>
                      <a:pt x="5" y="62"/>
                    </a:lnTo>
                    <a:cubicBezTo>
                      <a:pt x="11" y="72"/>
                      <a:pt x="24" y="76"/>
                      <a:pt x="35" y="70"/>
                    </a:cubicBezTo>
                    <a:cubicBezTo>
                      <a:pt x="57" y="57"/>
                      <a:pt x="95" y="48"/>
                      <a:pt x="120" y="44"/>
                    </a:cubicBezTo>
                    <a:lnTo>
                      <a:pt x="120" y="44"/>
                    </a:lnTo>
                    <a:cubicBezTo>
                      <a:pt x="132" y="43"/>
                      <a:pt x="140" y="32"/>
                      <a:pt x="139" y="20"/>
                    </a:cubicBezTo>
                    <a:lnTo>
                      <a:pt x="139" y="20"/>
                    </a:lnTo>
                    <a:cubicBezTo>
                      <a:pt x="137" y="8"/>
                      <a:pt x="126" y="0"/>
                      <a:pt x="115"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
              <p:cNvSpPr/>
              <p:nvPr/>
            </p:nvSpPr>
            <p:spPr>
              <a:xfrm>
                <a:off x="4929" y="2777"/>
                <a:ext cx="111" cy="40"/>
              </a:xfrm>
              <a:custGeom>
                <a:avLst/>
                <a:gdLst/>
                <a:ahLst/>
                <a:cxnLst/>
                <a:rect l="l" t="t" r="r" b="b"/>
                <a:pathLst>
                  <a:path w="113" h="54" extrusionOk="0">
                    <a:moveTo>
                      <a:pt x="92" y="2"/>
                    </a:moveTo>
                    <a:lnTo>
                      <a:pt x="92" y="2"/>
                    </a:lnTo>
                    <a:cubicBezTo>
                      <a:pt x="85" y="1"/>
                      <a:pt x="67" y="1"/>
                      <a:pt x="49" y="3"/>
                    </a:cubicBezTo>
                    <a:lnTo>
                      <a:pt x="49" y="3"/>
                    </a:lnTo>
                    <a:cubicBezTo>
                      <a:pt x="37" y="5"/>
                      <a:pt x="28" y="15"/>
                      <a:pt x="30" y="27"/>
                    </a:cubicBezTo>
                    <a:lnTo>
                      <a:pt x="30" y="27"/>
                    </a:lnTo>
                    <a:cubicBezTo>
                      <a:pt x="31" y="39"/>
                      <a:pt x="42" y="47"/>
                      <a:pt x="54" y="46"/>
                    </a:cubicBezTo>
                    <a:lnTo>
                      <a:pt x="54" y="46"/>
                    </a:lnTo>
                    <a:cubicBezTo>
                      <a:pt x="65" y="44"/>
                      <a:pt x="74" y="34"/>
                      <a:pt x="72" y="22"/>
                    </a:cubicBezTo>
                    <a:lnTo>
                      <a:pt x="72" y="22"/>
                    </a:lnTo>
                    <a:cubicBezTo>
                      <a:pt x="71" y="10"/>
                      <a:pt x="60" y="2"/>
                      <a:pt x="49" y="3"/>
                    </a:cubicBezTo>
                    <a:cubicBezTo>
                      <a:pt x="36" y="5"/>
                      <a:pt x="26" y="8"/>
                      <a:pt x="22" y="9"/>
                    </a:cubicBezTo>
                    <a:lnTo>
                      <a:pt x="22" y="9"/>
                    </a:lnTo>
                    <a:cubicBezTo>
                      <a:pt x="10" y="11"/>
                      <a:pt x="3" y="23"/>
                      <a:pt x="5" y="34"/>
                    </a:cubicBezTo>
                    <a:lnTo>
                      <a:pt x="5" y="34"/>
                    </a:lnTo>
                    <a:cubicBezTo>
                      <a:pt x="8" y="46"/>
                      <a:pt x="19" y="53"/>
                      <a:pt x="30" y="51"/>
                    </a:cubicBezTo>
                    <a:lnTo>
                      <a:pt x="30" y="51"/>
                    </a:lnTo>
                    <a:cubicBezTo>
                      <a:pt x="42" y="49"/>
                      <a:pt x="49" y="37"/>
                      <a:pt x="47" y="26"/>
                    </a:cubicBezTo>
                    <a:lnTo>
                      <a:pt x="47" y="26"/>
                    </a:lnTo>
                    <a:cubicBezTo>
                      <a:pt x="45" y="14"/>
                      <a:pt x="33" y="7"/>
                      <a:pt x="22" y="9"/>
                    </a:cubicBezTo>
                    <a:cubicBezTo>
                      <a:pt x="21" y="9"/>
                      <a:pt x="22" y="9"/>
                      <a:pt x="24" y="9"/>
                    </a:cubicBezTo>
                    <a:lnTo>
                      <a:pt x="24" y="9"/>
                    </a:lnTo>
                    <a:cubicBezTo>
                      <a:pt x="12" y="8"/>
                      <a:pt x="2" y="18"/>
                      <a:pt x="2" y="30"/>
                    </a:cubicBezTo>
                    <a:lnTo>
                      <a:pt x="2" y="30"/>
                    </a:lnTo>
                    <a:cubicBezTo>
                      <a:pt x="2" y="41"/>
                      <a:pt x="11" y="51"/>
                      <a:pt x="23" y="52"/>
                    </a:cubicBezTo>
                    <a:lnTo>
                      <a:pt x="23" y="52"/>
                    </a:lnTo>
                    <a:cubicBezTo>
                      <a:pt x="35" y="52"/>
                      <a:pt x="45" y="43"/>
                      <a:pt x="45" y="31"/>
                    </a:cubicBezTo>
                    <a:lnTo>
                      <a:pt x="45" y="31"/>
                    </a:lnTo>
                    <a:cubicBezTo>
                      <a:pt x="45" y="19"/>
                      <a:pt x="36" y="9"/>
                      <a:pt x="24" y="9"/>
                    </a:cubicBezTo>
                    <a:cubicBezTo>
                      <a:pt x="30" y="10"/>
                      <a:pt x="41" y="42"/>
                      <a:pt x="38" y="46"/>
                    </a:cubicBezTo>
                    <a:lnTo>
                      <a:pt x="38" y="46"/>
                    </a:lnTo>
                    <a:cubicBezTo>
                      <a:pt x="46" y="38"/>
                      <a:pt x="47" y="24"/>
                      <a:pt x="39" y="16"/>
                    </a:cubicBezTo>
                    <a:lnTo>
                      <a:pt x="39" y="16"/>
                    </a:lnTo>
                    <a:cubicBezTo>
                      <a:pt x="32" y="7"/>
                      <a:pt x="18" y="6"/>
                      <a:pt x="9" y="14"/>
                    </a:cubicBezTo>
                    <a:lnTo>
                      <a:pt x="9" y="14"/>
                    </a:lnTo>
                    <a:cubicBezTo>
                      <a:pt x="0" y="21"/>
                      <a:pt x="0" y="35"/>
                      <a:pt x="7" y="44"/>
                    </a:cubicBezTo>
                    <a:lnTo>
                      <a:pt x="7" y="44"/>
                    </a:lnTo>
                    <a:cubicBezTo>
                      <a:pt x="15" y="53"/>
                      <a:pt x="29" y="54"/>
                      <a:pt x="38" y="46"/>
                    </a:cubicBezTo>
                    <a:cubicBezTo>
                      <a:pt x="36" y="47"/>
                      <a:pt x="37" y="47"/>
                      <a:pt x="42" y="44"/>
                    </a:cubicBezTo>
                    <a:lnTo>
                      <a:pt x="42" y="44"/>
                    </a:lnTo>
                    <a:cubicBezTo>
                      <a:pt x="52" y="39"/>
                      <a:pt x="57" y="26"/>
                      <a:pt x="52" y="15"/>
                    </a:cubicBezTo>
                    <a:lnTo>
                      <a:pt x="52" y="15"/>
                    </a:lnTo>
                    <a:cubicBezTo>
                      <a:pt x="46" y="5"/>
                      <a:pt x="33" y="0"/>
                      <a:pt x="23" y="6"/>
                    </a:cubicBezTo>
                    <a:cubicBezTo>
                      <a:pt x="17" y="8"/>
                      <a:pt x="13" y="11"/>
                      <a:pt x="9" y="14"/>
                    </a:cubicBezTo>
                    <a:cubicBezTo>
                      <a:pt x="5" y="19"/>
                      <a:pt x="16" y="51"/>
                      <a:pt x="23" y="52"/>
                    </a:cubicBezTo>
                    <a:cubicBezTo>
                      <a:pt x="26" y="52"/>
                      <a:pt x="29" y="51"/>
                      <a:pt x="30" y="51"/>
                    </a:cubicBezTo>
                    <a:cubicBezTo>
                      <a:pt x="36" y="50"/>
                      <a:pt x="46" y="47"/>
                      <a:pt x="55" y="46"/>
                    </a:cubicBezTo>
                    <a:cubicBezTo>
                      <a:pt x="69" y="44"/>
                      <a:pt x="84" y="44"/>
                      <a:pt x="91" y="45"/>
                    </a:cubicBezTo>
                    <a:lnTo>
                      <a:pt x="91" y="45"/>
                    </a:lnTo>
                    <a:cubicBezTo>
                      <a:pt x="103" y="45"/>
                      <a:pt x="113" y="36"/>
                      <a:pt x="113" y="24"/>
                    </a:cubicBezTo>
                    <a:lnTo>
                      <a:pt x="113" y="24"/>
                    </a:lnTo>
                    <a:cubicBezTo>
                      <a:pt x="113" y="12"/>
                      <a:pt x="104" y="2"/>
                      <a:pt x="92"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
              <p:cNvSpPr/>
              <p:nvPr/>
            </p:nvSpPr>
            <p:spPr>
              <a:xfrm>
                <a:off x="4983" y="2767"/>
                <a:ext cx="102" cy="35"/>
              </a:xfrm>
              <a:custGeom>
                <a:avLst/>
                <a:gdLst/>
                <a:ahLst/>
                <a:cxnLst/>
                <a:rect l="l" t="t" r="r" b="b"/>
                <a:pathLst>
                  <a:path w="104" h="48" extrusionOk="0">
                    <a:moveTo>
                      <a:pt x="79" y="3"/>
                    </a:moveTo>
                    <a:lnTo>
                      <a:pt x="79" y="3"/>
                    </a:lnTo>
                    <a:cubicBezTo>
                      <a:pt x="72" y="4"/>
                      <a:pt x="40" y="0"/>
                      <a:pt x="19" y="4"/>
                    </a:cubicBezTo>
                    <a:lnTo>
                      <a:pt x="19" y="4"/>
                    </a:lnTo>
                    <a:cubicBezTo>
                      <a:pt x="7" y="6"/>
                      <a:pt x="0" y="17"/>
                      <a:pt x="2" y="29"/>
                    </a:cubicBezTo>
                    <a:lnTo>
                      <a:pt x="2" y="29"/>
                    </a:lnTo>
                    <a:cubicBezTo>
                      <a:pt x="4" y="41"/>
                      <a:pt x="16" y="48"/>
                      <a:pt x="27" y="46"/>
                    </a:cubicBezTo>
                    <a:cubicBezTo>
                      <a:pt x="40" y="43"/>
                      <a:pt x="70" y="47"/>
                      <a:pt x="83" y="45"/>
                    </a:cubicBezTo>
                    <a:lnTo>
                      <a:pt x="83" y="45"/>
                    </a:lnTo>
                    <a:cubicBezTo>
                      <a:pt x="95" y="44"/>
                      <a:pt x="104" y="33"/>
                      <a:pt x="102" y="22"/>
                    </a:cubicBezTo>
                    <a:lnTo>
                      <a:pt x="102" y="22"/>
                    </a:lnTo>
                    <a:cubicBezTo>
                      <a:pt x="101" y="10"/>
                      <a:pt x="90" y="1"/>
                      <a:pt x="79"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
              <p:cNvSpPr/>
              <p:nvPr/>
            </p:nvSpPr>
            <p:spPr>
              <a:xfrm>
                <a:off x="4352" y="2666"/>
                <a:ext cx="129" cy="61"/>
              </a:xfrm>
              <a:custGeom>
                <a:avLst/>
                <a:gdLst/>
                <a:ahLst/>
                <a:cxnLst/>
                <a:rect l="l" t="t" r="r" b="b"/>
                <a:pathLst>
                  <a:path w="131" h="83" extrusionOk="0">
                    <a:moveTo>
                      <a:pt x="33" y="15"/>
                    </a:moveTo>
                    <a:lnTo>
                      <a:pt x="33" y="15"/>
                    </a:lnTo>
                    <a:cubicBezTo>
                      <a:pt x="30" y="15"/>
                      <a:pt x="24" y="15"/>
                      <a:pt x="18" y="16"/>
                    </a:cubicBezTo>
                    <a:lnTo>
                      <a:pt x="18" y="16"/>
                    </a:lnTo>
                    <a:cubicBezTo>
                      <a:pt x="7" y="21"/>
                      <a:pt x="2" y="34"/>
                      <a:pt x="6" y="44"/>
                    </a:cubicBezTo>
                    <a:lnTo>
                      <a:pt x="6" y="44"/>
                    </a:lnTo>
                    <a:cubicBezTo>
                      <a:pt x="11" y="55"/>
                      <a:pt x="24" y="60"/>
                      <a:pt x="35" y="56"/>
                    </a:cubicBezTo>
                    <a:lnTo>
                      <a:pt x="35" y="56"/>
                    </a:lnTo>
                    <a:cubicBezTo>
                      <a:pt x="46" y="51"/>
                      <a:pt x="51" y="38"/>
                      <a:pt x="46" y="27"/>
                    </a:cubicBezTo>
                    <a:lnTo>
                      <a:pt x="46" y="27"/>
                    </a:lnTo>
                    <a:cubicBezTo>
                      <a:pt x="41" y="17"/>
                      <a:pt x="29" y="12"/>
                      <a:pt x="18" y="16"/>
                    </a:cubicBezTo>
                    <a:cubicBezTo>
                      <a:pt x="13" y="19"/>
                      <a:pt x="5" y="31"/>
                      <a:pt x="5" y="37"/>
                    </a:cubicBezTo>
                    <a:lnTo>
                      <a:pt x="5" y="37"/>
                    </a:lnTo>
                    <a:cubicBezTo>
                      <a:pt x="5" y="49"/>
                      <a:pt x="15" y="58"/>
                      <a:pt x="27" y="58"/>
                    </a:cubicBezTo>
                    <a:lnTo>
                      <a:pt x="27" y="58"/>
                    </a:lnTo>
                    <a:cubicBezTo>
                      <a:pt x="39" y="57"/>
                      <a:pt x="48" y="47"/>
                      <a:pt x="47" y="35"/>
                    </a:cubicBezTo>
                    <a:lnTo>
                      <a:pt x="47" y="35"/>
                    </a:lnTo>
                    <a:cubicBezTo>
                      <a:pt x="47" y="23"/>
                      <a:pt x="37" y="14"/>
                      <a:pt x="25" y="15"/>
                    </a:cubicBezTo>
                    <a:lnTo>
                      <a:pt x="25" y="15"/>
                    </a:lnTo>
                    <a:cubicBezTo>
                      <a:pt x="13" y="15"/>
                      <a:pt x="4" y="25"/>
                      <a:pt x="5" y="37"/>
                    </a:cubicBezTo>
                    <a:cubicBezTo>
                      <a:pt x="5" y="42"/>
                      <a:pt x="8" y="48"/>
                      <a:pt x="9" y="50"/>
                    </a:cubicBezTo>
                    <a:lnTo>
                      <a:pt x="9" y="50"/>
                    </a:lnTo>
                    <a:cubicBezTo>
                      <a:pt x="17" y="59"/>
                      <a:pt x="30" y="61"/>
                      <a:pt x="39" y="54"/>
                    </a:cubicBezTo>
                    <a:lnTo>
                      <a:pt x="39" y="54"/>
                    </a:lnTo>
                    <a:cubicBezTo>
                      <a:pt x="49" y="46"/>
                      <a:pt x="50" y="33"/>
                      <a:pt x="43" y="23"/>
                    </a:cubicBezTo>
                    <a:lnTo>
                      <a:pt x="43" y="23"/>
                    </a:lnTo>
                    <a:cubicBezTo>
                      <a:pt x="36" y="14"/>
                      <a:pt x="22" y="12"/>
                      <a:pt x="13" y="20"/>
                    </a:cubicBezTo>
                    <a:lnTo>
                      <a:pt x="13" y="20"/>
                    </a:lnTo>
                    <a:cubicBezTo>
                      <a:pt x="4" y="27"/>
                      <a:pt x="2" y="41"/>
                      <a:pt x="9" y="50"/>
                    </a:cubicBezTo>
                    <a:cubicBezTo>
                      <a:pt x="13" y="54"/>
                      <a:pt x="17" y="57"/>
                      <a:pt x="21" y="59"/>
                    </a:cubicBezTo>
                    <a:cubicBezTo>
                      <a:pt x="29" y="62"/>
                      <a:pt x="39" y="64"/>
                      <a:pt x="46" y="65"/>
                    </a:cubicBezTo>
                    <a:cubicBezTo>
                      <a:pt x="50" y="66"/>
                      <a:pt x="57" y="66"/>
                      <a:pt x="63" y="64"/>
                    </a:cubicBezTo>
                    <a:cubicBezTo>
                      <a:pt x="74" y="57"/>
                      <a:pt x="79" y="50"/>
                      <a:pt x="80" y="46"/>
                    </a:cubicBezTo>
                    <a:cubicBezTo>
                      <a:pt x="81" y="41"/>
                      <a:pt x="81" y="33"/>
                      <a:pt x="80" y="28"/>
                    </a:cubicBezTo>
                    <a:cubicBezTo>
                      <a:pt x="70" y="13"/>
                      <a:pt x="56" y="6"/>
                      <a:pt x="46" y="3"/>
                    </a:cubicBezTo>
                    <a:cubicBezTo>
                      <a:pt x="43" y="2"/>
                      <a:pt x="37" y="0"/>
                      <a:pt x="32" y="0"/>
                    </a:cubicBezTo>
                    <a:cubicBezTo>
                      <a:pt x="29" y="0"/>
                      <a:pt x="23" y="0"/>
                      <a:pt x="19" y="1"/>
                    </a:cubicBezTo>
                    <a:cubicBezTo>
                      <a:pt x="17" y="2"/>
                      <a:pt x="13" y="4"/>
                      <a:pt x="10" y="6"/>
                    </a:cubicBezTo>
                    <a:cubicBezTo>
                      <a:pt x="7" y="9"/>
                      <a:pt x="3" y="16"/>
                      <a:pt x="2" y="20"/>
                    </a:cubicBezTo>
                    <a:lnTo>
                      <a:pt x="2" y="20"/>
                    </a:lnTo>
                    <a:cubicBezTo>
                      <a:pt x="0" y="32"/>
                      <a:pt x="8" y="43"/>
                      <a:pt x="20" y="45"/>
                    </a:cubicBezTo>
                    <a:lnTo>
                      <a:pt x="20" y="45"/>
                    </a:lnTo>
                    <a:cubicBezTo>
                      <a:pt x="32" y="47"/>
                      <a:pt x="43" y="39"/>
                      <a:pt x="44" y="27"/>
                    </a:cubicBezTo>
                    <a:lnTo>
                      <a:pt x="44" y="27"/>
                    </a:lnTo>
                    <a:cubicBezTo>
                      <a:pt x="46" y="15"/>
                      <a:pt x="38" y="4"/>
                      <a:pt x="27" y="3"/>
                    </a:cubicBezTo>
                    <a:lnTo>
                      <a:pt x="27" y="3"/>
                    </a:lnTo>
                    <a:cubicBezTo>
                      <a:pt x="15" y="1"/>
                      <a:pt x="4" y="9"/>
                      <a:pt x="2" y="20"/>
                    </a:cubicBezTo>
                    <a:cubicBezTo>
                      <a:pt x="8" y="39"/>
                      <a:pt x="13" y="46"/>
                      <a:pt x="19" y="49"/>
                    </a:cubicBezTo>
                    <a:lnTo>
                      <a:pt x="19" y="49"/>
                    </a:lnTo>
                    <a:cubicBezTo>
                      <a:pt x="28" y="57"/>
                      <a:pt x="41" y="55"/>
                      <a:pt x="49" y="45"/>
                    </a:cubicBezTo>
                    <a:lnTo>
                      <a:pt x="49" y="45"/>
                    </a:lnTo>
                    <a:cubicBezTo>
                      <a:pt x="56" y="36"/>
                      <a:pt x="54" y="22"/>
                      <a:pt x="44" y="15"/>
                    </a:cubicBezTo>
                    <a:lnTo>
                      <a:pt x="44" y="15"/>
                    </a:lnTo>
                    <a:cubicBezTo>
                      <a:pt x="35" y="8"/>
                      <a:pt x="21" y="10"/>
                      <a:pt x="14" y="19"/>
                    </a:cubicBezTo>
                    <a:lnTo>
                      <a:pt x="14" y="19"/>
                    </a:lnTo>
                    <a:cubicBezTo>
                      <a:pt x="7" y="29"/>
                      <a:pt x="9" y="42"/>
                      <a:pt x="19" y="49"/>
                    </a:cubicBezTo>
                    <a:cubicBezTo>
                      <a:pt x="24" y="53"/>
                      <a:pt x="30" y="57"/>
                      <a:pt x="37" y="60"/>
                    </a:cubicBezTo>
                    <a:lnTo>
                      <a:pt x="37" y="60"/>
                    </a:lnTo>
                    <a:cubicBezTo>
                      <a:pt x="47" y="65"/>
                      <a:pt x="60" y="60"/>
                      <a:pt x="65" y="50"/>
                    </a:cubicBezTo>
                    <a:lnTo>
                      <a:pt x="65" y="50"/>
                    </a:lnTo>
                    <a:cubicBezTo>
                      <a:pt x="70" y="39"/>
                      <a:pt x="66" y="26"/>
                      <a:pt x="55" y="21"/>
                    </a:cubicBezTo>
                    <a:lnTo>
                      <a:pt x="55" y="21"/>
                    </a:lnTo>
                    <a:cubicBezTo>
                      <a:pt x="44" y="16"/>
                      <a:pt x="32" y="20"/>
                      <a:pt x="26" y="31"/>
                    </a:cubicBezTo>
                    <a:lnTo>
                      <a:pt x="26" y="31"/>
                    </a:lnTo>
                    <a:cubicBezTo>
                      <a:pt x="21" y="42"/>
                      <a:pt x="26" y="55"/>
                      <a:pt x="37" y="60"/>
                    </a:cubicBezTo>
                    <a:cubicBezTo>
                      <a:pt x="54" y="69"/>
                      <a:pt x="85" y="82"/>
                      <a:pt x="110" y="83"/>
                    </a:cubicBezTo>
                    <a:lnTo>
                      <a:pt x="110" y="83"/>
                    </a:lnTo>
                    <a:cubicBezTo>
                      <a:pt x="122" y="83"/>
                      <a:pt x="131" y="73"/>
                      <a:pt x="131" y="61"/>
                    </a:cubicBezTo>
                    <a:lnTo>
                      <a:pt x="131" y="61"/>
                    </a:lnTo>
                    <a:cubicBezTo>
                      <a:pt x="131" y="50"/>
                      <a:pt x="121" y="40"/>
                      <a:pt x="110" y="40"/>
                    </a:cubicBezTo>
                    <a:cubicBezTo>
                      <a:pt x="96" y="41"/>
                      <a:pt x="73" y="30"/>
                      <a:pt x="56" y="21"/>
                    </a:cubicBezTo>
                    <a:cubicBezTo>
                      <a:pt x="49" y="18"/>
                      <a:pt x="46" y="17"/>
                      <a:pt x="44" y="15"/>
                    </a:cubicBezTo>
                    <a:cubicBezTo>
                      <a:pt x="42" y="14"/>
                      <a:pt x="42" y="13"/>
                      <a:pt x="42" y="14"/>
                    </a:cubicBezTo>
                    <a:cubicBezTo>
                      <a:pt x="43" y="31"/>
                      <a:pt x="40" y="37"/>
                      <a:pt x="38" y="39"/>
                    </a:cubicBezTo>
                    <a:cubicBezTo>
                      <a:pt x="36" y="40"/>
                      <a:pt x="33" y="42"/>
                      <a:pt x="32" y="42"/>
                    </a:cubicBezTo>
                    <a:cubicBezTo>
                      <a:pt x="31" y="42"/>
                      <a:pt x="29" y="42"/>
                      <a:pt x="30" y="43"/>
                    </a:cubicBezTo>
                    <a:cubicBezTo>
                      <a:pt x="30" y="42"/>
                      <a:pt x="30" y="43"/>
                      <a:pt x="33" y="44"/>
                    </a:cubicBezTo>
                    <a:cubicBezTo>
                      <a:pt x="40" y="46"/>
                      <a:pt x="44" y="47"/>
                      <a:pt x="41" y="45"/>
                    </a:cubicBezTo>
                    <a:cubicBezTo>
                      <a:pt x="39" y="40"/>
                      <a:pt x="39" y="35"/>
                      <a:pt x="39" y="34"/>
                    </a:cubicBezTo>
                    <a:cubicBezTo>
                      <a:pt x="40" y="32"/>
                      <a:pt x="43" y="28"/>
                      <a:pt x="44" y="26"/>
                    </a:cubicBezTo>
                    <a:cubicBezTo>
                      <a:pt x="53" y="23"/>
                      <a:pt x="54" y="23"/>
                      <a:pt x="52" y="22"/>
                    </a:cubicBezTo>
                    <a:cubicBezTo>
                      <a:pt x="46" y="22"/>
                      <a:pt x="41" y="21"/>
                      <a:pt x="38" y="20"/>
                    </a:cubicBezTo>
                    <a:cubicBezTo>
                      <a:pt x="39" y="20"/>
                      <a:pt x="41" y="21"/>
                      <a:pt x="43" y="23"/>
                    </a:cubicBezTo>
                    <a:cubicBezTo>
                      <a:pt x="44" y="25"/>
                      <a:pt x="47" y="30"/>
                      <a:pt x="47" y="35"/>
                    </a:cubicBezTo>
                    <a:cubicBezTo>
                      <a:pt x="47" y="41"/>
                      <a:pt x="39" y="53"/>
                      <a:pt x="35" y="56"/>
                    </a:cubicBezTo>
                    <a:cubicBezTo>
                      <a:pt x="29" y="57"/>
                      <a:pt x="24" y="57"/>
                      <a:pt x="23" y="57"/>
                    </a:cubicBezTo>
                    <a:lnTo>
                      <a:pt x="23" y="57"/>
                    </a:lnTo>
                    <a:cubicBezTo>
                      <a:pt x="35" y="60"/>
                      <a:pt x="46" y="52"/>
                      <a:pt x="49" y="41"/>
                    </a:cubicBezTo>
                    <a:lnTo>
                      <a:pt x="49" y="41"/>
                    </a:lnTo>
                    <a:cubicBezTo>
                      <a:pt x="51" y="29"/>
                      <a:pt x="44" y="18"/>
                      <a:pt x="33" y="1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
              <p:cNvSpPr/>
              <p:nvPr/>
            </p:nvSpPr>
            <p:spPr>
              <a:xfrm>
                <a:off x="4389" y="2690"/>
                <a:ext cx="593" cy="131"/>
              </a:xfrm>
              <a:custGeom>
                <a:avLst/>
                <a:gdLst/>
                <a:ahLst/>
                <a:cxnLst/>
                <a:rect l="l" t="t" r="r" b="b"/>
                <a:pathLst>
                  <a:path w="605" h="178" extrusionOk="0">
                    <a:moveTo>
                      <a:pt x="53" y="43"/>
                    </a:moveTo>
                    <a:lnTo>
                      <a:pt x="53" y="43"/>
                    </a:lnTo>
                    <a:cubicBezTo>
                      <a:pt x="46" y="43"/>
                      <a:pt x="38" y="43"/>
                      <a:pt x="33" y="43"/>
                    </a:cubicBezTo>
                    <a:lnTo>
                      <a:pt x="33" y="43"/>
                    </a:lnTo>
                    <a:cubicBezTo>
                      <a:pt x="21" y="43"/>
                      <a:pt x="11" y="52"/>
                      <a:pt x="11" y="64"/>
                    </a:cubicBezTo>
                    <a:lnTo>
                      <a:pt x="11" y="64"/>
                    </a:lnTo>
                    <a:cubicBezTo>
                      <a:pt x="11" y="76"/>
                      <a:pt x="21" y="85"/>
                      <a:pt x="33" y="85"/>
                    </a:cubicBezTo>
                    <a:lnTo>
                      <a:pt x="33" y="85"/>
                    </a:lnTo>
                    <a:cubicBezTo>
                      <a:pt x="45" y="85"/>
                      <a:pt x="54" y="76"/>
                      <a:pt x="54" y="64"/>
                    </a:cubicBezTo>
                    <a:lnTo>
                      <a:pt x="54" y="64"/>
                    </a:lnTo>
                    <a:cubicBezTo>
                      <a:pt x="54" y="52"/>
                      <a:pt x="45" y="43"/>
                      <a:pt x="33" y="43"/>
                    </a:cubicBezTo>
                    <a:cubicBezTo>
                      <a:pt x="31" y="42"/>
                      <a:pt x="28" y="42"/>
                      <a:pt x="25" y="42"/>
                    </a:cubicBezTo>
                    <a:lnTo>
                      <a:pt x="25" y="42"/>
                    </a:lnTo>
                    <a:cubicBezTo>
                      <a:pt x="13" y="42"/>
                      <a:pt x="4" y="51"/>
                      <a:pt x="3" y="63"/>
                    </a:cubicBezTo>
                    <a:lnTo>
                      <a:pt x="3" y="63"/>
                    </a:lnTo>
                    <a:cubicBezTo>
                      <a:pt x="3" y="75"/>
                      <a:pt x="12" y="85"/>
                      <a:pt x="24" y="85"/>
                    </a:cubicBezTo>
                    <a:lnTo>
                      <a:pt x="24" y="85"/>
                    </a:lnTo>
                    <a:cubicBezTo>
                      <a:pt x="36" y="85"/>
                      <a:pt x="46" y="76"/>
                      <a:pt x="46" y="64"/>
                    </a:cubicBezTo>
                    <a:lnTo>
                      <a:pt x="46" y="64"/>
                    </a:lnTo>
                    <a:cubicBezTo>
                      <a:pt x="46" y="52"/>
                      <a:pt x="37" y="43"/>
                      <a:pt x="25" y="42"/>
                    </a:cubicBezTo>
                    <a:cubicBezTo>
                      <a:pt x="24" y="42"/>
                      <a:pt x="22" y="42"/>
                      <a:pt x="19" y="42"/>
                    </a:cubicBezTo>
                    <a:lnTo>
                      <a:pt x="19" y="42"/>
                    </a:lnTo>
                    <a:cubicBezTo>
                      <a:pt x="8" y="44"/>
                      <a:pt x="0" y="55"/>
                      <a:pt x="1" y="67"/>
                    </a:cubicBezTo>
                    <a:lnTo>
                      <a:pt x="1" y="67"/>
                    </a:lnTo>
                    <a:cubicBezTo>
                      <a:pt x="3" y="78"/>
                      <a:pt x="14" y="87"/>
                      <a:pt x="25" y="85"/>
                    </a:cubicBezTo>
                    <a:lnTo>
                      <a:pt x="25" y="85"/>
                    </a:lnTo>
                    <a:cubicBezTo>
                      <a:pt x="37" y="83"/>
                      <a:pt x="45" y="72"/>
                      <a:pt x="44" y="61"/>
                    </a:cubicBezTo>
                    <a:lnTo>
                      <a:pt x="44" y="61"/>
                    </a:lnTo>
                    <a:cubicBezTo>
                      <a:pt x="42" y="49"/>
                      <a:pt x="31" y="41"/>
                      <a:pt x="19" y="42"/>
                    </a:cubicBezTo>
                    <a:cubicBezTo>
                      <a:pt x="18" y="43"/>
                      <a:pt x="13" y="44"/>
                      <a:pt x="8" y="48"/>
                    </a:cubicBezTo>
                    <a:cubicBezTo>
                      <a:pt x="2" y="56"/>
                      <a:pt x="5" y="77"/>
                      <a:pt x="8" y="80"/>
                    </a:cubicBezTo>
                    <a:cubicBezTo>
                      <a:pt x="21" y="87"/>
                      <a:pt x="52" y="95"/>
                      <a:pt x="82" y="100"/>
                    </a:cubicBezTo>
                    <a:cubicBezTo>
                      <a:pt x="104" y="103"/>
                      <a:pt x="124" y="104"/>
                      <a:pt x="136" y="104"/>
                    </a:cubicBezTo>
                    <a:cubicBezTo>
                      <a:pt x="141" y="104"/>
                      <a:pt x="145" y="105"/>
                      <a:pt x="148" y="105"/>
                    </a:cubicBezTo>
                    <a:cubicBezTo>
                      <a:pt x="150" y="105"/>
                      <a:pt x="150" y="105"/>
                      <a:pt x="150" y="105"/>
                    </a:cubicBezTo>
                    <a:cubicBezTo>
                      <a:pt x="150" y="105"/>
                      <a:pt x="147" y="104"/>
                      <a:pt x="143" y="102"/>
                    </a:cubicBezTo>
                    <a:cubicBezTo>
                      <a:pt x="139" y="99"/>
                      <a:pt x="135" y="77"/>
                      <a:pt x="140" y="69"/>
                    </a:cubicBezTo>
                    <a:cubicBezTo>
                      <a:pt x="145" y="66"/>
                      <a:pt x="149" y="64"/>
                      <a:pt x="150" y="64"/>
                    </a:cubicBezTo>
                    <a:cubicBezTo>
                      <a:pt x="152" y="63"/>
                      <a:pt x="143" y="63"/>
                      <a:pt x="131" y="63"/>
                    </a:cubicBezTo>
                    <a:cubicBezTo>
                      <a:pt x="124" y="63"/>
                      <a:pt x="115" y="63"/>
                      <a:pt x="106" y="63"/>
                    </a:cubicBezTo>
                    <a:cubicBezTo>
                      <a:pt x="98" y="63"/>
                      <a:pt x="90" y="63"/>
                      <a:pt x="82" y="63"/>
                    </a:cubicBezTo>
                    <a:cubicBezTo>
                      <a:pt x="75" y="62"/>
                      <a:pt x="67" y="61"/>
                      <a:pt x="60" y="60"/>
                    </a:cubicBezTo>
                    <a:cubicBezTo>
                      <a:pt x="51" y="59"/>
                      <a:pt x="45" y="58"/>
                      <a:pt x="39" y="58"/>
                    </a:cubicBezTo>
                    <a:cubicBezTo>
                      <a:pt x="36" y="58"/>
                      <a:pt x="31" y="58"/>
                      <a:pt x="28" y="58"/>
                    </a:cubicBezTo>
                    <a:cubicBezTo>
                      <a:pt x="26" y="58"/>
                      <a:pt x="22" y="59"/>
                      <a:pt x="19" y="60"/>
                    </a:cubicBezTo>
                    <a:cubicBezTo>
                      <a:pt x="15" y="62"/>
                      <a:pt x="8" y="70"/>
                      <a:pt x="5" y="77"/>
                    </a:cubicBezTo>
                    <a:cubicBezTo>
                      <a:pt x="16" y="100"/>
                      <a:pt x="23" y="103"/>
                      <a:pt x="29" y="104"/>
                    </a:cubicBezTo>
                    <a:cubicBezTo>
                      <a:pt x="41" y="108"/>
                      <a:pt x="70" y="112"/>
                      <a:pt x="95" y="115"/>
                    </a:cubicBezTo>
                    <a:cubicBezTo>
                      <a:pt x="111" y="117"/>
                      <a:pt x="127" y="118"/>
                      <a:pt x="138" y="119"/>
                    </a:cubicBezTo>
                    <a:cubicBezTo>
                      <a:pt x="143" y="119"/>
                      <a:pt x="147" y="119"/>
                      <a:pt x="151" y="120"/>
                    </a:cubicBezTo>
                    <a:cubicBezTo>
                      <a:pt x="153" y="120"/>
                      <a:pt x="156" y="120"/>
                      <a:pt x="158" y="120"/>
                    </a:cubicBezTo>
                    <a:cubicBezTo>
                      <a:pt x="160" y="120"/>
                      <a:pt x="162" y="119"/>
                      <a:pt x="164" y="119"/>
                    </a:cubicBezTo>
                    <a:cubicBezTo>
                      <a:pt x="165" y="119"/>
                      <a:pt x="169" y="117"/>
                      <a:pt x="172" y="116"/>
                    </a:cubicBezTo>
                    <a:cubicBezTo>
                      <a:pt x="175" y="113"/>
                      <a:pt x="181" y="100"/>
                      <a:pt x="181" y="93"/>
                    </a:cubicBezTo>
                    <a:cubicBezTo>
                      <a:pt x="167" y="77"/>
                      <a:pt x="161" y="75"/>
                      <a:pt x="156" y="74"/>
                    </a:cubicBezTo>
                    <a:cubicBezTo>
                      <a:pt x="148" y="72"/>
                      <a:pt x="138" y="71"/>
                      <a:pt x="127" y="69"/>
                    </a:cubicBezTo>
                    <a:cubicBezTo>
                      <a:pt x="110" y="66"/>
                      <a:pt x="88" y="62"/>
                      <a:pt x="73" y="58"/>
                    </a:cubicBezTo>
                    <a:cubicBezTo>
                      <a:pt x="66" y="56"/>
                      <a:pt x="62" y="55"/>
                      <a:pt x="60" y="54"/>
                    </a:cubicBezTo>
                    <a:cubicBezTo>
                      <a:pt x="61" y="54"/>
                      <a:pt x="62" y="55"/>
                      <a:pt x="63" y="56"/>
                    </a:cubicBezTo>
                    <a:cubicBezTo>
                      <a:pt x="64" y="57"/>
                      <a:pt x="66" y="59"/>
                      <a:pt x="68" y="62"/>
                    </a:cubicBezTo>
                    <a:cubicBezTo>
                      <a:pt x="69" y="65"/>
                      <a:pt x="70" y="74"/>
                      <a:pt x="69" y="80"/>
                    </a:cubicBezTo>
                    <a:cubicBezTo>
                      <a:pt x="66" y="85"/>
                      <a:pt x="60" y="90"/>
                      <a:pt x="57" y="91"/>
                    </a:cubicBezTo>
                    <a:cubicBezTo>
                      <a:pt x="56" y="92"/>
                      <a:pt x="53" y="92"/>
                      <a:pt x="52" y="93"/>
                    </a:cubicBezTo>
                    <a:cubicBezTo>
                      <a:pt x="51" y="93"/>
                      <a:pt x="50" y="93"/>
                      <a:pt x="50" y="93"/>
                    </a:cubicBezTo>
                    <a:cubicBezTo>
                      <a:pt x="55" y="94"/>
                      <a:pt x="69" y="97"/>
                      <a:pt x="84" y="101"/>
                    </a:cubicBezTo>
                    <a:cubicBezTo>
                      <a:pt x="100" y="104"/>
                      <a:pt x="116" y="109"/>
                      <a:pt x="131" y="113"/>
                    </a:cubicBezTo>
                    <a:cubicBezTo>
                      <a:pt x="148" y="117"/>
                      <a:pt x="162" y="121"/>
                      <a:pt x="173" y="124"/>
                    </a:cubicBezTo>
                    <a:cubicBezTo>
                      <a:pt x="181" y="126"/>
                      <a:pt x="187" y="127"/>
                      <a:pt x="191" y="128"/>
                    </a:cubicBezTo>
                    <a:cubicBezTo>
                      <a:pt x="194" y="129"/>
                      <a:pt x="198" y="130"/>
                      <a:pt x="202" y="131"/>
                    </a:cubicBezTo>
                    <a:cubicBezTo>
                      <a:pt x="202" y="131"/>
                      <a:pt x="205" y="131"/>
                      <a:pt x="208" y="130"/>
                    </a:cubicBezTo>
                    <a:cubicBezTo>
                      <a:pt x="209" y="130"/>
                      <a:pt x="214" y="128"/>
                      <a:pt x="217" y="127"/>
                    </a:cubicBezTo>
                    <a:cubicBezTo>
                      <a:pt x="221" y="124"/>
                      <a:pt x="225" y="115"/>
                      <a:pt x="226" y="110"/>
                    </a:cubicBezTo>
                    <a:cubicBezTo>
                      <a:pt x="225" y="103"/>
                      <a:pt x="222" y="96"/>
                      <a:pt x="221" y="95"/>
                    </a:cubicBezTo>
                    <a:cubicBezTo>
                      <a:pt x="220" y="94"/>
                      <a:pt x="218" y="92"/>
                      <a:pt x="218" y="92"/>
                    </a:cubicBezTo>
                    <a:cubicBezTo>
                      <a:pt x="215" y="89"/>
                      <a:pt x="208" y="84"/>
                      <a:pt x="201" y="79"/>
                    </a:cubicBezTo>
                    <a:cubicBezTo>
                      <a:pt x="194" y="75"/>
                      <a:pt x="185" y="71"/>
                      <a:pt x="175" y="67"/>
                    </a:cubicBezTo>
                    <a:cubicBezTo>
                      <a:pt x="165" y="64"/>
                      <a:pt x="154" y="61"/>
                      <a:pt x="143" y="58"/>
                    </a:cubicBezTo>
                    <a:cubicBezTo>
                      <a:pt x="134" y="55"/>
                      <a:pt x="124" y="53"/>
                      <a:pt x="115" y="50"/>
                    </a:cubicBezTo>
                    <a:cubicBezTo>
                      <a:pt x="104" y="47"/>
                      <a:pt x="94" y="44"/>
                      <a:pt x="86" y="42"/>
                    </a:cubicBezTo>
                    <a:cubicBezTo>
                      <a:pt x="81" y="41"/>
                      <a:pt x="76" y="39"/>
                      <a:pt x="73" y="39"/>
                    </a:cubicBezTo>
                    <a:cubicBezTo>
                      <a:pt x="71" y="38"/>
                      <a:pt x="70" y="38"/>
                      <a:pt x="69" y="38"/>
                    </a:cubicBezTo>
                    <a:cubicBezTo>
                      <a:pt x="68" y="37"/>
                      <a:pt x="64" y="37"/>
                      <a:pt x="53" y="39"/>
                    </a:cubicBezTo>
                    <a:lnTo>
                      <a:pt x="53" y="39"/>
                    </a:lnTo>
                    <a:cubicBezTo>
                      <a:pt x="43" y="44"/>
                      <a:pt x="38" y="57"/>
                      <a:pt x="43" y="67"/>
                    </a:cubicBezTo>
                    <a:lnTo>
                      <a:pt x="43" y="67"/>
                    </a:lnTo>
                    <a:cubicBezTo>
                      <a:pt x="48" y="78"/>
                      <a:pt x="61" y="83"/>
                      <a:pt x="72" y="77"/>
                    </a:cubicBezTo>
                    <a:lnTo>
                      <a:pt x="72" y="77"/>
                    </a:lnTo>
                    <a:cubicBezTo>
                      <a:pt x="83" y="72"/>
                      <a:pt x="87" y="59"/>
                      <a:pt x="82" y="49"/>
                    </a:cubicBezTo>
                    <a:lnTo>
                      <a:pt x="82" y="49"/>
                    </a:lnTo>
                    <a:cubicBezTo>
                      <a:pt x="77" y="38"/>
                      <a:pt x="64" y="34"/>
                      <a:pt x="53" y="39"/>
                    </a:cubicBezTo>
                    <a:cubicBezTo>
                      <a:pt x="56" y="79"/>
                      <a:pt x="70" y="84"/>
                      <a:pt x="88" y="89"/>
                    </a:cubicBezTo>
                    <a:cubicBezTo>
                      <a:pt x="115" y="95"/>
                      <a:pt x="153" y="101"/>
                      <a:pt x="183" y="106"/>
                    </a:cubicBezTo>
                    <a:cubicBezTo>
                      <a:pt x="206" y="110"/>
                      <a:pt x="225" y="114"/>
                      <a:pt x="239" y="118"/>
                    </a:cubicBezTo>
                    <a:cubicBezTo>
                      <a:pt x="244" y="120"/>
                      <a:pt x="249" y="121"/>
                      <a:pt x="253" y="123"/>
                    </a:cubicBezTo>
                    <a:cubicBezTo>
                      <a:pt x="256" y="124"/>
                      <a:pt x="260" y="126"/>
                      <a:pt x="264" y="127"/>
                    </a:cubicBezTo>
                    <a:cubicBezTo>
                      <a:pt x="269" y="128"/>
                      <a:pt x="274" y="128"/>
                      <a:pt x="278" y="128"/>
                    </a:cubicBezTo>
                    <a:cubicBezTo>
                      <a:pt x="281" y="127"/>
                      <a:pt x="289" y="123"/>
                      <a:pt x="293" y="118"/>
                    </a:cubicBezTo>
                    <a:cubicBezTo>
                      <a:pt x="296" y="111"/>
                      <a:pt x="295" y="100"/>
                      <a:pt x="294" y="96"/>
                    </a:cubicBezTo>
                    <a:cubicBezTo>
                      <a:pt x="286" y="87"/>
                      <a:pt x="279" y="83"/>
                      <a:pt x="273" y="79"/>
                    </a:cubicBezTo>
                    <a:cubicBezTo>
                      <a:pt x="262" y="73"/>
                      <a:pt x="245" y="66"/>
                      <a:pt x="224" y="59"/>
                    </a:cubicBezTo>
                    <a:cubicBezTo>
                      <a:pt x="205" y="53"/>
                      <a:pt x="183" y="46"/>
                      <a:pt x="161" y="39"/>
                    </a:cubicBezTo>
                    <a:cubicBezTo>
                      <a:pt x="148" y="35"/>
                      <a:pt x="135" y="31"/>
                      <a:pt x="124" y="27"/>
                    </a:cubicBezTo>
                    <a:cubicBezTo>
                      <a:pt x="110" y="23"/>
                      <a:pt x="98" y="19"/>
                      <a:pt x="90" y="16"/>
                    </a:cubicBezTo>
                    <a:cubicBezTo>
                      <a:pt x="85" y="14"/>
                      <a:pt x="81" y="13"/>
                      <a:pt x="78" y="12"/>
                    </a:cubicBezTo>
                    <a:cubicBezTo>
                      <a:pt x="77" y="11"/>
                      <a:pt x="77" y="11"/>
                      <a:pt x="77" y="11"/>
                    </a:cubicBezTo>
                    <a:cubicBezTo>
                      <a:pt x="77" y="11"/>
                      <a:pt x="78" y="12"/>
                      <a:pt x="79" y="12"/>
                    </a:cubicBezTo>
                    <a:cubicBezTo>
                      <a:pt x="80" y="14"/>
                      <a:pt x="85" y="21"/>
                      <a:pt x="87" y="32"/>
                    </a:cubicBezTo>
                    <a:cubicBezTo>
                      <a:pt x="62" y="50"/>
                      <a:pt x="69" y="52"/>
                      <a:pt x="82" y="56"/>
                    </a:cubicBezTo>
                    <a:cubicBezTo>
                      <a:pt x="109" y="64"/>
                      <a:pt x="154" y="76"/>
                      <a:pt x="191" y="87"/>
                    </a:cubicBezTo>
                    <a:cubicBezTo>
                      <a:pt x="217" y="95"/>
                      <a:pt x="241" y="102"/>
                      <a:pt x="255" y="106"/>
                    </a:cubicBezTo>
                    <a:cubicBezTo>
                      <a:pt x="262" y="107"/>
                      <a:pt x="267" y="108"/>
                      <a:pt x="271" y="108"/>
                    </a:cubicBezTo>
                    <a:cubicBezTo>
                      <a:pt x="270" y="108"/>
                      <a:pt x="272" y="108"/>
                      <a:pt x="274" y="108"/>
                    </a:cubicBezTo>
                    <a:cubicBezTo>
                      <a:pt x="276" y="108"/>
                      <a:pt x="283" y="106"/>
                      <a:pt x="289" y="102"/>
                    </a:cubicBezTo>
                    <a:cubicBezTo>
                      <a:pt x="293" y="98"/>
                      <a:pt x="296" y="89"/>
                      <a:pt x="296" y="84"/>
                    </a:cubicBezTo>
                    <a:cubicBezTo>
                      <a:pt x="295" y="80"/>
                      <a:pt x="293" y="76"/>
                      <a:pt x="292" y="74"/>
                    </a:cubicBezTo>
                    <a:cubicBezTo>
                      <a:pt x="291" y="72"/>
                      <a:pt x="288" y="69"/>
                      <a:pt x="287" y="68"/>
                    </a:cubicBezTo>
                    <a:cubicBezTo>
                      <a:pt x="284" y="66"/>
                      <a:pt x="278" y="61"/>
                      <a:pt x="271" y="57"/>
                    </a:cubicBezTo>
                    <a:cubicBezTo>
                      <a:pt x="262" y="52"/>
                      <a:pt x="251" y="47"/>
                      <a:pt x="238" y="43"/>
                    </a:cubicBezTo>
                    <a:cubicBezTo>
                      <a:pt x="225" y="39"/>
                      <a:pt x="209" y="35"/>
                      <a:pt x="194" y="30"/>
                    </a:cubicBezTo>
                    <a:cubicBezTo>
                      <a:pt x="174" y="24"/>
                      <a:pt x="152" y="16"/>
                      <a:pt x="137" y="11"/>
                    </a:cubicBezTo>
                    <a:cubicBezTo>
                      <a:pt x="128" y="8"/>
                      <a:pt x="122" y="6"/>
                      <a:pt x="118" y="4"/>
                    </a:cubicBezTo>
                    <a:cubicBezTo>
                      <a:pt x="116" y="3"/>
                      <a:pt x="115" y="3"/>
                      <a:pt x="115" y="3"/>
                    </a:cubicBezTo>
                    <a:cubicBezTo>
                      <a:pt x="115" y="3"/>
                      <a:pt x="117" y="4"/>
                      <a:pt x="118" y="5"/>
                    </a:cubicBezTo>
                    <a:cubicBezTo>
                      <a:pt x="120" y="7"/>
                      <a:pt x="126" y="22"/>
                      <a:pt x="122" y="35"/>
                    </a:cubicBezTo>
                    <a:cubicBezTo>
                      <a:pt x="107" y="42"/>
                      <a:pt x="105" y="43"/>
                      <a:pt x="108" y="43"/>
                    </a:cubicBezTo>
                    <a:cubicBezTo>
                      <a:pt x="111" y="43"/>
                      <a:pt x="116" y="44"/>
                      <a:pt x="121" y="45"/>
                    </a:cubicBezTo>
                    <a:cubicBezTo>
                      <a:pt x="129" y="46"/>
                      <a:pt x="137" y="47"/>
                      <a:pt x="147" y="49"/>
                    </a:cubicBezTo>
                    <a:cubicBezTo>
                      <a:pt x="165" y="53"/>
                      <a:pt x="188" y="58"/>
                      <a:pt x="211" y="64"/>
                    </a:cubicBezTo>
                    <a:cubicBezTo>
                      <a:pt x="228" y="69"/>
                      <a:pt x="245" y="74"/>
                      <a:pt x="260" y="79"/>
                    </a:cubicBezTo>
                    <a:cubicBezTo>
                      <a:pt x="274" y="84"/>
                      <a:pt x="287" y="88"/>
                      <a:pt x="296" y="91"/>
                    </a:cubicBezTo>
                    <a:cubicBezTo>
                      <a:pt x="309" y="95"/>
                      <a:pt x="318" y="98"/>
                      <a:pt x="323" y="99"/>
                    </a:cubicBezTo>
                    <a:cubicBezTo>
                      <a:pt x="322" y="99"/>
                      <a:pt x="323" y="100"/>
                      <a:pt x="325" y="100"/>
                    </a:cubicBezTo>
                    <a:cubicBezTo>
                      <a:pt x="353" y="79"/>
                      <a:pt x="349" y="67"/>
                      <a:pt x="347" y="65"/>
                    </a:cubicBezTo>
                    <a:cubicBezTo>
                      <a:pt x="345" y="64"/>
                      <a:pt x="344" y="62"/>
                      <a:pt x="343" y="62"/>
                    </a:cubicBezTo>
                    <a:cubicBezTo>
                      <a:pt x="342" y="61"/>
                      <a:pt x="340" y="60"/>
                      <a:pt x="339" y="60"/>
                    </a:cubicBezTo>
                    <a:cubicBezTo>
                      <a:pt x="337" y="58"/>
                      <a:pt x="334" y="57"/>
                      <a:pt x="330" y="55"/>
                    </a:cubicBezTo>
                    <a:cubicBezTo>
                      <a:pt x="325" y="53"/>
                      <a:pt x="319" y="50"/>
                      <a:pt x="312" y="47"/>
                    </a:cubicBezTo>
                    <a:cubicBezTo>
                      <a:pt x="301" y="42"/>
                      <a:pt x="288" y="38"/>
                      <a:pt x="274" y="33"/>
                    </a:cubicBezTo>
                    <a:cubicBezTo>
                      <a:pt x="254" y="27"/>
                      <a:pt x="231" y="20"/>
                      <a:pt x="213" y="15"/>
                    </a:cubicBezTo>
                    <a:cubicBezTo>
                      <a:pt x="206" y="13"/>
                      <a:pt x="201" y="12"/>
                      <a:pt x="196" y="11"/>
                    </a:cubicBezTo>
                    <a:cubicBezTo>
                      <a:pt x="194" y="10"/>
                      <a:pt x="191" y="9"/>
                      <a:pt x="190" y="9"/>
                    </a:cubicBezTo>
                    <a:cubicBezTo>
                      <a:pt x="190" y="9"/>
                      <a:pt x="193" y="10"/>
                      <a:pt x="197" y="14"/>
                    </a:cubicBezTo>
                    <a:cubicBezTo>
                      <a:pt x="200" y="19"/>
                      <a:pt x="197" y="40"/>
                      <a:pt x="190" y="46"/>
                    </a:cubicBezTo>
                    <a:cubicBezTo>
                      <a:pt x="186" y="48"/>
                      <a:pt x="182" y="48"/>
                      <a:pt x="181" y="49"/>
                    </a:cubicBezTo>
                    <a:cubicBezTo>
                      <a:pt x="182" y="49"/>
                      <a:pt x="198" y="53"/>
                      <a:pt x="218" y="58"/>
                    </a:cubicBezTo>
                    <a:cubicBezTo>
                      <a:pt x="240" y="63"/>
                      <a:pt x="266" y="70"/>
                      <a:pt x="289" y="77"/>
                    </a:cubicBezTo>
                    <a:cubicBezTo>
                      <a:pt x="305" y="82"/>
                      <a:pt x="318" y="86"/>
                      <a:pt x="332" y="91"/>
                    </a:cubicBezTo>
                    <a:cubicBezTo>
                      <a:pt x="349" y="96"/>
                      <a:pt x="365" y="102"/>
                      <a:pt x="377" y="105"/>
                    </a:cubicBezTo>
                    <a:cubicBezTo>
                      <a:pt x="381" y="107"/>
                      <a:pt x="387" y="108"/>
                      <a:pt x="391" y="109"/>
                    </a:cubicBezTo>
                    <a:cubicBezTo>
                      <a:pt x="393" y="110"/>
                      <a:pt x="396" y="110"/>
                      <a:pt x="398" y="111"/>
                    </a:cubicBezTo>
                    <a:cubicBezTo>
                      <a:pt x="399" y="111"/>
                      <a:pt x="402" y="111"/>
                      <a:pt x="404" y="111"/>
                    </a:cubicBezTo>
                    <a:cubicBezTo>
                      <a:pt x="407" y="110"/>
                      <a:pt x="414" y="107"/>
                      <a:pt x="418" y="103"/>
                    </a:cubicBezTo>
                    <a:cubicBezTo>
                      <a:pt x="398" y="110"/>
                      <a:pt x="400" y="111"/>
                      <a:pt x="402" y="111"/>
                    </a:cubicBezTo>
                    <a:cubicBezTo>
                      <a:pt x="404" y="111"/>
                      <a:pt x="408" y="110"/>
                      <a:pt x="411" y="109"/>
                    </a:cubicBezTo>
                    <a:cubicBezTo>
                      <a:pt x="415" y="107"/>
                      <a:pt x="422" y="99"/>
                      <a:pt x="424" y="93"/>
                    </a:cubicBezTo>
                    <a:cubicBezTo>
                      <a:pt x="417" y="73"/>
                      <a:pt x="413" y="69"/>
                      <a:pt x="409" y="66"/>
                    </a:cubicBezTo>
                    <a:cubicBezTo>
                      <a:pt x="402" y="61"/>
                      <a:pt x="391" y="55"/>
                      <a:pt x="381" y="51"/>
                    </a:cubicBezTo>
                    <a:cubicBezTo>
                      <a:pt x="373" y="49"/>
                      <a:pt x="366" y="48"/>
                      <a:pt x="360" y="46"/>
                    </a:cubicBezTo>
                    <a:cubicBezTo>
                      <a:pt x="343" y="42"/>
                      <a:pt x="323" y="37"/>
                      <a:pt x="310" y="34"/>
                    </a:cubicBezTo>
                    <a:cubicBezTo>
                      <a:pt x="307" y="33"/>
                      <a:pt x="303" y="32"/>
                      <a:pt x="301" y="31"/>
                    </a:cubicBezTo>
                    <a:cubicBezTo>
                      <a:pt x="300" y="31"/>
                      <a:pt x="300" y="31"/>
                      <a:pt x="300" y="31"/>
                    </a:cubicBezTo>
                    <a:cubicBezTo>
                      <a:pt x="299" y="31"/>
                      <a:pt x="299" y="31"/>
                      <a:pt x="300" y="31"/>
                    </a:cubicBezTo>
                    <a:lnTo>
                      <a:pt x="300" y="31"/>
                    </a:lnTo>
                    <a:cubicBezTo>
                      <a:pt x="288" y="27"/>
                      <a:pt x="276" y="33"/>
                      <a:pt x="273" y="45"/>
                    </a:cubicBezTo>
                    <a:lnTo>
                      <a:pt x="273" y="45"/>
                    </a:lnTo>
                    <a:cubicBezTo>
                      <a:pt x="269" y="56"/>
                      <a:pt x="275" y="68"/>
                      <a:pt x="287" y="72"/>
                    </a:cubicBezTo>
                    <a:lnTo>
                      <a:pt x="287" y="72"/>
                    </a:lnTo>
                    <a:cubicBezTo>
                      <a:pt x="298" y="75"/>
                      <a:pt x="310" y="69"/>
                      <a:pt x="313" y="58"/>
                    </a:cubicBezTo>
                    <a:lnTo>
                      <a:pt x="313" y="58"/>
                    </a:lnTo>
                    <a:cubicBezTo>
                      <a:pt x="317" y="46"/>
                      <a:pt x="311" y="34"/>
                      <a:pt x="300" y="31"/>
                    </a:cubicBezTo>
                    <a:cubicBezTo>
                      <a:pt x="287" y="72"/>
                      <a:pt x="287" y="72"/>
                      <a:pt x="287" y="72"/>
                    </a:cubicBezTo>
                    <a:cubicBezTo>
                      <a:pt x="290" y="73"/>
                      <a:pt x="300" y="76"/>
                      <a:pt x="316" y="80"/>
                    </a:cubicBezTo>
                    <a:cubicBezTo>
                      <a:pt x="332" y="85"/>
                      <a:pt x="352" y="91"/>
                      <a:pt x="372" y="98"/>
                    </a:cubicBezTo>
                    <a:cubicBezTo>
                      <a:pt x="385" y="102"/>
                      <a:pt x="399" y="107"/>
                      <a:pt x="411" y="112"/>
                    </a:cubicBezTo>
                    <a:cubicBezTo>
                      <a:pt x="438" y="121"/>
                      <a:pt x="457" y="126"/>
                      <a:pt x="472" y="128"/>
                    </a:cubicBezTo>
                    <a:cubicBezTo>
                      <a:pt x="479" y="129"/>
                      <a:pt x="485" y="130"/>
                      <a:pt x="491" y="130"/>
                    </a:cubicBezTo>
                    <a:cubicBezTo>
                      <a:pt x="494" y="131"/>
                      <a:pt x="499" y="131"/>
                      <a:pt x="504" y="131"/>
                    </a:cubicBezTo>
                    <a:cubicBezTo>
                      <a:pt x="504" y="131"/>
                      <a:pt x="508" y="130"/>
                      <a:pt x="511" y="129"/>
                    </a:cubicBezTo>
                    <a:cubicBezTo>
                      <a:pt x="513" y="129"/>
                      <a:pt x="518" y="126"/>
                      <a:pt x="521" y="124"/>
                    </a:cubicBezTo>
                    <a:cubicBezTo>
                      <a:pt x="524" y="120"/>
                      <a:pt x="528" y="110"/>
                      <a:pt x="528" y="104"/>
                    </a:cubicBezTo>
                    <a:cubicBezTo>
                      <a:pt x="515" y="86"/>
                      <a:pt x="503" y="80"/>
                      <a:pt x="491" y="74"/>
                    </a:cubicBezTo>
                    <a:cubicBezTo>
                      <a:pt x="481" y="70"/>
                      <a:pt x="470" y="66"/>
                      <a:pt x="462" y="63"/>
                    </a:cubicBezTo>
                    <a:cubicBezTo>
                      <a:pt x="455" y="60"/>
                      <a:pt x="449" y="58"/>
                      <a:pt x="446" y="56"/>
                    </a:cubicBezTo>
                    <a:cubicBezTo>
                      <a:pt x="446" y="56"/>
                      <a:pt x="447" y="57"/>
                      <a:pt x="447" y="57"/>
                    </a:cubicBezTo>
                    <a:cubicBezTo>
                      <a:pt x="447" y="57"/>
                      <a:pt x="449" y="58"/>
                      <a:pt x="450" y="59"/>
                    </a:cubicBezTo>
                    <a:cubicBezTo>
                      <a:pt x="451" y="60"/>
                      <a:pt x="455" y="68"/>
                      <a:pt x="455" y="75"/>
                    </a:cubicBezTo>
                    <a:cubicBezTo>
                      <a:pt x="453" y="84"/>
                      <a:pt x="442" y="93"/>
                      <a:pt x="438" y="94"/>
                    </a:cubicBezTo>
                    <a:cubicBezTo>
                      <a:pt x="436" y="95"/>
                      <a:pt x="433" y="95"/>
                      <a:pt x="433" y="95"/>
                    </a:cubicBezTo>
                    <a:cubicBezTo>
                      <a:pt x="432" y="95"/>
                      <a:pt x="431" y="94"/>
                      <a:pt x="432" y="95"/>
                    </a:cubicBezTo>
                    <a:cubicBezTo>
                      <a:pt x="439" y="97"/>
                      <a:pt x="465" y="106"/>
                      <a:pt x="491" y="113"/>
                    </a:cubicBezTo>
                    <a:cubicBezTo>
                      <a:pt x="500" y="116"/>
                      <a:pt x="510" y="118"/>
                      <a:pt x="518" y="120"/>
                    </a:cubicBezTo>
                    <a:cubicBezTo>
                      <a:pt x="527" y="122"/>
                      <a:pt x="534" y="123"/>
                      <a:pt x="540" y="123"/>
                    </a:cubicBezTo>
                    <a:cubicBezTo>
                      <a:pt x="547" y="124"/>
                      <a:pt x="553" y="124"/>
                      <a:pt x="556" y="124"/>
                    </a:cubicBezTo>
                    <a:cubicBezTo>
                      <a:pt x="557" y="124"/>
                      <a:pt x="558" y="124"/>
                      <a:pt x="559" y="124"/>
                    </a:cubicBezTo>
                    <a:cubicBezTo>
                      <a:pt x="560" y="124"/>
                      <a:pt x="561" y="124"/>
                      <a:pt x="562" y="124"/>
                    </a:cubicBezTo>
                    <a:cubicBezTo>
                      <a:pt x="562" y="124"/>
                      <a:pt x="564" y="124"/>
                      <a:pt x="566" y="124"/>
                    </a:cubicBezTo>
                    <a:cubicBezTo>
                      <a:pt x="568" y="123"/>
                      <a:pt x="582" y="106"/>
                      <a:pt x="577" y="90"/>
                    </a:cubicBezTo>
                    <a:lnTo>
                      <a:pt x="577" y="90"/>
                    </a:lnTo>
                    <a:cubicBezTo>
                      <a:pt x="570" y="80"/>
                      <a:pt x="557" y="79"/>
                      <a:pt x="547" y="86"/>
                    </a:cubicBezTo>
                    <a:lnTo>
                      <a:pt x="547" y="86"/>
                    </a:lnTo>
                    <a:cubicBezTo>
                      <a:pt x="538" y="93"/>
                      <a:pt x="536" y="107"/>
                      <a:pt x="543" y="116"/>
                    </a:cubicBezTo>
                    <a:lnTo>
                      <a:pt x="543" y="116"/>
                    </a:lnTo>
                    <a:cubicBezTo>
                      <a:pt x="551" y="125"/>
                      <a:pt x="564" y="127"/>
                      <a:pt x="574" y="120"/>
                    </a:cubicBezTo>
                    <a:lnTo>
                      <a:pt x="574" y="120"/>
                    </a:lnTo>
                    <a:cubicBezTo>
                      <a:pt x="583" y="112"/>
                      <a:pt x="585" y="99"/>
                      <a:pt x="577" y="90"/>
                    </a:cubicBezTo>
                    <a:cubicBezTo>
                      <a:pt x="561" y="81"/>
                      <a:pt x="555" y="80"/>
                      <a:pt x="549" y="79"/>
                    </a:cubicBezTo>
                    <a:cubicBezTo>
                      <a:pt x="545" y="78"/>
                      <a:pt x="541" y="77"/>
                      <a:pt x="537" y="76"/>
                    </a:cubicBezTo>
                    <a:cubicBezTo>
                      <a:pt x="533" y="75"/>
                      <a:pt x="528" y="74"/>
                      <a:pt x="524" y="73"/>
                    </a:cubicBezTo>
                    <a:cubicBezTo>
                      <a:pt x="522" y="72"/>
                      <a:pt x="518" y="72"/>
                      <a:pt x="514" y="72"/>
                    </a:cubicBezTo>
                    <a:cubicBezTo>
                      <a:pt x="513" y="72"/>
                      <a:pt x="509" y="73"/>
                      <a:pt x="507" y="75"/>
                    </a:cubicBezTo>
                    <a:cubicBezTo>
                      <a:pt x="504" y="76"/>
                      <a:pt x="497" y="84"/>
                      <a:pt x="495" y="90"/>
                    </a:cubicBezTo>
                    <a:cubicBezTo>
                      <a:pt x="495" y="96"/>
                      <a:pt x="497" y="103"/>
                      <a:pt x="499" y="106"/>
                    </a:cubicBezTo>
                    <a:cubicBezTo>
                      <a:pt x="500" y="108"/>
                      <a:pt x="502" y="110"/>
                      <a:pt x="503" y="110"/>
                    </a:cubicBezTo>
                    <a:cubicBezTo>
                      <a:pt x="508" y="114"/>
                      <a:pt x="513" y="117"/>
                      <a:pt x="518" y="119"/>
                    </a:cubicBezTo>
                    <a:cubicBezTo>
                      <a:pt x="530" y="124"/>
                      <a:pt x="544" y="128"/>
                      <a:pt x="555" y="131"/>
                    </a:cubicBezTo>
                    <a:cubicBezTo>
                      <a:pt x="560" y="133"/>
                      <a:pt x="564" y="134"/>
                      <a:pt x="567" y="136"/>
                    </a:cubicBezTo>
                    <a:cubicBezTo>
                      <a:pt x="569" y="136"/>
                      <a:pt x="569" y="137"/>
                      <a:pt x="569" y="137"/>
                    </a:cubicBezTo>
                    <a:cubicBezTo>
                      <a:pt x="569" y="136"/>
                      <a:pt x="567" y="134"/>
                      <a:pt x="565" y="132"/>
                    </a:cubicBezTo>
                    <a:cubicBezTo>
                      <a:pt x="564" y="129"/>
                      <a:pt x="562" y="118"/>
                      <a:pt x="564" y="112"/>
                    </a:cubicBezTo>
                    <a:cubicBezTo>
                      <a:pt x="579" y="101"/>
                      <a:pt x="575" y="101"/>
                      <a:pt x="568" y="101"/>
                    </a:cubicBezTo>
                    <a:cubicBezTo>
                      <a:pt x="561" y="102"/>
                      <a:pt x="555" y="102"/>
                      <a:pt x="548" y="102"/>
                    </a:cubicBezTo>
                    <a:cubicBezTo>
                      <a:pt x="534" y="102"/>
                      <a:pt x="518" y="102"/>
                      <a:pt x="502" y="102"/>
                    </a:cubicBezTo>
                    <a:cubicBezTo>
                      <a:pt x="482" y="102"/>
                      <a:pt x="464" y="101"/>
                      <a:pt x="453" y="100"/>
                    </a:cubicBezTo>
                    <a:cubicBezTo>
                      <a:pt x="450" y="100"/>
                      <a:pt x="447" y="99"/>
                      <a:pt x="446" y="99"/>
                    </a:cubicBezTo>
                    <a:cubicBezTo>
                      <a:pt x="445" y="99"/>
                      <a:pt x="447" y="99"/>
                      <a:pt x="450" y="101"/>
                    </a:cubicBezTo>
                    <a:cubicBezTo>
                      <a:pt x="452" y="102"/>
                      <a:pt x="461" y="116"/>
                      <a:pt x="459" y="129"/>
                    </a:cubicBezTo>
                    <a:cubicBezTo>
                      <a:pt x="453" y="136"/>
                      <a:pt x="446" y="140"/>
                      <a:pt x="445" y="140"/>
                    </a:cubicBezTo>
                    <a:cubicBezTo>
                      <a:pt x="443" y="140"/>
                      <a:pt x="443" y="140"/>
                      <a:pt x="445" y="140"/>
                    </a:cubicBezTo>
                    <a:cubicBezTo>
                      <a:pt x="452" y="140"/>
                      <a:pt x="466" y="140"/>
                      <a:pt x="482" y="141"/>
                    </a:cubicBezTo>
                    <a:cubicBezTo>
                      <a:pt x="495" y="141"/>
                      <a:pt x="509" y="142"/>
                      <a:pt x="522" y="142"/>
                    </a:cubicBezTo>
                    <a:cubicBezTo>
                      <a:pt x="541" y="143"/>
                      <a:pt x="556" y="142"/>
                      <a:pt x="566" y="142"/>
                    </a:cubicBezTo>
                    <a:cubicBezTo>
                      <a:pt x="570" y="142"/>
                      <a:pt x="575" y="142"/>
                      <a:pt x="580" y="141"/>
                    </a:cubicBezTo>
                    <a:cubicBezTo>
                      <a:pt x="586" y="139"/>
                      <a:pt x="593" y="133"/>
                      <a:pt x="597" y="128"/>
                    </a:cubicBezTo>
                    <a:cubicBezTo>
                      <a:pt x="599" y="121"/>
                      <a:pt x="598" y="108"/>
                      <a:pt x="595" y="103"/>
                    </a:cubicBezTo>
                    <a:cubicBezTo>
                      <a:pt x="586" y="95"/>
                      <a:pt x="578" y="91"/>
                      <a:pt x="571" y="88"/>
                    </a:cubicBezTo>
                    <a:cubicBezTo>
                      <a:pt x="564" y="86"/>
                      <a:pt x="554" y="85"/>
                      <a:pt x="543" y="84"/>
                    </a:cubicBezTo>
                    <a:cubicBezTo>
                      <a:pt x="536" y="84"/>
                      <a:pt x="529" y="83"/>
                      <a:pt x="520" y="83"/>
                    </a:cubicBezTo>
                    <a:cubicBezTo>
                      <a:pt x="507" y="82"/>
                      <a:pt x="490" y="81"/>
                      <a:pt x="473" y="80"/>
                    </a:cubicBezTo>
                    <a:cubicBezTo>
                      <a:pt x="460" y="79"/>
                      <a:pt x="446" y="78"/>
                      <a:pt x="433" y="77"/>
                    </a:cubicBezTo>
                    <a:cubicBezTo>
                      <a:pt x="410" y="75"/>
                      <a:pt x="392" y="75"/>
                      <a:pt x="379" y="75"/>
                    </a:cubicBezTo>
                    <a:cubicBezTo>
                      <a:pt x="373" y="75"/>
                      <a:pt x="368" y="75"/>
                      <a:pt x="364" y="75"/>
                    </a:cubicBezTo>
                    <a:cubicBezTo>
                      <a:pt x="356" y="75"/>
                      <a:pt x="346" y="75"/>
                      <a:pt x="338" y="76"/>
                    </a:cubicBezTo>
                    <a:cubicBezTo>
                      <a:pt x="343" y="75"/>
                      <a:pt x="341" y="75"/>
                      <a:pt x="339" y="75"/>
                    </a:cubicBezTo>
                    <a:cubicBezTo>
                      <a:pt x="337" y="75"/>
                      <a:pt x="330" y="76"/>
                      <a:pt x="322" y="81"/>
                    </a:cubicBezTo>
                    <a:cubicBezTo>
                      <a:pt x="324" y="115"/>
                      <a:pt x="330" y="119"/>
                      <a:pt x="335" y="122"/>
                    </a:cubicBezTo>
                    <a:cubicBezTo>
                      <a:pt x="345" y="125"/>
                      <a:pt x="357" y="128"/>
                      <a:pt x="369" y="131"/>
                    </a:cubicBezTo>
                    <a:cubicBezTo>
                      <a:pt x="386" y="134"/>
                      <a:pt x="406" y="137"/>
                      <a:pt x="423" y="140"/>
                    </a:cubicBezTo>
                    <a:cubicBezTo>
                      <a:pt x="448" y="144"/>
                      <a:pt x="470" y="147"/>
                      <a:pt x="477" y="148"/>
                    </a:cubicBezTo>
                    <a:cubicBezTo>
                      <a:pt x="478" y="148"/>
                      <a:pt x="479" y="148"/>
                      <a:pt x="479" y="148"/>
                    </a:cubicBezTo>
                    <a:cubicBezTo>
                      <a:pt x="479" y="148"/>
                      <a:pt x="477" y="148"/>
                      <a:pt x="462" y="129"/>
                    </a:cubicBezTo>
                    <a:lnTo>
                      <a:pt x="462" y="129"/>
                    </a:lnTo>
                    <a:cubicBezTo>
                      <a:pt x="463" y="141"/>
                      <a:pt x="474" y="150"/>
                      <a:pt x="486" y="148"/>
                    </a:cubicBezTo>
                    <a:lnTo>
                      <a:pt x="486" y="148"/>
                    </a:lnTo>
                    <a:cubicBezTo>
                      <a:pt x="497" y="147"/>
                      <a:pt x="506" y="137"/>
                      <a:pt x="505" y="125"/>
                    </a:cubicBezTo>
                    <a:lnTo>
                      <a:pt x="505" y="125"/>
                    </a:lnTo>
                    <a:cubicBezTo>
                      <a:pt x="503" y="113"/>
                      <a:pt x="493" y="105"/>
                      <a:pt x="481" y="106"/>
                    </a:cubicBezTo>
                    <a:lnTo>
                      <a:pt x="481" y="106"/>
                    </a:lnTo>
                    <a:cubicBezTo>
                      <a:pt x="469" y="107"/>
                      <a:pt x="461" y="118"/>
                      <a:pt x="462" y="129"/>
                    </a:cubicBezTo>
                    <a:cubicBezTo>
                      <a:pt x="482" y="106"/>
                      <a:pt x="485" y="106"/>
                      <a:pt x="484" y="106"/>
                    </a:cubicBezTo>
                    <a:cubicBezTo>
                      <a:pt x="484" y="106"/>
                      <a:pt x="484" y="106"/>
                      <a:pt x="483" y="106"/>
                    </a:cubicBezTo>
                    <a:cubicBezTo>
                      <a:pt x="480" y="105"/>
                      <a:pt x="473" y="105"/>
                      <a:pt x="463" y="104"/>
                    </a:cubicBezTo>
                    <a:cubicBezTo>
                      <a:pt x="457" y="103"/>
                      <a:pt x="448" y="102"/>
                      <a:pt x="439" y="101"/>
                    </a:cubicBezTo>
                    <a:cubicBezTo>
                      <a:pt x="423" y="100"/>
                      <a:pt x="404" y="99"/>
                      <a:pt x="382" y="98"/>
                    </a:cubicBezTo>
                    <a:cubicBezTo>
                      <a:pt x="369" y="96"/>
                      <a:pt x="356" y="95"/>
                      <a:pt x="344" y="93"/>
                    </a:cubicBezTo>
                    <a:cubicBezTo>
                      <a:pt x="333" y="92"/>
                      <a:pt x="324" y="91"/>
                      <a:pt x="316" y="90"/>
                    </a:cubicBezTo>
                    <a:cubicBezTo>
                      <a:pt x="307" y="89"/>
                      <a:pt x="300" y="88"/>
                      <a:pt x="296" y="88"/>
                    </a:cubicBezTo>
                    <a:cubicBezTo>
                      <a:pt x="295" y="88"/>
                      <a:pt x="293" y="87"/>
                      <a:pt x="291" y="87"/>
                    </a:cubicBezTo>
                    <a:cubicBezTo>
                      <a:pt x="291" y="87"/>
                      <a:pt x="289" y="87"/>
                      <a:pt x="287" y="87"/>
                    </a:cubicBezTo>
                    <a:cubicBezTo>
                      <a:pt x="285" y="88"/>
                      <a:pt x="279" y="90"/>
                      <a:pt x="272" y="95"/>
                    </a:cubicBezTo>
                    <a:cubicBezTo>
                      <a:pt x="267" y="107"/>
                      <a:pt x="273" y="124"/>
                      <a:pt x="276" y="126"/>
                    </a:cubicBezTo>
                    <a:cubicBezTo>
                      <a:pt x="287" y="131"/>
                      <a:pt x="307" y="136"/>
                      <a:pt x="331" y="141"/>
                    </a:cubicBezTo>
                    <a:cubicBezTo>
                      <a:pt x="350" y="146"/>
                      <a:pt x="373" y="151"/>
                      <a:pt x="391" y="156"/>
                    </a:cubicBezTo>
                    <a:cubicBezTo>
                      <a:pt x="400" y="159"/>
                      <a:pt x="407" y="161"/>
                      <a:pt x="413" y="163"/>
                    </a:cubicBezTo>
                    <a:cubicBezTo>
                      <a:pt x="422" y="166"/>
                      <a:pt x="429" y="168"/>
                      <a:pt x="431" y="168"/>
                    </a:cubicBezTo>
                    <a:cubicBezTo>
                      <a:pt x="456" y="158"/>
                      <a:pt x="456" y="137"/>
                      <a:pt x="453" y="133"/>
                    </a:cubicBezTo>
                    <a:cubicBezTo>
                      <a:pt x="452" y="132"/>
                      <a:pt x="450" y="130"/>
                      <a:pt x="449" y="130"/>
                    </a:cubicBezTo>
                    <a:cubicBezTo>
                      <a:pt x="448" y="129"/>
                      <a:pt x="446" y="128"/>
                      <a:pt x="446" y="128"/>
                    </a:cubicBezTo>
                    <a:cubicBezTo>
                      <a:pt x="444" y="127"/>
                      <a:pt x="442" y="126"/>
                      <a:pt x="440" y="125"/>
                    </a:cubicBezTo>
                    <a:cubicBezTo>
                      <a:pt x="433" y="122"/>
                      <a:pt x="417" y="118"/>
                      <a:pt x="399" y="114"/>
                    </a:cubicBezTo>
                    <a:cubicBezTo>
                      <a:pt x="386" y="112"/>
                      <a:pt x="373" y="110"/>
                      <a:pt x="361" y="108"/>
                    </a:cubicBezTo>
                    <a:cubicBezTo>
                      <a:pt x="338" y="105"/>
                      <a:pt x="320" y="102"/>
                      <a:pt x="307" y="100"/>
                    </a:cubicBezTo>
                    <a:cubicBezTo>
                      <a:pt x="301" y="99"/>
                      <a:pt x="296" y="97"/>
                      <a:pt x="292" y="96"/>
                    </a:cubicBezTo>
                    <a:cubicBezTo>
                      <a:pt x="288" y="95"/>
                      <a:pt x="283" y="94"/>
                      <a:pt x="278" y="94"/>
                    </a:cubicBezTo>
                    <a:cubicBezTo>
                      <a:pt x="274" y="94"/>
                      <a:pt x="270" y="95"/>
                      <a:pt x="268" y="95"/>
                    </a:cubicBezTo>
                    <a:cubicBezTo>
                      <a:pt x="266" y="96"/>
                      <a:pt x="263" y="97"/>
                      <a:pt x="260" y="98"/>
                    </a:cubicBezTo>
                    <a:cubicBezTo>
                      <a:pt x="258" y="100"/>
                      <a:pt x="253" y="105"/>
                      <a:pt x="251" y="110"/>
                    </a:cubicBezTo>
                    <a:cubicBezTo>
                      <a:pt x="259" y="137"/>
                      <a:pt x="269" y="142"/>
                      <a:pt x="277" y="146"/>
                    </a:cubicBezTo>
                    <a:cubicBezTo>
                      <a:pt x="290" y="150"/>
                      <a:pt x="305" y="154"/>
                      <a:pt x="319" y="158"/>
                    </a:cubicBezTo>
                    <a:cubicBezTo>
                      <a:pt x="326" y="159"/>
                      <a:pt x="332" y="161"/>
                      <a:pt x="338" y="163"/>
                    </a:cubicBezTo>
                    <a:cubicBezTo>
                      <a:pt x="342" y="164"/>
                      <a:pt x="346" y="165"/>
                      <a:pt x="349" y="165"/>
                    </a:cubicBezTo>
                    <a:cubicBezTo>
                      <a:pt x="350" y="166"/>
                      <a:pt x="351" y="166"/>
                      <a:pt x="352" y="166"/>
                    </a:cubicBezTo>
                    <a:cubicBezTo>
                      <a:pt x="353" y="166"/>
                      <a:pt x="355" y="167"/>
                      <a:pt x="356" y="167"/>
                    </a:cubicBezTo>
                    <a:cubicBezTo>
                      <a:pt x="357" y="167"/>
                      <a:pt x="361" y="167"/>
                      <a:pt x="364" y="166"/>
                    </a:cubicBezTo>
                    <a:cubicBezTo>
                      <a:pt x="370" y="164"/>
                      <a:pt x="380" y="144"/>
                      <a:pt x="377" y="136"/>
                    </a:cubicBezTo>
                    <a:cubicBezTo>
                      <a:pt x="368" y="126"/>
                      <a:pt x="363" y="123"/>
                      <a:pt x="358" y="121"/>
                    </a:cubicBezTo>
                    <a:cubicBezTo>
                      <a:pt x="341" y="116"/>
                      <a:pt x="317" y="112"/>
                      <a:pt x="296" y="109"/>
                    </a:cubicBezTo>
                    <a:cubicBezTo>
                      <a:pt x="288" y="107"/>
                      <a:pt x="279" y="105"/>
                      <a:pt x="272" y="103"/>
                    </a:cubicBezTo>
                    <a:cubicBezTo>
                      <a:pt x="268" y="102"/>
                      <a:pt x="264" y="101"/>
                      <a:pt x="260" y="101"/>
                    </a:cubicBezTo>
                    <a:cubicBezTo>
                      <a:pt x="249" y="99"/>
                      <a:pt x="240" y="98"/>
                      <a:pt x="232" y="97"/>
                    </a:cubicBezTo>
                    <a:cubicBezTo>
                      <a:pt x="229" y="97"/>
                      <a:pt x="226" y="96"/>
                      <a:pt x="222" y="96"/>
                    </a:cubicBezTo>
                    <a:cubicBezTo>
                      <a:pt x="218" y="95"/>
                      <a:pt x="215" y="95"/>
                      <a:pt x="213" y="95"/>
                    </a:cubicBezTo>
                    <a:cubicBezTo>
                      <a:pt x="211" y="95"/>
                      <a:pt x="209" y="95"/>
                      <a:pt x="207" y="95"/>
                    </a:cubicBezTo>
                    <a:cubicBezTo>
                      <a:pt x="205" y="95"/>
                      <a:pt x="199" y="97"/>
                      <a:pt x="192" y="103"/>
                    </a:cubicBezTo>
                    <a:cubicBezTo>
                      <a:pt x="188" y="117"/>
                      <a:pt x="196" y="133"/>
                      <a:pt x="198" y="135"/>
                    </a:cubicBezTo>
                    <a:cubicBezTo>
                      <a:pt x="205" y="138"/>
                      <a:pt x="210" y="139"/>
                      <a:pt x="216" y="140"/>
                    </a:cubicBezTo>
                    <a:cubicBezTo>
                      <a:pt x="235" y="144"/>
                      <a:pt x="276" y="148"/>
                      <a:pt x="313" y="155"/>
                    </a:cubicBezTo>
                    <a:cubicBezTo>
                      <a:pt x="337" y="160"/>
                      <a:pt x="360" y="167"/>
                      <a:pt x="373" y="172"/>
                    </a:cubicBezTo>
                    <a:cubicBezTo>
                      <a:pt x="377" y="173"/>
                      <a:pt x="380" y="173"/>
                      <a:pt x="382" y="174"/>
                    </a:cubicBezTo>
                    <a:lnTo>
                      <a:pt x="382" y="174"/>
                    </a:lnTo>
                    <a:cubicBezTo>
                      <a:pt x="393" y="177"/>
                      <a:pt x="405" y="171"/>
                      <a:pt x="408" y="159"/>
                    </a:cubicBezTo>
                    <a:lnTo>
                      <a:pt x="408" y="159"/>
                    </a:lnTo>
                    <a:cubicBezTo>
                      <a:pt x="411" y="148"/>
                      <a:pt x="405" y="136"/>
                      <a:pt x="393" y="133"/>
                    </a:cubicBezTo>
                    <a:lnTo>
                      <a:pt x="393" y="133"/>
                    </a:lnTo>
                    <a:cubicBezTo>
                      <a:pt x="382" y="130"/>
                      <a:pt x="370" y="136"/>
                      <a:pt x="367" y="148"/>
                    </a:cubicBezTo>
                    <a:lnTo>
                      <a:pt x="367" y="148"/>
                    </a:lnTo>
                    <a:cubicBezTo>
                      <a:pt x="364" y="159"/>
                      <a:pt x="370" y="171"/>
                      <a:pt x="382" y="174"/>
                    </a:cubicBezTo>
                    <a:cubicBezTo>
                      <a:pt x="384" y="175"/>
                      <a:pt x="394" y="175"/>
                      <a:pt x="409" y="145"/>
                    </a:cubicBezTo>
                    <a:lnTo>
                      <a:pt x="409" y="145"/>
                    </a:lnTo>
                    <a:cubicBezTo>
                      <a:pt x="404" y="134"/>
                      <a:pt x="392" y="129"/>
                      <a:pt x="381" y="134"/>
                    </a:cubicBezTo>
                    <a:lnTo>
                      <a:pt x="381" y="134"/>
                    </a:lnTo>
                    <a:cubicBezTo>
                      <a:pt x="370" y="140"/>
                      <a:pt x="366" y="152"/>
                      <a:pt x="371" y="163"/>
                    </a:cubicBezTo>
                    <a:lnTo>
                      <a:pt x="371" y="163"/>
                    </a:lnTo>
                    <a:cubicBezTo>
                      <a:pt x="376" y="174"/>
                      <a:pt x="389" y="178"/>
                      <a:pt x="399" y="173"/>
                    </a:cubicBezTo>
                    <a:lnTo>
                      <a:pt x="399" y="173"/>
                    </a:lnTo>
                    <a:cubicBezTo>
                      <a:pt x="410" y="168"/>
                      <a:pt x="414" y="155"/>
                      <a:pt x="409" y="145"/>
                    </a:cubicBezTo>
                    <a:cubicBezTo>
                      <a:pt x="403" y="137"/>
                      <a:pt x="399" y="134"/>
                      <a:pt x="397" y="133"/>
                    </a:cubicBezTo>
                    <a:lnTo>
                      <a:pt x="397" y="133"/>
                    </a:lnTo>
                    <a:cubicBezTo>
                      <a:pt x="386" y="127"/>
                      <a:pt x="373" y="131"/>
                      <a:pt x="368" y="141"/>
                    </a:cubicBezTo>
                    <a:lnTo>
                      <a:pt x="368" y="141"/>
                    </a:lnTo>
                    <a:cubicBezTo>
                      <a:pt x="362" y="152"/>
                      <a:pt x="366" y="165"/>
                      <a:pt x="376" y="170"/>
                    </a:cubicBezTo>
                    <a:lnTo>
                      <a:pt x="376" y="170"/>
                    </a:lnTo>
                    <a:cubicBezTo>
                      <a:pt x="387" y="176"/>
                      <a:pt x="400" y="172"/>
                      <a:pt x="405" y="162"/>
                    </a:cubicBezTo>
                    <a:lnTo>
                      <a:pt x="405" y="162"/>
                    </a:lnTo>
                    <a:cubicBezTo>
                      <a:pt x="411" y="151"/>
                      <a:pt x="407" y="138"/>
                      <a:pt x="397" y="133"/>
                    </a:cubicBezTo>
                    <a:cubicBezTo>
                      <a:pt x="394" y="131"/>
                      <a:pt x="391" y="130"/>
                      <a:pt x="386" y="127"/>
                    </a:cubicBezTo>
                    <a:lnTo>
                      <a:pt x="386" y="127"/>
                    </a:lnTo>
                    <a:cubicBezTo>
                      <a:pt x="375" y="122"/>
                      <a:pt x="362" y="126"/>
                      <a:pt x="357" y="137"/>
                    </a:cubicBezTo>
                    <a:lnTo>
                      <a:pt x="357" y="137"/>
                    </a:lnTo>
                    <a:cubicBezTo>
                      <a:pt x="352" y="147"/>
                      <a:pt x="356" y="160"/>
                      <a:pt x="366" y="165"/>
                    </a:cubicBezTo>
                    <a:cubicBezTo>
                      <a:pt x="371" y="168"/>
                      <a:pt x="374" y="169"/>
                      <a:pt x="376" y="170"/>
                    </a:cubicBezTo>
                    <a:cubicBezTo>
                      <a:pt x="378" y="171"/>
                      <a:pt x="377" y="170"/>
                      <a:pt x="371" y="163"/>
                    </a:cubicBezTo>
                    <a:cubicBezTo>
                      <a:pt x="387" y="133"/>
                      <a:pt x="394" y="133"/>
                      <a:pt x="393" y="133"/>
                    </a:cubicBezTo>
                    <a:cubicBezTo>
                      <a:pt x="392" y="132"/>
                      <a:pt x="390" y="132"/>
                      <a:pt x="387" y="131"/>
                    </a:cubicBezTo>
                    <a:cubicBezTo>
                      <a:pt x="374" y="127"/>
                      <a:pt x="348" y="118"/>
                      <a:pt x="321" y="113"/>
                    </a:cubicBezTo>
                    <a:cubicBezTo>
                      <a:pt x="282" y="106"/>
                      <a:pt x="241" y="102"/>
                      <a:pt x="224" y="98"/>
                    </a:cubicBezTo>
                    <a:cubicBezTo>
                      <a:pt x="219" y="97"/>
                      <a:pt x="216" y="96"/>
                      <a:pt x="217" y="96"/>
                    </a:cubicBezTo>
                    <a:cubicBezTo>
                      <a:pt x="223" y="100"/>
                      <a:pt x="231" y="116"/>
                      <a:pt x="226" y="129"/>
                    </a:cubicBezTo>
                    <a:cubicBezTo>
                      <a:pt x="220" y="135"/>
                      <a:pt x="213" y="137"/>
                      <a:pt x="212" y="137"/>
                    </a:cubicBezTo>
                    <a:cubicBezTo>
                      <a:pt x="211" y="138"/>
                      <a:pt x="210" y="138"/>
                      <a:pt x="210" y="138"/>
                    </a:cubicBezTo>
                    <a:cubicBezTo>
                      <a:pt x="212" y="138"/>
                      <a:pt x="214" y="138"/>
                      <a:pt x="217" y="138"/>
                    </a:cubicBezTo>
                    <a:cubicBezTo>
                      <a:pt x="219" y="138"/>
                      <a:pt x="222" y="139"/>
                      <a:pt x="226" y="140"/>
                    </a:cubicBezTo>
                    <a:cubicBezTo>
                      <a:pt x="236" y="141"/>
                      <a:pt x="244" y="141"/>
                      <a:pt x="252" y="143"/>
                    </a:cubicBezTo>
                    <a:cubicBezTo>
                      <a:pt x="255" y="143"/>
                      <a:pt x="258" y="144"/>
                      <a:pt x="262" y="145"/>
                    </a:cubicBezTo>
                    <a:cubicBezTo>
                      <a:pt x="270" y="147"/>
                      <a:pt x="279" y="149"/>
                      <a:pt x="288" y="151"/>
                    </a:cubicBezTo>
                    <a:cubicBezTo>
                      <a:pt x="310" y="155"/>
                      <a:pt x="332" y="158"/>
                      <a:pt x="343" y="161"/>
                    </a:cubicBezTo>
                    <a:cubicBezTo>
                      <a:pt x="344" y="162"/>
                      <a:pt x="346" y="163"/>
                      <a:pt x="346" y="163"/>
                    </a:cubicBezTo>
                    <a:cubicBezTo>
                      <a:pt x="337" y="147"/>
                      <a:pt x="347" y="127"/>
                      <a:pt x="352" y="125"/>
                    </a:cubicBezTo>
                    <a:cubicBezTo>
                      <a:pt x="355" y="124"/>
                      <a:pt x="359" y="124"/>
                      <a:pt x="360" y="124"/>
                    </a:cubicBezTo>
                    <a:cubicBezTo>
                      <a:pt x="361" y="124"/>
                      <a:pt x="362" y="124"/>
                      <a:pt x="362" y="124"/>
                    </a:cubicBezTo>
                    <a:cubicBezTo>
                      <a:pt x="362" y="124"/>
                      <a:pt x="361" y="124"/>
                      <a:pt x="360" y="124"/>
                    </a:cubicBezTo>
                    <a:cubicBezTo>
                      <a:pt x="356" y="123"/>
                      <a:pt x="353" y="122"/>
                      <a:pt x="349" y="121"/>
                    </a:cubicBezTo>
                    <a:cubicBezTo>
                      <a:pt x="343" y="120"/>
                      <a:pt x="336" y="118"/>
                      <a:pt x="329" y="116"/>
                    </a:cubicBezTo>
                    <a:cubicBezTo>
                      <a:pt x="315" y="113"/>
                      <a:pt x="302" y="109"/>
                      <a:pt x="293" y="106"/>
                    </a:cubicBezTo>
                    <a:cubicBezTo>
                      <a:pt x="287" y="103"/>
                      <a:pt x="285" y="102"/>
                      <a:pt x="289" y="106"/>
                    </a:cubicBezTo>
                    <a:cubicBezTo>
                      <a:pt x="289" y="129"/>
                      <a:pt x="284" y="134"/>
                      <a:pt x="282" y="135"/>
                    </a:cubicBezTo>
                    <a:cubicBezTo>
                      <a:pt x="281" y="136"/>
                      <a:pt x="279" y="137"/>
                      <a:pt x="278" y="137"/>
                    </a:cubicBezTo>
                    <a:cubicBezTo>
                      <a:pt x="277" y="137"/>
                      <a:pt x="277" y="137"/>
                      <a:pt x="277" y="137"/>
                    </a:cubicBezTo>
                    <a:cubicBezTo>
                      <a:pt x="277" y="137"/>
                      <a:pt x="279" y="137"/>
                      <a:pt x="282" y="138"/>
                    </a:cubicBezTo>
                    <a:cubicBezTo>
                      <a:pt x="287" y="139"/>
                      <a:pt x="292" y="140"/>
                      <a:pt x="299" y="142"/>
                    </a:cubicBezTo>
                    <a:cubicBezTo>
                      <a:pt x="313" y="144"/>
                      <a:pt x="332" y="147"/>
                      <a:pt x="355" y="150"/>
                    </a:cubicBezTo>
                    <a:cubicBezTo>
                      <a:pt x="367" y="152"/>
                      <a:pt x="380" y="154"/>
                      <a:pt x="391" y="156"/>
                    </a:cubicBezTo>
                    <a:cubicBezTo>
                      <a:pt x="407" y="159"/>
                      <a:pt x="419" y="163"/>
                      <a:pt x="424" y="165"/>
                    </a:cubicBezTo>
                    <a:cubicBezTo>
                      <a:pt x="425" y="166"/>
                      <a:pt x="426" y="166"/>
                      <a:pt x="427" y="166"/>
                    </a:cubicBezTo>
                    <a:cubicBezTo>
                      <a:pt x="427" y="166"/>
                      <a:pt x="426" y="166"/>
                      <a:pt x="426" y="166"/>
                    </a:cubicBezTo>
                    <a:cubicBezTo>
                      <a:pt x="425" y="165"/>
                      <a:pt x="423" y="164"/>
                      <a:pt x="422" y="162"/>
                    </a:cubicBezTo>
                    <a:cubicBezTo>
                      <a:pt x="419" y="159"/>
                      <a:pt x="419" y="138"/>
                      <a:pt x="427" y="129"/>
                    </a:cubicBezTo>
                    <a:cubicBezTo>
                      <a:pt x="442" y="127"/>
                      <a:pt x="435" y="125"/>
                      <a:pt x="426" y="122"/>
                    </a:cubicBezTo>
                    <a:cubicBezTo>
                      <a:pt x="420" y="120"/>
                      <a:pt x="412" y="118"/>
                      <a:pt x="403" y="115"/>
                    </a:cubicBezTo>
                    <a:cubicBezTo>
                      <a:pt x="384" y="110"/>
                      <a:pt x="361" y="104"/>
                      <a:pt x="340" y="99"/>
                    </a:cubicBezTo>
                    <a:cubicBezTo>
                      <a:pt x="317" y="94"/>
                      <a:pt x="298" y="90"/>
                      <a:pt x="296" y="89"/>
                    </a:cubicBezTo>
                    <a:cubicBezTo>
                      <a:pt x="304" y="94"/>
                      <a:pt x="310" y="110"/>
                      <a:pt x="305" y="122"/>
                    </a:cubicBezTo>
                    <a:cubicBezTo>
                      <a:pt x="299" y="128"/>
                      <a:pt x="292" y="130"/>
                      <a:pt x="291" y="130"/>
                    </a:cubicBezTo>
                    <a:cubicBezTo>
                      <a:pt x="289" y="130"/>
                      <a:pt x="288" y="130"/>
                      <a:pt x="288" y="130"/>
                    </a:cubicBezTo>
                    <a:cubicBezTo>
                      <a:pt x="289" y="130"/>
                      <a:pt x="290" y="130"/>
                      <a:pt x="292" y="130"/>
                    </a:cubicBezTo>
                    <a:cubicBezTo>
                      <a:pt x="297" y="131"/>
                      <a:pt x="303" y="131"/>
                      <a:pt x="311" y="132"/>
                    </a:cubicBezTo>
                    <a:cubicBezTo>
                      <a:pt x="318" y="133"/>
                      <a:pt x="327" y="135"/>
                      <a:pt x="338" y="136"/>
                    </a:cubicBezTo>
                    <a:cubicBezTo>
                      <a:pt x="351" y="137"/>
                      <a:pt x="365" y="139"/>
                      <a:pt x="378" y="140"/>
                    </a:cubicBezTo>
                    <a:cubicBezTo>
                      <a:pt x="401" y="142"/>
                      <a:pt x="421" y="143"/>
                      <a:pt x="436" y="144"/>
                    </a:cubicBezTo>
                    <a:cubicBezTo>
                      <a:pt x="445" y="145"/>
                      <a:pt x="452" y="146"/>
                      <a:pt x="459" y="146"/>
                    </a:cubicBezTo>
                    <a:cubicBezTo>
                      <a:pt x="468" y="147"/>
                      <a:pt x="475" y="148"/>
                      <a:pt x="479" y="148"/>
                    </a:cubicBezTo>
                    <a:cubicBezTo>
                      <a:pt x="479" y="148"/>
                      <a:pt x="480" y="148"/>
                      <a:pt x="481" y="148"/>
                    </a:cubicBezTo>
                    <a:cubicBezTo>
                      <a:pt x="482" y="148"/>
                      <a:pt x="484" y="149"/>
                      <a:pt x="505" y="125"/>
                    </a:cubicBezTo>
                    <a:cubicBezTo>
                      <a:pt x="489" y="107"/>
                      <a:pt x="487" y="106"/>
                      <a:pt x="486" y="106"/>
                    </a:cubicBezTo>
                    <a:cubicBezTo>
                      <a:pt x="486" y="106"/>
                      <a:pt x="485" y="106"/>
                      <a:pt x="484" y="105"/>
                    </a:cubicBezTo>
                    <a:cubicBezTo>
                      <a:pt x="476" y="104"/>
                      <a:pt x="455" y="101"/>
                      <a:pt x="430" y="97"/>
                    </a:cubicBezTo>
                    <a:cubicBezTo>
                      <a:pt x="413" y="95"/>
                      <a:pt x="394" y="92"/>
                      <a:pt x="377" y="89"/>
                    </a:cubicBezTo>
                    <a:cubicBezTo>
                      <a:pt x="366" y="86"/>
                      <a:pt x="357" y="84"/>
                      <a:pt x="352" y="82"/>
                    </a:cubicBezTo>
                    <a:cubicBezTo>
                      <a:pt x="351" y="82"/>
                      <a:pt x="352" y="82"/>
                      <a:pt x="353" y="83"/>
                    </a:cubicBezTo>
                    <a:cubicBezTo>
                      <a:pt x="344" y="117"/>
                      <a:pt x="338" y="118"/>
                      <a:pt x="338" y="118"/>
                    </a:cubicBezTo>
                    <a:cubicBezTo>
                      <a:pt x="338" y="118"/>
                      <a:pt x="339" y="118"/>
                      <a:pt x="340" y="118"/>
                    </a:cubicBezTo>
                    <a:cubicBezTo>
                      <a:pt x="348" y="117"/>
                      <a:pt x="354" y="118"/>
                      <a:pt x="364" y="118"/>
                    </a:cubicBezTo>
                    <a:cubicBezTo>
                      <a:pt x="369" y="118"/>
                      <a:pt x="373" y="118"/>
                      <a:pt x="379" y="118"/>
                    </a:cubicBezTo>
                    <a:cubicBezTo>
                      <a:pt x="392" y="118"/>
                      <a:pt x="408" y="118"/>
                      <a:pt x="431" y="119"/>
                    </a:cubicBezTo>
                    <a:cubicBezTo>
                      <a:pt x="443" y="120"/>
                      <a:pt x="457" y="121"/>
                      <a:pt x="470" y="122"/>
                    </a:cubicBezTo>
                    <a:cubicBezTo>
                      <a:pt x="488" y="124"/>
                      <a:pt x="504" y="125"/>
                      <a:pt x="517" y="126"/>
                    </a:cubicBezTo>
                    <a:cubicBezTo>
                      <a:pt x="527" y="126"/>
                      <a:pt x="534" y="126"/>
                      <a:pt x="540" y="127"/>
                    </a:cubicBezTo>
                    <a:cubicBezTo>
                      <a:pt x="550" y="127"/>
                      <a:pt x="554" y="128"/>
                      <a:pt x="558" y="129"/>
                    </a:cubicBezTo>
                    <a:cubicBezTo>
                      <a:pt x="562" y="131"/>
                      <a:pt x="564" y="131"/>
                      <a:pt x="563" y="131"/>
                    </a:cubicBezTo>
                    <a:cubicBezTo>
                      <a:pt x="559" y="125"/>
                      <a:pt x="557" y="113"/>
                      <a:pt x="559" y="108"/>
                    </a:cubicBezTo>
                    <a:cubicBezTo>
                      <a:pt x="562" y="104"/>
                      <a:pt x="567" y="101"/>
                      <a:pt x="567" y="100"/>
                    </a:cubicBezTo>
                    <a:cubicBezTo>
                      <a:pt x="571" y="99"/>
                      <a:pt x="570" y="99"/>
                      <a:pt x="566" y="99"/>
                    </a:cubicBezTo>
                    <a:cubicBezTo>
                      <a:pt x="556" y="100"/>
                      <a:pt x="541" y="100"/>
                      <a:pt x="523" y="99"/>
                    </a:cubicBezTo>
                    <a:cubicBezTo>
                      <a:pt x="511" y="99"/>
                      <a:pt x="497" y="98"/>
                      <a:pt x="483" y="98"/>
                    </a:cubicBezTo>
                    <a:cubicBezTo>
                      <a:pt x="467" y="98"/>
                      <a:pt x="452" y="97"/>
                      <a:pt x="444" y="98"/>
                    </a:cubicBezTo>
                    <a:cubicBezTo>
                      <a:pt x="441" y="98"/>
                      <a:pt x="438" y="98"/>
                      <a:pt x="435" y="98"/>
                    </a:cubicBezTo>
                    <a:cubicBezTo>
                      <a:pt x="433" y="99"/>
                      <a:pt x="427" y="102"/>
                      <a:pt x="421" y="109"/>
                    </a:cubicBezTo>
                    <a:cubicBezTo>
                      <a:pt x="419" y="123"/>
                      <a:pt x="427" y="137"/>
                      <a:pt x="430" y="138"/>
                    </a:cubicBezTo>
                    <a:cubicBezTo>
                      <a:pt x="433" y="140"/>
                      <a:pt x="435" y="141"/>
                      <a:pt x="436" y="141"/>
                    </a:cubicBezTo>
                    <a:cubicBezTo>
                      <a:pt x="439" y="141"/>
                      <a:pt x="444" y="142"/>
                      <a:pt x="449" y="143"/>
                    </a:cubicBezTo>
                    <a:cubicBezTo>
                      <a:pt x="462" y="144"/>
                      <a:pt x="481" y="145"/>
                      <a:pt x="502" y="145"/>
                    </a:cubicBezTo>
                    <a:cubicBezTo>
                      <a:pt x="518" y="145"/>
                      <a:pt x="534" y="145"/>
                      <a:pt x="548" y="145"/>
                    </a:cubicBezTo>
                    <a:cubicBezTo>
                      <a:pt x="556" y="145"/>
                      <a:pt x="563" y="144"/>
                      <a:pt x="569" y="144"/>
                    </a:cubicBezTo>
                    <a:cubicBezTo>
                      <a:pt x="575" y="144"/>
                      <a:pt x="584" y="144"/>
                      <a:pt x="591" y="142"/>
                    </a:cubicBezTo>
                    <a:cubicBezTo>
                      <a:pt x="605" y="125"/>
                      <a:pt x="603" y="113"/>
                      <a:pt x="601" y="109"/>
                    </a:cubicBezTo>
                    <a:cubicBezTo>
                      <a:pt x="599" y="107"/>
                      <a:pt x="596" y="104"/>
                      <a:pt x="595" y="102"/>
                    </a:cubicBezTo>
                    <a:cubicBezTo>
                      <a:pt x="592" y="100"/>
                      <a:pt x="588" y="98"/>
                      <a:pt x="585" y="97"/>
                    </a:cubicBezTo>
                    <a:cubicBezTo>
                      <a:pt x="580" y="94"/>
                      <a:pt x="574" y="92"/>
                      <a:pt x="568" y="90"/>
                    </a:cubicBezTo>
                    <a:cubicBezTo>
                      <a:pt x="556" y="87"/>
                      <a:pt x="543" y="83"/>
                      <a:pt x="535" y="80"/>
                    </a:cubicBezTo>
                    <a:cubicBezTo>
                      <a:pt x="533" y="79"/>
                      <a:pt x="530" y="77"/>
                      <a:pt x="528" y="76"/>
                    </a:cubicBezTo>
                    <a:cubicBezTo>
                      <a:pt x="532" y="79"/>
                      <a:pt x="533" y="81"/>
                      <a:pt x="534" y="82"/>
                    </a:cubicBezTo>
                    <a:cubicBezTo>
                      <a:pt x="536" y="84"/>
                      <a:pt x="538" y="92"/>
                      <a:pt x="538" y="97"/>
                    </a:cubicBezTo>
                    <a:cubicBezTo>
                      <a:pt x="536" y="103"/>
                      <a:pt x="529" y="111"/>
                      <a:pt x="526" y="113"/>
                    </a:cubicBezTo>
                    <a:cubicBezTo>
                      <a:pt x="524" y="114"/>
                      <a:pt x="521" y="115"/>
                      <a:pt x="519" y="115"/>
                    </a:cubicBezTo>
                    <a:cubicBezTo>
                      <a:pt x="517" y="115"/>
                      <a:pt x="515" y="115"/>
                      <a:pt x="516" y="115"/>
                    </a:cubicBezTo>
                    <a:cubicBezTo>
                      <a:pt x="517" y="115"/>
                      <a:pt x="521" y="116"/>
                      <a:pt x="525" y="117"/>
                    </a:cubicBezTo>
                    <a:cubicBezTo>
                      <a:pt x="530" y="119"/>
                      <a:pt x="535" y="120"/>
                      <a:pt x="540" y="121"/>
                    </a:cubicBezTo>
                    <a:cubicBezTo>
                      <a:pt x="549" y="123"/>
                      <a:pt x="556" y="124"/>
                      <a:pt x="556" y="124"/>
                    </a:cubicBezTo>
                    <a:cubicBezTo>
                      <a:pt x="539" y="99"/>
                      <a:pt x="553" y="83"/>
                      <a:pt x="555" y="82"/>
                    </a:cubicBezTo>
                    <a:cubicBezTo>
                      <a:pt x="557" y="82"/>
                      <a:pt x="558" y="81"/>
                      <a:pt x="559" y="81"/>
                    </a:cubicBezTo>
                    <a:cubicBezTo>
                      <a:pt x="559" y="81"/>
                      <a:pt x="560" y="81"/>
                      <a:pt x="559" y="81"/>
                    </a:cubicBezTo>
                    <a:cubicBezTo>
                      <a:pt x="559" y="81"/>
                      <a:pt x="558" y="81"/>
                      <a:pt x="557" y="81"/>
                    </a:cubicBezTo>
                    <a:cubicBezTo>
                      <a:pt x="554" y="81"/>
                      <a:pt x="550" y="81"/>
                      <a:pt x="544" y="81"/>
                    </a:cubicBezTo>
                    <a:cubicBezTo>
                      <a:pt x="539" y="80"/>
                      <a:pt x="534" y="80"/>
                      <a:pt x="527" y="78"/>
                    </a:cubicBezTo>
                    <a:cubicBezTo>
                      <a:pt x="520" y="77"/>
                      <a:pt x="512" y="75"/>
                      <a:pt x="503" y="72"/>
                    </a:cubicBezTo>
                    <a:cubicBezTo>
                      <a:pt x="478" y="65"/>
                      <a:pt x="453" y="56"/>
                      <a:pt x="443" y="53"/>
                    </a:cubicBezTo>
                    <a:cubicBezTo>
                      <a:pt x="441" y="53"/>
                      <a:pt x="439" y="52"/>
                      <a:pt x="437" y="52"/>
                    </a:cubicBezTo>
                    <a:cubicBezTo>
                      <a:pt x="436" y="52"/>
                      <a:pt x="433" y="52"/>
                      <a:pt x="430" y="52"/>
                    </a:cubicBezTo>
                    <a:cubicBezTo>
                      <a:pt x="426" y="53"/>
                      <a:pt x="415" y="63"/>
                      <a:pt x="413" y="72"/>
                    </a:cubicBezTo>
                    <a:cubicBezTo>
                      <a:pt x="413" y="80"/>
                      <a:pt x="417" y="87"/>
                      <a:pt x="419" y="89"/>
                    </a:cubicBezTo>
                    <a:cubicBezTo>
                      <a:pt x="420" y="90"/>
                      <a:pt x="422" y="91"/>
                      <a:pt x="422" y="92"/>
                    </a:cubicBezTo>
                    <a:cubicBezTo>
                      <a:pt x="424" y="93"/>
                      <a:pt x="426" y="94"/>
                      <a:pt x="427" y="95"/>
                    </a:cubicBezTo>
                    <a:cubicBezTo>
                      <a:pt x="432" y="97"/>
                      <a:pt x="438" y="100"/>
                      <a:pt x="446" y="103"/>
                    </a:cubicBezTo>
                    <a:cubicBezTo>
                      <a:pt x="456" y="106"/>
                      <a:pt x="465" y="110"/>
                      <a:pt x="474" y="114"/>
                    </a:cubicBezTo>
                    <a:cubicBezTo>
                      <a:pt x="484" y="118"/>
                      <a:pt x="492" y="122"/>
                      <a:pt x="492" y="123"/>
                    </a:cubicBezTo>
                    <a:cubicBezTo>
                      <a:pt x="485" y="106"/>
                      <a:pt x="489" y="96"/>
                      <a:pt x="491" y="93"/>
                    </a:cubicBezTo>
                    <a:cubicBezTo>
                      <a:pt x="494" y="91"/>
                      <a:pt x="498" y="89"/>
                      <a:pt x="499" y="88"/>
                    </a:cubicBezTo>
                    <a:cubicBezTo>
                      <a:pt x="501" y="88"/>
                      <a:pt x="502" y="88"/>
                      <a:pt x="501" y="88"/>
                    </a:cubicBezTo>
                    <a:cubicBezTo>
                      <a:pt x="499" y="88"/>
                      <a:pt x="498" y="88"/>
                      <a:pt x="494" y="87"/>
                    </a:cubicBezTo>
                    <a:cubicBezTo>
                      <a:pt x="489" y="87"/>
                      <a:pt x="484" y="87"/>
                      <a:pt x="478" y="86"/>
                    </a:cubicBezTo>
                    <a:cubicBezTo>
                      <a:pt x="466" y="84"/>
                      <a:pt x="450" y="80"/>
                      <a:pt x="425" y="72"/>
                    </a:cubicBezTo>
                    <a:cubicBezTo>
                      <a:pt x="414" y="67"/>
                      <a:pt x="400" y="62"/>
                      <a:pt x="386" y="57"/>
                    </a:cubicBezTo>
                    <a:cubicBezTo>
                      <a:pt x="365" y="50"/>
                      <a:pt x="344" y="44"/>
                      <a:pt x="328" y="39"/>
                    </a:cubicBezTo>
                    <a:cubicBezTo>
                      <a:pt x="313" y="35"/>
                      <a:pt x="302" y="32"/>
                      <a:pt x="299" y="31"/>
                    </a:cubicBezTo>
                    <a:cubicBezTo>
                      <a:pt x="299" y="31"/>
                      <a:pt x="299" y="31"/>
                      <a:pt x="286" y="72"/>
                    </a:cubicBezTo>
                    <a:cubicBezTo>
                      <a:pt x="287" y="72"/>
                      <a:pt x="287" y="72"/>
                      <a:pt x="287" y="72"/>
                    </a:cubicBezTo>
                    <a:cubicBezTo>
                      <a:pt x="288" y="72"/>
                      <a:pt x="288" y="72"/>
                      <a:pt x="289" y="73"/>
                    </a:cubicBezTo>
                    <a:cubicBezTo>
                      <a:pt x="291" y="73"/>
                      <a:pt x="295" y="74"/>
                      <a:pt x="299" y="75"/>
                    </a:cubicBezTo>
                    <a:cubicBezTo>
                      <a:pt x="312" y="79"/>
                      <a:pt x="333" y="84"/>
                      <a:pt x="350" y="88"/>
                    </a:cubicBezTo>
                    <a:cubicBezTo>
                      <a:pt x="357" y="90"/>
                      <a:pt x="363" y="91"/>
                      <a:pt x="368" y="92"/>
                    </a:cubicBezTo>
                    <a:cubicBezTo>
                      <a:pt x="375" y="95"/>
                      <a:pt x="380" y="98"/>
                      <a:pt x="383" y="100"/>
                    </a:cubicBezTo>
                    <a:cubicBezTo>
                      <a:pt x="385" y="101"/>
                      <a:pt x="386" y="102"/>
                      <a:pt x="386" y="103"/>
                    </a:cubicBezTo>
                    <a:cubicBezTo>
                      <a:pt x="384" y="80"/>
                      <a:pt x="391" y="71"/>
                      <a:pt x="395" y="69"/>
                    </a:cubicBezTo>
                    <a:cubicBezTo>
                      <a:pt x="398" y="68"/>
                      <a:pt x="402" y="68"/>
                      <a:pt x="403" y="68"/>
                    </a:cubicBezTo>
                    <a:cubicBezTo>
                      <a:pt x="405" y="68"/>
                      <a:pt x="407" y="68"/>
                      <a:pt x="407" y="68"/>
                    </a:cubicBezTo>
                    <a:cubicBezTo>
                      <a:pt x="390" y="71"/>
                      <a:pt x="397" y="69"/>
                      <a:pt x="398" y="68"/>
                    </a:cubicBezTo>
                    <a:cubicBezTo>
                      <a:pt x="400" y="68"/>
                      <a:pt x="402" y="68"/>
                      <a:pt x="402" y="68"/>
                    </a:cubicBezTo>
                    <a:cubicBezTo>
                      <a:pt x="402" y="68"/>
                      <a:pt x="403" y="68"/>
                      <a:pt x="401" y="68"/>
                    </a:cubicBezTo>
                    <a:cubicBezTo>
                      <a:pt x="399" y="67"/>
                      <a:pt x="395" y="66"/>
                      <a:pt x="390" y="64"/>
                    </a:cubicBezTo>
                    <a:cubicBezTo>
                      <a:pt x="378" y="61"/>
                      <a:pt x="362" y="56"/>
                      <a:pt x="345" y="50"/>
                    </a:cubicBezTo>
                    <a:cubicBezTo>
                      <a:pt x="332" y="46"/>
                      <a:pt x="318" y="41"/>
                      <a:pt x="302" y="36"/>
                    </a:cubicBezTo>
                    <a:cubicBezTo>
                      <a:pt x="278" y="29"/>
                      <a:pt x="251" y="22"/>
                      <a:pt x="229" y="16"/>
                    </a:cubicBezTo>
                    <a:cubicBezTo>
                      <a:pt x="209" y="11"/>
                      <a:pt x="191" y="7"/>
                      <a:pt x="184" y="6"/>
                    </a:cubicBezTo>
                    <a:cubicBezTo>
                      <a:pt x="179" y="6"/>
                      <a:pt x="174" y="7"/>
                      <a:pt x="170" y="8"/>
                    </a:cubicBezTo>
                    <a:cubicBezTo>
                      <a:pt x="163" y="14"/>
                      <a:pt x="160" y="36"/>
                      <a:pt x="163" y="41"/>
                    </a:cubicBezTo>
                    <a:cubicBezTo>
                      <a:pt x="167" y="45"/>
                      <a:pt x="171" y="47"/>
                      <a:pt x="173" y="48"/>
                    </a:cubicBezTo>
                    <a:cubicBezTo>
                      <a:pt x="176" y="49"/>
                      <a:pt x="180" y="51"/>
                      <a:pt x="184" y="52"/>
                    </a:cubicBezTo>
                    <a:cubicBezTo>
                      <a:pt x="190" y="54"/>
                      <a:pt x="196" y="55"/>
                      <a:pt x="202" y="57"/>
                    </a:cubicBezTo>
                    <a:cubicBezTo>
                      <a:pt x="219" y="61"/>
                      <a:pt x="241" y="68"/>
                      <a:pt x="261" y="74"/>
                    </a:cubicBezTo>
                    <a:cubicBezTo>
                      <a:pt x="274" y="79"/>
                      <a:pt x="286" y="83"/>
                      <a:pt x="296" y="87"/>
                    </a:cubicBezTo>
                    <a:cubicBezTo>
                      <a:pt x="302" y="89"/>
                      <a:pt x="308" y="92"/>
                      <a:pt x="312" y="94"/>
                    </a:cubicBezTo>
                    <a:cubicBezTo>
                      <a:pt x="315" y="95"/>
                      <a:pt x="317" y="96"/>
                      <a:pt x="319" y="97"/>
                    </a:cubicBezTo>
                    <a:cubicBezTo>
                      <a:pt x="319" y="97"/>
                      <a:pt x="319" y="97"/>
                      <a:pt x="318" y="97"/>
                    </a:cubicBezTo>
                    <a:cubicBezTo>
                      <a:pt x="318" y="97"/>
                      <a:pt x="317" y="95"/>
                      <a:pt x="316" y="94"/>
                    </a:cubicBezTo>
                    <a:cubicBezTo>
                      <a:pt x="314" y="92"/>
                      <a:pt x="310" y="81"/>
                      <a:pt x="312" y="70"/>
                    </a:cubicBezTo>
                    <a:cubicBezTo>
                      <a:pt x="337" y="59"/>
                      <a:pt x="336" y="59"/>
                      <a:pt x="335" y="58"/>
                    </a:cubicBezTo>
                    <a:cubicBezTo>
                      <a:pt x="331" y="57"/>
                      <a:pt x="322" y="55"/>
                      <a:pt x="310" y="51"/>
                    </a:cubicBezTo>
                    <a:cubicBezTo>
                      <a:pt x="300" y="47"/>
                      <a:pt x="288" y="43"/>
                      <a:pt x="273" y="39"/>
                    </a:cubicBezTo>
                    <a:cubicBezTo>
                      <a:pt x="258" y="34"/>
                      <a:pt x="240" y="28"/>
                      <a:pt x="222" y="23"/>
                    </a:cubicBezTo>
                    <a:cubicBezTo>
                      <a:pt x="199" y="16"/>
                      <a:pt x="174" y="11"/>
                      <a:pt x="155" y="7"/>
                    </a:cubicBezTo>
                    <a:cubicBezTo>
                      <a:pt x="144" y="5"/>
                      <a:pt x="135" y="3"/>
                      <a:pt x="128" y="2"/>
                    </a:cubicBezTo>
                    <a:cubicBezTo>
                      <a:pt x="122" y="1"/>
                      <a:pt x="117" y="1"/>
                      <a:pt x="113" y="0"/>
                    </a:cubicBezTo>
                    <a:cubicBezTo>
                      <a:pt x="109" y="0"/>
                      <a:pt x="103" y="0"/>
                      <a:pt x="93" y="4"/>
                    </a:cubicBezTo>
                    <a:cubicBezTo>
                      <a:pt x="83" y="21"/>
                      <a:pt x="89" y="37"/>
                      <a:pt x="92" y="39"/>
                    </a:cubicBezTo>
                    <a:cubicBezTo>
                      <a:pt x="94" y="40"/>
                      <a:pt x="96" y="41"/>
                      <a:pt x="97" y="42"/>
                    </a:cubicBezTo>
                    <a:cubicBezTo>
                      <a:pt x="99" y="43"/>
                      <a:pt x="101" y="44"/>
                      <a:pt x="103" y="44"/>
                    </a:cubicBezTo>
                    <a:cubicBezTo>
                      <a:pt x="108" y="46"/>
                      <a:pt x="114" y="48"/>
                      <a:pt x="123" y="51"/>
                    </a:cubicBezTo>
                    <a:cubicBezTo>
                      <a:pt x="138" y="57"/>
                      <a:pt x="160" y="64"/>
                      <a:pt x="181" y="71"/>
                    </a:cubicBezTo>
                    <a:cubicBezTo>
                      <a:pt x="198" y="76"/>
                      <a:pt x="213" y="80"/>
                      <a:pt x="225" y="84"/>
                    </a:cubicBezTo>
                    <a:cubicBezTo>
                      <a:pt x="236" y="87"/>
                      <a:pt x="244" y="91"/>
                      <a:pt x="250" y="94"/>
                    </a:cubicBezTo>
                    <a:cubicBezTo>
                      <a:pt x="254" y="96"/>
                      <a:pt x="257" y="99"/>
                      <a:pt x="258" y="100"/>
                    </a:cubicBezTo>
                    <a:cubicBezTo>
                      <a:pt x="260" y="101"/>
                      <a:pt x="258" y="99"/>
                      <a:pt x="257" y="98"/>
                    </a:cubicBezTo>
                    <a:cubicBezTo>
                      <a:pt x="256" y="96"/>
                      <a:pt x="254" y="92"/>
                      <a:pt x="253" y="89"/>
                    </a:cubicBezTo>
                    <a:cubicBezTo>
                      <a:pt x="253" y="84"/>
                      <a:pt x="257" y="75"/>
                      <a:pt x="260" y="71"/>
                    </a:cubicBezTo>
                    <a:cubicBezTo>
                      <a:pt x="266" y="67"/>
                      <a:pt x="272" y="65"/>
                      <a:pt x="273" y="65"/>
                    </a:cubicBezTo>
                    <a:cubicBezTo>
                      <a:pt x="274" y="65"/>
                      <a:pt x="275" y="65"/>
                      <a:pt x="275" y="65"/>
                    </a:cubicBezTo>
                    <a:cubicBezTo>
                      <a:pt x="271" y="65"/>
                      <a:pt x="269" y="65"/>
                      <a:pt x="265" y="64"/>
                    </a:cubicBezTo>
                    <a:cubicBezTo>
                      <a:pt x="252" y="61"/>
                      <a:pt x="230" y="54"/>
                      <a:pt x="204" y="46"/>
                    </a:cubicBezTo>
                    <a:cubicBezTo>
                      <a:pt x="166" y="35"/>
                      <a:pt x="121" y="22"/>
                      <a:pt x="94" y="15"/>
                    </a:cubicBezTo>
                    <a:cubicBezTo>
                      <a:pt x="81" y="11"/>
                      <a:pt x="72" y="8"/>
                      <a:pt x="65" y="8"/>
                    </a:cubicBezTo>
                    <a:cubicBezTo>
                      <a:pt x="46" y="37"/>
                      <a:pt x="51" y="45"/>
                      <a:pt x="53" y="47"/>
                    </a:cubicBezTo>
                    <a:cubicBezTo>
                      <a:pt x="54" y="48"/>
                      <a:pt x="56" y="49"/>
                      <a:pt x="57" y="49"/>
                    </a:cubicBezTo>
                    <a:cubicBezTo>
                      <a:pt x="58" y="50"/>
                      <a:pt x="60" y="51"/>
                      <a:pt x="62" y="51"/>
                    </a:cubicBezTo>
                    <a:cubicBezTo>
                      <a:pt x="65" y="53"/>
                      <a:pt x="70" y="55"/>
                      <a:pt x="76" y="57"/>
                    </a:cubicBezTo>
                    <a:cubicBezTo>
                      <a:pt x="84" y="60"/>
                      <a:pt x="96" y="64"/>
                      <a:pt x="111" y="68"/>
                    </a:cubicBezTo>
                    <a:cubicBezTo>
                      <a:pt x="122" y="72"/>
                      <a:pt x="135" y="76"/>
                      <a:pt x="148" y="80"/>
                    </a:cubicBezTo>
                    <a:cubicBezTo>
                      <a:pt x="170" y="87"/>
                      <a:pt x="192" y="93"/>
                      <a:pt x="210" y="100"/>
                    </a:cubicBezTo>
                    <a:cubicBezTo>
                      <a:pt x="230" y="107"/>
                      <a:pt x="244" y="112"/>
                      <a:pt x="253" y="117"/>
                    </a:cubicBezTo>
                    <a:cubicBezTo>
                      <a:pt x="257" y="119"/>
                      <a:pt x="259" y="121"/>
                      <a:pt x="260" y="121"/>
                    </a:cubicBezTo>
                    <a:cubicBezTo>
                      <a:pt x="254" y="112"/>
                      <a:pt x="254" y="101"/>
                      <a:pt x="256" y="95"/>
                    </a:cubicBezTo>
                    <a:cubicBezTo>
                      <a:pt x="260" y="91"/>
                      <a:pt x="267" y="87"/>
                      <a:pt x="269" y="86"/>
                    </a:cubicBezTo>
                    <a:cubicBezTo>
                      <a:pt x="272" y="86"/>
                      <a:pt x="275" y="86"/>
                      <a:pt x="275" y="86"/>
                    </a:cubicBezTo>
                    <a:cubicBezTo>
                      <a:pt x="276" y="86"/>
                      <a:pt x="273" y="84"/>
                      <a:pt x="268" y="83"/>
                    </a:cubicBezTo>
                    <a:cubicBezTo>
                      <a:pt x="263" y="81"/>
                      <a:pt x="257" y="79"/>
                      <a:pt x="251" y="77"/>
                    </a:cubicBezTo>
                    <a:cubicBezTo>
                      <a:pt x="235" y="72"/>
                      <a:pt x="215" y="68"/>
                      <a:pt x="191" y="64"/>
                    </a:cubicBezTo>
                    <a:cubicBezTo>
                      <a:pt x="159" y="59"/>
                      <a:pt x="123" y="53"/>
                      <a:pt x="98" y="47"/>
                    </a:cubicBezTo>
                    <a:cubicBezTo>
                      <a:pt x="82" y="43"/>
                      <a:pt x="72" y="39"/>
                      <a:pt x="75" y="41"/>
                    </a:cubicBezTo>
                    <a:cubicBezTo>
                      <a:pt x="61" y="79"/>
                      <a:pt x="59" y="79"/>
                      <a:pt x="59" y="79"/>
                    </a:cubicBezTo>
                    <a:cubicBezTo>
                      <a:pt x="60" y="79"/>
                      <a:pt x="61" y="80"/>
                      <a:pt x="62" y="80"/>
                    </a:cubicBezTo>
                    <a:cubicBezTo>
                      <a:pt x="65" y="81"/>
                      <a:pt x="69" y="82"/>
                      <a:pt x="74" y="83"/>
                    </a:cubicBezTo>
                    <a:cubicBezTo>
                      <a:pt x="82" y="86"/>
                      <a:pt x="92" y="88"/>
                      <a:pt x="104" y="92"/>
                    </a:cubicBezTo>
                    <a:cubicBezTo>
                      <a:pt x="113" y="94"/>
                      <a:pt x="123" y="97"/>
                      <a:pt x="132" y="99"/>
                    </a:cubicBezTo>
                    <a:cubicBezTo>
                      <a:pt x="143" y="102"/>
                      <a:pt x="153" y="105"/>
                      <a:pt x="161" y="107"/>
                    </a:cubicBezTo>
                    <a:cubicBezTo>
                      <a:pt x="168" y="110"/>
                      <a:pt x="173" y="113"/>
                      <a:pt x="179" y="116"/>
                    </a:cubicBezTo>
                    <a:cubicBezTo>
                      <a:pt x="184" y="119"/>
                      <a:pt x="188" y="122"/>
                      <a:pt x="189" y="123"/>
                    </a:cubicBezTo>
                    <a:cubicBezTo>
                      <a:pt x="190" y="124"/>
                      <a:pt x="189" y="123"/>
                      <a:pt x="188" y="123"/>
                    </a:cubicBezTo>
                    <a:cubicBezTo>
                      <a:pt x="187" y="121"/>
                      <a:pt x="184" y="115"/>
                      <a:pt x="183" y="108"/>
                    </a:cubicBezTo>
                    <a:cubicBezTo>
                      <a:pt x="184" y="103"/>
                      <a:pt x="189" y="95"/>
                      <a:pt x="192" y="92"/>
                    </a:cubicBezTo>
                    <a:cubicBezTo>
                      <a:pt x="195" y="90"/>
                      <a:pt x="200" y="88"/>
                      <a:pt x="201" y="88"/>
                    </a:cubicBezTo>
                    <a:cubicBezTo>
                      <a:pt x="204" y="88"/>
                      <a:pt x="206" y="88"/>
                      <a:pt x="207" y="88"/>
                    </a:cubicBezTo>
                    <a:cubicBezTo>
                      <a:pt x="206" y="88"/>
                      <a:pt x="205" y="88"/>
                      <a:pt x="202" y="87"/>
                    </a:cubicBezTo>
                    <a:cubicBezTo>
                      <a:pt x="197" y="86"/>
                      <a:pt x="191" y="84"/>
                      <a:pt x="184" y="82"/>
                    </a:cubicBezTo>
                    <a:cubicBezTo>
                      <a:pt x="173" y="80"/>
                      <a:pt x="159" y="76"/>
                      <a:pt x="142" y="71"/>
                    </a:cubicBezTo>
                    <a:cubicBezTo>
                      <a:pt x="127" y="67"/>
                      <a:pt x="110" y="63"/>
                      <a:pt x="95" y="59"/>
                    </a:cubicBezTo>
                    <a:cubicBezTo>
                      <a:pt x="79" y="55"/>
                      <a:pt x="64" y="52"/>
                      <a:pt x="56" y="50"/>
                    </a:cubicBezTo>
                    <a:cubicBezTo>
                      <a:pt x="53" y="50"/>
                      <a:pt x="50" y="50"/>
                      <a:pt x="48" y="50"/>
                    </a:cubicBezTo>
                    <a:cubicBezTo>
                      <a:pt x="46" y="50"/>
                      <a:pt x="43" y="51"/>
                      <a:pt x="41" y="52"/>
                    </a:cubicBezTo>
                    <a:cubicBezTo>
                      <a:pt x="38" y="53"/>
                      <a:pt x="32" y="58"/>
                      <a:pt x="29" y="63"/>
                    </a:cubicBezTo>
                    <a:cubicBezTo>
                      <a:pt x="28" y="69"/>
                      <a:pt x="29" y="79"/>
                      <a:pt x="30" y="82"/>
                    </a:cubicBezTo>
                    <a:cubicBezTo>
                      <a:pt x="32" y="85"/>
                      <a:pt x="34" y="88"/>
                      <a:pt x="35" y="89"/>
                    </a:cubicBezTo>
                    <a:cubicBezTo>
                      <a:pt x="37" y="90"/>
                      <a:pt x="40" y="92"/>
                      <a:pt x="41" y="92"/>
                    </a:cubicBezTo>
                    <a:cubicBezTo>
                      <a:pt x="46" y="95"/>
                      <a:pt x="53" y="97"/>
                      <a:pt x="61" y="100"/>
                    </a:cubicBezTo>
                    <a:cubicBezTo>
                      <a:pt x="78" y="104"/>
                      <a:pt x="102" y="109"/>
                      <a:pt x="121" y="112"/>
                    </a:cubicBezTo>
                    <a:cubicBezTo>
                      <a:pt x="132" y="113"/>
                      <a:pt x="141" y="114"/>
                      <a:pt x="146" y="115"/>
                    </a:cubicBezTo>
                    <a:cubicBezTo>
                      <a:pt x="148" y="116"/>
                      <a:pt x="150" y="116"/>
                      <a:pt x="149" y="116"/>
                    </a:cubicBezTo>
                    <a:cubicBezTo>
                      <a:pt x="139" y="95"/>
                      <a:pt x="144" y="83"/>
                      <a:pt x="147" y="80"/>
                    </a:cubicBezTo>
                    <a:cubicBezTo>
                      <a:pt x="150" y="79"/>
                      <a:pt x="153" y="77"/>
                      <a:pt x="154" y="77"/>
                    </a:cubicBezTo>
                    <a:cubicBezTo>
                      <a:pt x="156" y="77"/>
                      <a:pt x="157" y="77"/>
                      <a:pt x="157" y="77"/>
                    </a:cubicBezTo>
                    <a:cubicBezTo>
                      <a:pt x="156" y="77"/>
                      <a:pt x="155" y="77"/>
                      <a:pt x="153" y="77"/>
                    </a:cubicBezTo>
                    <a:cubicBezTo>
                      <a:pt x="150" y="77"/>
                      <a:pt x="146" y="76"/>
                      <a:pt x="141" y="76"/>
                    </a:cubicBezTo>
                    <a:cubicBezTo>
                      <a:pt x="130" y="75"/>
                      <a:pt x="115" y="74"/>
                      <a:pt x="99" y="72"/>
                    </a:cubicBezTo>
                    <a:cubicBezTo>
                      <a:pt x="76" y="70"/>
                      <a:pt x="49" y="66"/>
                      <a:pt x="41" y="63"/>
                    </a:cubicBezTo>
                    <a:cubicBezTo>
                      <a:pt x="36" y="62"/>
                      <a:pt x="38" y="63"/>
                      <a:pt x="42" y="66"/>
                    </a:cubicBezTo>
                    <a:cubicBezTo>
                      <a:pt x="45" y="90"/>
                      <a:pt x="38" y="98"/>
                      <a:pt x="36" y="99"/>
                    </a:cubicBezTo>
                    <a:cubicBezTo>
                      <a:pt x="34" y="100"/>
                      <a:pt x="32" y="100"/>
                      <a:pt x="32" y="100"/>
                    </a:cubicBezTo>
                    <a:cubicBezTo>
                      <a:pt x="32" y="100"/>
                      <a:pt x="34" y="100"/>
                      <a:pt x="37" y="101"/>
                    </a:cubicBezTo>
                    <a:cubicBezTo>
                      <a:pt x="41" y="101"/>
                      <a:pt x="47" y="102"/>
                      <a:pt x="55" y="102"/>
                    </a:cubicBezTo>
                    <a:cubicBezTo>
                      <a:pt x="62" y="103"/>
                      <a:pt x="70" y="104"/>
                      <a:pt x="79" y="105"/>
                    </a:cubicBezTo>
                    <a:cubicBezTo>
                      <a:pt x="88" y="106"/>
                      <a:pt x="97" y="106"/>
                      <a:pt x="105" y="106"/>
                    </a:cubicBezTo>
                    <a:cubicBezTo>
                      <a:pt x="115" y="106"/>
                      <a:pt x="124" y="106"/>
                      <a:pt x="131" y="106"/>
                    </a:cubicBezTo>
                    <a:cubicBezTo>
                      <a:pt x="143" y="106"/>
                      <a:pt x="152" y="106"/>
                      <a:pt x="156" y="106"/>
                    </a:cubicBezTo>
                    <a:cubicBezTo>
                      <a:pt x="161" y="105"/>
                      <a:pt x="165" y="103"/>
                      <a:pt x="170" y="100"/>
                    </a:cubicBezTo>
                    <a:cubicBezTo>
                      <a:pt x="175" y="91"/>
                      <a:pt x="170" y="70"/>
                      <a:pt x="166" y="66"/>
                    </a:cubicBezTo>
                    <a:cubicBezTo>
                      <a:pt x="162" y="64"/>
                      <a:pt x="159" y="63"/>
                      <a:pt x="158" y="63"/>
                    </a:cubicBezTo>
                    <a:cubicBezTo>
                      <a:pt x="156" y="63"/>
                      <a:pt x="154" y="62"/>
                      <a:pt x="151" y="62"/>
                    </a:cubicBezTo>
                    <a:cubicBezTo>
                      <a:pt x="148" y="62"/>
                      <a:pt x="144" y="62"/>
                      <a:pt x="138" y="61"/>
                    </a:cubicBezTo>
                    <a:cubicBezTo>
                      <a:pt x="125" y="61"/>
                      <a:pt x="107" y="60"/>
                      <a:pt x="88" y="58"/>
                    </a:cubicBezTo>
                    <a:cubicBezTo>
                      <a:pt x="61" y="53"/>
                      <a:pt x="33" y="46"/>
                      <a:pt x="31" y="45"/>
                    </a:cubicBezTo>
                    <a:cubicBezTo>
                      <a:pt x="39" y="51"/>
                      <a:pt x="42" y="71"/>
                      <a:pt x="36" y="80"/>
                    </a:cubicBezTo>
                    <a:cubicBezTo>
                      <a:pt x="31" y="83"/>
                      <a:pt x="26" y="85"/>
                      <a:pt x="25" y="85"/>
                    </a:cubicBezTo>
                    <a:cubicBezTo>
                      <a:pt x="24" y="85"/>
                      <a:pt x="23" y="85"/>
                      <a:pt x="24" y="85"/>
                    </a:cubicBezTo>
                    <a:cubicBezTo>
                      <a:pt x="26" y="85"/>
                      <a:pt x="28" y="85"/>
                      <a:pt x="32" y="85"/>
                    </a:cubicBezTo>
                    <a:cubicBezTo>
                      <a:pt x="38" y="85"/>
                      <a:pt x="46" y="85"/>
                      <a:pt x="53" y="85"/>
                    </a:cubicBezTo>
                    <a:lnTo>
                      <a:pt x="53" y="85"/>
                    </a:lnTo>
                    <a:cubicBezTo>
                      <a:pt x="65" y="85"/>
                      <a:pt x="74" y="76"/>
                      <a:pt x="74" y="64"/>
                    </a:cubicBezTo>
                    <a:lnTo>
                      <a:pt x="74" y="64"/>
                    </a:lnTo>
                    <a:cubicBezTo>
                      <a:pt x="74" y="52"/>
                      <a:pt x="65" y="43"/>
                      <a:pt x="53" y="4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
              <p:cNvSpPr/>
              <p:nvPr/>
            </p:nvSpPr>
            <p:spPr>
              <a:xfrm>
                <a:off x="2173" y="2824"/>
                <a:ext cx="79" cy="242"/>
              </a:xfrm>
              <a:custGeom>
                <a:avLst/>
                <a:gdLst/>
                <a:ahLst/>
                <a:cxnLst/>
                <a:rect l="l" t="t" r="r" b="b"/>
                <a:pathLst>
                  <a:path w="81" h="327" extrusionOk="0">
                    <a:moveTo>
                      <a:pt x="80" y="104"/>
                    </a:moveTo>
                    <a:lnTo>
                      <a:pt x="80" y="104"/>
                    </a:lnTo>
                    <a:cubicBezTo>
                      <a:pt x="79" y="100"/>
                      <a:pt x="79" y="98"/>
                      <a:pt x="79" y="100"/>
                    </a:cubicBezTo>
                    <a:lnTo>
                      <a:pt x="79" y="100"/>
                    </a:lnTo>
                    <a:cubicBezTo>
                      <a:pt x="81" y="88"/>
                      <a:pt x="73" y="77"/>
                      <a:pt x="62" y="75"/>
                    </a:cubicBezTo>
                    <a:lnTo>
                      <a:pt x="62" y="75"/>
                    </a:lnTo>
                    <a:cubicBezTo>
                      <a:pt x="50" y="73"/>
                      <a:pt x="39" y="81"/>
                      <a:pt x="37" y="93"/>
                    </a:cubicBezTo>
                    <a:lnTo>
                      <a:pt x="37" y="93"/>
                    </a:lnTo>
                    <a:cubicBezTo>
                      <a:pt x="35" y="105"/>
                      <a:pt x="43" y="115"/>
                      <a:pt x="55" y="117"/>
                    </a:cubicBezTo>
                    <a:lnTo>
                      <a:pt x="55" y="117"/>
                    </a:lnTo>
                    <a:cubicBezTo>
                      <a:pt x="67" y="119"/>
                      <a:pt x="78" y="111"/>
                      <a:pt x="79" y="100"/>
                    </a:cubicBezTo>
                    <a:cubicBezTo>
                      <a:pt x="44" y="112"/>
                      <a:pt x="37" y="97"/>
                      <a:pt x="37" y="97"/>
                    </a:cubicBezTo>
                    <a:lnTo>
                      <a:pt x="37" y="97"/>
                    </a:lnTo>
                    <a:cubicBezTo>
                      <a:pt x="37" y="109"/>
                      <a:pt x="46" y="119"/>
                      <a:pt x="58" y="119"/>
                    </a:cubicBezTo>
                    <a:lnTo>
                      <a:pt x="58" y="119"/>
                    </a:lnTo>
                    <a:cubicBezTo>
                      <a:pt x="70" y="119"/>
                      <a:pt x="80" y="110"/>
                      <a:pt x="80" y="98"/>
                    </a:cubicBezTo>
                    <a:lnTo>
                      <a:pt x="80" y="98"/>
                    </a:lnTo>
                    <a:cubicBezTo>
                      <a:pt x="80" y="86"/>
                      <a:pt x="71" y="76"/>
                      <a:pt x="59" y="76"/>
                    </a:cubicBezTo>
                    <a:lnTo>
                      <a:pt x="59" y="76"/>
                    </a:lnTo>
                    <a:cubicBezTo>
                      <a:pt x="47" y="76"/>
                      <a:pt x="37" y="85"/>
                      <a:pt x="37" y="97"/>
                    </a:cubicBezTo>
                    <a:cubicBezTo>
                      <a:pt x="37" y="98"/>
                      <a:pt x="37" y="99"/>
                      <a:pt x="37" y="102"/>
                    </a:cubicBezTo>
                    <a:lnTo>
                      <a:pt x="37" y="102"/>
                    </a:lnTo>
                    <a:cubicBezTo>
                      <a:pt x="36" y="113"/>
                      <a:pt x="45" y="124"/>
                      <a:pt x="57" y="125"/>
                    </a:cubicBezTo>
                    <a:lnTo>
                      <a:pt x="57" y="125"/>
                    </a:lnTo>
                    <a:cubicBezTo>
                      <a:pt x="68" y="125"/>
                      <a:pt x="79" y="116"/>
                      <a:pt x="79" y="105"/>
                    </a:cubicBezTo>
                    <a:lnTo>
                      <a:pt x="79" y="105"/>
                    </a:lnTo>
                    <a:cubicBezTo>
                      <a:pt x="80" y="93"/>
                      <a:pt x="71" y="83"/>
                      <a:pt x="60" y="82"/>
                    </a:cubicBezTo>
                    <a:lnTo>
                      <a:pt x="60" y="82"/>
                    </a:lnTo>
                    <a:cubicBezTo>
                      <a:pt x="48" y="81"/>
                      <a:pt x="38" y="90"/>
                      <a:pt x="37" y="102"/>
                    </a:cubicBezTo>
                    <a:cubicBezTo>
                      <a:pt x="36" y="106"/>
                      <a:pt x="36" y="114"/>
                      <a:pt x="35" y="123"/>
                    </a:cubicBezTo>
                    <a:cubicBezTo>
                      <a:pt x="33" y="141"/>
                      <a:pt x="31" y="165"/>
                      <a:pt x="27" y="190"/>
                    </a:cubicBezTo>
                    <a:cubicBezTo>
                      <a:pt x="24" y="215"/>
                      <a:pt x="21" y="241"/>
                      <a:pt x="18" y="262"/>
                    </a:cubicBezTo>
                    <a:cubicBezTo>
                      <a:pt x="16" y="272"/>
                      <a:pt x="15" y="281"/>
                      <a:pt x="14" y="287"/>
                    </a:cubicBezTo>
                    <a:cubicBezTo>
                      <a:pt x="13" y="293"/>
                      <a:pt x="12" y="296"/>
                      <a:pt x="12" y="298"/>
                    </a:cubicBezTo>
                    <a:cubicBezTo>
                      <a:pt x="12" y="299"/>
                      <a:pt x="12" y="298"/>
                      <a:pt x="13" y="296"/>
                    </a:cubicBezTo>
                    <a:cubicBezTo>
                      <a:pt x="13" y="294"/>
                      <a:pt x="28" y="283"/>
                      <a:pt x="48" y="289"/>
                    </a:cubicBezTo>
                    <a:lnTo>
                      <a:pt x="48" y="289"/>
                    </a:lnTo>
                    <a:cubicBezTo>
                      <a:pt x="40" y="280"/>
                      <a:pt x="26" y="280"/>
                      <a:pt x="18" y="288"/>
                    </a:cubicBezTo>
                    <a:lnTo>
                      <a:pt x="18" y="288"/>
                    </a:lnTo>
                    <a:cubicBezTo>
                      <a:pt x="9" y="296"/>
                      <a:pt x="9" y="310"/>
                      <a:pt x="17" y="318"/>
                    </a:cubicBezTo>
                    <a:lnTo>
                      <a:pt x="17" y="318"/>
                    </a:lnTo>
                    <a:cubicBezTo>
                      <a:pt x="26" y="327"/>
                      <a:pt x="39" y="327"/>
                      <a:pt x="48" y="319"/>
                    </a:cubicBezTo>
                    <a:lnTo>
                      <a:pt x="48" y="319"/>
                    </a:lnTo>
                    <a:cubicBezTo>
                      <a:pt x="56" y="311"/>
                      <a:pt x="56" y="297"/>
                      <a:pt x="48" y="289"/>
                    </a:cubicBezTo>
                    <a:cubicBezTo>
                      <a:pt x="53" y="296"/>
                      <a:pt x="54" y="300"/>
                      <a:pt x="54" y="301"/>
                    </a:cubicBezTo>
                    <a:cubicBezTo>
                      <a:pt x="54" y="299"/>
                      <a:pt x="54" y="292"/>
                      <a:pt x="54" y="283"/>
                    </a:cubicBezTo>
                    <a:cubicBezTo>
                      <a:pt x="55" y="264"/>
                      <a:pt x="58" y="232"/>
                      <a:pt x="62" y="198"/>
                    </a:cubicBezTo>
                    <a:cubicBezTo>
                      <a:pt x="64" y="184"/>
                      <a:pt x="65" y="169"/>
                      <a:pt x="67" y="155"/>
                    </a:cubicBezTo>
                    <a:cubicBezTo>
                      <a:pt x="70" y="128"/>
                      <a:pt x="73" y="103"/>
                      <a:pt x="75" y="82"/>
                    </a:cubicBezTo>
                    <a:cubicBezTo>
                      <a:pt x="76" y="68"/>
                      <a:pt x="77" y="56"/>
                      <a:pt x="77" y="46"/>
                    </a:cubicBezTo>
                    <a:cubicBezTo>
                      <a:pt x="78" y="33"/>
                      <a:pt x="78" y="22"/>
                      <a:pt x="76" y="12"/>
                    </a:cubicBezTo>
                    <a:cubicBezTo>
                      <a:pt x="74" y="8"/>
                      <a:pt x="70" y="5"/>
                      <a:pt x="68" y="3"/>
                    </a:cubicBezTo>
                    <a:cubicBezTo>
                      <a:pt x="64" y="1"/>
                      <a:pt x="56" y="0"/>
                      <a:pt x="51" y="0"/>
                    </a:cubicBezTo>
                    <a:cubicBezTo>
                      <a:pt x="45" y="3"/>
                      <a:pt x="39" y="8"/>
                      <a:pt x="37" y="10"/>
                    </a:cubicBezTo>
                    <a:cubicBezTo>
                      <a:pt x="36" y="13"/>
                      <a:pt x="35" y="17"/>
                      <a:pt x="34" y="19"/>
                    </a:cubicBezTo>
                    <a:cubicBezTo>
                      <a:pt x="32" y="27"/>
                      <a:pt x="30" y="41"/>
                      <a:pt x="28" y="57"/>
                    </a:cubicBezTo>
                    <a:cubicBezTo>
                      <a:pt x="23" y="86"/>
                      <a:pt x="17" y="121"/>
                      <a:pt x="12" y="148"/>
                    </a:cubicBezTo>
                    <a:cubicBezTo>
                      <a:pt x="9" y="163"/>
                      <a:pt x="7" y="176"/>
                      <a:pt x="6" y="184"/>
                    </a:cubicBezTo>
                    <a:cubicBezTo>
                      <a:pt x="5" y="189"/>
                      <a:pt x="5" y="192"/>
                      <a:pt x="4" y="194"/>
                    </a:cubicBezTo>
                    <a:cubicBezTo>
                      <a:pt x="4" y="195"/>
                      <a:pt x="4" y="194"/>
                      <a:pt x="4" y="193"/>
                    </a:cubicBezTo>
                    <a:lnTo>
                      <a:pt x="4" y="193"/>
                    </a:lnTo>
                    <a:cubicBezTo>
                      <a:pt x="0" y="205"/>
                      <a:pt x="6" y="217"/>
                      <a:pt x="18" y="221"/>
                    </a:cubicBezTo>
                    <a:lnTo>
                      <a:pt x="18" y="221"/>
                    </a:lnTo>
                    <a:cubicBezTo>
                      <a:pt x="29" y="224"/>
                      <a:pt x="41" y="218"/>
                      <a:pt x="45" y="207"/>
                    </a:cubicBezTo>
                    <a:lnTo>
                      <a:pt x="45" y="207"/>
                    </a:lnTo>
                    <a:cubicBezTo>
                      <a:pt x="49" y="196"/>
                      <a:pt x="43" y="184"/>
                      <a:pt x="32" y="180"/>
                    </a:cubicBezTo>
                    <a:lnTo>
                      <a:pt x="32" y="180"/>
                    </a:lnTo>
                    <a:cubicBezTo>
                      <a:pt x="20" y="176"/>
                      <a:pt x="8" y="182"/>
                      <a:pt x="4" y="193"/>
                    </a:cubicBezTo>
                    <a:cubicBezTo>
                      <a:pt x="5" y="192"/>
                      <a:pt x="19" y="180"/>
                      <a:pt x="43" y="191"/>
                    </a:cubicBezTo>
                    <a:lnTo>
                      <a:pt x="43" y="191"/>
                    </a:lnTo>
                    <a:cubicBezTo>
                      <a:pt x="38" y="180"/>
                      <a:pt x="25" y="176"/>
                      <a:pt x="14" y="182"/>
                    </a:cubicBezTo>
                    <a:lnTo>
                      <a:pt x="14" y="182"/>
                    </a:lnTo>
                    <a:cubicBezTo>
                      <a:pt x="4" y="187"/>
                      <a:pt x="0" y="200"/>
                      <a:pt x="6" y="210"/>
                    </a:cubicBezTo>
                    <a:lnTo>
                      <a:pt x="6" y="210"/>
                    </a:lnTo>
                    <a:cubicBezTo>
                      <a:pt x="11" y="221"/>
                      <a:pt x="24" y="225"/>
                      <a:pt x="34" y="219"/>
                    </a:cubicBezTo>
                    <a:lnTo>
                      <a:pt x="34" y="219"/>
                    </a:lnTo>
                    <a:cubicBezTo>
                      <a:pt x="45" y="214"/>
                      <a:pt x="49" y="201"/>
                      <a:pt x="43" y="191"/>
                    </a:cubicBezTo>
                    <a:cubicBezTo>
                      <a:pt x="46" y="197"/>
                      <a:pt x="46" y="200"/>
                      <a:pt x="46" y="201"/>
                    </a:cubicBezTo>
                    <a:lnTo>
                      <a:pt x="46" y="201"/>
                    </a:lnTo>
                    <a:cubicBezTo>
                      <a:pt x="46" y="189"/>
                      <a:pt x="37" y="179"/>
                      <a:pt x="25" y="179"/>
                    </a:cubicBezTo>
                    <a:lnTo>
                      <a:pt x="25" y="179"/>
                    </a:lnTo>
                    <a:cubicBezTo>
                      <a:pt x="13" y="178"/>
                      <a:pt x="3" y="187"/>
                      <a:pt x="3" y="199"/>
                    </a:cubicBezTo>
                    <a:lnTo>
                      <a:pt x="3" y="199"/>
                    </a:lnTo>
                    <a:cubicBezTo>
                      <a:pt x="3" y="211"/>
                      <a:pt x="12" y="221"/>
                      <a:pt x="24" y="221"/>
                    </a:cubicBezTo>
                    <a:lnTo>
                      <a:pt x="24" y="221"/>
                    </a:lnTo>
                    <a:cubicBezTo>
                      <a:pt x="35" y="222"/>
                      <a:pt x="45" y="213"/>
                      <a:pt x="46" y="201"/>
                    </a:cubicBezTo>
                    <a:cubicBezTo>
                      <a:pt x="46" y="196"/>
                      <a:pt x="49" y="172"/>
                      <a:pt x="56" y="146"/>
                    </a:cubicBezTo>
                    <a:lnTo>
                      <a:pt x="56" y="146"/>
                    </a:lnTo>
                    <a:cubicBezTo>
                      <a:pt x="59" y="134"/>
                      <a:pt x="52" y="122"/>
                      <a:pt x="41" y="119"/>
                    </a:cubicBezTo>
                    <a:lnTo>
                      <a:pt x="41" y="119"/>
                    </a:lnTo>
                    <a:cubicBezTo>
                      <a:pt x="29" y="116"/>
                      <a:pt x="17" y="123"/>
                      <a:pt x="14" y="134"/>
                    </a:cubicBezTo>
                    <a:cubicBezTo>
                      <a:pt x="7" y="164"/>
                      <a:pt x="3" y="191"/>
                      <a:pt x="3" y="199"/>
                    </a:cubicBezTo>
                    <a:cubicBezTo>
                      <a:pt x="3" y="200"/>
                      <a:pt x="3" y="204"/>
                      <a:pt x="6" y="210"/>
                    </a:cubicBezTo>
                    <a:cubicBezTo>
                      <a:pt x="30" y="221"/>
                      <a:pt x="44" y="209"/>
                      <a:pt x="45" y="207"/>
                    </a:cubicBezTo>
                    <a:cubicBezTo>
                      <a:pt x="45" y="206"/>
                      <a:pt x="46" y="204"/>
                      <a:pt x="46" y="203"/>
                    </a:cubicBezTo>
                    <a:cubicBezTo>
                      <a:pt x="47" y="200"/>
                      <a:pt x="47" y="196"/>
                      <a:pt x="48" y="191"/>
                    </a:cubicBezTo>
                    <a:cubicBezTo>
                      <a:pt x="50" y="183"/>
                      <a:pt x="52" y="170"/>
                      <a:pt x="54" y="155"/>
                    </a:cubicBezTo>
                    <a:cubicBezTo>
                      <a:pt x="59" y="129"/>
                      <a:pt x="65" y="94"/>
                      <a:pt x="70" y="64"/>
                    </a:cubicBezTo>
                    <a:cubicBezTo>
                      <a:pt x="73" y="47"/>
                      <a:pt x="75" y="34"/>
                      <a:pt x="76" y="28"/>
                    </a:cubicBezTo>
                    <a:cubicBezTo>
                      <a:pt x="76" y="29"/>
                      <a:pt x="75" y="31"/>
                      <a:pt x="74" y="33"/>
                    </a:cubicBezTo>
                    <a:cubicBezTo>
                      <a:pt x="73" y="34"/>
                      <a:pt x="67" y="39"/>
                      <a:pt x="61" y="42"/>
                    </a:cubicBezTo>
                    <a:cubicBezTo>
                      <a:pt x="57" y="42"/>
                      <a:pt x="48" y="41"/>
                      <a:pt x="45" y="39"/>
                    </a:cubicBezTo>
                    <a:cubicBezTo>
                      <a:pt x="42" y="37"/>
                      <a:pt x="39" y="34"/>
                      <a:pt x="38" y="33"/>
                    </a:cubicBezTo>
                    <a:cubicBezTo>
                      <a:pt x="36" y="22"/>
                      <a:pt x="35" y="31"/>
                      <a:pt x="34" y="44"/>
                    </a:cubicBezTo>
                    <a:cubicBezTo>
                      <a:pt x="34" y="54"/>
                      <a:pt x="33" y="65"/>
                      <a:pt x="32" y="78"/>
                    </a:cubicBezTo>
                    <a:cubicBezTo>
                      <a:pt x="30" y="98"/>
                      <a:pt x="27" y="123"/>
                      <a:pt x="24" y="150"/>
                    </a:cubicBezTo>
                    <a:cubicBezTo>
                      <a:pt x="23" y="164"/>
                      <a:pt x="21" y="179"/>
                      <a:pt x="19" y="193"/>
                    </a:cubicBezTo>
                    <a:cubicBezTo>
                      <a:pt x="16" y="227"/>
                      <a:pt x="12" y="260"/>
                      <a:pt x="11" y="281"/>
                    </a:cubicBezTo>
                    <a:cubicBezTo>
                      <a:pt x="11" y="292"/>
                      <a:pt x="11" y="300"/>
                      <a:pt x="11" y="305"/>
                    </a:cubicBezTo>
                    <a:cubicBezTo>
                      <a:pt x="11" y="307"/>
                      <a:pt x="13" y="311"/>
                      <a:pt x="17" y="318"/>
                    </a:cubicBezTo>
                    <a:cubicBezTo>
                      <a:pt x="37" y="325"/>
                      <a:pt x="52" y="313"/>
                      <a:pt x="53" y="310"/>
                    </a:cubicBezTo>
                    <a:cubicBezTo>
                      <a:pt x="54" y="308"/>
                      <a:pt x="54" y="306"/>
                      <a:pt x="54" y="305"/>
                    </a:cubicBezTo>
                    <a:cubicBezTo>
                      <a:pt x="55" y="302"/>
                      <a:pt x="55" y="299"/>
                      <a:pt x="56" y="294"/>
                    </a:cubicBezTo>
                    <a:cubicBezTo>
                      <a:pt x="57" y="288"/>
                      <a:pt x="59" y="279"/>
                      <a:pt x="60" y="268"/>
                    </a:cubicBezTo>
                    <a:cubicBezTo>
                      <a:pt x="63" y="247"/>
                      <a:pt x="67" y="221"/>
                      <a:pt x="70" y="196"/>
                    </a:cubicBezTo>
                    <a:cubicBezTo>
                      <a:pt x="73" y="170"/>
                      <a:pt x="76" y="145"/>
                      <a:pt x="78" y="127"/>
                    </a:cubicBezTo>
                    <a:cubicBezTo>
                      <a:pt x="78" y="117"/>
                      <a:pt x="79" y="110"/>
                      <a:pt x="79" y="105"/>
                    </a:cubicBezTo>
                    <a:cubicBezTo>
                      <a:pt x="80" y="102"/>
                      <a:pt x="80" y="100"/>
                      <a:pt x="80" y="98"/>
                    </a:cubicBezTo>
                    <a:cubicBezTo>
                      <a:pt x="80" y="96"/>
                      <a:pt x="72" y="80"/>
                      <a:pt x="39" y="87"/>
                    </a:cubicBezTo>
                    <a:cubicBezTo>
                      <a:pt x="37" y="96"/>
                      <a:pt x="37" y="101"/>
                      <a:pt x="37" y="106"/>
                    </a:cubicBezTo>
                    <a:lnTo>
                      <a:pt x="37" y="106"/>
                    </a:lnTo>
                    <a:cubicBezTo>
                      <a:pt x="37" y="118"/>
                      <a:pt x="47" y="127"/>
                      <a:pt x="59" y="127"/>
                    </a:cubicBezTo>
                    <a:lnTo>
                      <a:pt x="59" y="127"/>
                    </a:lnTo>
                    <a:cubicBezTo>
                      <a:pt x="71" y="126"/>
                      <a:pt x="80" y="116"/>
                      <a:pt x="80" y="10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
              <p:cNvSpPr/>
              <p:nvPr/>
            </p:nvSpPr>
            <p:spPr>
              <a:xfrm>
                <a:off x="2220" y="2736"/>
                <a:ext cx="56" cy="160"/>
              </a:xfrm>
              <a:custGeom>
                <a:avLst/>
                <a:gdLst/>
                <a:ahLst/>
                <a:cxnLst/>
                <a:rect l="l" t="t" r="r" b="b"/>
                <a:pathLst>
                  <a:path w="57" h="216" extrusionOk="0">
                    <a:moveTo>
                      <a:pt x="53" y="17"/>
                    </a:moveTo>
                    <a:lnTo>
                      <a:pt x="53" y="17"/>
                    </a:lnTo>
                    <a:cubicBezTo>
                      <a:pt x="52" y="15"/>
                      <a:pt x="49" y="10"/>
                      <a:pt x="46" y="7"/>
                    </a:cubicBezTo>
                    <a:lnTo>
                      <a:pt x="46" y="7"/>
                    </a:lnTo>
                    <a:cubicBezTo>
                      <a:pt x="36" y="0"/>
                      <a:pt x="23" y="2"/>
                      <a:pt x="16" y="11"/>
                    </a:cubicBezTo>
                    <a:lnTo>
                      <a:pt x="16" y="11"/>
                    </a:lnTo>
                    <a:cubicBezTo>
                      <a:pt x="9" y="21"/>
                      <a:pt x="11" y="34"/>
                      <a:pt x="20" y="41"/>
                    </a:cubicBezTo>
                    <a:lnTo>
                      <a:pt x="20" y="41"/>
                    </a:lnTo>
                    <a:cubicBezTo>
                      <a:pt x="30" y="49"/>
                      <a:pt x="43" y="47"/>
                      <a:pt x="50" y="37"/>
                    </a:cubicBezTo>
                    <a:lnTo>
                      <a:pt x="50" y="37"/>
                    </a:lnTo>
                    <a:cubicBezTo>
                      <a:pt x="57" y="28"/>
                      <a:pt x="55" y="14"/>
                      <a:pt x="46" y="7"/>
                    </a:cubicBezTo>
                    <a:cubicBezTo>
                      <a:pt x="41" y="4"/>
                      <a:pt x="30" y="3"/>
                      <a:pt x="25" y="4"/>
                    </a:cubicBezTo>
                    <a:lnTo>
                      <a:pt x="25" y="4"/>
                    </a:lnTo>
                    <a:cubicBezTo>
                      <a:pt x="14" y="8"/>
                      <a:pt x="9" y="21"/>
                      <a:pt x="13" y="32"/>
                    </a:cubicBezTo>
                    <a:lnTo>
                      <a:pt x="13" y="32"/>
                    </a:lnTo>
                    <a:cubicBezTo>
                      <a:pt x="17" y="43"/>
                      <a:pt x="29" y="48"/>
                      <a:pt x="40" y="44"/>
                    </a:cubicBezTo>
                    <a:lnTo>
                      <a:pt x="40" y="44"/>
                    </a:lnTo>
                    <a:cubicBezTo>
                      <a:pt x="51" y="40"/>
                      <a:pt x="57" y="28"/>
                      <a:pt x="53" y="17"/>
                    </a:cubicBezTo>
                    <a:lnTo>
                      <a:pt x="53" y="17"/>
                    </a:lnTo>
                    <a:cubicBezTo>
                      <a:pt x="49" y="6"/>
                      <a:pt x="37" y="0"/>
                      <a:pt x="25" y="4"/>
                    </a:cubicBezTo>
                    <a:cubicBezTo>
                      <a:pt x="19" y="7"/>
                      <a:pt x="15" y="12"/>
                      <a:pt x="14" y="14"/>
                    </a:cubicBezTo>
                    <a:lnTo>
                      <a:pt x="14" y="14"/>
                    </a:lnTo>
                    <a:cubicBezTo>
                      <a:pt x="8" y="24"/>
                      <a:pt x="11" y="37"/>
                      <a:pt x="21" y="43"/>
                    </a:cubicBezTo>
                    <a:lnTo>
                      <a:pt x="21" y="43"/>
                    </a:lnTo>
                    <a:cubicBezTo>
                      <a:pt x="31" y="49"/>
                      <a:pt x="45" y="46"/>
                      <a:pt x="51" y="36"/>
                    </a:cubicBezTo>
                    <a:lnTo>
                      <a:pt x="51" y="36"/>
                    </a:lnTo>
                    <a:cubicBezTo>
                      <a:pt x="57" y="26"/>
                      <a:pt x="53" y="12"/>
                      <a:pt x="43" y="6"/>
                    </a:cubicBezTo>
                    <a:lnTo>
                      <a:pt x="43" y="6"/>
                    </a:lnTo>
                    <a:cubicBezTo>
                      <a:pt x="33" y="0"/>
                      <a:pt x="20" y="4"/>
                      <a:pt x="14" y="14"/>
                    </a:cubicBezTo>
                    <a:cubicBezTo>
                      <a:pt x="13" y="16"/>
                      <a:pt x="11" y="19"/>
                      <a:pt x="11" y="21"/>
                    </a:cubicBezTo>
                    <a:cubicBezTo>
                      <a:pt x="9" y="29"/>
                      <a:pt x="8" y="38"/>
                      <a:pt x="8" y="47"/>
                    </a:cubicBezTo>
                    <a:cubicBezTo>
                      <a:pt x="8" y="53"/>
                      <a:pt x="8" y="59"/>
                      <a:pt x="8" y="68"/>
                    </a:cubicBezTo>
                    <a:cubicBezTo>
                      <a:pt x="8" y="75"/>
                      <a:pt x="8" y="83"/>
                      <a:pt x="8" y="91"/>
                    </a:cubicBezTo>
                    <a:cubicBezTo>
                      <a:pt x="8" y="104"/>
                      <a:pt x="8" y="118"/>
                      <a:pt x="8" y="132"/>
                    </a:cubicBezTo>
                    <a:cubicBezTo>
                      <a:pt x="7" y="149"/>
                      <a:pt x="7" y="165"/>
                      <a:pt x="7" y="176"/>
                    </a:cubicBezTo>
                    <a:cubicBezTo>
                      <a:pt x="6" y="183"/>
                      <a:pt x="6" y="186"/>
                      <a:pt x="6" y="186"/>
                    </a:cubicBezTo>
                    <a:lnTo>
                      <a:pt x="6" y="186"/>
                    </a:lnTo>
                    <a:cubicBezTo>
                      <a:pt x="3" y="197"/>
                      <a:pt x="11" y="209"/>
                      <a:pt x="22" y="212"/>
                    </a:cubicBezTo>
                    <a:lnTo>
                      <a:pt x="22" y="212"/>
                    </a:lnTo>
                    <a:cubicBezTo>
                      <a:pt x="34" y="214"/>
                      <a:pt x="45" y="207"/>
                      <a:pt x="48" y="196"/>
                    </a:cubicBezTo>
                    <a:lnTo>
                      <a:pt x="48" y="196"/>
                    </a:lnTo>
                    <a:cubicBezTo>
                      <a:pt x="50" y="184"/>
                      <a:pt x="43" y="173"/>
                      <a:pt x="32" y="170"/>
                    </a:cubicBezTo>
                    <a:lnTo>
                      <a:pt x="32" y="170"/>
                    </a:lnTo>
                    <a:cubicBezTo>
                      <a:pt x="20" y="167"/>
                      <a:pt x="9" y="174"/>
                      <a:pt x="6" y="186"/>
                    </a:cubicBezTo>
                    <a:cubicBezTo>
                      <a:pt x="7" y="184"/>
                      <a:pt x="36" y="172"/>
                      <a:pt x="45" y="181"/>
                    </a:cubicBezTo>
                    <a:lnTo>
                      <a:pt x="45" y="181"/>
                    </a:lnTo>
                    <a:cubicBezTo>
                      <a:pt x="40" y="171"/>
                      <a:pt x="27" y="167"/>
                      <a:pt x="16" y="172"/>
                    </a:cubicBezTo>
                    <a:lnTo>
                      <a:pt x="16" y="172"/>
                    </a:lnTo>
                    <a:cubicBezTo>
                      <a:pt x="6" y="178"/>
                      <a:pt x="2" y="191"/>
                      <a:pt x="7" y="201"/>
                    </a:cubicBezTo>
                    <a:lnTo>
                      <a:pt x="7" y="201"/>
                    </a:lnTo>
                    <a:cubicBezTo>
                      <a:pt x="13" y="212"/>
                      <a:pt x="26" y="216"/>
                      <a:pt x="36" y="210"/>
                    </a:cubicBezTo>
                    <a:lnTo>
                      <a:pt x="36" y="210"/>
                    </a:lnTo>
                    <a:cubicBezTo>
                      <a:pt x="47" y="205"/>
                      <a:pt x="51" y="192"/>
                      <a:pt x="45" y="181"/>
                    </a:cubicBezTo>
                    <a:cubicBezTo>
                      <a:pt x="47" y="185"/>
                      <a:pt x="47" y="186"/>
                      <a:pt x="47" y="185"/>
                    </a:cubicBezTo>
                    <a:lnTo>
                      <a:pt x="47" y="185"/>
                    </a:lnTo>
                    <a:cubicBezTo>
                      <a:pt x="45" y="173"/>
                      <a:pt x="34" y="165"/>
                      <a:pt x="23" y="167"/>
                    </a:cubicBezTo>
                    <a:lnTo>
                      <a:pt x="23" y="167"/>
                    </a:lnTo>
                    <a:cubicBezTo>
                      <a:pt x="11" y="168"/>
                      <a:pt x="3" y="179"/>
                      <a:pt x="4" y="191"/>
                    </a:cubicBezTo>
                    <a:lnTo>
                      <a:pt x="4" y="191"/>
                    </a:lnTo>
                    <a:cubicBezTo>
                      <a:pt x="6" y="203"/>
                      <a:pt x="17" y="211"/>
                      <a:pt x="28" y="209"/>
                    </a:cubicBezTo>
                    <a:lnTo>
                      <a:pt x="28" y="209"/>
                    </a:lnTo>
                    <a:cubicBezTo>
                      <a:pt x="40" y="208"/>
                      <a:pt x="48" y="197"/>
                      <a:pt x="47" y="185"/>
                    </a:cubicBezTo>
                    <a:cubicBezTo>
                      <a:pt x="46" y="179"/>
                      <a:pt x="45" y="162"/>
                      <a:pt x="44" y="133"/>
                    </a:cubicBezTo>
                    <a:lnTo>
                      <a:pt x="44" y="133"/>
                    </a:lnTo>
                    <a:cubicBezTo>
                      <a:pt x="43" y="121"/>
                      <a:pt x="33" y="112"/>
                      <a:pt x="21" y="112"/>
                    </a:cubicBezTo>
                    <a:lnTo>
                      <a:pt x="21" y="112"/>
                    </a:lnTo>
                    <a:cubicBezTo>
                      <a:pt x="9" y="113"/>
                      <a:pt x="0" y="123"/>
                      <a:pt x="1" y="135"/>
                    </a:cubicBezTo>
                    <a:cubicBezTo>
                      <a:pt x="2" y="164"/>
                      <a:pt x="3" y="183"/>
                      <a:pt x="4" y="191"/>
                    </a:cubicBezTo>
                    <a:cubicBezTo>
                      <a:pt x="5" y="193"/>
                      <a:pt x="6" y="197"/>
                      <a:pt x="7" y="201"/>
                    </a:cubicBezTo>
                    <a:cubicBezTo>
                      <a:pt x="17" y="211"/>
                      <a:pt x="47" y="199"/>
                      <a:pt x="48" y="196"/>
                    </a:cubicBezTo>
                    <a:cubicBezTo>
                      <a:pt x="49" y="192"/>
                      <a:pt x="49" y="186"/>
                      <a:pt x="49" y="178"/>
                    </a:cubicBezTo>
                    <a:cubicBezTo>
                      <a:pt x="50" y="166"/>
                      <a:pt x="50" y="150"/>
                      <a:pt x="50" y="132"/>
                    </a:cubicBezTo>
                    <a:cubicBezTo>
                      <a:pt x="51" y="118"/>
                      <a:pt x="51" y="104"/>
                      <a:pt x="51" y="91"/>
                    </a:cubicBezTo>
                    <a:cubicBezTo>
                      <a:pt x="51" y="83"/>
                      <a:pt x="51" y="75"/>
                      <a:pt x="51" y="68"/>
                    </a:cubicBezTo>
                    <a:cubicBezTo>
                      <a:pt x="51" y="59"/>
                      <a:pt x="51" y="52"/>
                      <a:pt x="51" y="47"/>
                    </a:cubicBezTo>
                    <a:cubicBezTo>
                      <a:pt x="51" y="39"/>
                      <a:pt x="51" y="35"/>
                      <a:pt x="52" y="34"/>
                    </a:cubicBezTo>
                    <a:cubicBezTo>
                      <a:pt x="52" y="34"/>
                      <a:pt x="51" y="35"/>
                      <a:pt x="51" y="36"/>
                    </a:cubicBezTo>
                    <a:cubicBezTo>
                      <a:pt x="50" y="37"/>
                      <a:pt x="46" y="41"/>
                      <a:pt x="40" y="44"/>
                    </a:cubicBezTo>
                    <a:cubicBezTo>
                      <a:pt x="36" y="45"/>
                      <a:pt x="25" y="44"/>
                      <a:pt x="20" y="41"/>
                    </a:cubicBezTo>
                    <a:cubicBezTo>
                      <a:pt x="17" y="39"/>
                      <a:pt x="14" y="34"/>
                      <a:pt x="13" y="32"/>
                    </a:cubicBezTo>
                    <a:lnTo>
                      <a:pt x="13" y="32"/>
                    </a:lnTo>
                    <a:cubicBezTo>
                      <a:pt x="17" y="43"/>
                      <a:pt x="30" y="49"/>
                      <a:pt x="41" y="45"/>
                    </a:cubicBezTo>
                    <a:lnTo>
                      <a:pt x="41" y="45"/>
                    </a:lnTo>
                    <a:cubicBezTo>
                      <a:pt x="52" y="40"/>
                      <a:pt x="57" y="28"/>
                      <a:pt x="53" y="1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
              <p:cNvSpPr/>
              <p:nvPr/>
            </p:nvSpPr>
            <p:spPr>
              <a:xfrm>
                <a:off x="2096" y="2708"/>
                <a:ext cx="207" cy="454"/>
              </a:xfrm>
              <a:custGeom>
                <a:avLst/>
                <a:gdLst/>
                <a:ahLst/>
                <a:cxnLst/>
                <a:rect l="l" t="t" r="r" b="b"/>
                <a:pathLst>
                  <a:path w="211" h="615" extrusionOk="0">
                    <a:moveTo>
                      <a:pt x="179" y="48"/>
                    </a:moveTo>
                    <a:lnTo>
                      <a:pt x="179" y="48"/>
                    </a:lnTo>
                    <a:cubicBezTo>
                      <a:pt x="179" y="47"/>
                      <a:pt x="179" y="47"/>
                      <a:pt x="179" y="47"/>
                    </a:cubicBezTo>
                    <a:lnTo>
                      <a:pt x="179" y="47"/>
                    </a:lnTo>
                    <a:cubicBezTo>
                      <a:pt x="184" y="36"/>
                      <a:pt x="179" y="24"/>
                      <a:pt x="168" y="19"/>
                    </a:cubicBezTo>
                    <a:lnTo>
                      <a:pt x="168" y="19"/>
                    </a:lnTo>
                    <a:cubicBezTo>
                      <a:pt x="157" y="15"/>
                      <a:pt x="144" y="20"/>
                      <a:pt x="140" y="31"/>
                    </a:cubicBezTo>
                    <a:lnTo>
                      <a:pt x="140" y="31"/>
                    </a:lnTo>
                    <a:cubicBezTo>
                      <a:pt x="135" y="42"/>
                      <a:pt x="140" y="54"/>
                      <a:pt x="151" y="59"/>
                    </a:cubicBezTo>
                    <a:lnTo>
                      <a:pt x="151" y="59"/>
                    </a:lnTo>
                    <a:cubicBezTo>
                      <a:pt x="162" y="63"/>
                      <a:pt x="175" y="58"/>
                      <a:pt x="179" y="47"/>
                    </a:cubicBezTo>
                    <a:cubicBezTo>
                      <a:pt x="179" y="48"/>
                      <a:pt x="179" y="49"/>
                      <a:pt x="178" y="50"/>
                    </a:cubicBezTo>
                    <a:lnTo>
                      <a:pt x="178" y="50"/>
                    </a:lnTo>
                    <a:cubicBezTo>
                      <a:pt x="184" y="40"/>
                      <a:pt x="181" y="27"/>
                      <a:pt x="171" y="20"/>
                    </a:cubicBezTo>
                    <a:lnTo>
                      <a:pt x="171" y="20"/>
                    </a:lnTo>
                    <a:cubicBezTo>
                      <a:pt x="161" y="14"/>
                      <a:pt x="148" y="17"/>
                      <a:pt x="142" y="27"/>
                    </a:cubicBezTo>
                    <a:lnTo>
                      <a:pt x="142" y="27"/>
                    </a:lnTo>
                    <a:cubicBezTo>
                      <a:pt x="135" y="37"/>
                      <a:pt x="138" y="50"/>
                      <a:pt x="148" y="57"/>
                    </a:cubicBezTo>
                    <a:lnTo>
                      <a:pt x="148" y="57"/>
                    </a:lnTo>
                    <a:cubicBezTo>
                      <a:pt x="158" y="63"/>
                      <a:pt x="172" y="60"/>
                      <a:pt x="178" y="50"/>
                    </a:cubicBezTo>
                    <a:cubicBezTo>
                      <a:pt x="177" y="51"/>
                      <a:pt x="171" y="57"/>
                      <a:pt x="163" y="59"/>
                    </a:cubicBezTo>
                    <a:lnTo>
                      <a:pt x="163" y="59"/>
                    </a:lnTo>
                    <a:cubicBezTo>
                      <a:pt x="175" y="58"/>
                      <a:pt x="183" y="47"/>
                      <a:pt x="181" y="35"/>
                    </a:cubicBezTo>
                    <a:lnTo>
                      <a:pt x="181" y="35"/>
                    </a:lnTo>
                    <a:cubicBezTo>
                      <a:pt x="180" y="23"/>
                      <a:pt x="169" y="15"/>
                      <a:pt x="157" y="17"/>
                    </a:cubicBezTo>
                    <a:lnTo>
                      <a:pt x="157" y="17"/>
                    </a:lnTo>
                    <a:cubicBezTo>
                      <a:pt x="145" y="19"/>
                      <a:pt x="137" y="30"/>
                      <a:pt x="139" y="41"/>
                    </a:cubicBezTo>
                    <a:lnTo>
                      <a:pt x="139" y="41"/>
                    </a:lnTo>
                    <a:cubicBezTo>
                      <a:pt x="141" y="53"/>
                      <a:pt x="151" y="61"/>
                      <a:pt x="163" y="59"/>
                    </a:cubicBezTo>
                    <a:cubicBezTo>
                      <a:pt x="152" y="58"/>
                      <a:pt x="141" y="47"/>
                      <a:pt x="140" y="44"/>
                    </a:cubicBezTo>
                    <a:cubicBezTo>
                      <a:pt x="139" y="42"/>
                      <a:pt x="139" y="40"/>
                      <a:pt x="139" y="39"/>
                    </a:cubicBezTo>
                    <a:cubicBezTo>
                      <a:pt x="139" y="39"/>
                      <a:pt x="139" y="38"/>
                      <a:pt x="139" y="38"/>
                    </a:cubicBezTo>
                    <a:cubicBezTo>
                      <a:pt x="139" y="39"/>
                      <a:pt x="138" y="43"/>
                      <a:pt x="137" y="48"/>
                    </a:cubicBezTo>
                    <a:cubicBezTo>
                      <a:pt x="136" y="53"/>
                      <a:pt x="134" y="59"/>
                      <a:pt x="133" y="64"/>
                    </a:cubicBezTo>
                    <a:cubicBezTo>
                      <a:pt x="131" y="71"/>
                      <a:pt x="130" y="77"/>
                      <a:pt x="128" y="89"/>
                    </a:cubicBezTo>
                    <a:cubicBezTo>
                      <a:pt x="127" y="93"/>
                      <a:pt x="127" y="99"/>
                      <a:pt x="126" y="105"/>
                    </a:cubicBezTo>
                    <a:cubicBezTo>
                      <a:pt x="123" y="127"/>
                      <a:pt x="119" y="158"/>
                      <a:pt x="116" y="178"/>
                    </a:cubicBezTo>
                    <a:cubicBezTo>
                      <a:pt x="115" y="184"/>
                      <a:pt x="114" y="188"/>
                      <a:pt x="113" y="191"/>
                    </a:cubicBezTo>
                    <a:cubicBezTo>
                      <a:pt x="113" y="193"/>
                      <a:pt x="113" y="192"/>
                      <a:pt x="114" y="191"/>
                    </a:cubicBezTo>
                    <a:cubicBezTo>
                      <a:pt x="114" y="190"/>
                      <a:pt x="116" y="188"/>
                      <a:pt x="117" y="186"/>
                    </a:cubicBezTo>
                    <a:cubicBezTo>
                      <a:pt x="119" y="184"/>
                      <a:pt x="128" y="181"/>
                      <a:pt x="134" y="180"/>
                    </a:cubicBezTo>
                    <a:cubicBezTo>
                      <a:pt x="140" y="182"/>
                      <a:pt x="148" y="187"/>
                      <a:pt x="150" y="190"/>
                    </a:cubicBezTo>
                    <a:cubicBezTo>
                      <a:pt x="151" y="192"/>
                      <a:pt x="152" y="194"/>
                      <a:pt x="152" y="195"/>
                    </a:cubicBezTo>
                    <a:cubicBezTo>
                      <a:pt x="152" y="196"/>
                      <a:pt x="152" y="186"/>
                      <a:pt x="153" y="170"/>
                    </a:cubicBezTo>
                    <a:cubicBezTo>
                      <a:pt x="153" y="162"/>
                      <a:pt x="153" y="153"/>
                      <a:pt x="153" y="145"/>
                    </a:cubicBezTo>
                    <a:cubicBezTo>
                      <a:pt x="154" y="135"/>
                      <a:pt x="156" y="124"/>
                      <a:pt x="157" y="113"/>
                    </a:cubicBezTo>
                    <a:cubicBezTo>
                      <a:pt x="161" y="91"/>
                      <a:pt x="165" y="69"/>
                      <a:pt x="168" y="51"/>
                    </a:cubicBezTo>
                    <a:cubicBezTo>
                      <a:pt x="169" y="43"/>
                      <a:pt x="170" y="37"/>
                      <a:pt x="170" y="33"/>
                    </a:cubicBezTo>
                    <a:cubicBezTo>
                      <a:pt x="171" y="31"/>
                      <a:pt x="171" y="30"/>
                      <a:pt x="171" y="30"/>
                    </a:cubicBezTo>
                    <a:cubicBezTo>
                      <a:pt x="171" y="30"/>
                      <a:pt x="169" y="33"/>
                      <a:pt x="166" y="37"/>
                    </a:cubicBezTo>
                    <a:cubicBezTo>
                      <a:pt x="161" y="40"/>
                      <a:pt x="145" y="41"/>
                      <a:pt x="138" y="37"/>
                    </a:cubicBezTo>
                    <a:cubicBezTo>
                      <a:pt x="135" y="33"/>
                      <a:pt x="132" y="28"/>
                      <a:pt x="132" y="27"/>
                    </a:cubicBezTo>
                    <a:cubicBezTo>
                      <a:pt x="131" y="25"/>
                      <a:pt x="130" y="36"/>
                      <a:pt x="129" y="52"/>
                    </a:cubicBezTo>
                    <a:cubicBezTo>
                      <a:pt x="127" y="71"/>
                      <a:pt x="124" y="97"/>
                      <a:pt x="122" y="124"/>
                    </a:cubicBezTo>
                    <a:cubicBezTo>
                      <a:pt x="121" y="137"/>
                      <a:pt x="119" y="151"/>
                      <a:pt x="119" y="165"/>
                    </a:cubicBezTo>
                    <a:cubicBezTo>
                      <a:pt x="118" y="188"/>
                      <a:pt x="118" y="210"/>
                      <a:pt x="118" y="230"/>
                    </a:cubicBezTo>
                    <a:cubicBezTo>
                      <a:pt x="118" y="241"/>
                      <a:pt x="118" y="252"/>
                      <a:pt x="118" y="263"/>
                    </a:cubicBezTo>
                    <a:cubicBezTo>
                      <a:pt x="119" y="283"/>
                      <a:pt x="122" y="302"/>
                      <a:pt x="123" y="317"/>
                    </a:cubicBezTo>
                    <a:cubicBezTo>
                      <a:pt x="124" y="325"/>
                      <a:pt x="124" y="334"/>
                      <a:pt x="125" y="340"/>
                    </a:cubicBezTo>
                    <a:cubicBezTo>
                      <a:pt x="126" y="345"/>
                      <a:pt x="127" y="348"/>
                      <a:pt x="129" y="351"/>
                    </a:cubicBezTo>
                    <a:cubicBezTo>
                      <a:pt x="130" y="353"/>
                      <a:pt x="133" y="358"/>
                      <a:pt x="137" y="360"/>
                    </a:cubicBezTo>
                    <a:cubicBezTo>
                      <a:pt x="143" y="363"/>
                      <a:pt x="158" y="362"/>
                      <a:pt x="163" y="359"/>
                    </a:cubicBezTo>
                    <a:cubicBezTo>
                      <a:pt x="168" y="353"/>
                      <a:pt x="170" y="347"/>
                      <a:pt x="171" y="344"/>
                    </a:cubicBezTo>
                    <a:cubicBezTo>
                      <a:pt x="171" y="341"/>
                      <a:pt x="172" y="338"/>
                      <a:pt x="172" y="335"/>
                    </a:cubicBezTo>
                    <a:cubicBezTo>
                      <a:pt x="172" y="326"/>
                      <a:pt x="172" y="315"/>
                      <a:pt x="172" y="304"/>
                    </a:cubicBezTo>
                    <a:cubicBezTo>
                      <a:pt x="172" y="287"/>
                      <a:pt x="172" y="268"/>
                      <a:pt x="172" y="251"/>
                    </a:cubicBezTo>
                    <a:cubicBezTo>
                      <a:pt x="172" y="236"/>
                      <a:pt x="172" y="222"/>
                      <a:pt x="172" y="209"/>
                    </a:cubicBezTo>
                    <a:cubicBezTo>
                      <a:pt x="172" y="200"/>
                      <a:pt x="172" y="192"/>
                      <a:pt x="171" y="185"/>
                    </a:cubicBezTo>
                    <a:cubicBezTo>
                      <a:pt x="171" y="173"/>
                      <a:pt x="170" y="162"/>
                      <a:pt x="170" y="158"/>
                    </a:cubicBezTo>
                    <a:cubicBezTo>
                      <a:pt x="170" y="157"/>
                      <a:pt x="169" y="153"/>
                      <a:pt x="166" y="144"/>
                    </a:cubicBezTo>
                    <a:lnTo>
                      <a:pt x="166" y="144"/>
                    </a:lnTo>
                    <a:cubicBezTo>
                      <a:pt x="159" y="135"/>
                      <a:pt x="146" y="132"/>
                      <a:pt x="136" y="139"/>
                    </a:cubicBezTo>
                    <a:lnTo>
                      <a:pt x="136" y="139"/>
                    </a:lnTo>
                    <a:cubicBezTo>
                      <a:pt x="126" y="146"/>
                      <a:pt x="124" y="159"/>
                      <a:pt x="131" y="169"/>
                    </a:cubicBezTo>
                    <a:lnTo>
                      <a:pt x="131" y="169"/>
                    </a:lnTo>
                    <a:cubicBezTo>
                      <a:pt x="137" y="178"/>
                      <a:pt x="151" y="181"/>
                      <a:pt x="160" y="174"/>
                    </a:cubicBezTo>
                    <a:lnTo>
                      <a:pt x="160" y="174"/>
                    </a:lnTo>
                    <a:cubicBezTo>
                      <a:pt x="170" y="167"/>
                      <a:pt x="173" y="154"/>
                      <a:pt x="166" y="144"/>
                    </a:cubicBezTo>
                    <a:cubicBezTo>
                      <a:pt x="158" y="137"/>
                      <a:pt x="131" y="143"/>
                      <a:pt x="129" y="148"/>
                    </a:cubicBezTo>
                    <a:cubicBezTo>
                      <a:pt x="128" y="150"/>
                      <a:pt x="127" y="152"/>
                      <a:pt x="127" y="153"/>
                    </a:cubicBezTo>
                    <a:cubicBezTo>
                      <a:pt x="127" y="154"/>
                      <a:pt x="126" y="156"/>
                      <a:pt x="126" y="157"/>
                    </a:cubicBezTo>
                    <a:cubicBezTo>
                      <a:pt x="126" y="163"/>
                      <a:pt x="126" y="169"/>
                      <a:pt x="126" y="178"/>
                    </a:cubicBezTo>
                    <a:cubicBezTo>
                      <a:pt x="126" y="187"/>
                      <a:pt x="126" y="201"/>
                      <a:pt x="126" y="216"/>
                    </a:cubicBezTo>
                    <a:cubicBezTo>
                      <a:pt x="127" y="230"/>
                      <a:pt x="127" y="246"/>
                      <a:pt x="128" y="261"/>
                    </a:cubicBezTo>
                    <a:cubicBezTo>
                      <a:pt x="130" y="277"/>
                      <a:pt x="132" y="293"/>
                      <a:pt x="134" y="307"/>
                    </a:cubicBezTo>
                    <a:cubicBezTo>
                      <a:pt x="135" y="323"/>
                      <a:pt x="137" y="339"/>
                      <a:pt x="139" y="352"/>
                    </a:cubicBezTo>
                    <a:cubicBezTo>
                      <a:pt x="142" y="368"/>
                      <a:pt x="145" y="380"/>
                      <a:pt x="148" y="389"/>
                    </a:cubicBezTo>
                    <a:cubicBezTo>
                      <a:pt x="150" y="393"/>
                      <a:pt x="153" y="399"/>
                      <a:pt x="155" y="402"/>
                    </a:cubicBezTo>
                    <a:cubicBezTo>
                      <a:pt x="157" y="404"/>
                      <a:pt x="160" y="408"/>
                      <a:pt x="163" y="410"/>
                    </a:cubicBezTo>
                    <a:cubicBezTo>
                      <a:pt x="166" y="412"/>
                      <a:pt x="177" y="414"/>
                      <a:pt x="184" y="412"/>
                    </a:cubicBezTo>
                    <a:cubicBezTo>
                      <a:pt x="195" y="403"/>
                      <a:pt x="199" y="395"/>
                      <a:pt x="199" y="390"/>
                    </a:cubicBezTo>
                    <a:cubicBezTo>
                      <a:pt x="200" y="386"/>
                      <a:pt x="200" y="381"/>
                      <a:pt x="200" y="375"/>
                    </a:cubicBezTo>
                    <a:cubicBezTo>
                      <a:pt x="199" y="361"/>
                      <a:pt x="197" y="342"/>
                      <a:pt x="194" y="321"/>
                    </a:cubicBezTo>
                    <a:cubicBezTo>
                      <a:pt x="192" y="308"/>
                      <a:pt x="190" y="294"/>
                      <a:pt x="188" y="280"/>
                    </a:cubicBezTo>
                    <a:cubicBezTo>
                      <a:pt x="186" y="262"/>
                      <a:pt x="184" y="245"/>
                      <a:pt x="183" y="229"/>
                    </a:cubicBezTo>
                    <a:cubicBezTo>
                      <a:pt x="181" y="208"/>
                      <a:pt x="180" y="189"/>
                      <a:pt x="180" y="176"/>
                    </a:cubicBezTo>
                    <a:cubicBezTo>
                      <a:pt x="179" y="168"/>
                      <a:pt x="179" y="163"/>
                      <a:pt x="178" y="159"/>
                    </a:cubicBezTo>
                    <a:cubicBezTo>
                      <a:pt x="178" y="158"/>
                      <a:pt x="178" y="156"/>
                      <a:pt x="178" y="154"/>
                    </a:cubicBezTo>
                    <a:cubicBezTo>
                      <a:pt x="177" y="153"/>
                      <a:pt x="143" y="142"/>
                      <a:pt x="136" y="155"/>
                    </a:cubicBezTo>
                    <a:lnTo>
                      <a:pt x="136" y="155"/>
                    </a:lnTo>
                    <a:cubicBezTo>
                      <a:pt x="134" y="167"/>
                      <a:pt x="142" y="178"/>
                      <a:pt x="153" y="179"/>
                    </a:cubicBezTo>
                    <a:lnTo>
                      <a:pt x="153" y="179"/>
                    </a:lnTo>
                    <a:cubicBezTo>
                      <a:pt x="165" y="181"/>
                      <a:pt x="176" y="173"/>
                      <a:pt x="178" y="162"/>
                    </a:cubicBezTo>
                    <a:lnTo>
                      <a:pt x="178" y="162"/>
                    </a:lnTo>
                    <a:cubicBezTo>
                      <a:pt x="180" y="150"/>
                      <a:pt x="172" y="139"/>
                      <a:pt x="160" y="137"/>
                    </a:cubicBezTo>
                    <a:lnTo>
                      <a:pt x="160" y="137"/>
                    </a:lnTo>
                    <a:cubicBezTo>
                      <a:pt x="148" y="135"/>
                      <a:pt x="137" y="143"/>
                      <a:pt x="136" y="155"/>
                    </a:cubicBezTo>
                    <a:cubicBezTo>
                      <a:pt x="135" y="157"/>
                      <a:pt x="135" y="159"/>
                      <a:pt x="135" y="160"/>
                    </a:cubicBezTo>
                    <a:cubicBezTo>
                      <a:pt x="135" y="162"/>
                      <a:pt x="135" y="171"/>
                      <a:pt x="136" y="182"/>
                    </a:cubicBezTo>
                    <a:cubicBezTo>
                      <a:pt x="138" y="197"/>
                      <a:pt x="142" y="214"/>
                      <a:pt x="145" y="234"/>
                    </a:cubicBezTo>
                    <a:cubicBezTo>
                      <a:pt x="149" y="253"/>
                      <a:pt x="152" y="275"/>
                      <a:pt x="155" y="299"/>
                    </a:cubicBezTo>
                    <a:cubicBezTo>
                      <a:pt x="156" y="306"/>
                      <a:pt x="156" y="313"/>
                      <a:pt x="157" y="320"/>
                    </a:cubicBezTo>
                    <a:cubicBezTo>
                      <a:pt x="160" y="350"/>
                      <a:pt x="161" y="378"/>
                      <a:pt x="162" y="401"/>
                    </a:cubicBezTo>
                    <a:cubicBezTo>
                      <a:pt x="164" y="427"/>
                      <a:pt x="165" y="448"/>
                      <a:pt x="165" y="458"/>
                    </a:cubicBezTo>
                    <a:cubicBezTo>
                      <a:pt x="165" y="461"/>
                      <a:pt x="165" y="463"/>
                      <a:pt x="166" y="464"/>
                    </a:cubicBezTo>
                    <a:cubicBezTo>
                      <a:pt x="166" y="465"/>
                      <a:pt x="166" y="467"/>
                      <a:pt x="167" y="471"/>
                    </a:cubicBezTo>
                    <a:lnTo>
                      <a:pt x="167" y="471"/>
                    </a:lnTo>
                    <a:cubicBezTo>
                      <a:pt x="172" y="482"/>
                      <a:pt x="184" y="487"/>
                      <a:pt x="195" y="482"/>
                    </a:cubicBezTo>
                    <a:lnTo>
                      <a:pt x="195" y="482"/>
                    </a:lnTo>
                    <a:cubicBezTo>
                      <a:pt x="206" y="478"/>
                      <a:pt x="211" y="465"/>
                      <a:pt x="207" y="454"/>
                    </a:cubicBezTo>
                    <a:lnTo>
                      <a:pt x="207" y="454"/>
                    </a:lnTo>
                    <a:cubicBezTo>
                      <a:pt x="202" y="443"/>
                      <a:pt x="190" y="438"/>
                      <a:pt x="179" y="443"/>
                    </a:cubicBezTo>
                    <a:lnTo>
                      <a:pt x="179" y="443"/>
                    </a:lnTo>
                    <a:cubicBezTo>
                      <a:pt x="168" y="447"/>
                      <a:pt x="163" y="460"/>
                      <a:pt x="167" y="471"/>
                    </a:cubicBezTo>
                    <a:cubicBezTo>
                      <a:pt x="197" y="481"/>
                      <a:pt x="208" y="465"/>
                      <a:pt x="208" y="464"/>
                    </a:cubicBezTo>
                    <a:cubicBezTo>
                      <a:pt x="208" y="463"/>
                      <a:pt x="208" y="461"/>
                      <a:pt x="208" y="461"/>
                    </a:cubicBezTo>
                    <a:cubicBezTo>
                      <a:pt x="208" y="456"/>
                      <a:pt x="208" y="447"/>
                      <a:pt x="208" y="434"/>
                    </a:cubicBezTo>
                    <a:cubicBezTo>
                      <a:pt x="207" y="421"/>
                      <a:pt x="206" y="403"/>
                      <a:pt x="204" y="384"/>
                    </a:cubicBezTo>
                    <a:cubicBezTo>
                      <a:pt x="204" y="364"/>
                      <a:pt x="203" y="341"/>
                      <a:pt x="202" y="318"/>
                    </a:cubicBezTo>
                    <a:cubicBezTo>
                      <a:pt x="200" y="295"/>
                      <a:pt x="199" y="273"/>
                      <a:pt x="197" y="255"/>
                    </a:cubicBezTo>
                    <a:cubicBezTo>
                      <a:pt x="195" y="237"/>
                      <a:pt x="192" y="223"/>
                      <a:pt x="191" y="211"/>
                    </a:cubicBezTo>
                    <a:cubicBezTo>
                      <a:pt x="189" y="203"/>
                      <a:pt x="188" y="195"/>
                      <a:pt x="187" y="190"/>
                    </a:cubicBezTo>
                    <a:cubicBezTo>
                      <a:pt x="186" y="187"/>
                      <a:pt x="185" y="183"/>
                      <a:pt x="184" y="180"/>
                    </a:cubicBezTo>
                    <a:cubicBezTo>
                      <a:pt x="184" y="178"/>
                      <a:pt x="182" y="175"/>
                      <a:pt x="179" y="171"/>
                    </a:cubicBezTo>
                    <a:cubicBezTo>
                      <a:pt x="173" y="167"/>
                      <a:pt x="152" y="169"/>
                      <a:pt x="146" y="175"/>
                    </a:cubicBezTo>
                    <a:cubicBezTo>
                      <a:pt x="143" y="181"/>
                      <a:pt x="142" y="185"/>
                      <a:pt x="142" y="187"/>
                    </a:cubicBezTo>
                    <a:cubicBezTo>
                      <a:pt x="142" y="191"/>
                      <a:pt x="142" y="197"/>
                      <a:pt x="142" y="204"/>
                    </a:cubicBezTo>
                    <a:cubicBezTo>
                      <a:pt x="143" y="215"/>
                      <a:pt x="144" y="231"/>
                      <a:pt x="147" y="244"/>
                    </a:cubicBezTo>
                    <a:cubicBezTo>
                      <a:pt x="150" y="260"/>
                      <a:pt x="155" y="279"/>
                      <a:pt x="158" y="300"/>
                    </a:cubicBezTo>
                    <a:cubicBezTo>
                      <a:pt x="161" y="319"/>
                      <a:pt x="163" y="339"/>
                      <a:pt x="164" y="357"/>
                    </a:cubicBezTo>
                    <a:cubicBezTo>
                      <a:pt x="166" y="384"/>
                      <a:pt x="166" y="409"/>
                      <a:pt x="166" y="426"/>
                    </a:cubicBezTo>
                    <a:cubicBezTo>
                      <a:pt x="167" y="435"/>
                      <a:pt x="167" y="441"/>
                      <a:pt x="166" y="445"/>
                    </a:cubicBezTo>
                    <a:cubicBezTo>
                      <a:pt x="167" y="451"/>
                      <a:pt x="167" y="452"/>
                      <a:pt x="167" y="453"/>
                    </a:cubicBezTo>
                    <a:cubicBezTo>
                      <a:pt x="167" y="453"/>
                      <a:pt x="167" y="453"/>
                      <a:pt x="167" y="452"/>
                    </a:cubicBezTo>
                    <a:cubicBezTo>
                      <a:pt x="167" y="451"/>
                      <a:pt x="169" y="445"/>
                      <a:pt x="173" y="440"/>
                    </a:cubicBezTo>
                    <a:cubicBezTo>
                      <a:pt x="193" y="435"/>
                      <a:pt x="198" y="438"/>
                      <a:pt x="198" y="438"/>
                    </a:cubicBezTo>
                    <a:cubicBezTo>
                      <a:pt x="200" y="440"/>
                      <a:pt x="199" y="436"/>
                      <a:pt x="197" y="429"/>
                    </a:cubicBezTo>
                    <a:cubicBezTo>
                      <a:pt x="194" y="421"/>
                      <a:pt x="191" y="412"/>
                      <a:pt x="188" y="400"/>
                    </a:cubicBezTo>
                    <a:cubicBezTo>
                      <a:pt x="185" y="391"/>
                      <a:pt x="183" y="382"/>
                      <a:pt x="180" y="371"/>
                    </a:cubicBezTo>
                    <a:cubicBezTo>
                      <a:pt x="175" y="350"/>
                      <a:pt x="170" y="325"/>
                      <a:pt x="165" y="302"/>
                    </a:cubicBezTo>
                    <a:cubicBezTo>
                      <a:pt x="160" y="279"/>
                      <a:pt x="157" y="258"/>
                      <a:pt x="154" y="245"/>
                    </a:cubicBezTo>
                    <a:cubicBezTo>
                      <a:pt x="153" y="240"/>
                      <a:pt x="152" y="235"/>
                      <a:pt x="151" y="232"/>
                    </a:cubicBezTo>
                    <a:cubicBezTo>
                      <a:pt x="150" y="231"/>
                      <a:pt x="149" y="228"/>
                      <a:pt x="149" y="226"/>
                    </a:cubicBezTo>
                    <a:cubicBezTo>
                      <a:pt x="147" y="224"/>
                      <a:pt x="142" y="218"/>
                      <a:pt x="134" y="214"/>
                    </a:cubicBezTo>
                    <a:cubicBezTo>
                      <a:pt x="124" y="214"/>
                      <a:pt x="114" y="219"/>
                      <a:pt x="111" y="221"/>
                    </a:cubicBezTo>
                    <a:cubicBezTo>
                      <a:pt x="110" y="224"/>
                      <a:pt x="108" y="227"/>
                      <a:pt x="107" y="229"/>
                    </a:cubicBezTo>
                    <a:cubicBezTo>
                      <a:pt x="107" y="231"/>
                      <a:pt x="106" y="234"/>
                      <a:pt x="106" y="237"/>
                    </a:cubicBezTo>
                    <a:cubicBezTo>
                      <a:pt x="105" y="241"/>
                      <a:pt x="105" y="246"/>
                      <a:pt x="105" y="253"/>
                    </a:cubicBezTo>
                    <a:cubicBezTo>
                      <a:pt x="105" y="273"/>
                      <a:pt x="107" y="306"/>
                      <a:pt x="110" y="339"/>
                    </a:cubicBezTo>
                    <a:cubicBezTo>
                      <a:pt x="112" y="360"/>
                      <a:pt x="114" y="382"/>
                      <a:pt x="115" y="402"/>
                    </a:cubicBezTo>
                    <a:cubicBezTo>
                      <a:pt x="116" y="421"/>
                      <a:pt x="117" y="439"/>
                      <a:pt x="118" y="449"/>
                    </a:cubicBezTo>
                    <a:cubicBezTo>
                      <a:pt x="118" y="455"/>
                      <a:pt x="118" y="457"/>
                      <a:pt x="118" y="455"/>
                    </a:cubicBezTo>
                    <a:cubicBezTo>
                      <a:pt x="118" y="459"/>
                      <a:pt x="118" y="459"/>
                      <a:pt x="118" y="458"/>
                    </a:cubicBezTo>
                    <a:cubicBezTo>
                      <a:pt x="118" y="457"/>
                      <a:pt x="120" y="450"/>
                      <a:pt x="134" y="439"/>
                    </a:cubicBezTo>
                    <a:lnTo>
                      <a:pt x="134" y="439"/>
                    </a:lnTo>
                    <a:cubicBezTo>
                      <a:pt x="123" y="441"/>
                      <a:pt x="116" y="453"/>
                      <a:pt x="118" y="464"/>
                    </a:cubicBezTo>
                    <a:lnTo>
                      <a:pt x="118" y="464"/>
                    </a:lnTo>
                    <a:cubicBezTo>
                      <a:pt x="121" y="476"/>
                      <a:pt x="132" y="483"/>
                      <a:pt x="144" y="480"/>
                    </a:cubicBezTo>
                    <a:lnTo>
                      <a:pt x="144" y="480"/>
                    </a:lnTo>
                    <a:cubicBezTo>
                      <a:pt x="155" y="478"/>
                      <a:pt x="163" y="466"/>
                      <a:pt x="160" y="455"/>
                    </a:cubicBezTo>
                    <a:lnTo>
                      <a:pt x="160" y="455"/>
                    </a:lnTo>
                    <a:cubicBezTo>
                      <a:pt x="157" y="443"/>
                      <a:pt x="146" y="436"/>
                      <a:pt x="134" y="439"/>
                    </a:cubicBezTo>
                    <a:cubicBezTo>
                      <a:pt x="155" y="445"/>
                      <a:pt x="159" y="452"/>
                      <a:pt x="160" y="453"/>
                    </a:cubicBezTo>
                    <a:cubicBezTo>
                      <a:pt x="160" y="454"/>
                      <a:pt x="160" y="454"/>
                      <a:pt x="160" y="455"/>
                    </a:cubicBezTo>
                    <a:cubicBezTo>
                      <a:pt x="160" y="455"/>
                      <a:pt x="160" y="454"/>
                      <a:pt x="159" y="452"/>
                    </a:cubicBezTo>
                    <a:cubicBezTo>
                      <a:pt x="157" y="443"/>
                      <a:pt x="153" y="426"/>
                      <a:pt x="150" y="408"/>
                    </a:cubicBezTo>
                    <a:cubicBezTo>
                      <a:pt x="148" y="396"/>
                      <a:pt x="146" y="384"/>
                      <a:pt x="145" y="371"/>
                    </a:cubicBezTo>
                    <a:cubicBezTo>
                      <a:pt x="143" y="344"/>
                      <a:pt x="144" y="313"/>
                      <a:pt x="144" y="289"/>
                    </a:cubicBezTo>
                    <a:cubicBezTo>
                      <a:pt x="144" y="274"/>
                      <a:pt x="144" y="261"/>
                      <a:pt x="144" y="254"/>
                    </a:cubicBezTo>
                    <a:cubicBezTo>
                      <a:pt x="144" y="252"/>
                      <a:pt x="144" y="250"/>
                      <a:pt x="144" y="248"/>
                    </a:cubicBezTo>
                    <a:cubicBezTo>
                      <a:pt x="144" y="247"/>
                      <a:pt x="144" y="244"/>
                      <a:pt x="143" y="242"/>
                    </a:cubicBezTo>
                    <a:cubicBezTo>
                      <a:pt x="142" y="239"/>
                      <a:pt x="136" y="231"/>
                      <a:pt x="127" y="227"/>
                    </a:cubicBezTo>
                    <a:cubicBezTo>
                      <a:pt x="116" y="228"/>
                      <a:pt x="106" y="235"/>
                      <a:pt x="104" y="237"/>
                    </a:cubicBezTo>
                    <a:cubicBezTo>
                      <a:pt x="101" y="247"/>
                      <a:pt x="99" y="256"/>
                      <a:pt x="97" y="268"/>
                    </a:cubicBezTo>
                    <a:cubicBezTo>
                      <a:pt x="95" y="282"/>
                      <a:pt x="93" y="298"/>
                      <a:pt x="90" y="316"/>
                    </a:cubicBezTo>
                    <a:cubicBezTo>
                      <a:pt x="88" y="330"/>
                      <a:pt x="86" y="344"/>
                      <a:pt x="84" y="358"/>
                    </a:cubicBezTo>
                    <a:cubicBezTo>
                      <a:pt x="82" y="369"/>
                      <a:pt x="80" y="379"/>
                      <a:pt x="79" y="389"/>
                    </a:cubicBezTo>
                    <a:cubicBezTo>
                      <a:pt x="76" y="403"/>
                      <a:pt x="74" y="417"/>
                      <a:pt x="73" y="428"/>
                    </a:cubicBezTo>
                    <a:cubicBezTo>
                      <a:pt x="71" y="440"/>
                      <a:pt x="71" y="449"/>
                      <a:pt x="70" y="450"/>
                    </a:cubicBezTo>
                    <a:cubicBezTo>
                      <a:pt x="70" y="454"/>
                      <a:pt x="70" y="455"/>
                      <a:pt x="70" y="456"/>
                    </a:cubicBezTo>
                    <a:lnTo>
                      <a:pt x="70" y="456"/>
                    </a:lnTo>
                    <a:cubicBezTo>
                      <a:pt x="71" y="468"/>
                      <a:pt x="81" y="477"/>
                      <a:pt x="93" y="476"/>
                    </a:cubicBezTo>
                    <a:lnTo>
                      <a:pt x="93" y="476"/>
                    </a:lnTo>
                    <a:cubicBezTo>
                      <a:pt x="104" y="476"/>
                      <a:pt x="114" y="466"/>
                      <a:pt x="113" y="454"/>
                    </a:cubicBezTo>
                    <a:lnTo>
                      <a:pt x="113" y="454"/>
                    </a:lnTo>
                    <a:cubicBezTo>
                      <a:pt x="113" y="442"/>
                      <a:pt x="103" y="433"/>
                      <a:pt x="91" y="434"/>
                    </a:cubicBezTo>
                    <a:lnTo>
                      <a:pt x="91" y="434"/>
                    </a:lnTo>
                    <a:cubicBezTo>
                      <a:pt x="79" y="434"/>
                      <a:pt x="70" y="444"/>
                      <a:pt x="70" y="456"/>
                    </a:cubicBezTo>
                    <a:cubicBezTo>
                      <a:pt x="113" y="453"/>
                      <a:pt x="113" y="448"/>
                      <a:pt x="113" y="443"/>
                    </a:cubicBezTo>
                    <a:cubicBezTo>
                      <a:pt x="113" y="436"/>
                      <a:pt x="113" y="426"/>
                      <a:pt x="113" y="415"/>
                    </a:cubicBezTo>
                    <a:cubicBezTo>
                      <a:pt x="113" y="402"/>
                      <a:pt x="113" y="389"/>
                      <a:pt x="113" y="376"/>
                    </a:cubicBezTo>
                    <a:cubicBezTo>
                      <a:pt x="114" y="358"/>
                      <a:pt x="117" y="341"/>
                      <a:pt x="120" y="328"/>
                    </a:cubicBezTo>
                    <a:cubicBezTo>
                      <a:pt x="121" y="320"/>
                      <a:pt x="123" y="313"/>
                      <a:pt x="125" y="308"/>
                    </a:cubicBezTo>
                    <a:cubicBezTo>
                      <a:pt x="125" y="304"/>
                      <a:pt x="126" y="301"/>
                      <a:pt x="127" y="299"/>
                    </a:cubicBezTo>
                    <a:cubicBezTo>
                      <a:pt x="127" y="297"/>
                      <a:pt x="127" y="294"/>
                      <a:pt x="127" y="288"/>
                    </a:cubicBezTo>
                    <a:cubicBezTo>
                      <a:pt x="124" y="282"/>
                      <a:pt x="101" y="272"/>
                      <a:pt x="94" y="275"/>
                    </a:cubicBezTo>
                    <a:cubicBezTo>
                      <a:pt x="91" y="277"/>
                      <a:pt x="88" y="280"/>
                      <a:pt x="88" y="281"/>
                    </a:cubicBezTo>
                    <a:cubicBezTo>
                      <a:pt x="85" y="287"/>
                      <a:pt x="81" y="294"/>
                      <a:pt x="77" y="303"/>
                    </a:cubicBezTo>
                    <a:cubicBezTo>
                      <a:pt x="72" y="313"/>
                      <a:pt x="67" y="327"/>
                      <a:pt x="61" y="342"/>
                    </a:cubicBezTo>
                    <a:cubicBezTo>
                      <a:pt x="56" y="357"/>
                      <a:pt x="51" y="374"/>
                      <a:pt x="46" y="391"/>
                    </a:cubicBezTo>
                    <a:cubicBezTo>
                      <a:pt x="42" y="408"/>
                      <a:pt x="38" y="425"/>
                      <a:pt x="36" y="438"/>
                    </a:cubicBezTo>
                    <a:cubicBezTo>
                      <a:pt x="35" y="445"/>
                      <a:pt x="34" y="451"/>
                      <a:pt x="33" y="455"/>
                    </a:cubicBezTo>
                    <a:cubicBezTo>
                      <a:pt x="33" y="457"/>
                      <a:pt x="33" y="459"/>
                      <a:pt x="32" y="460"/>
                    </a:cubicBezTo>
                    <a:cubicBezTo>
                      <a:pt x="32" y="460"/>
                      <a:pt x="32" y="461"/>
                      <a:pt x="32" y="461"/>
                    </a:cubicBezTo>
                    <a:cubicBezTo>
                      <a:pt x="32" y="461"/>
                      <a:pt x="32" y="460"/>
                      <a:pt x="75" y="464"/>
                    </a:cubicBezTo>
                    <a:lnTo>
                      <a:pt x="75" y="464"/>
                    </a:lnTo>
                    <a:cubicBezTo>
                      <a:pt x="75" y="452"/>
                      <a:pt x="65" y="443"/>
                      <a:pt x="53" y="443"/>
                    </a:cubicBezTo>
                    <a:lnTo>
                      <a:pt x="53" y="443"/>
                    </a:lnTo>
                    <a:cubicBezTo>
                      <a:pt x="41" y="443"/>
                      <a:pt x="32" y="453"/>
                      <a:pt x="32" y="465"/>
                    </a:cubicBezTo>
                    <a:lnTo>
                      <a:pt x="32" y="465"/>
                    </a:lnTo>
                    <a:cubicBezTo>
                      <a:pt x="32" y="477"/>
                      <a:pt x="42" y="486"/>
                      <a:pt x="54" y="486"/>
                    </a:cubicBezTo>
                    <a:lnTo>
                      <a:pt x="54" y="486"/>
                    </a:lnTo>
                    <a:cubicBezTo>
                      <a:pt x="66" y="486"/>
                      <a:pt x="75" y="476"/>
                      <a:pt x="75" y="464"/>
                    </a:cubicBezTo>
                    <a:cubicBezTo>
                      <a:pt x="75" y="463"/>
                      <a:pt x="75" y="455"/>
                      <a:pt x="77" y="444"/>
                    </a:cubicBezTo>
                    <a:cubicBezTo>
                      <a:pt x="82" y="415"/>
                      <a:pt x="97" y="358"/>
                      <a:pt x="109" y="314"/>
                    </a:cubicBezTo>
                    <a:cubicBezTo>
                      <a:pt x="115" y="288"/>
                      <a:pt x="121" y="267"/>
                      <a:pt x="124" y="257"/>
                    </a:cubicBezTo>
                    <a:cubicBezTo>
                      <a:pt x="125" y="254"/>
                      <a:pt x="125" y="252"/>
                      <a:pt x="125" y="252"/>
                    </a:cubicBezTo>
                    <a:cubicBezTo>
                      <a:pt x="125" y="252"/>
                      <a:pt x="124" y="254"/>
                      <a:pt x="122" y="256"/>
                    </a:cubicBezTo>
                    <a:cubicBezTo>
                      <a:pt x="121" y="258"/>
                      <a:pt x="115" y="261"/>
                      <a:pt x="110" y="262"/>
                    </a:cubicBezTo>
                    <a:cubicBezTo>
                      <a:pt x="104" y="262"/>
                      <a:pt x="94" y="257"/>
                      <a:pt x="91" y="255"/>
                    </a:cubicBezTo>
                    <a:cubicBezTo>
                      <a:pt x="87" y="245"/>
                      <a:pt x="86" y="253"/>
                      <a:pt x="86" y="265"/>
                    </a:cubicBezTo>
                    <a:cubicBezTo>
                      <a:pt x="86" y="273"/>
                      <a:pt x="86" y="282"/>
                      <a:pt x="86" y="291"/>
                    </a:cubicBezTo>
                    <a:cubicBezTo>
                      <a:pt x="85" y="316"/>
                      <a:pt x="80" y="347"/>
                      <a:pt x="73" y="373"/>
                    </a:cubicBezTo>
                    <a:cubicBezTo>
                      <a:pt x="70" y="386"/>
                      <a:pt x="66" y="398"/>
                      <a:pt x="63" y="407"/>
                    </a:cubicBezTo>
                    <a:cubicBezTo>
                      <a:pt x="61" y="413"/>
                      <a:pt x="60" y="417"/>
                      <a:pt x="59" y="419"/>
                    </a:cubicBezTo>
                    <a:cubicBezTo>
                      <a:pt x="59" y="420"/>
                      <a:pt x="59" y="419"/>
                      <a:pt x="60" y="418"/>
                    </a:cubicBezTo>
                    <a:cubicBezTo>
                      <a:pt x="61" y="417"/>
                      <a:pt x="64" y="413"/>
                      <a:pt x="67" y="411"/>
                    </a:cubicBezTo>
                    <a:cubicBezTo>
                      <a:pt x="72" y="409"/>
                      <a:pt x="88" y="411"/>
                      <a:pt x="93" y="414"/>
                    </a:cubicBezTo>
                    <a:cubicBezTo>
                      <a:pt x="98" y="425"/>
                      <a:pt x="98" y="421"/>
                      <a:pt x="98" y="414"/>
                    </a:cubicBezTo>
                    <a:cubicBezTo>
                      <a:pt x="98" y="397"/>
                      <a:pt x="102" y="363"/>
                      <a:pt x="107" y="335"/>
                    </a:cubicBezTo>
                    <a:cubicBezTo>
                      <a:pt x="110" y="321"/>
                      <a:pt x="112" y="310"/>
                      <a:pt x="114" y="301"/>
                    </a:cubicBezTo>
                    <a:cubicBezTo>
                      <a:pt x="116" y="295"/>
                      <a:pt x="116" y="291"/>
                      <a:pt x="117" y="288"/>
                    </a:cubicBezTo>
                    <a:cubicBezTo>
                      <a:pt x="117" y="287"/>
                      <a:pt x="117" y="287"/>
                      <a:pt x="117" y="287"/>
                    </a:cubicBezTo>
                    <a:cubicBezTo>
                      <a:pt x="117" y="287"/>
                      <a:pt x="116" y="290"/>
                      <a:pt x="115" y="292"/>
                    </a:cubicBezTo>
                    <a:cubicBezTo>
                      <a:pt x="112" y="295"/>
                      <a:pt x="95" y="299"/>
                      <a:pt x="85" y="295"/>
                    </a:cubicBezTo>
                    <a:cubicBezTo>
                      <a:pt x="78" y="282"/>
                      <a:pt x="78" y="288"/>
                      <a:pt x="77" y="300"/>
                    </a:cubicBezTo>
                    <a:cubicBezTo>
                      <a:pt x="76" y="310"/>
                      <a:pt x="75" y="324"/>
                      <a:pt x="73" y="339"/>
                    </a:cubicBezTo>
                    <a:cubicBezTo>
                      <a:pt x="70" y="356"/>
                      <a:pt x="67" y="373"/>
                      <a:pt x="64" y="390"/>
                    </a:cubicBezTo>
                    <a:cubicBezTo>
                      <a:pt x="61" y="408"/>
                      <a:pt x="58" y="426"/>
                      <a:pt x="55" y="442"/>
                    </a:cubicBezTo>
                    <a:cubicBezTo>
                      <a:pt x="53" y="454"/>
                      <a:pt x="51" y="464"/>
                      <a:pt x="50" y="472"/>
                    </a:cubicBezTo>
                    <a:cubicBezTo>
                      <a:pt x="49" y="479"/>
                      <a:pt x="48" y="482"/>
                      <a:pt x="47" y="484"/>
                    </a:cubicBezTo>
                    <a:cubicBezTo>
                      <a:pt x="47" y="484"/>
                      <a:pt x="47" y="484"/>
                      <a:pt x="45" y="486"/>
                    </a:cubicBezTo>
                    <a:cubicBezTo>
                      <a:pt x="42" y="491"/>
                      <a:pt x="40" y="495"/>
                      <a:pt x="37" y="499"/>
                    </a:cubicBezTo>
                    <a:cubicBezTo>
                      <a:pt x="34" y="506"/>
                      <a:pt x="31" y="511"/>
                      <a:pt x="29" y="517"/>
                    </a:cubicBezTo>
                    <a:cubicBezTo>
                      <a:pt x="28" y="520"/>
                      <a:pt x="26" y="525"/>
                      <a:pt x="24" y="529"/>
                    </a:cubicBezTo>
                    <a:cubicBezTo>
                      <a:pt x="23" y="529"/>
                      <a:pt x="20" y="534"/>
                      <a:pt x="18" y="540"/>
                    </a:cubicBezTo>
                    <a:cubicBezTo>
                      <a:pt x="16" y="551"/>
                      <a:pt x="17" y="557"/>
                      <a:pt x="17" y="561"/>
                    </a:cubicBezTo>
                    <a:cubicBezTo>
                      <a:pt x="17" y="563"/>
                      <a:pt x="16" y="565"/>
                      <a:pt x="16" y="567"/>
                    </a:cubicBezTo>
                    <a:cubicBezTo>
                      <a:pt x="16" y="568"/>
                      <a:pt x="16" y="567"/>
                      <a:pt x="16" y="567"/>
                    </a:cubicBezTo>
                    <a:cubicBezTo>
                      <a:pt x="17" y="566"/>
                      <a:pt x="19" y="561"/>
                      <a:pt x="23" y="556"/>
                    </a:cubicBezTo>
                    <a:cubicBezTo>
                      <a:pt x="53" y="560"/>
                      <a:pt x="54" y="562"/>
                      <a:pt x="54" y="559"/>
                    </a:cubicBezTo>
                    <a:cubicBezTo>
                      <a:pt x="53" y="552"/>
                      <a:pt x="53" y="540"/>
                      <a:pt x="55" y="527"/>
                    </a:cubicBezTo>
                    <a:cubicBezTo>
                      <a:pt x="55" y="521"/>
                      <a:pt x="56" y="516"/>
                      <a:pt x="57" y="512"/>
                    </a:cubicBezTo>
                    <a:cubicBezTo>
                      <a:pt x="58" y="504"/>
                      <a:pt x="59" y="498"/>
                      <a:pt x="59" y="497"/>
                    </a:cubicBezTo>
                    <a:cubicBezTo>
                      <a:pt x="55" y="505"/>
                      <a:pt x="52" y="508"/>
                      <a:pt x="48" y="510"/>
                    </a:cubicBezTo>
                    <a:cubicBezTo>
                      <a:pt x="43" y="512"/>
                      <a:pt x="30" y="510"/>
                      <a:pt x="25" y="507"/>
                    </a:cubicBezTo>
                    <a:cubicBezTo>
                      <a:pt x="20" y="501"/>
                      <a:pt x="18" y="494"/>
                      <a:pt x="18" y="493"/>
                    </a:cubicBezTo>
                    <a:cubicBezTo>
                      <a:pt x="18" y="491"/>
                      <a:pt x="18" y="494"/>
                      <a:pt x="17" y="498"/>
                    </a:cubicBezTo>
                    <a:cubicBezTo>
                      <a:pt x="15" y="505"/>
                      <a:pt x="13" y="514"/>
                      <a:pt x="11" y="523"/>
                    </a:cubicBezTo>
                    <a:cubicBezTo>
                      <a:pt x="10" y="535"/>
                      <a:pt x="9" y="546"/>
                      <a:pt x="8" y="553"/>
                    </a:cubicBezTo>
                    <a:cubicBezTo>
                      <a:pt x="8" y="552"/>
                      <a:pt x="8" y="553"/>
                      <a:pt x="7" y="556"/>
                    </a:cubicBezTo>
                    <a:cubicBezTo>
                      <a:pt x="5" y="562"/>
                      <a:pt x="4" y="566"/>
                      <a:pt x="3" y="569"/>
                    </a:cubicBezTo>
                    <a:lnTo>
                      <a:pt x="3" y="569"/>
                    </a:lnTo>
                    <a:cubicBezTo>
                      <a:pt x="1" y="581"/>
                      <a:pt x="9" y="592"/>
                      <a:pt x="20" y="595"/>
                    </a:cubicBezTo>
                    <a:lnTo>
                      <a:pt x="20" y="595"/>
                    </a:lnTo>
                    <a:cubicBezTo>
                      <a:pt x="32" y="597"/>
                      <a:pt x="43" y="590"/>
                      <a:pt x="45" y="578"/>
                    </a:cubicBezTo>
                    <a:lnTo>
                      <a:pt x="45" y="578"/>
                    </a:lnTo>
                    <a:cubicBezTo>
                      <a:pt x="48" y="566"/>
                      <a:pt x="40" y="555"/>
                      <a:pt x="29" y="553"/>
                    </a:cubicBezTo>
                    <a:lnTo>
                      <a:pt x="29" y="553"/>
                    </a:lnTo>
                    <a:cubicBezTo>
                      <a:pt x="17" y="550"/>
                      <a:pt x="6" y="558"/>
                      <a:pt x="3" y="569"/>
                    </a:cubicBezTo>
                    <a:cubicBezTo>
                      <a:pt x="4" y="568"/>
                      <a:pt x="2" y="573"/>
                      <a:pt x="1" y="577"/>
                    </a:cubicBezTo>
                    <a:lnTo>
                      <a:pt x="1" y="577"/>
                    </a:lnTo>
                    <a:cubicBezTo>
                      <a:pt x="0" y="589"/>
                      <a:pt x="8" y="599"/>
                      <a:pt x="20" y="601"/>
                    </a:cubicBezTo>
                    <a:lnTo>
                      <a:pt x="20" y="601"/>
                    </a:lnTo>
                    <a:cubicBezTo>
                      <a:pt x="32" y="602"/>
                      <a:pt x="42" y="594"/>
                      <a:pt x="44" y="582"/>
                    </a:cubicBezTo>
                    <a:lnTo>
                      <a:pt x="44" y="582"/>
                    </a:lnTo>
                    <a:cubicBezTo>
                      <a:pt x="45" y="571"/>
                      <a:pt x="37" y="560"/>
                      <a:pt x="25" y="558"/>
                    </a:cubicBezTo>
                    <a:lnTo>
                      <a:pt x="25" y="558"/>
                    </a:lnTo>
                    <a:cubicBezTo>
                      <a:pt x="14" y="557"/>
                      <a:pt x="3" y="565"/>
                      <a:pt x="1" y="577"/>
                    </a:cubicBezTo>
                    <a:cubicBezTo>
                      <a:pt x="1" y="584"/>
                      <a:pt x="3" y="595"/>
                      <a:pt x="8" y="604"/>
                    </a:cubicBezTo>
                    <a:lnTo>
                      <a:pt x="8" y="604"/>
                    </a:lnTo>
                    <a:cubicBezTo>
                      <a:pt x="16" y="613"/>
                      <a:pt x="30" y="614"/>
                      <a:pt x="39" y="607"/>
                    </a:cubicBezTo>
                    <a:lnTo>
                      <a:pt x="39" y="607"/>
                    </a:lnTo>
                    <a:cubicBezTo>
                      <a:pt x="48" y="599"/>
                      <a:pt x="49" y="585"/>
                      <a:pt x="41" y="576"/>
                    </a:cubicBezTo>
                    <a:lnTo>
                      <a:pt x="41" y="576"/>
                    </a:lnTo>
                    <a:cubicBezTo>
                      <a:pt x="33" y="567"/>
                      <a:pt x="20" y="566"/>
                      <a:pt x="11" y="574"/>
                    </a:cubicBezTo>
                    <a:lnTo>
                      <a:pt x="11" y="574"/>
                    </a:lnTo>
                    <a:cubicBezTo>
                      <a:pt x="2" y="582"/>
                      <a:pt x="1" y="595"/>
                      <a:pt x="8" y="604"/>
                    </a:cubicBezTo>
                    <a:cubicBezTo>
                      <a:pt x="32" y="614"/>
                      <a:pt x="43" y="611"/>
                      <a:pt x="40" y="611"/>
                    </a:cubicBezTo>
                    <a:lnTo>
                      <a:pt x="40" y="611"/>
                    </a:lnTo>
                    <a:cubicBezTo>
                      <a:pt x="51" y="615"/>
                      <a:pt x="63" y="609"/>
                      <a:pt x="67" y="598"/>
                    </a:cubicBezTo>
                    <a:lnTo>
                      <a:pt x="67" y="598"/>
                    </a:lnTo>
                    <a:cubicBezTo>
                      <a:pt x="71" y="587"/>
                      <a:pt x="65" y="575"/>
                      <a:pt x="54" y="571"/>
                    </a:cubicBezTo>
                    <a:cubicBezTo>
                      <a:pt x="40" y="568"/>
                      <a:pt x="29" y="571"/>
                      <a:pt x="32" y="570"/>
                    </a:cubicBezTo>
                    <a:cubicBezTo>
                      <a:pt x="43" y="580"/>
                      <a:pt x="44" y="584"/>
                      <a:pt x="44" y="582"/>
                    </a:cubicBezTo>
                    <a:cubicBezTo>
                      <a:pt x="44" y="583"/>
                      <a:pt x="44" y="583"/>
                      <a:pt x="44" y="581"/>
                    </a:cubicBezTo>
                    <a:cubicBezTo>
                      <a:pt x="46" y="575"/>
                      <a:pt x="47" y="572"/>
                      <a:pt x="47" y="569"/>
                    </a:cubicBezTo>
                    <a:cubicBezTo>
                      <a:pt x="47" y="570"/>
                      <a:pt x="48" y="567"/>
                      <a:pt x="50" y="563"/>
                    </a:cubicBezTo>
                    <a:cubicBezTo>
                      <a:pt x="52" y="550"/>
                      <a:pt x="53" y="538"/>
                      <a:pt x="54" y="529"/>
                    </a:cubicBezTo>
                    <a:cubicBezTo>
                      <a:pt x="55" y="523"/>
                      <a:pt x="57" y="515"/>
                      <a:pt x="59" y="507"/>
                    </a:cubicBezTo>
                    <a:cubicBezTo>
                      <a:pt x="59" y="504"/>
                      <a:pt x="60" y="499"/>
                      <a:pt x="61" y="496"/>
                    </a:cubicBezTo>
                    <a:cubicBezTo>
                      <a:pt x="61" y="489"/>
                      <a:pt x="59" y="482"/>
                      <a:pt x="54" y="475"/>
                    </a:cubicBezTo>
                    <a:cubicBezTo>
                      <a:pt x="48" y="472"/>
                      <a:pt x="35" y="470"/>
                      <a:pt x="29" y="472"/>
                    </a:cubicBezTo>
                    <a:cubicBezTo>
                      <a:pt x="26" y="474"/>
                      <a:pt x="22" y="478"/>
                      <a:pt x="21" y="480"/>
                    </a:cubicBezTo>
                    <a:cubicBezTo>
                      <a:pt x="17" y="490"/>
                      <a:pt x="15" y="498"/>
                      <a:pt x="14" y="505"/>
                    </a:cubicBezTo>
                    <a:cubicBezTo>
                      <a:pt x="14" y="510"/>
                      <a:pt x="13" y="516"/>
                      <a:pt x="12" y="522"/>
                    </a:cubicBezTo>
                    <a:cubicBezTo>
                      <a:pt x="11" y="537"/>
                      <a:pt x="10" y="553"/>
                      <a:pt x="11" y="566"/>
                    </a:cubicBezTo>
                    <a:cubicBezTo>
                      <a:pt x="13" y="574"/>
                      <a:pt x="17" y="583"/>
                      <a:pt x="24" y="590"/>
                    </a:cubicBezTo>
                    <a:cubicBezTo>
                      <a:pt x="55" y="584"/>
                      <a:pt x="58" y="578"/>
                      <a:pt x="58" y="576"/>
                    </a:cubicBezTo>
                    <a:cubicBezTo>
                      <a:pt x="59" y="574"/>
                      <a:pt x="59" y="572"/>
                      <a:pt x="59" y="571"/>
                    </a:cubicBezTo>
                    <a:cubicBezTo>
                      <a:pt x="59" y="568"/>
                      <a:pt x="59" y="564"/>
                      <a:pt x="59" y="561"/>
                    </a:cubicBezTo>
                    <a:cubicBezTo>
                      <a:pt x="59" y="556"/>
                      <a:pt x="59" y="553"/>
                      <a:pt x="60" y="550"/>
                    </a:cubicBezTo>
                    <a:cubicBezTo>
                      <a:pt x="59" y="553"/>
                      <a:pt x="60" y="552"/>
                      <a:pt x="62" y="549"/>
                    </a:cubicBezTo>
                    <a:cubicBezTo>
                      <a:pt x="65" y="542"/>
                      <a:pt x="67" y="537"/>
                      <a:pt x="69" y="533"/>
                    </a:cubicBezTo>
                    <a:cubicBezTo>
                      <a:pt x="71" y="527"/>
                      <a:pt x="72" y="524"/>
                      <a:pt x="75" y="519"/>
                    </a:cubicBezTo>
                    <a:cubicBezTo>
                      <a:pt x="76" y="517"/>
                      <a:pt x="78" y="514"/>
                      <a:pt x="80" y="511"/>
                    </a:cubicBezTo>
                    <a:cubicBezTo>
                      <a:pt x="81" y="509"/>
                      <a:pt x="85" y="504"/>
                      <a:pt x="87" y="499"/>
                    </a:cubicBezTo>
                    <a:cubicBezTo>
                      <a:pt x="89" y="493"/>
                      <a:pt x="91" y="486"/>
                      <a:pt x="92" y="479"/>
                    </a:cubicBezTo>
                    <a:cubicBezTo>
                      <a:pt x="93" y="471"/>
                      <a:pt x="95" y="461"/>
                      <a:pt x="97" y="450"/>
                    </a:cubicBezTo>
                    <a:cubicBezTo>
                      <a:pt x="100" y="434"/>
                      <a:pt x="103" y="416"/>
                      <a:pt x="106" y="398"/>
                    </a:cubicBezTo>
                    <a:cubicBezTo>
                      <a:pt x="110" y="380"/>
                      <a:pt x="113" y="363"/>
                      <a:pt x="115" y="345"/>
                    </a:cubicBezTo>
                    <a:cubicBezTo>
                      <a:pt x="117" y="330"/>
                      <a:pt x="119" y="314"/>
                      <a:pt x="120" y="302"/>
                    </a:cubicBezTo>
                    <a:cubicBezTo>
                      <a:pt x="120" y="288"/>
                      <a:pt x="120" y="278"/>
                      <a:pt x="119" y="271"/>
                    </a:cubicBezTo>
                    <a:cubicBezTo>
                      <a:pt x="101" y="257"/>
                      <a:pt x="84" y="262"/>
                      <a:pt x="81" y="265"/>
                    </a:cubicBezTo>
                    <a:cubicBezTo>
                      <a:pt x="79" y="267"/>
                      <a:pt x="78" y="270"/>
                      <a:pt x="77" y="271"/>
                    </a:cubicBezTo>
                    <a:cubicBezTo>
                      <a:pt x="77" y="273"/>
                      <a:pt x="76" y="276"/>
                      <a:pt x="76" y="278"/>
                    </a:cubicBezTo>
                    <a:cubicBezTo>
                      <a:pt x="75" y="281"/>
                      <a:pt x="74" y="286"/>
                      <a:pt x="73" y="291"/>
                    </a:cubicBezTo>
                    <a:cubicBezTo>
                      <a:pt x="70" y="300"/>
                      <a:pt x="68" y="313"/>
                      <a:pt x="65" y="327"/>
                    </a:cubicBezTo>
                    <a:cubicBezTo>
                      <a:pt x="59" y="357"/>
                      <a:pt x="55" y="393"/>
                      <a:pt x="55" y="414"/>
                    </a:cubicBezTo>
                    <a:cubicBezTo>
                      <a:pt x="55" y="422"/>
                      <a:pt x="55" y="429"/>
                      <a:pt x="56" y="434"/>
                    </a:cubicBezTo>
                    <a:cubicBezTo>
                      <a:pt x="67" y="448"/>
                      <a:pt x="83" y="450"/>
                      <a:pt x="89" y="448"/>
                    </a:cubicBezTo>
                    <a:cubicBezTo>
                      <a:pt x="92" y="445"/>
                      <a:pt x="96" y="442"/>
                      <a:pt x="97" y="440"/>
                    </a:cubicBezTo>
                    <a:cubicBezTo>
                      <a:pt x="98" y="438"/>
                      <a:pt x="99" y="435"/>
                      <a:pt x="100" y="433"/>
                    </a:cubicBezTo>
                    <a:cubicBezTo>
                      <a:pt x="101" y="429"/>
                      <a:pt x="102" y="425"/>
                      <a:pt x="104" y="420"/>
                    </a:cubicBezTo>
                    <a:cubicBezTo>
                      <a:pt x="107" y="411"/>
                      <a:pt x="111" y="398"/>
                      <a:pt x="115" y="384"/>
                    </a:cubicBezTo>
                    <a:cubicBezTo>
                      <a:pt x="122" y="355"/>
                      <a:pt x="127" y="321"/>
                      <a:pt x="129" y="293"/>
                    </a:cubicBezTo>
                    <a:cubicBezTo>
                      <a:pt x="129" y="282"/>
                      <a:pt x="129" y="272"/>
                      <a:pt x="129" y="265"/>
                    </a:cubicBezTo>
                    <a:cubicBezTo>
                      <a:pt x="129" y="255"/>
                      <a:pt x="130" y="244"/>
                      <a:pt x="129" y="237"/>
                    </a:cubicBezTo>
                    <a:cubicBezTo>
                      <a:pt x="121" y="225"/>
                      <a:pt x="111" y="220"/>
                      <a:pt x="105" y="220"/>
                    </a:cubicBezTo>
                    <a:cubicBezTo>
                      <a:pt x="100" y="221"/>
                      <a:pt x="93" y="225"/>
                      <a:pt x="91" y="226"/>
                    </a:cubicBezTo>
                    <a:cubicBezTo>
                      <a:pt x="89" y="229"/>
                      <a:pt x="87" y="232"/>
                      <a:pt x="86" y="234"/>
                    </a:cubicBezTo>
                    <a:cubicBezTo>
                      <a:pt x="85" y="237"/>
                      <a:pt x="84" y="240"/>
                      <a:pt x="83" y="244"/>
                    </a:cubicBezTo>
                    <a:cubicBezTo>
                      <a:pt x="79" y="256"/>
                      <a:pt x="74" y="277"/>
                      <a:pt x="67" y="303"/>
                    </a:cubicBezTo>
                    <a:cubicBezTo>
                      <a:pt x="56" y="347"/>
                      <a:pt x="40" y="405"/>
                      <a:pt x="34" y="437"/>
                    </a:cubicBezTo>
                    <a:cubicBezTo>
                      <a:pt x="33" y="451"/>
                      <a:pt x="32" y="461"/>
                      <a:pt x="32" y="465"/>
                    </a:cubicBezTo>
                    <a:cubicBezTo>
                      <a:pt x="74" y="469"/>
                      <a:pt x="75" y="467"/>
                      <a:pt x="75" y="467"/>
                    </a:cubicBezTo>
                    <a:cubicBezTo>
                      <a:pt x="75" y="467"/>
                      <a:pt x="75" y="466"/>
                      <a:pt x="75" y="466"/>
                    </a:cubicBezTo>
                    <a:cubicBezTo>
                      <a:pt x="75" y="465"/>
                      <a:pt x="75" y="463"/>
                      <a:pt x="75" y="461"/>
                    </a:cubicBezTo>
                    <a:cubicBezTo>
                      <a:pt x="76" y="457"/>
                      <a:pt x="77" y="452"/>
                      <a:pt x="78" y="446"/>
                    </a:cubicBezTo>
                    <a:cubicBezTo>
                      <a:pt x="80" y="434"/>
                      <a:pt x="84" y="418"/>
                      <a:pt x="88" y="401"/>
                    </a:cubicBezTo>
                    <a:cubicBezTo>
                      <a:pt x="92" y="386"/>
                      <a:pt x="97" y="370"/>
                      <a:pt x="102" y="356"/>
                    </a:cubicBezTo>
                    <a:cubicBezTo>
                      <a:pt x="107" y="342"/>
                      <a:pt x="112" y="330"/>
                      <a:pt x="116" y="321"/>
                    </a:cubicBezTo>
                    <a:cubicBezTo>
                      <a:pt x="120" y="312"/>
                      <a:pt x="123" y="306"/>
                      <a:pt x="124" y="304"/>
                    </a:cubicBezTo>
                    <a:cubicBezTo>
                      <a:pt x="123" y="306"/>
                      <a:pt x="121" y="308"/>
                      <a:pt x="118" y="311"/>
                    </a:cubicBezTo>
                    <a:cubicBezTo>
                      <a:pt x="111" y="314"/>
                      <a:pt x="88" y="304"/>
                      <a:pt x="85" y="298"/>
                    </a:cubicBezTo>
                    <a:cubicBezTo>
                      <a:pt x="85" y="292"/>
                      <a:pt x="85" y="290"/>
                      <a:pt x="85" y="290"/>
                    </a:cubicBezTo>
                    <a:cubicBezTo>
                      <a:pt x="85" y="291"/>
                      <a:pt x="84" y="293"/>
                      <a:pt x="83" y="297"/>
                    </a:cubicBezTo>
                    <a:cubicBezTo>
                      <a:pt x="82" y="302"/>
                      <a:pt x="80" y="309"/>
                      <a:pt x="78" y="319"/>
                    </a:cubicBezTo>
                    <a:cubicBezTo>
                      <a:pt x="75" y="334"/>
                      <a:pt x="72" y="354"/>
                      <a:pt x="70" y="374"/>
                    </a:cubicBezTo>
                    <a:cubicBezTo>
                      <a:pt x="70" y="389"/>
                      <a:pt x="70" y="403"/>
                      <a:pt x="70" y="416"/>
                    </a:cubicBezTo>
                    <a:cubicBezTo>
                      <a:pt x="70" y="426"/>
                      <a:pt x="70" y="436"/>
                      <a:pt x="70" y="443"/>
                    </a:cubicBezTo>
                    <a:cubicBezTo>
                      <a:pt x="70" y="448"/>
                      <a:pt x="70" y="453"/>
                      <a:pt x="70" y="455"/>
                    </a:cubicBezTo>
                    <a:cubicBezTo>
                      <a:pt x="113" y="454"/>
                      <a:pt x="113" y="454"/>
                      <a:pt x="113" y="453"/>
                    </a:cubicBezTo>
                    <a:cubicBezTo>
                      <a:pt x="113" y="452"/>
                      <a:pt x="114" y="444"/>
                      <a:pt x="115" y="433"/>
                    </a:cubicBezTo>
                    <a:cubicBezTo>
                      <a:pt x="117" y="423"/>
                      <a:pt x="119" y="410"/>
                      <a:pt x="121" y="396"/>
                    </a:cubicBezTo>
                    <a:cubicBezTo>
                      <a:pt x="123" y="386"/>
                      <a:pt x="125" y="376"/>
                      <a:pt x="126" y="365"/>
                    </a:cubicBezTo>
                    <a:cubicBezTo>
                      <a:pt x="128" y="350"/>
                      <a:pt x="131" y="336"/>
                      <a:pt x="133" y="322"/>
                    </a:cubicBezTo>
                    <a:cubicBezTo>
                      <a:pt x="135" y="304"/>
                      <a:pt x="137" y="287"/>
                      <a:pt x="139" y="275"/>
                    </a:cubicBezTo>
                    <a:cubicBezTo>
                      <a:pt x="141" y="264"/>
                      <a:pt x="142" y="256"/>
                      <a:pt x="143" y="255"/>
                    </a:cubicBezTo>
                    <a:cubicBezTo>
                      <a:pt x="139" y="261"/>
                      <a:pt x="129" y="268"/>
                      <a:pt x="118" y="269"/>
                    </a:cubicBezTo>
                    <a:cubicBezTo>
                      <a:pt x="109" y="265"/>
                      <a:pt x="103" y="257"/>
                      <a:pt x="102" y="255"/>
                    </a:cubicBezTo>
                    <a:cubicBezTo>
                      <a:pt x="102" y="252"/>
                      <a:pt x="102" y="250"/>
                      <a:pt x="102" y="250"/>
                    </a:cubicBezTo>
                    <a:cubicBezTo>
                      <a:pt x="102" y="251"/>
                      <a:pt x="102" y="252"/>
                      <a:pt x="102" y="254"/>
                    </a:cubicBezTo>
                    <a:cubicBezTo>
                      <a:pt x="102" y="261"/>
                      <a:pt x="101" y="273"/>
                      <a:pt x="101" y="288"/>
                    </a:cubicBezTo>
                    <a:cubicBezTo>
                      <a:pt x="101" y="313"/>
                      <a:pt x="100" y="345"/>
                      <a:pt x="102" y="374"/>
                    </a:cubicBezTo>
                    <a:cubicBezTo>
                      <a:pt x="104" y="389"/>
                      <a:pt x="106" y="403"/>
                      <a:pt x="108" y="415"/>
                    </a:cubicBezTo>
                    <a:cubicBezTo>
                      <a:pt x="111" y="435"/>
                      <a:pt x="115" y="453"/>
                      <a:pt x="118" y="461"/>
                    </a:cubicBezTo>
                    <a:cubicBezTo>
                      <a:pt x="118" y="461"/>
                      <a:pt x="118" y="463"/>
                      <a:pt x="118" y="464"/>
                    </a:cubicBezTo>
                    <a:cubicBezTo>
                      <a:pt x="118" y="464"/>
                      <a:pt x="118" y="465"/>
                      <a:pt x="119" y="466"/>
                    </a:cubicBezTo>
                    <a:cubicBezTo>
                      <a:pt x="119" y="467"/>
                      <a:pt x="124" y="474"/>
                      <a:pt x="144" y="480"/>
                    </a:cubicBezTo>
                    <a:cubicBezTo>
                      <a:pt x="158" y="469"/>
                      <a:pt x="160" y="462"/>
                      <a:pt x="160" y="461"/>
                    </a:cubicBezTo>
                    <a:cubicBezTo>
                      <a:pt x="161" y="460"/>
                      <a:pt x="161" y="459"/>
                      <a:pt x="161" y="459"/>
                    </a:cubicBezTo>
                    <a:cubicBezTo>
                      <a:pt x="161" y="459"/>
                      <a:pt x="161" y="454"/>
                      <a:pt x="161" y="448"/>
                    </a:cubicBezTo>
                    <a:cubicBezTo>
                      <a:pt x="160" y="437"/>
                      <a:pt x="159" y="419"/>
                      <a:pt x="158" y="399"/>
                    </a:cubicBezTo>
                    <a:cubicBezTo>
                      <a:pt x="156" y="379"/>
                      <a:pt x="154" y="356"/>
                      <a:pt x="152" y="335"/>
                    </a:cubicBezTo>
                    <a:cubicBezTo>
                      <a:pt x="149" y="302"/>
                      <a:pt x="147" y="272"/>
                      <a:pt x="147" y="253"/>
                    </a:cubicBezTo>
                    <a:cubicBezTo>
                      <a:pt x="148" y="248"/>
                      <a:pt x="148" y="245"/>
                      <a:pt x="148" y="242"/>
                    </a:cubicBezTo>
                    <a:cubicBezTo>
                      <a:pt x="148" y="241"/>
                      <a:pt x="148" y="242"/>
                      <a:pt x="148" y="243"/>
                    </a:cubicBezTo>
                    <a:cubicBezTo>
                      <a:pt x="147" y="244"/>
                      <a:pt x="146" y="247"/>
                      <a:pt x="144" y="249"/>
                    </a:cubicBezTo>
                    <a:cubicBezTo>
                      <a:pt x="142" y="251"/>
                      <a:pt x="132" y="256"/>
                      <a:pt x="126" y="256"/>
                    </a:cubicBezTo>
                    <a:cubicBezTo>
                      <a:pt x="116" y="252"/>
                      <a:pt x="111" y="246"/>
                      <a:pt x="110" y="245"/>
                    </a:cubicBezTo>
                    <a:cubicBezTo>
                      <a:pt x="110" y="245"/>
                      <a:pt x="110" y="244"/>
                      <a:pt x="110" y="245"/>
                    </a:cubicBezTo>
                    <a:cubicBezTo>
                      <a:pt x="110" y="246"/>
                      <a:pt x="111" y="249"/>
                      <a:pt x="112" y="253"/>
                    </a:cubicBezTo>
                    <a:cubicBezTo>
                      <a:pt x="114" y="266"/>
                      <a:pt x="118" y="287"/>
                      <a:pt x="123" y="311"/>
                    </a:cubicBezTo>
                    <a:cubicBezTo>
                      <a:pt x="128" y="334"/>
                      <a:pt x="133" y="360"/>
                      <a:pt x="138" y="381"/>
                    </a:cubicBezTo>
                    <a:cubicBezTo>
                      <a:pt x="141" y="392"/>
                      <a:pt x="144" y="402"/>
                      <a:pt x="146" y="411"/>
                    </a:cubicBezTo>
                    <a:cubicBezTo>
                      <a:pt x="150" y="423"/>
                      <a:pt x="153" y="434"/>
                      <a:pt x="156" y="443"/>
                    </a:cubicBezTo>
                    <a:cubicBezTo>
                      <a:pt x="158" y="450"/>
                      <a:pt x="161" y="458"/>
                      <a:pt x="164" y="463"/>
                    </a:cubicBezTo>
                    <a:cubicBezTo>
                      <a:pt x="171" y="471"/>
                      <a:pt x="180" y="476"/>
                      <a:pt x="189" y="477"/>
                    </a:cubicBezTo>
                    <a:cubicBezTo>
                      <a:pt x="207" y="465"/>
                      <a:pt x="209" y="459"/>
                      <a:pt x="209" y="457"/>
                    </a:cubicBezTo>
                    <a:cubicBezTo>
                      <a:pt x="210" y="455"/>
                      <a:pt x="210" y="453"/>
                      <a:pt x="210" y="452"/>
                    </a:cubicBezTo>
                    <a:cubicBezTo>
                      <a:pt x="210" y="450"/>
                      <a:pt x="209" y="447"/>
                      <a:pt x="209" y="445"/>
                    </a:cubicBezTo>
                    <a:cubicBezTo>
                      <a:pt x="209" y="442"/>
                      <a:pt x="209" y="435"/>
                      <a:pt x="209" y="426"/>
                    </a:cubicBezTo>
                    <a:cubicBezTo>
                      <a:pt x="209" y="408"/>
                      <a:pt x="209" y="383"/>
                      <a:pt x="207" y="354"/>
                    </a:cubicBezTo>
                    <a:cubicBezTo>
                      <a:pt x="205" y="335"/>
                      <a:pt x="203" y="313"/>
                      <a:pt x="201" y="294"/>
                    </a:cubicBezTo>
                    <a:cubicBezTo>
                      <a:pt x="197" y="271"/>
                      <a:pt x="192" y="251"/>
                      <a:pt x="189" y="235"/>
                    </a:cubicBezTo>
                    <a:cubicBezTo>
                      <a:pt x="187" y="224"/>
                      <a:pt x="185" y="212"/>
                      <a:pt x="185" y="202"/>
                    </a:cubicBezTo>
                    <a:cubicBezTo>
                      <a:pt x="185" y="196"/>
                      <a:pt x="185" y="192"/>
                      <a:pt x="185" y="190"/>
                    </a:cubicBezTo>
                    <a:cubicBezTo>
                      <a:pt x="185" y="190"/>
                      <a:pt x="184" y="194"/>
                      <a:pt x="181" y="199"/>
                    </a:cubicBezTo>
                    <a:cubicBezTo>
                      <a:pt x="176" y="204"/>
                      <a:pt x="155" y="206"/>
                      <a:pt x="149" y="202"/>
                    </a:cubicBezTo>
                    <a:cubicBezTo>
                      <a:pt x="147" y="199"/>
                      <a:pt x="145" y="196"/>
                      <a:pt x="145" y="195"/>
                    </a:cubicBezTo>
                    <a:cubicBezTo>
                      <a:pt x="144" y="194"/>
                      <a:pt x="144" y="195"/>
                      <a:pt x="145" y="198"/>
                    </a:cubicBezTo>
                    <a:cubicBezTo>
                      <a:pt x="146" y="203"/>
                      <a:pt x="147" y="210"/>
                      <a:pt x="148" y="218"/>
                    </a:cubicBezTo>
                    <a:cubicBezTo>
                      <a:pt x="150" y="229"/>
                      <a:pt x="152" y="243"/>
                      <a:pt x="154" y="260"/>
                    </a:cubicBezTo>
                    <a:cubicBezTo>
                      <a:pt x="156" y="277"/>
                      <a:pt x="158" y="299"/>
                      <a:pt x="159" y="320"/>
                    </a:cubicBezTo>
                    <a:cubicBezTo>
                      <a:pt x="160" y="342"/>
                      <a:pt x="161" y="365"/>
                      <a:pt x="162" y="386"/>
                    </a:cubicBezTo>
                    <a:cubicBezTo>
                      <a:pt x="163" y="406"/>
                      <a:pt x="164" y="423"/>
                      <a:pt x="165" y="437"/>
                    </a:cubicBezTo>
                    <a:cubicBezTo>
                      <a:pt x="165" y="449"/>
                      <a:pt x="165" y="457"/>
                      <a:pt x="165" y="461"/>
                    </a:cubicBezTo>
                    <a:cubicBezTo>
                      <a:pt x="165" y="462"/>
                      <a:pt x="165" y="462"/>
                      <a:pt x="166" y="461"/>
                    </a:cubicBezTo>
                    <a:cubicBezTo>
                      <a:pt x="166" y="460"/>
                      <a:pt x="177" y="444"/>
                      <a:pt x="207" y="454"/>
                    </a:cubicBezTo>
                    <a:cubicBezTo>
                      <a:pt x="208" y="458"/>
                      <a:pt x="208" y="460"/>
                      <a:pt x="208" y="460"/>
                    </a:cubicBezTo>
                    <a:cubicBezTo>
                      <a:pt x="208" y="460"/>
                      <a:pt x="208" y="459"/>
                      <a:pt x="208" y="456"/>
                    </a:cubicBezTo>
                    <a:cubicBezTo>
                      <a:pt x="207" y="446"/>
                      <a:pt x="207" y="425"/>
                      <a:pt x="205" y="399"/>
                    </a:cubicBezTo>
                    <a:cubicBezTo>
                      <a:pt x="204" y="376"/>
                      <a:pt x="202" y="347"/>
                      <a:pt x="200" y="316"/>
                    </a:cubicBezTo>
                    <a:cubicBezTo>
                      <a:pt x="199" y="309"/>
                      <a:pt x="198" y="301"/>
                      <a:pt x="198" y="294"/>
                    </a:cubicBezTo>
                    <a:cubicBezTo>
                      <a:pt x="195" y="269"/>
                      <a:pt x="191" y="246"/>
                      <a:pt x="188" y="226"/>
                    </a:cubicBezTo>
                    <a:cubicBezTo>
                      <a:pt x="184" y="206"/>
                      <a:pt x="180" y="189"/>
                      <a:pt x="178" y="177"/>
                    </a:cubicBezTo>
                    <a:cubicBezTo>
                      <a:pt x="178" y="169"/>
                      <a:pt x="178" y="164"/>
                      <a:pt x="178" y="161"/>
                    </a:cubicBezTo>
                    <a:cubicBezTo>
                      <a:pt x="178" y="158"/>
                      <a:pt x="178" y="160"/>
                      <a:pt x="178" y="162"/>
                    </a:cubicBezTo>
                    <a:cubicBezTo>
                      <a:pt x="171" y="175"/>
                      <a:pt x="136" y="164"/>
                      <a:pt x="136" y="163"/>
                    </a:cubicBezTo>
                    <a:cubicBezTo>
                      <a:pt x="136" y="162"/>
                      <a:pt x="136" y="162"/>
                      <a:pt x="136" y="164"/>
                    </a:cubicBezTo>
                    <a:cubicBezTo>
                      <a:pt x="136" y="167"/>
                      <a:pt x="137" y="171"/>
                      <a:pt x="137" y="178"/>
                    </a:cubicBezTo>
                    <a:cubicBezTo>
                      <a:pt x="138" y="191"/>
                      <a:pt x="138" y="211"/>
                      <a:pt x="140" y="232"/>
                    </a:cubicBezTo>
                    <a:cubicBezTo>
                      <a:pt x="141" y="249"/>
                      <a:pt x="143" y="267"/>
                      <a:pt x="145" y="285"/>
                    </a:cubicBezTo>
                    <a:cubicBezTo>
                      <a:pt x="147" y="300"/>
                      <a:pt x="149" y="314"/>
                      <a:pt x="151" y="327"/>
                    </a:cubicBezTo>
                    <a:cubicBezTo>
                      <a:pt x="154" y="348"/>
                      <a:pt x="157" y="366"/>
                      <a:pt x="157" y="377"/>
                    </a:cubicBezTo>
                    <a:cubicBezTo>
                      <a:pt x="157" y="380"/>
                      <a:pt x="157" y="382"/>
                      <a:pt x="157" y="384"/>
                    </a:cubicBezTo>
                    <a:cubicBezTo>
                      <a:pt x="157" y="385"/>
                      <a:pt x="159" y="380"/>
                      <a:pt x="164" y="375"/>
                    </a:cubicBezTo>
                    <a:cubicBezTo>
                      <a:pt x="174" y="371"/>
                      <a:pt x="184" y="373"/>
                      <a:pt x="187" y="374"/>
                    </a:cubicBezTo>
                    <a:cubicBezTo>
                      <a:pt x="188" y="376"/>
                      <a:pt x="190" y="378"/>
                      <a:pt x="190" y="378"/>
                    </a:cubicBezTo>
                    <a:cubicBezTo>
                      <a:pt x="190" y="378"/>
                      <a:pt x="190" y="377"/>
                      <a:pt x="189" y="374"/>
                    </a:cubicBezTo>
                    <a:cubicBezTo>
                      <a:pt x="186" y="368"/>
                      <a:pt x="184" y="359"/>
                      <a:pt x="182" y="345"/>
                    </a:cubicBezTo>
                    <a:cubicBezTo>
                      <a:pt x="180" y="333"/>
                      <a:pt x="178" y="318"/>
                      <a:pt x="176" y="302"/>
                    </a:cubicBezTo>
                    <a:cubicBezTo>
                      <a:pt x="174" y="287"/>
                      <a:pt x="173" y="272"/>
                      <a:pt x="171" y="258"/>
                    </a:cubicBezTo>
                    <a:cubicBezTo>
                      <a:pt x="170" y="243"/>
                      <a:pt x="169" y="229"/>
                      <a:pt x="169" y="215"/>
                    </a:cubicBezTo>
                    <a:cubicBezTo>
                      <a:pt x="169" y="201"/>
                      <a:pt x="169" y="188"/>
                      <a:pt x="169" y="178"/>
                    </a:cubicBezTo>
                    <a:cubicBezTo>
                      <a:pt x="169" y="169"/>
                      <a:pt x="169" y="163"/>
                      <a:pt x="169" y="160"/>
                    </a:cubicBezTo>
                    <a:cubicBezTo>
                      <a:pt x="169" y="161"/>
                      <a:pt x="169" y="161"/>
                      <a:pt x="169" y="161"/>
                    </a:cubicBezTo>
                    <a:cubicBezTo>
                      <a:pt x="169" y="161"/>
                      <a:pt x="168" y="163"/>
                      <a:pt x="168" y="165"/>
                    </a:cubicBezTo>
                    <a:cubicBezTo>
                      <a:pt x="165" y="169"/>
                      <a:pt x="138" y="176"/>
                      <a:pt x="131" y="169"/>
                    </a:cubicBezTo>
                    <a:cubicBezTo>
                      <a:pt x="127" y="160"/>
                      <a:pt x="127" y="159"/>
                      <a:pt x="127" y="161"/>
                    </a:cubicBezTo>
                    <a:cubicBezTo>
                      <a:pt x="128" y="165"/>
                      <a:pt x="128" y="175"/>
                      <a:pt x="128" y="187"/>
                    </a:cubicBezTo>
                    <a:cubicBezTo>
                      <a:pt x="129" y="194"/>
                      <a:pt x="129" y="202"/>
                      <a:pt x="129" y="210"/>
                    </a:cubicBezTo>
                    <a:cubicBezTo>
                      <a:pt x="129" y="222"/>
                      <a:pt x="129" y="236"/>
                      <a:pt x="129" y="251"/>
                    </a:cubicBezTo>
                    <a:cubicBezTo>
                      <a:pt x="129" y="268"/>
                      <a:pt x="129" y="287"/>
                      <a:pt x="129" y="304"/>
                    </a:cubicBezTo>
                    <a:cubicBezTo>
                      <a:pt x="129" y="315"/>
                      <a:pt x="129" y="325"/>
                      <a:pt x="129" y="333"/>
                    </a:cubicBezTo>
                    <a:cubicBezTo>
                      <a:pt x="129" y="334"/>
                      <a:pt x="129" y="335"/>
                      <a:pt x="129" y="335"/>
                    </a:cubicBezTo>
                    <a:cubicBezTo>
                      <a:pt x="129" y="335"/>
                      <a:pt x="131" y="331"/>
                      <a:pt x="135" y="326"/>
                    </a:cubicBezTo>
                    <a:cubicBezTo>
                      <a:pt x="140" y="323"/>
                      <a:pt x="154" y="322"/>
                      <a:pt x="160" y="324"/>
                    </a:cubicBezTo>
                    <a:cubicBezTo>
                      <a:pt x="163" y="327"/>
                      <a:pt x="166" y="331"/>
                      <a:pt x="167" y="332"/>
                    </a:cubicBezTo>
                    <a:cubicBezTo>
                      <a:pt x="167" y="333"/>
                      <a:pt x="168" y="334"/>
                      <a:pt x="167" y="333"/>
                    </a:cubicBezTo>
                    <a:cubicBezTo>
                      <a:pt x="167" y="330"/>
                      <a:pt x="167" y="322"/>
                      <a:pt x="166" y="313"/>
                    </a:cubicBezTo>
                    <a:cubicBezTo>
                      <a:pt x="164" y="297"/>
                      <a:pt x="162" y="279"/>
                      <a:pt x="161" y="261"/>
                    </a:cubicBezTo>
                    <a:cubicBezTo>
                      <a:pt x="161" y="252"/>
                      <a:pt x="161" y="242"/>
                      <a:pt x="161" y="230"/>
                    </a:cubicBezTo>
                    <a:cubicBezTo>
                      <a:pt x="161" y="210"/>
                      <a:pt x="161" y="189"/>
                      <a:pt x="161" y="167"/>
                    </a:cubicBezTo>
                    <a:cubicBezTo>
                      <a:pt x="162" y="154"/>
                      <a:pt x="163" y="141"/>
                      <a:pt x="165" y="128"/>
                    </a:cubicBezTo>
                    <a:cubicBezTo>
                      <a:pt x="167" y="101"/>
                      <a:pt x="170" y="76"/>
                      <a:pt x="172" y="56"/>
                    </a:cubicBezTo>
                    <a:cubicBezTo>
                      <a:pt x="173" y="39"/>
                      <a:pt x="174" y="26"/>
                      <a:pt x="174" y="20"/>
                    </a:cubicBezTo>
                    <a:cubicBezTo>
                      <a:pt x="173" y="14"/>
                      <a:pt x="170" y="9"/>
                      <a:pt x="166" y="4"/>
                    </a:cubicBezTo>
                    <a:cubicBezTo>
                      <a:pt x="159" y="0"/>
                      <a:pt x="143" y="1"/>
                      <a:pt x="138" y="4"/>
                    </a:cubicBezTo>
                    <a:cubicBezTo>
                      <a:pt x="134" y="9"/>
                      <a:pt x="132" y="13"/>
                      <a:pt x="131" y="15"/>
                    </a:cubicBezTo>
                    <a:cubicBezTo>
                      <a:pt x="130" y="17"/>
                      <a:pt x="129" y="21"/>
                      <a:pt x="128" y="25"/>
                    </a:cubicBezTo>
                    <a:cubicBezTo>
                      <a:pt x="127" y="30"/>
                      <a:pt x="126" y="37"/>
                      <a:pt x="125" y="44"/>
                    </a:cubicBezTo>
                    <a:cubicBezTo>
                      <a:pt x="122" y="61"/>
                      <a:pt x="118" y="85"/>
                      <a:pt x="115" y="107"/>
                    </a:cubicBezTo>
                    <a:cubicBezTo>
                      <a:pt x="113" y="118"/>
                      <a:pt x="111" y="130"/>
                      <a:pt x="111" y="142"/>
                    </a:cubicBezTo>
                    <a:cubicBezTo>
                      <a:pt x="110" y="152"/>
                      <a:pt x="110" y="162"/>
                      <a:pt x="110" y="170"/>
                    </a:cubicBezTo>
                    <a:cubicBezTo>
                      <a:pt x="110" y="185"/>
                      <a:pt x="109" y="198"/>
                      <a:pt x="110" y="204"/>
                    </a:cubicBezTo>
                    <a:cubicBezTo>
                      <a:pt x="111" y="208"/>
                      <a:pt x="112" y="211"/>
                      <a:pt x="114" y="213"/>
                    </a:cubicBezTo>
                    <a:cubicBezTo>
                      <a:pt x="116" y="215"/>
                      <a:pt x="124" y="221"/>
                      <a:pt x="130" y="223"/>
                    </a:cubicBezTo>
                    <a:cubicBezTo>
                      <a:pt x="136" y="223"/>
                      <a:pt x="145" y="219"/>
                      <a:pt x="147" y="217"/>
                    </a:cubicBezTo>
                    <a:cubicBezTo>
                      <a:pt x="149" y="215"/>
                      <a:pt x="151" y="212"/>
                      <a:pt x="151" y="211"/>
                    </a:cubicBezTo>
                    <a:cubicBezTo>
                      <a:pt x="153" y="208"/>
                      <a:pt x="154" y="204"/>
                      <a:pt x="155" y="201"/>
                    </a:cubicBezTo>
                    <a:cubicBezTo>
                      <a:pt x="156" y="197"/>
                      <a:pt x="157" y="191"/>
                      <a:pt x="158" y="185"/>
                    </a:cubicBezTo>
                    <a:cubicBezTo>
                      <a:pt x="161" y="164"/>
                      <a:pt x="166" y="132"/>
                      <a:pt x="168" y="111"/>
                    </a:cubicBezTo>
                    <a:cubicBezTo>
                      <a:pt x="169" y="104"/>
                      <a:pt x="170" y="99"/>
                      <a:pt x="171" y="95"/>
                    </a:cubicBezTo>
                    <a:cubicBezTo>
                      <a:pt x="172" y="84"/>
                      <a:pt x="173" y="82"/>
                      <a:pt x="174" y="75"/>
                    </a:cubicBezTo>
                    <a:cubicBezTo>
                      <a:pt x="176" y="70"/>
                      <a:pt x="177" y="63"/>
                      <a:pt x="179" y="57"/>
                    </a:cubicBezTo>
                    <a:cubicBezTo>
                      <a:pt x="180" y="52"/>
                      <a:pt x="181" y="46"/>
                      <a:pt x="181" y="43"/>
                    </a:cubicBezTo>
                    <a:cubicBezTo>
                      <a:pt x="182" y="41"/>
                      <a:pt x="182" y="40"/>
                      <a:pt x="182" y="38"/>
                    </a:cubicBezTo>
                    <a:cubicBezTo>
                      <a:pt x="182" y="37"/>
                      <a:pt x="181" y="35"/>
                      <a:pt x="181" y="32"/>
                    </a:cubicBezTo>
                    <a:cubicBezTo>
                      <a:pt x="180" y="29"/>
                      <a:pt x="169" y="19"/>
                      <a:pt x="157" y="17"/>
                    </a:cubicBezTo>
                    <a:cubicBezTo>
                      <a:pt x="149" y="20"/>
                      <a:pt x="143" y="25"/>
                      <a:pt x="142" y="27"/>
                    </a:cubicBezTo>
                    <a:cubicBezTo>
                      <a:pt x="141" y="28"/>
                      <a:pt x="140" y="30"/>
                      <a:pt x="140" y="31"/>
                    </a:cubicBezTo>
                    <a:cubicBezTo>
                      <a:pt x="139" y="32"/>
                      <a:pt x="139" y="34"/>
                      <a:pt x="138" y="35"/>
                    </a:cubicBezTo>
                    <a:lnTo>
                      <a:pt x="138" y="35"/>
                    </a:lnTo>
                    <a:cubicBezTo>
                      <a:pt x="135" y="46"/>
                      <a:pt x="141" y="58"/>
                      <a:pt x="152" y="62"/>
                    </a:cubicBezTo>
                    <a:lnTo>
                      <a:pt x="152" y="62"/>
                    </a:lnTo>
                    <a:cubicBezTo>
                      <a:pt x="164" y="65"/>
                      <a:pt x="176" y="59"/>
                      <a:pt x="179" y="4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
              <p:cNvSpPr/>
              <p:nvPr/>
            </p:nvSpPr>
            <p:spPr>
              <a:xfrm>
                <a:off x="2205" y="3004"/>
                <a:ext cx="119" cy="96"/>
              </a:xfrm>
              <a:custGeom>
                <a:avLst/>
                <a:gdLst/>
                <a:ahLst/>
                <a:cxnLst/>
                <a:rect l="l" t="t" r="r" b="b"/>
                <a:pathLst>
                  <a:path w="121" h="130" extrusionOk="0">
                    <a:moveTo>
                      <a:pt x="87" y="77"/>
                    </a:moveTo>
                    <a:lnTo>
                      <a:pt x="87" y="77"/>
                    </a:lnTo>
                    <a:cubicBezTo>
                      <a:pt x="112" y="73"/>
                      <a:pt x="117" y="64"/>
                      <a:pt x="118" y="62"/>
                    </a:cubicBezTo>
                    <a:lnTo>
                      <a:pt x="118" y="62"/>
                    </a:lnTo>
                    <a:cubicBezTo>
                      <a:pt x="120" y="51"/>
                      <a:pt x="113" y="39"/>
                      <a:pt x="102" y="36"/>
                    </a:cubicBezTo>
                    <a:lnTo>
                      <a:pt x="102" y="36"/>
                    </a:lnTo>
                    <a:cubicBezTo>
                      <a:pt x="90" y="34"/>
                      <a:pt x="79" y="41"/>
                      <a:pt x="76" y="52"/>
                    </a:cubicBezTo>
                    <a:lnTo>
                      <a:pt x="76" y="52"/>
                    </a:lnTo>
                    <a:cubicBezTo>
                      <a:pt x="73" y="64"/>
                      <a:pt x="81" y="75"/>
                      <a:pt x="92" y="78"/>
                    </a:cubicBezTo>
                    <a:lnTo>
                      <a:pt x="92" y="78"/>
                    </a:lnTo>
                    <a:cubicBezTo>
                      <a:pt x="104" y="81"/>
                      <a:pt x="115" y="74"/>
                      <a:pt x="118" y="62"/>
                    </a:cubicBezTo>
                    <a:cubicBezTo>
                      <a:pt x="118" y="61"/>
                      <a:pt x="118" y="60"/>
                      <a:pt x="118" y="59"/>
                    </a:cubicBezTo>
                    <a:lnTo>
                      <a:pt x="118" y="59"/>
                    </a:lnTo>
                    <a:cubicBezTo>
                      <a:pt x="120" y="48"/>
                      <a:pt x="112" y="37"/>
                      <a:pt x="100" y="35"/>
                    </a:cubicBezTo>
                    <a:lnTo>
                      <a:pt x="100" y="35"/>
                    </a:lnTo>
                    <a:cubicBezTo>
                      <a:pt x="88" y="34"/>
                      <a:pt x="77" y="42"/>
                      <a:pt x="76" y="54"/>
                    </a:cubicBezTo>
                    <a:lnTo>
                      <a:pt x="76" y="54"/>
                    </a:lnTo>
                    <a:cubicBezTo>
                      <a:pt x="74" y="65"/>
                      <a:pt x="82" y="76"/>
                      <a:pt x="94" y="78"/>
                    </a:cubicBezTo>
                    <a:lnTo>
                      <a:pt x="94" y="78"/>
                    </a:lnTo>
                    <a:cubicBezTo>
                      <a:pt x="106" y="79"/>
                      <a:pt x="117" y="71"/>
                      <a:pt x="118" y="59"/>
                    </a:cubicBezTo>
                    <a:cubicBezTo>
                      <a:pt x="118" y="58"/>
                      <a:pt x="119" y="57"/>
                      <a:pt x="119" y="56"/>
                    </a:cubicBezTo>
                    <a:lnTo>
                      <a:pt x="119" y="56"/>
                    </a:lnTo>
                    <a:cubicBezTo>
                      <a:pt x="120" y="44"/>
                      <a:pt x="111" y="33"/>
                      <a:pt x="99" y="32"/>
                    </a:cubicBezTo>
                    <a:lnTo>
                      <a:pt x="99" y="32"/>
                    </a:lnTo>
                    <a:cubicBezTo>
                      <a:pt x="88" y="31"/>
                      <a:pt x="77" y="40"/>
                      <a:pt x="76" y="52"/>
                    </a:cubicBezTo>
                    <a:lnTo>
                      <a:pt x="76" y="52"/>
                    </a:lnTo>
                    <a:cubicBezTo>
                      <a:pt x="75" y="63"/>
                      <a:pt x="84" y="74"/>
                      <a:pt x="95" y="75"/>
                    </a:cubicBezTo>
                    <a:lnTo>
                      <a:pt x="95" y="75"/>
                    </a:lnTo>
                    <a:cubicBezTo>
                      <a:pt x="107" y="76"/>
                      <a:pt x="118" y="67"/>
                      <a:pt x="119" y="56"/>
                    </a:cubicBezTo>
                    <a:cubicBezTo>
                      <a:pt x="119" y="53"/>
                      <a:pt x="119" y="49"/>
                      <a:pt x="119" y="46"/>
                    </a:cubicBezTo>
                    <a:cubicBezTo>
                      <a:pt x="120" y="41"/>
                      <a:pt x="121" y="35"/>
                      <a:pt x="121" y="32"/>
                    </a:cubicBezTo>
                    <a:cubicBezTo>
                      <a:pt x="117" y="41"/>
                      <a:pt x="115" y="44"/>
                      <a:pt x="121" y="36"/>
                    </a:cubicBezTo>
                    <a:cubicBezTo>
                      <a:pt x="121" y="20"/>
                      <a:pt x="117" y="11"/>
                      <a:pt x="113" y="8"/>
                    </a:cubicBezTo>
                    <a:cubicBezTo>
                      <a:pt x="110" y="5"/>
                      <a:pt x="103" y="3"/>
                      <a:pt x="100" y="2"/>
                    </a:cubicBezTo>
                    <a:cubicBezTo>
                      <a:pt x="95" y="1"/>
                      <a:pt x="88" y="1"/>
                      <a:pt x="83" y="2"/>
                    </a:cubicBezTo>
                    <a:lnTo>
                      <a:pt x="83" y="2"/>
                    </a:lnTo>
                    <a:cubicBezTo>
                      <a:pt x="71" y="4"/>
                      <a:pt x="63" y="15"/>
                      <a:pt x="65" y="27"/>
                    </a:cubicBezTo>
                    <a:lnTo>
                      <a:pt x="65" y="27"/>
                    </a:lnTo>
                    <a:cubicBezTo>
                      <a:pt x="67" y="38"/>
                      <a:pt x="79" y="46"/>
                      <a:pt x="90" y="44"/>
                    </a:cubicBezTo>
                    <a:lnTo>
                      <a:pt x="90" y="44"/>
                    </a:lnTo>
                    <a:cubicBezTo>
                      <a:pt x="102" y="42"/>
                      <a:pt x="110" y="31"/>
                      <a:pt x="108" y="19"/>
                    </a:cubicBezTo>
                    <a:lnTo>
                      <a:pt x="108" y="19"/>
                    </a:lnTo>
                    <a:cubicBezTo>
                      <a:pt x="106" y="8"/>
                      <a:pt x="95" y="0"/>
                      <a:pt x="83" y="2"/>
                    </a:cubicBezTo>
                    <a:cubicBezTo>
                      <a:pt x="64" y="10"/>
                      <a:pt x="55" y="24"/>
                      <a:pt x="48" y="34"/>
                    </a:cubicBezTo>
                    <a:lnTo>
                      <a:pt x="48" y="34"/>
                    </a:lnTo>
                    <a:cubicBezTo>
                      <a:pt x="41" y="44"/>
                      <a:pt x="44" y="57"/>
                      <a:pt x="54" y="64"/>
                    </a:cubicBezTo>
                    <a:lnTo>
                      <a:pt x="54" y="64"/>
                    </a:lnTo>
                    <a:cubicBezTo>
                      <a:pt x="63" y="70"/>
                      <a:pt x="77" y="68"/>
                      <a:pt x="83" y="58"/>
                    </a:cubicBezTo>
                    <a:lnTo>
                      <a:pt x="83" y="58"/>
                    </a:lnTo>
                    <a:cubicBezTo>
                      <a:pt x="90" y="48"/>
                      <a:pt x="88" y="35"/>
                      <a:pt x="78" y="28"/>
                    </a:cubicBezTo>
                    <a:lnTo>
                      <a:pt x="78" y="28"/>
                    </a:lnTo>
                    <a:cubicBezTo>
                      <a:pt x="68" y="22"/>
                      <a:pt x="55" y="24"/>
                      <a:pt x="48" y="34"/>
                    </a:cubicBezTo>
                    <a:cubicBezTo>
                      <a:pt x="45" y="38"/>
                      <a:pt x="41" y="43"/>
                      <a:pt x="37" y="47"/>
                    </a:cubicBezTo>
                    <a:lnTo>
                      <a:pt x="37" y="47"/>
                    </a:lnTo>
                    <a:cubicBezTo>
                      <a:pt x="29" y="56"/>
                      <a:pt x="29" y="70"/>
                      <a:pt x="38" y="78"/>
                    </a:cubicBezTo>
                    <a:lnTo>
                      <a:pt x="38" y="78"/>
                    </a:lnTo>
                    <a:cubicBezTo>
                      <a:pt x="47" y="86"/>
                      <a:pt x="61" y="85"/>
                      <a:pt x="68" y="76"/>
                    </a:cubicBezTo>
                    <a:lnTo>
                      <a:pt x="68" y="76"/>
                    </a:lnTo>
                    <a:cubicBezTo>
                      <a:pt x="76" y="67"/>
                      <a:pt x="76" y="54"/>
                      <a:pt x="67" y="46"/>
                    </a:cubicBezTo>
                    <a:lnTo>
                      <a:pt x="67" y="46"/>
                    </a:lnTo>
                    <a:cubicBezTo>
                      <a:pt x="58" y="38"/>
                      <a:pt x="44" y="39"/>
                      <a:pt x="37" y="47"/>
                    </a:cubicBezTo>
                    <a:cubicBezTo>
                      <a:pt x="24" y="60"/>
                      <a:pt x="5" y="78"/>
                      <a:pt x="1" y="107"/>
                    </a:cubicBezTo>
                    <a:lnTo>
                      <a:pt x="1" y="107"/>
                    </a:lnTo>
                    <a:cubicBezTo>
                      <a:pt x="0" y="119"/>
                      <a:pt x="9" y="129"/>
                      <a:pt x="21" y="130"/>
                    </a:cubicBezTo>
                    <a:lnTo>
                      <a:pt x="21" y="130"/>
                    </a:lnTo>
                    <a:cubicBezTo>
                      <a:pt x="33" y="130"/>
                      <a:pt x="43" y="121"/>
                      <a:pt x="44" y="110"/>
                    </a:cubicBezTo>
                    <a:cubicBezTo>
                      <a:pt x="43" y="97"/>
                      <a:pt x="53" y="92"/>
                      <a:pt x="68" y="77"/>
                    </a:cubicBezTo>
                    <a:cubicBezTo>
                      <a:pt x="73" y="71"/>
                      <a:pt x="78" y="65"/>
                      <a:pt x="83" y="59"/>
                    </a:cubicBezTo>
                    <a:cubicBezTo>
                      <a:pt x="91" y="46"/>
                      <a:pt x="93" y="41"/>
                      <a:pt x="93" y="43"/>
                    </a:cubicBezTo>
                    <a:cubicBezTo>
                      <a:pt x="91" y="44"/>
                      <a:pt x="91" y="44"/>
                      <a:pt x="92" y="44"/>
                    </a:cubicBezTo>
                    <a:cubicBezTo>
                      <a:pt x="91" y="44"/>
                      <a:pt x="88" y="42"/>
                      <a:pt x="86" y="41"/>
                    </a:cubicBezTo>
                    <a:cubicBezTo>
                      <a:pt x="84" y="39"/>
                      <a:pt x="81" y="33"/>
                      <a:pt x="80" y="30"/>
                    </a:cubicBezTo>
                    <a:cubicBezTo>
                      <a:pt x="87" y="11"/>
                      <a:pt x="84" y="14"/>
                      <a:pt x="81" y="19"/>
                    </a:cubicBezTo>
                    <a:cubicBezTo>
                      <a:pt x="78" y="30"/>
                      <a:pt x="77" y="37"/>
                      <a:pt x="77" y="42"/>
                    </a:cubicBezTo>
                    <a:cubicBezTo>
                      <a:pt x="76" y="46"/>
                      <a:pt x="76" y="49"/>
                      <a:pt x="76" y="52"/>
                    </a:cubicBezTo>
                    <a:cubicBezTo>
                      <a:pt x="76" y="53"/>
                      <a:pt x="76" y="53"/>
                      <a:pt x="76" y="54"/>
                    </a:cubicBezTo>
                    <a:cubicBezTo>
                      <a:pt x="76" y="54"/>
                      <a:pt x="76" y="53"/>
                      <a:pt x="76" y="52"/>
                    </a:cubicBezTo>
                    <a:cubicBezTo>
                      <a:pt x="76" y="51"/>
                      <a:pt x="82" y="42"/>
                      <a:pt x="107" y="38"/>
                    </a:cubicBezTo>
                    <a:lnTo>
                      <a:pt x="107" y="38"/>
                    </a:lnTo>
                    <a:cubicBezTo>
                      <a:pt x="96" y="33"/>
                      <a:pt x="83" y="37"/>
                      <a:pt x="78" y="48"/>
                    </a:cubicBezTo>
                    <a:lnTo>
                      <a:pt x="78" y="48"/>
                    </a:lnTo>
                    <a:cubicBezTo>
                      <a:pt x="72" y="58"/>
                      <a:pt x="77" y="71"/>
                      <a:pt x="87" y="7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
              <p:cNvSpPr/>
              <p:nvPr/>
            </p:nvSpPr>
            <p:spPr>
              <a:xfrm>
                <a:off x="2120" y="3040"/>
                <a:ext cx="234" cy="119"/>
              </a:xfrm>
              <a:custGeom>
                <a:avLst/>
                <a:gdLst/>
                <a:ahLst/>
                <a:cxnLst/>
                <a:rect l="l" t="t" r="r" b="b"/>
                <a:pathLst>
                  <a:path w="239" h="161" extrusionOk="0">
                    <a:moveTo>
                      <a:pt x="109" y="41"/>
                    </a:moveTo>
                    <a:lnTo>
                      <a:pt x="109" y="41"/>
                    </a:lnTo>
                    <a:cubicBezTo>
                      <a:pt x="107" y="41"/>
                      <a:pt x="109" y="42"/>
                      <a:pt x="117" y="45"/>
                    </a:cubicBezTo>
                    <a:lnTo>
                      <a:pt x="117" y="45"/>
                    </a:lnTo>
                    <a:cubicBezTo>
                      <a:pt x="107" y="38"/>
                      <a:pt x="94" y="40"/>
                      <a:pt x="87" y="50"/>
                    </a:cubicBezTo>
                    <a:lnTo>
                      <a:pt x="87" y="50"/>
                    </a:lnTo>
                    <a:cubicBezTo>
                      <a:pt x="80" y="59"/>
                      <a:pt x="82" y="73"/>
                      <a:pt x="91" y="80"/>
                    </a:cubicBezTo>
                    <a:lnTo>
                      <a:pt x="91" y="80"/>
                    </a:lnTo>
                    <a:cubicBezTo>
                      <a:pt x="101" y="87"/>
                      <a:pt x="114" y="85"/>
                      <a:pt x="121" y="75"/>
                    </a:cubicBezTo>
                    <a:lnTo>
                      <a:pt x="121" y="75"/>
                    </a:lnTo>
                    <a:cubicBezTo>
                      <a:pt x="128" y="66"/>
                      <a:pt x="126" y="52"/>
                      <a:pt x="117" y="45"/>
                    </a:cubicBezTo>
                    <a:cubicBezTo>
                      <a:pt x="125" y="60"/>
                      <a:pt x="114" y="81"/>
                      <a:pt x="112" y="82"/>
                    </a:cubicBezTo>
                    <a:lnTo>
                      <a:pt x="112" y="82"/>
                    </a:lnTo>
                    <a:cubicBezTo>
                      <a:pt x="123" y="78"/>
                      <a:pt x="129" y="65"/>
                      <a:pt x="124" y="54"/>
                    </a:cubicBezTo>
                    <a:lnTo>
                      <a:pt x="124" y="54"/>
                    </a:lnTo>
                    <a:cubicBezTo>
                      <a:pt x="120" y="43"/>
                      <a:pt x="108" y="38"/>
                      <a:pt x="97" y="42"/>
                    </a:cubicBezTo>
                    <a:lnTo>
                      <a:pt x="97" y="42"/>
                    </a:lnTo>
                    <a:cubicBezTo>
                      <a:pt x="86" y="46"/>
                      <a:pt x="80" y="59"/>
                      <a:pt x="84" y="70"/>
                    </a:cubicBezTo>
                    <a:lnTo>
                      <a:pt x="84" y="70"/>
                    </a:lnTo>
                    <a:cubicBezTo>
                      <a:pt x="89" y="81"/>
                      <a:pt x="101" y="86"/>
                      <a:pt x="112" y="82"/>
                    </a:cubicBezTo>
                    <a:cubicBezTo>
                      <a:pt x="111" y="82"/>
                      <a:pt x="110" y="83"/>
                      <a:pt x="111" y="83"/>
                    </a:cubicBezTo>
                    <a:lnTo>
                      <a:pt x="111" y="83"/>
                    </a:lnTo>
                    <a:cubicBezTo>
                      <a:pt x="122" y="80"/>
                      <a:pt x="130" y="69"/>
                      <a:pt x="127" y="57"/>
                    </a:cubicBezTo>
                    <a:lnTo>
                      <a:pt x="127" y="57"/>
                    </a:lnTo>
                    <a:cubicBezTo>
                      <a:pt x="125" y="46"/>
                      <a:pt x="114" y="38"/>
                      <a:pt x="102" y="41"/>
                    </a:cubicBezTo>
                    <a:lnTo>
                      <a:pt x="102" y="41"/>
                    </a:lnTo>
                    <a:cubicBezTo>
                      <a:pt x="90" y="43"/>
                      <a:pt x="83" y="54"/>
                      <a:pt x="85" y="66"/>
                    </a:cubicBezTo>
                    <a:lnTo>
                      <a:pt x="85" y="66"/>
                    </a:lnTo>
                    <a:cubicBezTo>
                      <a:pt x="88" y="77"/>
                      <a:pt x="99" y="85"/>
                      <a:pt x="111" y="83"/>
                    </a:cubicBezTo>
                    <a:cubicBezTo>
                      <a:pt x="113" y="82"/>
                      <a:pt x="119" y="81"/>
                      <a:pt x="127" y="80"/>
                    </a:cubicBezTo>
                    <a:cubicBezTo>
                      <a:pt x="135" y="79"/>
                      <a:pt x="145" y="78"/>
                      <a:pt x="153" y="77"/>
                    </a:cubicBezTo>
                    <a:cubicBezTo>
                      <a:pt x="157" y="76"/>
                      <a:pt x="162" y="76"/>
                      <a:pt x="165" y="75"/>
                    </a:cubicBezTo>
                    <a:cubicBezTo>
                      <a:pt x="167" y="75"/>
                      <a:pt x="169" y="75"/>
                      <a:pt x="170" y="75"/>
                    </a:cubicBezTo>
                    <a:cubicBezTo>
                      <a:pt x="171" y="74"/>
                      <a:pt x="173" y="74"/>
                      <a:pt x="174" y="74"/>
                    </a:cubicBezTo>
                    <a:cubicBezTo>
                      <a:pt x="176" y="73"/>
                      <a:pt x="185" y="66"/>
                      <a:pt x="188" y="45"/>
                    </a:cubicBezTo>
                    <a:lnTo>
                      <a:pt x="188" y="45"/>
                    </a:lnTo>
                    <a:cubicBezTo>
                      <a:pt x="183" y="34"/>
                      <a:pt x="171" y="29"/>
                      <a:pt x="160" y="33"/>
                    </a:cubicBezTo>
                    <a:lnTo>
                      <a:pt x="160" y="33"/>
                    </a:lnTo>
                    <a:cubicBezTo>
                      <a:pt x="149" y="38"/>
                      <a:pt x="143" y="50"/>
                      <a:pt x="148" y="61"/>
                    </a:cubicBezTo>
                    <a:lnTo>
                      <a:pt x="148" y="61"/>
                    </a:lnTo>
                    <a:cubicBezTo>
                      <a:pt x="152" y="72"/>
                      <a:pt x="165" y="77"/>
                      <a:pt x="176" y="73"/>
                    </a:cubicBezTo>
                    <a:lnTo>
                      <a:pt x="176" y="73"/>
                    </a:lnTo>
                    <a:cubicBezTo>
                      <a:pt x="187" y="69"/>
                      <a:pt x="192" y="56"/>
                      <a:pt x="188" y="45"/>
                    </a:cubicBezTo>
                    <a:cubicBezTo>
                      <a:pt x="166" y="31"/>
                      <a:pt x="156" y="31"/>
                      <a:pt x="145" y="32"/>
                    </a:cubicBezTo>
                    <a:cubicBezTo>
                      <a:pt x="133" y="33"/>
                      <a:pt x="122" y="35"/>
                      <a:pt x="111" y="36"/>
                    </a:cubicBezTo>
                    <a:cubicBezTo>
                      <a:pt x="100" y="37"/>
                      <a:pt x="89" y="38"/>
                      <a:pt x="80" y="39"/>
                    </a:cubicBezTo>
                    <a:cubicBezTo>
                      <a:pt x="75" y="39"/>
                      <a:pt x="70" y="39"/>
                      <a:pt x="67" y="40"/>
                    </a:cubicBezTo>
                    <a:cubicBezTo>
                      <a:pt x="64" y="40"/>
                      <a:pt x="61" y="41"/>
                      <a:pt x="57" y="42"/>
                    </a:cubicBezTo>
                    <a:cubicBezTo>
                      <a:pt x="56" y="43"/>
                      <a:pt x="52" y="46"/>
                      <a:pt x="48" y="50"/>
                    </a:cubicBezTo>
                    <a:cubicBezTo>
                      <a:pt x="45" y="59"/>
                      <a:pt x="52" y="78"/>
                      <a:pt x="56" y="81"/>
                    </a:cubicBezTo>
                    <a:cubicBezTo>
                      <a:pt x="61" y="83"/>
                      <a:pt x="65" y="84"/>
                      <a:pt x="66" y="84"/>
                    </a:cubicBezTo>
                    <a:cubicBezTo>
                      <a:pt x="72" y="84"/>
                      <a:pt x="82" y="83"/>
                      <a:pt x="91" y="81"/>
                    </a:cubicBezTo>
                    <a:cubicBezTo>
                      <a:pt x="105" y="78"/>
                      <a:pt x="119" y="72"/>
                      <a:pt x="130" y="67"/>
                    </a:cubicBezTo>
                    <a:cubicBezTo>
                      <a:pt x="134" y="65"/>
                      <a:pt x="141" y="61"/>
                      <a:pt x="145" y="57"/>
                    </a:cubicBezTo>
                    <a:cubicBezTo>
                      <a:pt x="150" y="51"/>
                      <a:pt x="155" y="43"/>
                      <a:pt x="157" y="37"/>
                    </a:cubicBezTo>
                    <a:cubicBezTo>
                      <a:pt x="158" y="27"/>
                      <a:pt x="154" y="17"/>
                      <a:pt x="150" y="12"/>
                    </a:cubicBezTo>
                    <a:cubicBezTo>
                      <a:pt x="146" y="8"/>
                      <a:pt x="139" y="4"/>
                      <a:pt x="134" y="3"/>
                    </a:cubicBezTo>
                    <a:cubicBezTo>
                      <a:pt x="126" y="0"/>
                      <a:pt x="113" y="0"/>
                      <a:pt x="103" y="3"/>
                    </a:cubicBezTo>
                    <a:cubicBezTo>
                      <a:pt x="90" y="6"/>
                      <a:pt x="75" y="13"/>
                      <a:pt x="63" y="22"/>
                    </a:cubicBezTo>
                    <a:cubicBezTo>
                      <a:pt x="50" y="31"/>
                      <a:pt x="39" y="44"/>
                      <a:pt x="32" y="55"/>
                    </a:cubicBezTo>
                    <a:cubicBezTo>
                      <a:pt x="27" y="65"/>
                      <a:pt x="25" y="76"/>
                      <a:pt x="25" y="84"/>
                    </a:cubicBezTo>
                    <a:cubicBezTo>
                      <a:pt x="26" y="93"/>
                      <a:pt x="31" y="105"/>
                      <a:pt x="38" y="111"/>
                    </a:cubicBezTo>
                    <a:cubicBezTo>
                      <a:pt x="45" y="116"/>
                      <a:pt x="56" y="119"/>
                      <a:pt x="64" y="118"/>
                    </a:cubicBezTo>
                    <a:cubicBezTo>
                      <a:pt x="83" y="113"/>
                      <a:pt x="98" y="98"/>
                      <a:pt x="108" y="82"/>
                    </a:cubicBezTo>
                    <a:cubicBezTo>
                      <a:pt x="113" y="75"/>
                      <a:pt x="118" y="65"/>
                      <a:pt x="121" y="56"/>
                    </a:cubicBezTo>
                    <a:cubicBezTo>
                      <a:pt x="124" y="48"/>
                      <a:pt x="125" y="40"/>
                      <a:pt x="125" y="33"/>
                    </a:cubicBezTo>
                    <a:cubicBezTo>
                      <a:pt x="126" y="34"/>
                      <a:pt x="126" y="29"/>
                      <a:pt x="126" y="24"/>
                    </a:cubicBezTo>
                    <a:cubicBezTo>
                      <a:pt x="124" y="19"/>
                      <a:pt x="115" y="7"/>
                      <a:pt x="107" y="4"/>
                    </a:cubicBezTo>
                    <a:cubicBezTo>
                      <a:pt x="94" y="4"/>
                      <a:pt x="83" y="8"/>
                      <a:pt x="75" y="13"/>
                    </a:cubicBezTo>
                    <a:cubicBezTo>
                      <a:pt x="62" y="20"/>
                      <a:pt x="48" y="32"/>
                      <a:pt x="39" y="41"/>
                    </a:cubicBezTo>
                    <a:cubicBezTo>
                      <a:pt x="33" y="48"/>
                      <a:pt x="27" y="56"/>
                      <a:pt x="23" y="63"/>
                    </a:cubicBezTo>
                    <a:cubicBezTo>
                      <a:pt x="21" y="70"/>
                      <a:pt x="22" y="81"/>
                      <a:pt x="24" y="88"/>
                    </a:cubicBezTo>
                    <a:cubicBezTo>
                      <a:pt x="28" y="94"/>
                      <a:pt x="38" y="101"/>
                      <a:pt x="44" y="103"/>
                    </a:cubicBezTo>
                    <a:cubicBezTo>
                      <a:pt x="59" y="105"/>
                      <a:pt x="77" y="102"/>
                      <a:pt x="93" y="98"/>
                    </a:cubicBezTo>
                    <a:cubicBezTo>
                      <a:pt x="111" y="94"/>
                      <a:pt x="130" y="87"/>
                      <a:pt x="144" y="81"/>
                    </a:cubicBezTo>
                    <a:cubicBezTo>
                      <a:pt x="150" y="79"/>
                      <a:pt x="155" y="77"/>
                      <a:pt x="160" y="75"/>
                    </a:cubicBezTo>
                    <a:cubicBezTo>
                      <a:pt x="168" y="72"/>
                      <a:pt x="178" y="68"/>
                      <a:pt x="187" y="58"/>
                    </a:cubicBezTo>
                    <a:cubicBezTo>
                      <a:pt x="181" y="65"/>
                      <a:pt x="185" y="62"/>
                      <a:pt x="188" y="59"/>
                    </a:cubicBezTo>
                    <a:lnTo>
                      <a:pt x="188" y="59"/>
                    </a:lnTo>
                    <a:cubicBezTo>
                      <a:pt x="195" y="50"/>
                      <a:pt x="194" y="36"/>
                      <a:pt x="185" y="29"/>
                    </a:cubicBezTo>
                    <a:lnTo>
                      <a:pt x="185" y="29"/>
                    </a:lnTo>
                    <a:cubicBezTo>
                      <a:pt x="176" y="21"/>
                      <a:pt x="163" y="22"/>
                      <a:pt x="155" y="31"/>
                    </a:cubicBezTo>
                    <a:lnTo>
                      <a:pt x="155" y="31"/>
                    </a:lnTo>
                    <a:cubicBezTo>
                      <a:pt x="147" y="40"/>
                      <a:pt x="149" y="54"/>
                      <a:pt x="158" y="61"/>
                    </a:cubicBezTo>
                    <a:lnTo>
                      <a:pt x="158" y="61"/>
                    </a:lnTo>
                    <a:cubicBezTo>
                      <a:pt x="167" y="69"/>
                      <a:pt x="180" y="68"/>
                      <a:pt x="188" y="59"/>
                    </a:cubicBezTo>
                    <a:cubicBezTo>
                      <a:pt x="173" y="23"/>
                      <a:pt x="166" y="23"/>
                      <a:pt x="159" y="23"/>
                    </a:cubicBezTo>
                    <a:cubicBezTo>
                      <a:pt x="152" y="25"/>
                      <a:pt x="143" y="27"/>
                      <a:pt x="134" y="30"/>
                    </a:cubicBezTo>
                    <a:cubicBezTo>
                      <a:pt x="111" y="36"/>
                      <a:pt x="83" y="47"/>
                      <a:pt x="60" y="57"/>
                    </a:cubicBezTo>
                    <a:cubicBezTo>
                      <a:pt x="45" y="63"/>
                      <a:pt x="31" y="69"/>
                      <a:pt x="22" y="75"/>
                    </a:cubicBezTo>
                    <a:cubicBezTo>
                      <a:pt x="18" y="77"/>
                      <a:pt x="12" y="81"/>
                      <a:pt x="7" y="86"/>
                    </a:cubicBezTo>
                    <a:cubicBezTo>
                      <a:pt x="6" y="87"/>
                      <a:pt x="3" y="92"/>
                      <a:pt x="2" y="96"/>
                    </a:cubicBezTo>
                    <a:cubicBezTo>
                      <a:pt x="0" y="101"/>
                      <a:pt x="3" y="114"/>
                      <a:pt x="7" y="120"/>
                    </a:cubicBezTo>
                    <a:cubicBezTo>
                      <a:pt x="24" y="128"/>
                      <a:pt x="36" y="128"/>
                      <a:pt x="46" y="128"/>
                    </a:cubicBezTo>
                    <a:cubicBezTo>
                      <a:pt x="61" y="126"/>
                      <a:pt x="79" y="123"/>
                      <a:pt x="95" y="120"/>
                    </a:cubicBezTo>
                    <a:cubicBezTo>
                      <a:pt x="111" y="117"/>
                      <a:pt x="125" y="113"/>
                      <a:pt x="136" y="111"/>
                    </a:cubicBezTo>
                    <a:cubicBezTo>
                      <a:pt x="142" y="109"/>
                      <a:pt x="148" y="108"/>
                      <a:pt x="152" y="107"/>
                    </a:cubicBezTo>
                    <a:cubicBezTo>
                      <a:pt x="155" y="106"/>
                      <a:pt x="157" y="106"/>
                      <a:pt x="159" y="105"/>
                    </a:cubicBezTo>
                    <a:cubicBezTo>
                      <a:pt x="160" y="105"/>
                      <a:pt x="162" y="104"/>
                      <a:pt x="164" y="103"/>
                    </a:cubicBezTo>
                    <a:cubicBezTo>
                      <a:pt x="168" y="99"/>
                      <a:pt x="164" y="67"/>
                      <a:pt x="157" y="64"/>
                    </a:cubicBezTo>
                    <a:lnTo>
                      <a:pt x="157" y="64"/>
                    </a:lnTo>
                    <a:cubicBezTo>
                      <a:pt x="145" y="61"/>
                      <a:pt x="134" y="68"/>
                      <a:pt x="131" y="80"/>
                    </a:cubicBezTo>
                    <a:lnTo>
                      <a:pt x="131" y="80"/>
                    </a:lnTo>
                    <a:cubicBezTo>
                      <a:pt x="129" y="91"/>
                      <a:pt x="136" y="103"/>
                      <a:pt x="148" y="105"/>
                    </a:cubicBezTo>
                    <a:lnTo>
                      <a:pt x="148" y="105"/>
                    </a:lnTo>
                    <a:cubicBezTo>
                      <a:pt x="159" y="108"/>
                      <a:pt x="171" y="101"/>
                      <a:pt x="173" y="89"/>
                    </a:cubicBezTo>
                    <a:lnTo>
                      <a:pt x="173" y="89"/>
                    </a:lnTo>
                    <a:cubicBezTo>
                      <a:pt x="176" y="78"/>
                      <a:pt x="169" y="66"/>
                      <a:pt x="157" y="64"/>
                    </a:cubicBezTo>
                    <a:cubicBezTo>
                      <a:pt x="152" y="63"/>
                      <a:pt x="150" y="63"/>
                      <a:pt x="148" y="63"/>
                    </a:cubicBezTo>
                    <a:cubicBezTo>
                      <a:pt x="135" y="65"/>
                      <a:pt x="92" y="76"/>
                      <a:pt x="61" y="85"/>
                    </a:cubicBezTo>
                    <a:cubicBezTo>
                      <a:pt x="44" y="90"/>
                      <a:pt x="29" y="96"/>
                      <a:pt x="20" y="101"/>
                    </a:cubicBezTo>
                    <a:cubicBezTo>
                      <a:pt x="16" y="104"/>
                      <a:pt x="12" y="109"/>
                      <a:pt x="9" y="114"/>
                    </a:cubicBezTo>
                    <a:cubicBezTo>
                      <a:pt x="8" y="118"/>
                      <a:pt x="8" y="126"/>
                      <a:pt x="9" y="131"/>
                    </a:cubicBezTo>
                    <a:cubicBezTo>
                      <a:pt x="11" y="135"/>
                      <a:pt x="16" y="141"/>
                      <a:pt x="19" y="143"/>
                    </a:cubicBezTo>
                    <a:cubicBezTo>
                      <a:pt x="39" y="148"/>
                      <a:pt x="68" y="142"/>
                      <a:pt x="94" y="137"/>
                    </a:cubicBezTo>
                    <a:cubicBezTo>
                      <a:pt x="113" y="133"/>
                      <a:pt x="129" y="130"/>
                      <a:pt x="142" y="128"/>
                    </a:cubicBezTo>
                    <a:cubicBezTo>
                      <a:pt x="148" y="127"/>
                      <a:pt x="152" y="126"/>
                      <a:pt x="156" y="126"/>
                    </a:cubicBezTo>
                    <a:cubicBezTo>
                      <a:pt x="160" y="125"/>
                      <a:pt x="162" y="125"/>
                      <a:pt x="163" y="125"/>
                    </a:cubicBezTo>
                    <a:cubicBezTo>
                      <a:pt x="164" y="125"/>
                      <a:pt x="162" y="125"/>
                      <a:pt x="159" y="124"/>
                    </a:cubicBezTo>
                    <a:cubicBezTo>
                      <a:pt x="157" y="124"/>
                      <a:pt x="153" y="121"/>
                      <a:pt x="149" y="118"/>
                    </a:cubicBezTo>
                    <a:cubicBezTo>
                      <a:pt x="146" y="114"/>
                      <a:pt x="144" y="101"/>
                      <a:pt x="146" y="96"/>
                    </a:cubicBezTo>
                    <a:cubicBezTo>
                      <a:pt x="149" y="90"/>
                      <a:pt x="154" y="86"/>
                      <a:pt x="155" y="86"/>
                    </a:cubicBezTo>
                    <a:cubicBezTo>
                      <a:pt x="155" y="85"/>
                      <a:pt x="150" y="87"/>
                      <a:pt x="144" y="89"/>
                    </a:cubicBezTo>
                    <a:cubicBezTo>
                      <a:pt x="137" y="91"/>
                      <a:pt x="129" y="93"/>
                      <a:pt x="121" y="95"/>
                    </a:cubicBezTo>
                    <a:cubicBezTo>
                      <a:pt x="113" y="97"/>
                      <a:pt x="105" y="99"/>
                      <a:pt x="97" y="101"/>
                    </a:cubicBezTo>
                    <a:cubicBezTo>
                      <a:pt x="91" y="102"/>
                      <a:pt x="84" y="103"/>
                      <a:pt x="78" y="105"/>
                    </a:cubicBezTo>
                    <a:cubicBezTo>
                      <a:pt x="68" y="107"/>
                      <a:pt x="58" y="109"/>
                      <a:pt x="49" y="111"/>
                    </a:cubicBezTo>
                    <a:cubicBezTo>
                      <a:pt x="43" y="112"/>
                      <a:pt x="38" y="113"/>
                      <a:pt x="34" y="114"/>
                    </a:cubicBezTo>
                    <a:cubicBezTo>
                      <a:pt x="29" y="115"/>
                      <a:pt x="24" y="117"/>
                      <a:pt x="15" y="124"/>
                    </a:cubicBezTo>
                    <a:lnTo>
                      <a:pt x="15" y="124"/>
                    </a:lnTo>
                    <a:cubicBezTo>
                      <a:pt x="7" y="133"/>
                      <a:pt x="8" y="146"/>
                      <a:pt x="17" y="154"/>
                    </a:cubicBezTo>
                    <a:lnTo>
                      <a:pt x="17" y="154"/>
                    </a:lnTo>
                    <a:cubicBezTo>
                      <a:pt x="26" y="161"/>
                      <a:pt x="40" y="160"/>
                      <a:pt x="47" y="151"/>
                    </a:cubicBezTo>
                    <a:lnTo>
                      <a:pt x="47" y="151"/>
                    </a:lnTo>
                    <a:cubicBezTo>
                      <a:pt x="55" y="142"/>
                      <a:pt x="54" y="129"/>
                      <a:pt x="45" y="121"/>
                    </a:cubicBezTo>
                    <a:lnTo>
                      <a:pt x="45" y="121"/>
                    </a:lnTo>
                    <a:cubicBezTo>
                      <a:pt x="36" y="113"/>
                      <a:pt x="22" y="114"/>
                      <a:pt x="15" y="124"/>
                    </a:cubicBezTo>
                    <a:cubicBezTo>
                      <a:pt x="30" y="159"/>
                      <a:pt x="40" y="160"/>
                      <a:pt x="51" y="160"/>
                    </a:cubicBezTo>
                    <a:cubicBezTo>
                      <a:pt x="78" y="158"/>
                      <a:pt x="112" y="151"/>
                      <a:pt x="140" y="147"/>
                    </a:cubicBezTo>
                    <a:lnTo>
                      <a:pt x="140" y="147"/>
                    </a:lnTo>
                    <a:cubicBezTo>
                      <a:pt x="152" y="146"/>
                      <a:pt x="160" y="135"/>
                      <a:pt x="158" y="123"/>
                    </a:cubicBezTo>
                    <a:lnTo>
                      <a:pt x="158" y="123"/>
                    </a:lnTo>
                    <a:cubicBezTo>
                      <a:pt x="156" y="111"/>
                      <a:pt x="146" y="103"/>
                      <a:pt x="134" y="105"/>
                    </a:cubicBezTo>
                    <a:lnTo>
                      <a:pt x="134" y="105"/>
                    </a:lnTo>
                    <a:cubicBezTo>
                      <a:pt x="122" y="107"/>
                      <a:pt x="114" y="118"/>
                      <a:pt x="116" y="129"/>
                    </a:cubicBezTo>
                    <a:lnTo>
                      <a:pt x="116" y="129"/>
                    </a:lnTo>
                    <a:cubicBezTo>
                      <a:pt x="117" y="141"/>
                      <a:pt x="128" y="149"/>
                      <a:pt x="140" y="147"/>
                    </a:cubicBezTo>
                    <a:cubicBezTo>
                      <a:pt x="154" y="145"/>
                      <a:pt x="167" y="143"/>
                      <a:pt x="179" y="142"/>
                    </a:cubicBezTo>
                    <a:lnTo>
                      <a:pt x="179" y="142"/>
                    </a:lnTo>
                    <a:cubicBezTo>
                      <a:pt x="190" y="140"/>
                      <a:pt x="198" y="129"/>
                      <a:pt x="196" y="117"/>
                    </a:cubicBezTo>
                    <a:lnTo>
                      <a:pt x="196" y="117"/>
                    </a:lnTo>
                    <a:cubicBezTo>
                      <a:pt x="195" y="105"/>
                      <a:pt x="184" y="97"/>
                      <a:pt x="172" y="99"/>
                    </a:cubicBezTo>
                    <a:lnTo>
                      <a:pt x="172" y="99"/>
                    </a:lnTo>
                    <a:cubicBezTo>
                      <a:pt x="160" y="101"/>
                      <a:pt x="152" y="112"/>
                      <a:pt x="154" y="124"/>
                    </a:cubicBezTo>
                    <a:lnTo>
                      <a:pt x="154" y="124"/>
                    </a:lnTo>
                    <a:cubicBezTo>
                      <a:pt x="156" y="135"/>
                      <a:pt x="167" y="143"/>
                      <a:pt x="179" y="142"/>
                    </a:cubicBezTo>
                    <a:cubicBezTo>
                      <a:pt x="186" y="140"/>
                      <a:pt x="192" y="139"/>
                      <a:pt x="198" y="138"/>
                    </a:cubicBezTo>
                    <a:lnTo>
                      <a:pt x="198" y="138"/>
                    </a:lnTo>
                    <a:cubicBezTo>
                      <a:pt x="210" y="137"/>
                      <a:pt x="218" y="126"/>
                      <a:pt x="217" y="114"/>
                    </a:cubicBezTo>
                    <a:lnTo>
                      <a:pt x="217" y="114"/>
                    </a:lnTo>
                    <a:cubicBezTo>
                      <a:pt x="215" y="103"/>
                      <a:pt x="204" y="94"/>
                      <a:pt x="192" y="96"/>
                    </a:cubicBezTo>
                    <a:lnTo>
                      <a:pt x="192" y="96"/>
                    </a:lnTo>
                    <a:cubicBezTo>
                      <a:pt x="181" y="98"/>
                      <a:pt x="173" y="108"/>
                      <a:pt x="174" y="120"/>
                    </a:cubicBezTo>
                    <a:lnTo>
                      <a:pt x="174" y="120"/>
                    </a:lnTo>
                    <a:cubicBezTo>
                      <a:pt x="176" y="132"/>
                      <a:pt x="187" y="140"/>
                      <a:pt x="198" y="138"/>
                    </a:cubicBezTo>
                    <a:cubicBezTo>
                      <a:pt x="204" y="138"/>
                      <a:pt x="212" y="137"/>
                      <a:pt x="220" y="136"/>
                    </a:cubicBezTo>
                    <a:lnTo>
                      <a:pt x="220" y="136"/>
                    </a:lnTo>
                    <a:cubicBezTo>
                      <a:pt x="232" y="133"/>
                      <a:pt x="239" y="121"/>
                      <a:pt x="236" y="110"/>
                    </a:cubicBezTo>
                    <a:lnTo>
                      <a:pt x="236" y="110"/>
                    </a:lnTo>
                    <a:cubicBezTo>
                      <a:pt x="233" y="98"/>
                      <a:pt x="222" y="91"/>
                      <a:pt x="210" y="94"/>
                    </a:cubicBezTo>
                    <a:cubicBezTo>
                      <a:pt x="205" y="95"/>
                      <a:pt x="201" y="95"/>
                      <a:pt x="193" y="96"/>
                    </a:cubicBezTo>
                    <a:cubicBezTo>
                      <a:pt x="186" y="97"/>
                      <a:pt x="179" y="98"/>
                      <a:pt x="172" y="99"/>
                    </a:cubicBezTo>
                    <a:cubicBezTo>
                      <a:pt x="160" y="101"/>
                      <a:pt x="148" y="103"/>
                      <a:pt x="134" y="105"/>
                    </a:cubicBezTo>
                    <a:cubicBezTo>
                      <a:pt x="105" y="109"/>
                      <a:pt x="72" y="115"/>
                      <a:pt x="49" y="117"/>
                    </a:cubicBezTo>
                    <a:cubicBezTo>
                      <a:pt x="40" y="117"/>
                      <a:pt x="35" y="117"/>
                      <a:pt x="41" y="118"/>
                    </a:cubicBezTo>
                    <a:cubicBezTo>
                      <a:pt x="39" y="157"/>
                      <a:pt x="39" y="157"/>
                      <a:pt x="43" y="156"/>
                    </a:cubicBezTo>
                    <a:cubicBezTo>
                      <a:pt x="46" y="155"/>
                      <a:pt x="51" y="154"/>
                      <a:pt x="57" y="153"/>
                    </a:cubicBezTo>
                    <a:cubicBezTo>
                      <a:pt x="67" y="151"/>
                      <a:pt x="77" y="149"/>
                      <a:pt x="87" y="147"/>
                    </a:cubicBezTo>
                    <a:cubicBezTo>
                      <a:pt x="94" y="145"/>
                      <a:pt x="100" y="144"/>
                      <a:pt x="106" y="142"/>
                    </a:cubicBezTo>
                    <a:cubicBezTo>
                      <a:pt x="114" y="141"/>
                      <a:pt x="123" y="139"/>
                      <a:pt x="131" y="137"/>
                    </a:cubicBezTo>
                    <a:cubicBezTo>
                      <a:pt x="140" y="135"/>
                      <a:pt x="149" y="132"/>
                      <a:pt x="157" y="130"/>
                    </a:cubicBezTo>
                    <a:cubicBezTo>
                      <a:pt x="163" y="128"/>
                      <a:pt x="169" y="126"/>
                      <a:pt x="173" y="125"/>
                    </a:cubicBezTo>
                    <a:cubicBezTo>
                      <a:pt x="177" y="122"/>
                      <a:pt x="182" y="118"/>
                      <a:pt x="185" y="112"/>
                    </a:cubicBezTo>
                    <a:cubicBezTo>
                      <a:pt x="187" y="107"/>
                      <a:pt x="185" y="94"/>
                      <a:pt x="182" y="90"/>
                    </a:cubicBezTo>
                    <a:cubicBezTo>
                      <a:pt x="178" y="87"/>
                      <a:pt x="174" y="84"/>
                      <a:pt x="172" y="83"/>
                    </a:cubicBezTo>
                    <a:cubicBezTo>
                      <a:pt x="168" y="82"/>
                      <a:pt x="164" y="82"/>
                      <a:pt x="162" y="82"/>
                    </a:cubicBezTo>
                    <a:cubicBezTo>
                      <a:pt x="160" y="82"/>
                      <a:pt x="155" y="83"/>
                      <a:pt x="150" y="83"/>
                    </a:cubicBezTo>
                    <a:cubicBezTo>
                      <a:pt x="146" y="84"/>
                      <a:pt x="141" y="85"/>
                      <a:pt x="135" y="86"/>
                    </a:cubicBezTo>
                    <a:cubicBezTo>
                      <a:pt x="122" y="88"/>
                      <a:pt x="104" y="91"/>
                      <a:pt x="86" y="95"/>
                    </a:cubicBezTo>
                    <a:cubicBezTo>
                      <a:pt x="60" y="100"/>
                      <a:pt x="35" y="105"/>
                      <a:pt x="36" y="104"/>
                    </a:cubicBezTo>
                    <a:cubicBezTo>
                      <a:pt x="43" y="107"/>
                      <a:pt x="47" y="113"/>
                      <a:pt x="49" y="116"/>
                    </a:cubicBezTo>
                    <a:cubicBezTo>
                      <a:pt x="50" y="120"/>
                      <a:pt x="50" y="128"/>
                      <a:pt x="49" y="130"/>
                    </a:cubicBezTo>
                    <a:cubicBezTo>
                      <a:pt x="47" y="133"/>
                      <a:pt x="44" y="136"/>
                      <a:pt x="44" y="136"/>
                    </a:cubicBezTo>
                    <a:cubicBezTo>
                      <a:pt x="46" y="135"/>
                      <a:pt x="57" y="131"/>
                      <a:pt x="73" y="126"/>
                    </a:cubicBezTo>
                    <a:cubicBezTo>
                      <a:pt x="103" y="117"/>
                      <a:pt x="144" y="107"/>
                      <a:pt x="154" y="106"/>
                    </a:cubicBezTo>
                    <a:cubicBezTo>
                      <a:pt x="154" y="106"/>
                      <a:pt x="152" y="106"/>
                      <a:pt x="148" y="105"/>
                    </a:cubicBezTo>
                    <a:cubicBezTo>
                      <a:pt x="140" y="102"/>
                      <a:pt x="137" y="70"/>
                      <a:pt x="141" y="67"/>
                    </a:cubicBezTo>
                    <a:cubicBezTo>
                      <a:pt x="143" y="65"/>
                      <a:pt x="144" y="65"/>
                      <a:pt x="145" y="65"/>
                    </a:cubicBezTo>
                    <a:cubicBezTo>
                      <a:pt x="145" y="65"/>
                      <a:pt x="144" y="65"/>
                      <a:pt x="141" y="65"/>
                    </a:cubicBezTo>
                    <a:cubicBezTo>
                      <a:pt x="138" y="66"/>
                      <a:pt x="132" y="68"/>
                      <a:pt x="126" y="69"/>
                    </a:cubicBezTo>
                    <a:cubicBezTo>
                      <a:pt x="115" y="72"/>
                      <a:pt x="101" y="75"/>
                      <a:pt x="86" y="78"/>
                    </a:cubicBezTo>
                    <a:cubicBezTo>
                      <a:pt x="71" y="81"/>
                      <a:pt x="55" y="84"/>
                      <a:pt x="43" y="85"/>
                    </a:cubicBezTo>
                    <a:cubicBezTo>
                      <a:pt x="35" y="85"/>
                      <a:pt x="30" y="85"/>
                      <a:pt x="29" y="85"/>
                    </a:cubicBezTo>
                    <a:cubicBezTo>
                      <a:pt x="41" y="95"/>
                      <a:pt x="43" y="106"/>
                      <a:pt x="43" y="109"/>
                    </a:cubicBezTo>
                    <a:cubicBezTo>
                      <a:pt x="42" y="111"/>
                      <a:pt x="40" y="114"/>
                      <a:pt x="40" y="114"/>
                    </a:cubicBezTo>
                    <a:cubicBezTo>
                      <a:pt x="40" y="113"/>
                      <a:pt x="40" y="114"/>
                      <a:pt x="43" y="112"/>
                    </a:cubicBezTo>
                    <a:cubicBezTo>
                      <a:pt x="51" y="107"/>
                      <a:pt x="62" y="102"/>
                      <a:pt x="76" y="96"/>
                    </a:cubicBezTo>
                    <a:cubicBezTo>
                      <a:pt x="99" y="87"/>
                      <a:pt x="125" y="77"/>
                      <a:pt x="147" y="71"/>
                    </a:cubicBezTo>
                    <a:cubicBezTo>
                      <a:pt x="155" y="68"/>
                      <a:pt x="161" y="66"/>
                      <a:pt x="165" y="66"/>
                    </a:cubicBezTo>
                    <a:cubicBezTo>
                      <a:pt x="167" y="65"/>
                      <a:pt x="166" y="65"/>
                      <a:pt x="164" y="65"/>
                    </a:cubicBezTo>
                    <a:cubicBezTo>
                      <a:pt x="157" y="29"/>
                      <a:pt x="159" y="28"/>
                      <a:pt x="158" y="28"/>
                    </a:cubicBezTo>
                    <a:cubicBezTo>
                      <a:pt x="156" y="31"/>
                      <a:pt x="152" y="32"/>
                      <a:pt x="143" y="36"/>
                    </a:cubicBezTo>
                    <a:cubicBezTo>
                      <a:pt x="138" y="38"/>
                      <a:pt x="134" y="40"/>
                      <a:pt x="129" y="41"/>
                    </a:cubicBezTo>
                    <a:cubicBezTo>
                      <a:pt x="115" y="47"/>
                      <a:pt x="99" y="53"/>
                      <a:pt x="83" y="57"/>
                    </a:cubicBezTo>
                    <a:cubicBezTo>
                      <a:pt x="68" y="60"/>
                      <a:pt x="57" y="62"/>
                      <a:pt x="53" y="61"/>
                    </a:cubicBezTo>
                    <a:cubicBezTo>
                      <a:pt x="55" y="62"/>
                      <a:pt x="61" y="66"/>
                      <a:pt x="63" y="68"/>
                    </a:cubicBezTo>
                    <a:cubicBezTo>
                      <a:pt x="63" y="71"/>
                      <a:pt x="64" y="77"/>
                      <a:pt x="64" y="78"/>
                    </a:cubicBezTo>
                    <a:cubicBezTo>
                      <a:pt x="64" y="78"/>
                      <a:pt x="65" y="76"/>
                      <a:pt x="69" y="71"/>
                    </a:cubicBezTo>
                    <a:cubicBezTo>
                      <a:pt x="77" y="64"/>
                      <a:pt x="87" y="55"/>
                      <a:pt x="96" y="50"/>
                    </a:cubicBezTo>
                    <a:cubicBezTo>
                      <a:pt x="101" y="47"/>
                      <a:pt x="103" y="46"/>
                      <a:pt x="102" y="47"/>
                    </a:cubicBezTo>
                    <a:cubicBezTo>
                      <a:pt x="93" y="44"/>
                      <a:pt x="84" y="34"/>
                      <a:pt x="83" y="31"/>
                    </a:cubicBezTo>
                    <a:cubicBezTo>
                      <a:pt x="83" y="29"/>
                      <a:pt x="83" y="27"/>
                      <a:pt x="83" y="29"/>
                    </a:cubicBezTo>
                    <a:cubicBezTo>
                      <a:pt x="83" y="35"/>
                      <a:pt x="82" y="37"/>
                      <a:pt x="81" y="42"/>
                    </a:cubicBezTo>
                    <a:cubicBezTo>
                      <a:pt x="79" y="47"/>
                      <a:pt x="76" y="53"/>
                      <a:pt x="71" y="59"/>
                    </a:cubicBezTo>
                    <a:cubicBezTo>
                      <a:pt x="64" y="72"/>
                      <a:pt x="60" y="77"/>
                      <a:pt x="58" y="76"/>
                    </a:cubicBezTo>
                    <a:cubicBezTo>
                      <a:pt x="59" y="76"/>
                      <a:pt x="63" y="77"/>
                      <a:pt x="64" y="77"/>
                    </a:cubicBezTo>
                    <a:cubicBezTo>
                      <a:pt x="65" y="79"/>
                      <a:pt x="67" y="83"/>
                      <a:pt x="68" y="82"/>
                    </a:cubicBezTo>
                    <a:cubicBezTo>
                      <a:pt x="67" y="80"/>
                      <a:pt x="67" y="80"/>
                      <a:pt x="70" y="76"/>
                    </a:cubicBezTo>
                    <a:cubicBezTo>
                      <a:pt x="73" y="70"/>
                      <a:pt x="79" y="63"/>
                      <a:pt x="88" y="57"/>
                    </a:cubicBezTo>
                    <a:cubicBezTo>
                      <a:pt x="97" y="50"/>
                      <a:pt x="105" y="46"/>
                      <a:pt x="113" y="44"/>
                    </a:cubicBezTo>
                    <a:cubicBezTo>
                      <a:pt x="118" y="43"/>
                      <a:pt x="120" y="43"/>
                      <a:pt x="122" y="44"/>
                    </a:cubicBezTo>
                    <a:cubicBezTo>
                      <a:pt x="123" y="44"/>
                      <a:pt x="120" y="42"/>
                      <a:pt x="119" y="41"/>
                    </a:cubicBezTo>
                    <a:cubicBezTo>
                      <a:pt x="117" y="39"/>
                      <a:pt x="115" y="33"/>
                      <a:pt x="115" y="30"/>
                    </a:cubicBezTo>
                    <a:cubicBezTo>
                      <a:pt x="116" y="26"/>
                      <a:pt x="116" y="25"/>
                      <a:pt x="115" y="26"/>
                    </a:cubicBezTo>
                    <a:cubicBezTo>
                      <a:pt x="115" y="26"/>
                      <a:pt x="114" y="27"/>
                      <a:pt x="110" y="29"/>
                    </a:cubicBezTo>
                    <a:cubicBezTo>
                      <a:pt x="102" y="33"/>
                      <a:pt x="92" y="37"/>
                      <a:pt x="82" y="39"/>
                    </a:cubicBezTo>
                    <a:cubicBezTo>
                      <a:pt x="76" y="41"/>
                      <a:pt x="70" y="41"/>
                      <a:pt x="67" y="41"/>
                    </a:cubicBezTo>
                    <a:cubicBezTo>
                      <a:pt x="68" y="41"/>
                      <a:pt x="71" y="42"/>
                      <a:pt x="75" y="43"/>
                    </a:cubicBezTo>
                    <a:cubicBezTo>
                      <a:pt x="80" y="46"/>
                      <a:pt x="87" y="66"/>
                      <a:pt x="83" y="74"/>
                    </a:cubicBezTo>
                    <a:cubicBezTo>
                      <a:pt x="80" y="78"/>
                      <a:pt x="76" y="81"/>
                      <a:pt x="75" y="82"/>
                    </a:cubicBezTo>
                    <a:cubicBezTo>
                      <a:pt x="73" y="82"/>
                      <a:pt x="72" y="82"/>
                      <a:pt x="74" y="82"/>
                    </a:cubicBezTo>
                    <a:cubicBezTo>
                      <a:pt x="75" y="82"/>
                      <a:pt x="79" y="82"/>
                      <a:pt x="84" y="81"/>
                    </a:cubicBezTo>
                    <a:cubicBezTo>
                      <a:pt x="92" y="81"/>
                      <a:pt x="103" y="80"/>
                      <a:pt x="116" y="79"/>
                    </a:cubicBezTo>
                    <a:cubicBezTo>
                      <a:pt x="128" y="77"/>
                      <a:pt x="139" y="75"/>
                      <a:pt x="148" y="74"/>
                    </a:cubicBezTo>
                    <a:cubicBezTo>
                      <a:pt x="157" y="74"/>
                      <a:pt x="164" y="74"/>
                      <a:pt x="165" y="74"/>
                    </a:cubicBezTo>
                    <a:cubicBezTo>
                      <a:pt x="150" y="41"/>
                      <a:pt x="159" y="33"/>
                      <a:pt x="161" y="33"/>
                    </a:cubicBezTo>
                    <a:cubicBezTo>
                      <a:pt x="162" y="33"/>
                      <a:pt x="162" y="32"/>
                      <a:pt x="162" y="32"/>
                    </a:cubicBezTo>
                    <a:cubicBezTo>
                      <a:pt x="162" y="33"/>
                      <a:pt x="161" y="33"/>
                      <a:pt x="160" y="33"/>
                    </a:cubicBezTo>
                    <a:cubicBezTo>
                      <a:pt x="157" y="33"/>
                      <a:pt x="152" y="34"/>
                      <a:pt x="148" y="34"/>
                    </a:cubicBezTo>
                    <a:cubicBezTo>
                      <a:pt x="139" y="35"/>
                      <a:pt x="130" y="37"/>
                      <a:pt x="121" y="38"/>
                    </a:cubicBezTo>
                    <a:cubicBezTo>
                      <a:pt x="114" y="39"/>
                      <a:pt x="106" y="40"/>
                      <a:pt x="102" y="41"/>
                    </a:cubicBezTo>
                    <a:cubicBezTo>
                      <a:pt x="101" y="41"/>
                      <a:pt x="99" y="41"/>
                      <a:pt x="97" y="42"/>
                    </a:cubicBezTo>
                    <a:cubicBezTo>
                      <a:pt x="94" y="43"/>
                      <a:pt x="83" y="64"/>
                      <a:pt x="91" y="80"/>
                    </a:cubicBezTo>
                    <a:cubicBezTo>
                      <a:pt x="100" y="84"/>
                      <a:pt x="105" y="84"/>
                      <a:pt x="108" y="84"/>
                    </a:cubicBezTo>
                    <a:lnTo>
                      <a:pt x="108" y="84"/>
                    </a:lnTo>
                    <a:cubicBezTo>
                      <a:pt x="120" y="85"/>
                      <a:pt x="130" y="75"/>
                      <a:pt x="130" y="63"/>
                    </a:cubicBezTo>
                    <a:lnTo>
                      <a:pt x="130" y="63"/>
                    </a:lnTo>
                    <a:cubicBezTo>
                      <a:pt x="131" y="52"/>
                      <a:pt x="121" y="42"/>
                      <a:pt x="109" y="4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
              <p:cNvSpPr/>
              <p:nvPr/>
            </p:nvSpPr>
            <p:spPr>
              <a:xfrm>
                <a:off x="2216" y="3041"/>
                <a:ext cx="329" cy="107"/>
              </a:xfrm>
              <a:custGeom>
                <a:avLst/>
                <a:gdLst/>
                <a:ahLst/>
                <a:cxnLst/>
                <a:rect l="l" t="t" r="r" b="b"/>
                <a:pathLst>
                  <a:path w="335" h="144" extrusionOk="0">
                    <a:moveTo>
                      <a:pt x="37" y="99"/>
                    </a:moveTo>
                    <a:lnTo>
                      <a:pt x="37" y="99"/>
                    </a:lnTo>
                    <a:cubicBezTo>
                      <a:pt x="31" y="99"/>
                      <a:pt x="25" y="99"/>
                      <a:pt x="25" y="99"/>
                    </a:cubicBezTo>
                    <a:lnTo>
                      <a:pt x="25" y="99"/>
                    </a:lnTo>
                    <a:cubicBezTo>
                      <a:pt x="13" y="99"/>
                      <a:pt x="3" y="108"/>
                      <a:pt x="3" y="120"/>
                    </a:cubicBezTo>
                    <a:lnTo>
                      <a:pt x="3" y="120"/>
                    </a:lnTo>
                    <a:cubicBezTo>
                      <a:pt x="2" y="131"/>
                      <a:pt x="11" y="141"/>
                      <a:pt x="23" y="142"/>
                    </a:cubicBezTo>
                    <a:lnTo>
                      <a:pt x="23" y="142"/>
                    </a:lnTo>
                    <a:cubicBezTo>
                      <a:pt x="35" y="143"/>
                      <a:pt x="45" y="133"/>
                      <a:pt x="45" y="122"/>
                    </a:cubicBezTo>
                    <a:lnTo>
                      <a:pt x="45" y="122"/>
                    </a:lnTo>
                    <a:cubicBezTo>
                      <a:pt x="46" y="110"/>
                      <a:pt x="37" y="100"/>
                      <a:pt x="25" y="99"/>
                    </a:cubicBezTo>
                    <a:cubicBezTo>
                      <a:pt x="20" y="99"/>
                      <a:pt x="19" y="100"/>
                      <a:pt x="18" y="100"/>
                    </a:cubicBezTo>
                    <a:lnTo>
                      <a:pt x="18" y="100"/>
                    </a:lnTo>
                    <a:cubicBezTo>
                      <a:pt x="7" y="103"/>
                      <a:pt x="0" y="115"/>
                      <a:pt x="3" y="126"/>
                    </a:cubicBezTo>
                    <a:lnTo>
                      <a:pt x="3" y="126"/>
                    </a:lnTo>
                    <a:cubicBezTo>
                      <a:pt x="6" y="138"/>
                      <a:pt x="17" y="144"/>
                      <a:pt x="29" y="141"/>
                    </a:cubicBezTo>
                    <a:lnTo>
                      <a:pt x="29" y="141"/>
                    </a:lnTo>
                    <a:cubicBezTo>
                      <a:pt x="40" y="138"/>
                      <a:pt x="47" y="127"/>
                      <a:pt x="44" y="115"/>
                    </a:cubicBezTo>
                    <a:lnTo>
                      <a:pt x="44" y="115"/>
                    </a:lnTo>
                    <a:cubicBezTo>
                      <a:pt x="41" y="104"/>
                      <a:pt x="29" y="97"/>
                      <a:pt x="18" y="100"/>
                    </a:cubicBezTo>
                    <a:cubicBezTo>
                      <a:pt x="17" y="100"/>
                      <a:pt x="11" y="103"/>
                      <a:pt x="2" y="117"/>
                    </a:cubicBezTo>
                    <a:lnTo>
                      <a:pt x="2" y="117"/>
                    </a:lnTo>
                    <a:cubicBezTo>
                      <a:pt x="0" y="129"/>
                      <a:pt x="8" y="140"/>
                      <a:pt x="20" y="142"/>
                    </a:cubicBezTo>
                    <a:lnTo>
                      <a:pt x="20" y="142"/>
                    </a:lnTo>
                    <a:cubicBezTo>
                      <a:pt x="32" y="144"/>
                      <a:pt x="43" y="136"/>
                      <a:pt x="45" y="124"/>
                    </a:cubicBezTo>
                    <a:lnTo>
                      <a:pt x="45" y="124"/>
                    </a:lnTo>
                    <a:cubicBezTo>
                      <a:pt x="46" y="112"/>
                      <a:pt x="38" y="101"/>
                      <a:pt x="27" y="100"/>
                    </a:cubicBezTo>
                    <a:lnTo>
                      <a:pt x="27" y="100"/>
                    </a:lnTo>
                    <a:cubicBezTo>
                      <a:pt x="15" y="98"/>
                      <a:pt x="4" y="106"/>
                      <a:pt x="2" y="117"/>
                    </a:cubicBezTo>
                    <a:cubicBezTo>
                      <a:pt x="12" y="139"/>
                      <a:pt x="21" y="142"/>
                      <a:pt x="22" y="142"/>
                    </a:cubicBezTo>
                    <a:cubicBezTo>
                      <a:pt x="24" y="142"/>
                      <a:pt x="26" y="142"/>
                      <a:pt x="27" y="142"/>
                    </a:cubicBezTo>
                    <a:cubicBezTo>
                      <a:pt x="42" y="140"/>
                      <a:pt x="101" y="133"/>
                      <a:pt x="160" y="130"/>
                    </a:cubicBezTo>
                    <a:cubicBezTo>
                      <a:pt x="181" y="129"/>
                      <a:pt x="202" y="128"/>
                      <a:pt x="221" y="127"/>
                    </a:cubicBezTo>
                    <a:cubicBezTo>
                      <a:pt x="233" y="127"/>
                      <a:pt x="244" y="126"/>
                      <a:pt x="254" y="125"/>
                    </a:cubicBezTo>
                    <a:cubicBezTo>
                      <a:pt x="273" y="124"/>
                      <a:pt x="287" y="122"/>
                      <a:pt x="297" y="121"/>
                    </a:cubicBezTo>
                    <a:cubicBezTo>
                      <a:pt x="304" y="120"/>
                      <a:pt x="311" y="119"/>
                      <a:pt x="315" y="118"/>
                    </a:cubicBezTo>
                    <a:cubicBezTo>
                      <a:pt x="316" y="118"/>
                      <a:pt x="318" y="117"/>
                      <a:pt x="319" y="117"/>
                    </a:cubicBezTo>
                    <a:cubicBezTo>
                      <a:pt x="320" y="116"/>
                      <a:pt x="323" y="115"/>
                      <a:pt x="325" y="114"/>
                    </a:cubicBezTo>
                    <a:cubicBezTo>
                      <a:pt x="328" y="111"/>
                      <a:pt x="333" y="100"/>
                      <a:pt x="333" y="91"/>
                    </a:cubicBezTo>
                    <a:cubicBezTo>
                      <a:pt x="329" y="83"/>
                      <a:pt x="323" y="77"/>
                      <a:pt x="321" y="76"/>
                    </a:cubicBezTo>
                    <a:cubicBezTo>
                      <a:pt x="319" y="76"/>
                      <a:pt x="317" y="75"/>
                      <a:pt x="316" y="75"/>
                    </a:cubicBezTo>
                    <a:cubicBezTo>
                      <a:pt x="314" y="75"/>
                      <a:pt x="312" y="74"/>
                      <a:pt x="311" y="74"/>
                    </a:cubicBezTo>
                    <a:cubicBezTo>
                      <a:pt x="302" y="74"/>
                      <a:pt x="288" y="73"/>
                      <a:pt x="270" y="73"/>
                    </a:cubicBezTo>
                    <a:cubicBezTo>
                      <a:pt x="249" y="73"/>
                      <a:pt x="223" y="73"/>
                      <a:pt x="197" y="72"/>
                    </a:cubicBezTo>
                    <a:cubicBezTo>
                      <a:pt x="184" y="71"/>
                      <a:pt x="170" y="70"/>
                      <a:pt x="156" y="69"/>
                    </a:cubicBezTo>
                    <a:cubicBezTo>
                      <a:pt x="127" y="68"/>
                      <a:pt x="97" y="66"/>
                      <a:pt x="75" y="64"/>
                    </a:cubicBezTo>
                    <a:cubicBezTo>
                      <a:pt x="64" y="64"/>
                      <a:pt x="56" y="63"/>
                      <a:pt x="51" y="62"/>
                    </a:cubicBezTo>
                    <a:cubicBezTo>
                      <a:pt x="46" y="62"/>
                      <a:pt x="43" y="61"/>
                      <a:pt x="42" y="61"/>
                    </a:cubicBezTo>
                    <a:cubicBezTo>
                      <a:pt x="41" y="61"/>
                      <a:pt x="44" y="62"/>
                      <a:pt x="48" y="64"/>
                    </a:cubicBezTo>
                    <a:cubicBezTo>
                      <a:pt x="50" y="67"/>
                      <a:pt x="55" y="78"/>
                      <a:pt x="54" y="85"/>
                    </a:cubicBezTo>
                    <a:cubicBezTo>
                      <a:pt x="52" y="91"/>
                      <a:pt x="47" y="97"/>
                      <a:pt x="45" y="98"/>
                    </a:cubicBezTo>
                    <a:cubicBezTo>
                      <a:pt x="41" y="100"/>
                      <a:pt x="41" y="100"/>
                      <a:pt x="43" y="100"/>
                    </a:cubicBezTo>
                    <a:cubicBezTo>
                      <a:pt x="49" y="99"/>
                      <a:pt x="61" y="98"/>
                      <a:pt x="78" y="98"/>
                    </a:cubicBezTo>
                    <a:cubicBezTo>
                      <a:pt x="106" y="98"/>
                      <a:pt x="143" y="98"/>
                      <a:pt x="178" y="98"/>
                    </a:cubicBezTo>
                    <a:cubicBezTo>
                      <a:pt x="206" y="99"/>
                      <a:pt x="233" y="100"/>
                      <a:pt x="254" y="101"/>
                    </a:cubicBezTo>
                    <a:cubicBezTo>
                      <a:pt x="270" y="101"/>
                      <a:pt x="283" y="102"/>
                      <a:pt x="292" y="102"/>
                    </a:cubicBezTo>
                    <a:cubicBezTo>
                      <a:pt x="300" y="103"/>
                      <a:pt x="305" y="103"/>
                      <a:pt x="308" y="103"/>
                    </a:cubicBezTo>
                    <a:cubicBezTo>
                      <a:pt x="307" y="103"/>
                      <a:pt x="308" y="103"/>
                      <a:pt x="308" y="103"/>
                    </a:cubicBezTo>
                    <a:cubicBezTo>
                      <a:pt x="308" y="103"/>
                      <a:pt x="308" y="103"/>
                      <a:pt x="308" y="103"/>
                    </a:cubicBezTo>
                    <a:cubicBezTo>
                      <a:pt x="307" y="103"/>
                      <a:pt x="296" y="97"/>
                      <a:pt x="307" y="61"/>
                    </a:cubicBezTo>
                    <a:lnTo>
                      <a:pt x="307" y="61"/>
                    </a:lnTo>
                    <a:cubicBezTo>
                      <a:pt x="295" y="64"/>
                      <a:pt x="288" y="75"/>
                      <a:pt x="291" y="87"/>
                    </a:cubicBezTo>
                    <a:lnTo>
                      <a:pt x="291" y="87"/>
                    </a:lnTo>
                    <a:cubicBezTo>
                      <a:pt x="293" y="98"/>
                      <a:pt x="305" y="105"/>
                      <a:pt x="316" y="103"/>
                    </a:cubicBezTo>
                    <a:lnTo>
                      <a:pt x="316" y="103"/>
                    </a:lnTo>
                    <a:cubicBezTo>
                      <a:pt x="328" y="100"/>
                      <a:pt x="335" y="88"/>
                      <a:pt x="332" y="77"/>
                    </a:cubicBezTo>
                    <a:lnTo>
                      <a:pt x="332" y="77"/>
                    </a:lnTo>
                    <a:cubicBezTo>
                      <a:pt x="330" y="65"/>
                      <a:pt x="318" y="58"/>
                      <a:pt x="307" y="61"/>
                    </a:cubicBezTo>
                    <a:cubicBezTo>
                      <a:pt x="312" y="60"/>
                      <a:pt x="312" y="60"/>
                      <a:pt x="310" y="60"/>
                    </a:cubicBezTo>
                    <a:cubicBezTo>
                      <a:pt x="303" y="59"/>
                      <a:pt x="287" y="57"/>
                      <a:pt x="268" y="54"/>
                    </a:cubicBezTo>
                    <a:cubicBezTo>
                      <a:pt x="256" y="52"/>
                      <a:pt x="243" y="50"/>
                      <a:pt x="230" y="48"/>
                    </a:cubicBezTo>
                    <a:cubicBezTo>
                      <a:pt x="207" y="44"/>
                      <a:pt x="182" y="39"/>
                      <a:pt x="158" y="34"/>
                    </a:cubicBezTo>
                    <a:cubicBezTo>
                      <a:pt x="137" y="30"/>
                      <a:pt x="117" y="26"/>
                      <a:pt x="101" y="23"/>
                    </a:cubicBezTo>
                    <a:cubicBezTo>
                      <a:pt x="90" y="21"/>
                      <a:pt x="83" y="20"/>
                      <a:pt x="77" y="20"/>
                    </a:cubicBezTo>
                    <a:cubicBezTo>
                      <a:pt x="70" y="19"/>
                      <a:pt x="67" y="19"/>
                      <a:pt x="74" y="21"/>
                    </a:cubicBezTo>
                    <a:lnTo>
                      <a:pt x="74" y="21"/>
                    </a:lnTo>
                    <a:cubicBezTo>
                      <a:pt x="64" y="14"/>
                      <a:pt x="50" y="17"/>
                      <a:pt x="44" y="27"/>
                    </a:cubicBezTo>
                    <a:lnTo>
                      <a:pt x="44" y="27"/>
                    </a:lnTo>
                    <a:cubicBezTo>
                      <a:pt x="37" y="37"/>
                      <a:pt x="40" y="50"/>
                      <a:pt x="49" y="57"/>
                    </a:cubicBezTo>
                    <a:lnTo>
                      <a:pt x="49" y="57"/>
                    </a:lnTo>
                    <a:cubicBezTo>
                      <a:pt x="59" y="63"/>
                      <a:pt x="73" y="61"/>
                      <a:pt x="79" y="51"/>
                    </a:cubicBezTo>
                    <a:lnTo>
                      <a:pt x="79" y="51"/>
                    </a:lnTo>
                    <a:cubicBezTo>
                      <a:pt x="86" y="41"/>
                      <a:pt x="83" y="28"/>
                      <a:pt x="74" y="21"/>
                    </a:cubicBezTo>
                    <a:cubicBezTo>
                      <a:pt x="65" y="60"/>
                      <a:pt x="66" y="60"/>
                      <a:pt x="73" y="60"/>
                    </a:cubicBezTo>
                    <a:cubicBezTo>
                      <a:pt x="80" y="60"/>
                      <a:pt x="95" y="62"/>
                      <a:pt x="111" y="64"/>
                    </a:cubicBezTo>
                    <a:cubicBezTo>
                      <a:pt x="123" y="65"/>
                      <a:pt x="136" y="67"/>
                      <a:pt x="149" y="69"/>
                    </a:cubicBezTo>
                    <a:cubicBezTo>
                      <a:pt x="173" y="72"/>
                      <a:pt x="194" y="75"/>
                      <a:pt x="210" y="77"/>
                    </a:cubicBezTo>
                    <a:cubicBezTo>
                      <a:pt x="218" y="79"/>
                      <a:pt x="225" y="79"/>
                      <a:pt x="230" y="80"/>
                    </a:cubicBezTo>
                    <a:cubicBezTo>
                      <a:pt x="236" y="81"/>
                      <a:pt x="241" y="82"/>
                      <a:pt x="245" y="82"/>
                    </a:cubicBezTo>
                    <a:cubicBezTo>
                      <a:pt x="250" y="81"/>
                      <a:pt x="256" y="79"/>
                      <a:pt x="260" y="77"/>
                    </a:cubicBezTo>
                    <a:cubicBezTo>
                      <a:pt x="263" y="74"/>
                      <a:pt x="269" y="65"/>
                      <a:pt x="270" y="58"/>
                    </a:cubicBezTo>
                    <a:cubicBezTo>
                      <a:pt x="269" y="52"/>
                      <a:pt x="264" y="43"/>
                      <a:pt x="262" y="41"/>
                    </a:cubicBezTo>
                    <a:cubicBezTo>
                      <a:pt x="248" y="35"/>
                      <a:pt x="238" y="33"/>
                      <a:pt x="225" y="31"/>
                    </a:cubicBezTo>
                    <a:cubicBezTo>
                      <a:pt x="207" y="28"/>
                      <a:pt x="184" y="25"/>
                      <a:pt x="162" y="22"/>
                    </a:cubicBezTo>
                    <a:cubicBezTo>
                      <a:pt x="147" y="19"/>
                      <a:pt x="133" y="17"/>
                      <a:pt x="121" y="15"/>
                    </a:cubicBezTo>
                    <a:cubicBezTo>
                      <a:pt x="107" y="12"/>
                      <a:pt x="97" y="10"/>
                      <a:pt x="90" y="7"/>
                    </a:cubicBezTo>
                    <a:cubicBezTo>
                      <a:pt x="85" y="6"/>
                      <a:pt x="83" y="5"/>
                      <a:pt x="81" y="5"/>
                    </a:cubicBezTo>
                    <a:cubicBezTo>
                      <a:pt x="80" y="4"/>
                      <a:pt x="81" y="5"/>
                      <a:pt x="81" y="5"/>
                    </a:cubicBezTo>
                    <a:cubicBezTo>
                      <a:pt x="82" y="5"/>
                      <a:pt x="84" y="7"/>
                      <a:pt x="85" y="8"/>
                    </a:cubicBezTo>
                    <a:cubicBezTo>
                      <a:pt x="86" y="9"/>
                      <a:pt x="90" y="16"/>
                      <a:pt x="91" y="21"/>
                    </a:cubicBezTo>
                    <a:cubicBezTo>
                      <a:pt x="73" y="43"/>
                      <a:pt x="73" y="43"/>
                      <a:pt x="78" y="43"/>
                    </a:cubicBezTo>
                    <a:cubicBezTo>
                      <a:pt x="88" y="44"/>
                      <a:pt x="114" y="48"/>
                      <a:pt x="143" y="52"/>
                    </a:cubicBezTo>
                    <a:cubicBezTo>
                      <a:pt x="158" y="54"/>
                      <a:pt x="173" y="56"/>
                      <a:pt x="187" y="57"/>
                    </a:cubicBezTo>
                    <a:cubicBezTo>
                      <a:pt x="200" y="59"/>
                      <a:pt x="211" y="60"/>
                      <a:pt x="219" y="61"/>
                    </a:cubicBezTo>
                    <a:cubicBezTo>
                      <a:pt x="226" y="62"/>
                      <a:pt x="230" y="62"/>
                      <a:pt x="232" y="63"/>
                    </a:cubicBezTo>
                    <a:cubicBezTo>
                      <a:pt x="231" y="62"/>
                      <a:pt x="229" y="61"/>
                      <a:pt x="225" y="59"/>
                    </a:cubicBezTo>
                    <a:cubicBezTo>
                      <a:pt x="224" y="58"/>
                      <a:pt x="220" y="53"/>
                      <a:pt x="218" y="48"/>
                    </a:cubicBezTo>
                    <a:cubicBezTo>
                      <a:pt x="217" y="43"/>
                      <a:pt x="220" y="32"/>
                      <a:pt x="223" y="28"/>
                    </a:cubicBezTo>
                    <a:cubicBezTo>
                      <a:pt x="227" y="25"/>
                      <a:pt x="232" y="23"/>
                      <a:pt x="233" y="22"/>
                    </a:cubicBezTo>
                    <a:cubicBezTo>
                      <a:pt x="233" y="22"/>
                      <a:pt x="225" y="22"/>
                      <a:pt x="214" y="22"/>
                    </a:cubicBezTo>
                    <a:cubicBezTo>
                      <a:pt x="196" y="21"/>
                      <a:pt x="172" y="20"/>
                      <a:pt x="151" y="17"/>
                    </a:cubicBezTo>
                    <a:cubicBezTo>
                      <a:pt x="142" y="15"/>
                      <a:pt x="133" y="14"/>
                      <a:pt x="126" y="12"/>
                    </a:cubicBezTo>
                    <a:cubicBezTo>
                      <a:pt x="122" y="11"/>
                      <a:pt x="118" y="10"/>
                      <a:pt x="116" y="9"/>
                    </a:cubicBezTo>
                    <a:cubicBezTo>
                      <a:pt x="114" y="9"/>
                      <a:pt x="113" y="8"/>
                      <a:pt x="113" y="8"/>
                    </a:cubicBezTo>
                    <a:lnTo>
                      <a:pt x="113" y="8"/>
                    </a:lnTo>
                    <a:cubicBezTo>
                      <a:pt x="102" y="4"/>
                      <a:pt x="90" y="10"/>
                      <a:pt x="86" y="21"/>
                    </a:cubicBezTo>
                    <a:lnTo>
                      <a:pt x="86" y="21"/>
                    </a:lnTo>
                    <a:cubicBezTo>
                      <a:pt x="82" y="33"/>
                      <a:pt x="88" y="45"/>
                      <a:pt x="99" y="49"/>
                    </a:cubicBezTo>
                    <a:lnTo>
                      <a:pt x="99" y="49"/>
                    </a:lnTo>
                    <a:cubicBezTo>
                      <a:pt x="110" y="53"/>
                      <a:pt x="122" y="47"/>
                      <a:pt x="126" y="35"/>
                    </a:cubicBezTo>
                    <a:lnTo>
                      <a:pt x="126" y="35"/>
                    </a:lnTo>
                    <a:cubicBezTo>
                      <a:pt x="130" y="24"/>
                      <a:pt x="124" y="12"/>
                      <a:pt x="113" y="8"/>
                    </a:cubicBezTo>
                    <a:cubicBezTo>
                      <a:pt x="113" y="8"/>
                      <a:pt x="113" y="8"/>
                      <a:pt x="114" y="8"/>
                    </a:cubicBezTo>
                    <a:lnTo>
                      <a:pt x="114" y="8"/>
                    </a:lnTo>
                    <a:cubicBezTo>
                      <a:pt x="103" y="4"/>
                      <a:pt x="90" y="9"/>
                      <a:pt x="86" y="20"/>
                    </a:cubicBezTo>
                    <a:lnTo>
                      <a:pt x="86" y="20"/>
                    </a:lnTo>
                    <a:cubicBezTo>
                      <a:pt x="81" y="31"/>
                      <a:pt x="86" y="44"/>
                      <a:pt x="97" y="48"/>
                    </a:cubicBezTo>
                    <a:lnTo>
                      <a:pt x="97" y="48"/>
                    </a:lnTo>
                    <a:cubicBezTo>
                      <a:pt x="108" y="53"/>
                      <a:pt x="121" y="47"/>
                      <a:pt x="125" y="36"/>
                    </a:cubicBezTo>
                    <a:lnTo>
                      <a:pt x="125" y="36"/>
                    </a:lnTo>
                    <a:cubicBezTo>
                      <a:pt x="130" y="25"/>
                      <a:pt x="125" y="13"/>
                      <a:pt x="114" y="8"/>
                    </a:cubicBezTo>
                    <a:cubicBezTo>
                      <a:pt x="116" y="9"/>
                      <a:pt x="100" y="49"/>
                      <a:pt x="100" y="49"/>
                    </a:cubicBezTo>
                    <a:lnTo>
                      <a:pt x="100" y="49"/>
                    </a:lnTo>
                    <a:cubicBezTo>
                      <a:pt x="111" y="52"/>
                      <a:pt x="123" y="45"/>
                      <a:pt x="126" y="34"/>
                    </a:cubicBezTo>
                    <a:lnTo>
                      <a:pt x="126" y="34"/>
                    </a:lnTo>
                    <a:cubicBezTo>
                      <a:pt x="129" y="23"/>
                      <a:pt x="123" y="11"/>
                      <a:pt x="111" y="8"/>
                    </a:cubicBezTo>
                    <a:lnTo>
                      <a:pt x="111" y="8"/>
                    </a:lnTo>
                    <a:cubicBezTo>
                      <a:pt x="100" y="4"/>
                      <a:pt x="88" y="11"/>
                      <a:pt x="85" y="22"/>
                    </a:cubicBezTo>
                    <a:lnTo>
                      <a:pt x="85" y="22"/>
                    </a:lnTo>
                    <a:cubicBezTo>
                      <a:pt x="82" y="34"/>
                      <a:pt x="88" y="46"/>
                      <a:pt x="100" y="49"/>
                    </a:cubicBezTo>
                    <a:cubicBezTo>
                      <a:pt x="104" y="51"/>
                      <a:pt x="141" y="63"/>
                      <a:pt x="172" y="72"/>
                    </a:cubicBezTo>
                    <a:lnTo>
                      <a:pt x="172" y="72"/>
                    </a:lnTo>
                    <a:cubicBezTo>
                      <a:pt x="183" y="75"/>
                      <a:pt x="195" y="69"/>
                      <a:pt x="198" y="57"/>
                    </a:cubicBezTo>
                    <a:lnTo>
                      <a:pt x="198" y="57"/>
                    </a:lnTo>
                    <a:cubicBezTo>
                      <a:pt x="201" y="46"/>
                      <a:pt x="195" y="34"/>
                      <a:pt x="183" y="31"/>
                    </a:cubicBezTo>
                    <a:cubicBezTo>
                      <a:pt x="154" y="23"/>
                      <a:pt x="119" y="10"/>
                      <a:pt x="113" y="8"/>
                    </a:cubicBezTo>
                    <a:cubicBezTo>
                      <a:pt x="110" y="7"/>
                      <a:pt x="95" y="47"/>
                      <a:pt x="97" y="48"/>
                    </a:cubicBezTo>
                    <a:cubicBezTo>
                      <a:pt x="98" y="48"/>
                      <a:pt x="99" y="49"/>
                      <a:pt x="99" y="49"/>
                    </a:cubicBezTo>
                    <a:cubicBezTo>
                      <a:pt x="100" y="49"/>
                      <a:pt x="101" y="49"/>
                      <a:pt x="103" y="50"/>
                    </a:cubicBezTo>
                    <a:cubicBezTo>
                      <a:pt x="106" y="51"/>
                      <a:pt x="111" y="52"/>
                      <a:pt x="116" y="54"/>
                    </a:cubicBezTo>
                    <a:cubicBezTo>
                      <a:pt x="124" y="56"/>
                      <a:pt x="135" y="58"/>
                      <a:pt x="145" y="59"/>
                    </a:cubicBezTo>
                    <a:cubicBezTo>
                      <a:pt x="167" y="62"/>
                      <a:pt x="193" y="64"/>
                      <a:pt x="213" y="65"/>
                    </a:cubicBezTo>
                    <a:cubicBezTo>
                      <a:pt x="224" y="65"/>
                      <a:pt x="234" y="65"/>
                      <a:pt x="239" y="64"/>
                    </a:cubicBezTo>
                    <a:cubicBezTo>
                      <a:pt x="245" y="63"/>
                      <a:pt x="250" y="61"/>
                      <a:pt x="254" y="57"/>
                    </a:cubicBezTo>
                    <a:cubicBezTo>
                      <a:pt x="257" y="54"/>
                      <a:pt x="260" y="43"/>
                      <a:pt x="259" y="37"/>
                    </a:cubicBezTo>
                    <a:cubicBezTo>
                      <a:pt x="257" y="32"/>
                      <a:pt x="253" y="27"/>
                      <a:pt x="252" y="25"/>
                    </a:cubicBezTo>
                    <a:cubicBezTo>
                      <a:pt x="247" y="23"/>
                      <a:pt x="243" y="21"/>
                      <a:pt x="240" y="20"/>
                    </a:cubicBezTo>
                    <a:cubicBezTo>
                      <a:pt x="235" y="20"/>
                      <a:pt x="230" y="19"/>
                      <a:pt x="224" y="18"/>
                    </a:cubicBezTo>
                    <a:cubicBezTo>
                      <a:pt x="216" y="17"/>
                      <a:pt x="205" y="16"/>
                      <a:pt x="192" y="15"/>
                    </a:cubicBezTo>
                    <a:cubicBezTo>
                      <a:pt x="179" y="13"/>
                      <a:pt x="163" y="11"/>
                      <a:pt x="148" y="9"/>
                    </a:cubicBezTo>
                    <a:cubicBezTo>
                      <a:pt x="120" y="5"/>
                      <a:pt x="93" y="1"/>
                      <a:pt x="80" y="0"/>
                    </a:cubicBezTo>
                    <a:cubicBezTo>
                      <a:pt x="73" y="0"/>
                      <a:pt x="67" y="1"/>
                      <a:pt x="62" y="2"/>
                    </a:cubicBezTo>
                    <a:cubicBezTo>
                      <a:pt x="49" y="29"/>
                      <a:pt x="53" y="36"/>
                      <a:pt x="54" y="38"/>
                    </a:cubicBezTo>
                    <a:cubicBezTo>
                      <a:pt x="56" y="39"/>
                      <a:pt x="58" y="41"/>
                      <a:pt x="59" y="42"/>
                    </a:cubicBezTo>
                    <a:cubicBezTo>
                      <a:pt x="61" y="43"/>
                      <a:pt x="63" y="44"/>
                      <a:pt x="65" y="44"/>
                    </a:cubicBezTo>
                    <a:cubicBezTo>
                      <a:pt x="68" y="46"/>
                      <a:pt x="73" y="47"/>
                      <a:pt x="77" y="48"/>
                    </a:cubicBezTo>
                    <a:cubicBezTo>
                      <a:pt x="86" y="51"/>
                      <a:pt x="98" y="54"/>
                      <a:pt x="113" y="57"/>
                    </a:cubicBezTo>
                    <a:cubicBezTo>
                      <a:pt x="126" y="59"/>
                      <a:pt x="141" y="62"/>
                      <a:pt x="156" y="64"/>
                    </a:cubicBezTo>
                    <a:cubicBezTo>
                      <a:pt x="178" y="67"/>
                      <a:pt x="201" y="70"/>
                      <a:pt x="218" y="73"/>
                    </a:cubicBezTo>
                    <a:cubicBezTo>
                      <a:pt x="230" y="75"/>
                      <a:pt x="239" y="77"/>
                      <a:pt x="241" y="78"/>
                    </a:cubicBezTo>
                    <a:cubicBezTo>
                      <a:pt x="233" y="72"/>
                      <a:pt x="228" y="65"/>
                      <a:pt x="227" y="59"/>
                    </a:cubicBezTo>
                    <a:cubicBezTo>
                      <a:pt x="228" y="52"/>
                      <a:pt x="234" y="43"/>
                      <a:pt x="236" y="42"/>
                    </a:cubicBezTo>
                    <a:cubicBezTo>
                      <a:pt x="239" y="40"/>
                      <a:pt x="242" y="39"/>
                      <a:pt x="242" y="39"/>
                    </a:cubicBezTo>
                    <a:cubicBezTo>
                      <a:pt x="244" y="39"/>
                      <a:pt x="241" y="38"/>
                      <a:pt x="236" y="38"/>
                    </a:cubicBezTo>
                    <a:cubicBezTo>
                      <a:pt x="230" y="37"/>
                      <a:pt x="224" y="36"/>
                      <a:pt x="216" y="35"/>
                    </a:cubicBezTo>
                    <a:cubicBezTo>
                      <a:pt x="200" y="33"/>
                      <a:pt x="178" y="30"/>
                      <a:pt x="155" y="27"/>
                    </a:cubicBezTo>
                    <a:cubicBezTo>
                      <a:pt x="142" y="25"/>
                      <a:pt x="129" y="23"/>
                      <a:pt x="117" y="21"/>
                    </a:cubicBezTo>
                    <a:cubicBezTo>
                      <a:pt x="100" y="19"/>
                      <a:pt x="84" y="18"/>
                      <a:pt x="75" y="17"/>
                    </a:cubicBezTo>
                    <a:cubicBezTo>
                      <a:pt x="66" y="17"/>
                      <a:pt x="60" y="17"/>
                      <a:pt x="54" y="19"/>
                    </a:cubicBezTo>
                    <a:cubicBezTo>
                      <a:pt x="58" y="60"/>
                      <a:pt x="65" y="61"/>
                      <a:pt x="72" y="62"/>
                    </a:cubicBezTo>
                    <a:cubicBezTo>
                      <a:pt x="77" y="63"/>
                      <a:pt x="85" y="64"/>
                      <a:pt x="94" y="65"/>
                    </a:cubicBezTo>
                    <a:cubicBezTo>
                      <a:pt x="109" y="68"/>
                      <a:pt x="129" y="72"/>
                      <a:pt x="149" y="76"/>
                    </a:cubicBezTo>
                    <a:cubicBezTo>
                      <a:pt x="173" y="81"/>
                      <a:pt x="199" y="86"/>
                      <a:pt x="223" y="91"/>
                    </a:cubicBezTo>
                    <a:cubicBezTo>
                      <a:pt x="237" y="93"/>
                      <a:pt x="250" y="95"/>
                      <a:pt x="262" y="96"/>
                    </a:cubicBezTo>
                    <a:cubicBezTo>
                      <a:pt x="281" y="99"/>
                      <a:pt x="297" y="101"/>
                      <a:pt x="304" y="103"/>
                    </a:cubicBezTo>
                    <a:cubicBezTo>
                      <a:pt x="308" y="103"/>
                      <a:pt x="310" y="103"/>
                      <a:pt x="317" y="103"/>
                    </a:cubicBezTo>
                    <a:cubicBezTo>
                      <a:pt x="327" y="67"/>
                      <a:pt x="316" y="61"/>
                      <a:pt x="315" y="61"/>
                    </a:cubicBezTo>
                    <a:cubicBezTo>
                      <a:pt x="315" y="61"/>
                      <a:pt x="314" y="60"/>
                      <a:pt x="313" y="60"/>
                    </a:cubicBezTo>
                    <a:cubicBezTo>
                      <a:pt x="313" y="60"/>
                      <a:pt x="312" y="60"/>
                      <a:pt x="310" y="60"/>
                    </a:cubicBezTo>
                    <a:cubicBezTo>
                      <a:pt x="306" y="60"/>
                      <a:pt x="301" y="60"/>
                      <a:pt x="294" y="60"/>
                    </a:cubicBezTo>
                    <a:cubicBezTo>
                      <a:pt x="285" y="59"/>
                      <a:pt x="272" y="59"/>
                      <a:pt x="256" y="58"/>
                    </a:cubicBezTo>
                    <a:cubicBezTo>
                      <a:pt x="234" y="57"/>
                      <a:pt x="208" y="56"/>
                      <a:pt x="179" y="55"/>
                    </a:cubicBezTo>
                    <a:cubicBezTo>
                      <a:pt x="144" y="55"/>
                      <a:pt x="106" y="55"/>
                      <a:pt x="78" y="55"/>
                    </a:cubicBezTo>
                    <a:cubicBezTo>
                      <a:pt x="60" y="56"/>
                      <a:pt x="46" y="56"/>
                      <a:pt x="38" y="57"/>
                    </a:cubicBezTo>
                    <a:cubicBezTo>
                      <a:pt x="34" y="58"/>
                      <a:pt x="30" y="58"/>
                      <a:pt x="27" y="59"/>
                    </a:cubicBezTo>
                    <a:cubicBezTo>
                      <a:pt x="21" y="63"/>
                      <a:pt x="15" y="69"/>
                      <a:pt x="13" y="75"/>
                    </a:cubicBezTo>
                    <a:cubicBezTo>
                      <a:pt x="12" y="83"/>
                      <a:pt x="17" y="94"/>
                      <a:pt x="20" y="97"/>
                    </a:cubicBezTo>
                    <a:cubicBezTo>
                      <a:pt x="24" y="100"/>
                      <a:pt x="29" y="102"/>
                      <a:pt x="31" y="102"/>
                    </a:cubicBezTo>
                    <a:cubicBezTo>
                      <a:pt x="35" y="103"/>
                      <a:pt x="40" y="104"/>
                      <a:pt x="46" y="105"/>
                    </a:cubicBezTo>
                    <a:cubicBezTo>
                      <a:pt x="52" y="106"/>
                      <a:pt x="61" y="106"/>
                      <a:pt x="72" y="107"/>
                    </a:cubicBezTo>
                    <a:cubicBezTo>
                      <a:pt x="94" y="109"/>
                      <a:pt x="124" y="111"/>
                      <a:pt x="153" y="112"/>
                    </a:cubicBezTo>
                    <a:cubicBezTo>
                      <a:pt x="167" y="113"/>
                      <a:pt x="181" y="114"/>
                      <a:pt x="195" y="114"/>
                    </a:cubicBezTo>
                    <a:cubicBezTo>
                      <a:pt x="222" y="115"/>
                      <a:pt x="248" y="116"/>
                      <a:pt x="269" y="116"/>
                    </a:cubicBezTo>
                    <a:cubicBezTo>
                      <a:pt x="287" y="116"/>
                      <a:pt x="301" y="116"/>
                      <a:pt x="308" y="117"/>
                    </a:cubicBezTo>
                    <a:cubicBezTo>
                      <a:pt x="308" y="117"/>
                      <a:pt x="307" y="117"/>
                      <a:pt x="307" y="117"/>
                    </a:cubicBezTo>
                    <a:cubicBezTo>
                      <a:pt x="307" y="117"/>
                      <a:pt x="305" y="116"/>
                      <a:pt x="303" y="116"/>
                    </a:cubicBezTo>
                    <a:cubicBezTo>
                      <a:pt x="301" y="115"/>
                      <a:pt x="295" y="109"/>
                      <a:pt x="292" y="102"/>
                    </a:cubicBezTo>
                    <a:cubicBezTo>
                      <a:pt x="291" y="93"/>
                      <a:pt x="297" y="81"/>
                      <a:pt x="299" y="79"/>
                    </a:cubicBezTo>
                    <a:cubicBezTo>
                      <a:pt x="301" y="78"/>
                      <a:pt x="303" y="77"/>
                      <a:pt x="304" y="77"/>
                    </a:cubicBezTo>
                    <a:cubicBezTo>
                      <a:pt x="305" y="76"/>
                      <a:pt x="306" y="76"/>
                      <a:pt x="305" y="76"/>
                    </a:cubicBezTo>
                    <a:cubicBezTo>
                      <a:pt x="303" y="77"/>
                      <a:pt x="298" y="77"/>
                      <a:pt x="291" y="78"/>
                    </a:cubicBezTo>
                    <a:cubicBezTo>
                      <a:pt x="282" y="80"/>
                      <a:pt x="269" y="81"/>
                      <a:pt x="251" y="83"/>
                    </a:cubicBezTo>
                    <a:cubicBezTo>
                      <a:pt x="242" y="83"/>
                      <a:pt x="231" y="84"/>
                      <a:pt x="219" y="84"/>
                    </a:cubicBezTo>
                    <a:cubicBezTo>
                      <a:pt x="200" y="85"/>
                      <a:pt x="179" y="86"/>
                      <a:pt x="158" y="87"/>
                    </a:cubicBezTo>
                    <a:cubicBezTo>
                      <a:pt x="98" y="91"/>
                      <a:pt x="37" y="97"/>
                      <a:pt x="22" y="99"/>
                    </a:cubicBezTo>
                    <a:cubicBezTo>
                      <a:pt x="22" y="99"/>
                      <a:pt x="23" y="99"/>
                      <a:pt x="25" y="99"/>
                    </a:cubicBezTo>
                    <a:cubicBezTo>
                      <a:pt x="26" y="99"/>
                      <a:pt x="35" y="103"/>
                      <a:pt x="45" y="124"/>
                    </a:cubicBezTo>
                    <a:cubicBezTo>
                      <a:pt x="36" y="138"/>
                      <a:pt x="30" y="141"/>
                      <a:pt x="29" y="141"/>
                    </a:cubicBezTo>
                    <a:cubicBezTo>
                      <a:pt x="28" y="142"/>
                      <a:pt x="27" y="142"/>
                      <a:pt x="27" y="142"/>
                    </a:cubicBezTo>
                    <a:cubicBezTo>
                      <a:pt x="26" y="142"/>
                      <a:pt x="33" y="142"/>
                      <a:pt x="38" y="142"/>
                    </a:cubicBezTo>
                    <a:lnTo>
                      <a:pt x="38" y="142"/>
                    </a:lnTo>
                    <a:cubicBezTo>
                      <a:pt x="50" y="141"/>
                      <a:pt x="59" y="132"/>
                      <a:pt x="59" y="120"/>
                    </a:cubicBezTo>
                    <a:lnTo>
                      <a:pt x="59" y="120"/>
                    </a:lnTo>
                    <a:cubicBezTo>
                      <a:pt x="59" y="108"/>
                      <a:pt x="49" y="98"/>
                      <a:pt x="37" y="9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
              <p:cNvSpPr/>
              <p:nvPr/>
            </p:nvSpPr>
            <p:spPr>
              <a:xfrm>
                <a:off x="2223" y="3064"/>
                <a:ext cx="543" cy="91"/>
              </a:xfrm>
              <a:custGeom>
                <a:avLst/>
                <a:gdLst/>
                <a:ahLst/>
                <a:cxnLst/>
                <a:rect l="l" t="t" r="r" b="b"/>
                <a:pathLst>
                  <a:path w="554" h="123" extrusionOk="0">
                    <a:moveTo>
                      <a:pt x="137" y="63"/>
                    </a:moveTo>
                    <a:lnTo>
                      <a:pt x="137" y="63"/>
                    </a:lnTo>
                    <a:cubicBezTo>
                      <a:pt x="129" y="63"/>
                      <a:pt x="120" y="65"/>
                      <a:pt x="111" y="67"/>
                    </a:cubicBezTo>
                    <a:lnTo>
                      <a:pt x="111" y="67"/>
                    </a:lnTo>
                    <a:cubicBezTo>
                      <a:pt x="100" y="70"/>
                      <a:pt x="93" y="82"/>
                      <a:pt x="96" y="93"/>
                    </a:cubicBezTo>
                    <a:lnTo>
                      <a:pt x="96" y="93"/>
                    </a:lnTo>
                    <a:cubicBezTo>
                      <a:pt x="99" y="105"/>
                      <a:pt x="111" y="112"/>
                      <a:pt x="122" y="109"/>
                    </a:cubicBezTo>
                    <a:lnTo>
                      <a:pt x="122" y="109"/>
                    </a:lnTo>
                    <a:cubicBezTo>
                      <a:pt x="134" y="106"/>
                      <a:pt x="140" y="94"/>
                      <a:pt x="138" y="82"/>
                    </a:cubicBezTo>
                    <a:lnTo>
                      <a:pt x="138" y="82"/>
                    </a:lnTo>
                    <a:cubicBezTo>
                      <a:pt x="135" y="71"/>
                      <a:pt x="123" y="64"/>
                      <a:pt x="111" y="67"/>
                    </a:cubicBezTo>
                    <a:cubicBezTo>
                      <a:pt x="108" y="68"/>
                      <a:pt x="102" y="69"/>
                      <a:pt x="98" y="71"/>
                    </a:cubicBezTo>
                    <a:lnTo>
                      <a:pt x="98" y="71"/>
                    </a:lnTo>
                    <a:cubicBezTo>
                      <a:pt x="87" y="76"/>
                      <a:pt x="82" y="88"/>
                      <a:pt x="87" y="99"/>
                    </a:cubicBezTo>
                    <a:lnTo>
                      <a:pt x="87" y="99"/>
                    </a:lnTo>
                    <a:cubicBezTo>
                      <a:pt x="91" y="110"/>
                      <a:pt x="104" y="115"/>
                      <a:pt x="115" y="111"/>
                    </a:cubicBezTo>
                    <a:lnTo>
                      <a:pt x="115" y="111"/>
                    </a:lnTo>
                    <a:cubicBezTo>
                      <a:pt x="126" y="106"/>
                      <a:pt x="131" y="93"/>
                      <a:pt x="126" y="83"/>
                    </a:cubicBezTo>
                    <a:lnTo>
                      <a:pt x="126" y="83"/>
                    </a:lnTo>
                    <a:cubicBezTo>
                      <a:pt x="122" y="72"/>
                      <a:pt x="109" y="67"/>
                      <a:pt x="98" y="71"/>
                    </a:cubicBezTo>
                    <a:cubicBezTo>
                      <a:pt x="95" y="72"/>
                      <a:pt x="88" y="76"/>
                      <a:pt x="82" y="84"/>
                    </a:cubicBezTo>
                    <a:lnTo>
                      <a:pt x="82" y="84"/>
                    </a:lnTo>
                    <a:cubicBezTo>
                      <a:pt x="76" y="94"/>
                      <a:pt x="80" y="107"/>
                      <a:pt x="90" y="113"/>
                    </a:cubicBezTo>
                    <a:lnTo>
                      <a:pt x="90" y="113"/>
                    </a:lnTo>
                    <a:cubicBezTo>
                      <a:pt x="101" y="119"/>
                      <a:pt x="114" y="115"/>
                      <a:pt x="119" y="105"/>
                    </a:cubicBezTo>
                    <a:lnTo>
                      <a:pt x="119" y="105"/>
                    </a:lnTo>
                    <a:cubicBezTo>
                      <a:pt x="125" y="94"/>
                      <a:pt x="121" y="81"/>
                      <a:pt x="111" y="75"/>
                    </a:cubicBezTo>
                    <a:lnTo>
                      <a:pt x="111" y="75"/>
                    </a:lnTo>
                    <a:cubicBezTo>
                      <a:pt x="101" y="70"/>
                      <a:pt x="88" y="74"/>
                      <a:pt x="82" y="84"/>
                    </a:cubicBezTo>
                    <a:cubicBezTo>
                      <a:pt x="79" y="95"/>
                      <a:pt x="81" y="104"/>
                      <a:pt x="83" y="108"/>
                    </a:cubicBezTo>
                    <a:cubicBezTo>
                      <a:pt x="86" y="112"/>
                      <a:pt x="91" y="117"/>
                      <a:pt x="95" y="119"/>
                    </a:cubicBezTo>
                    <a:cubicBezTo>
                      <a:pt x="105" y="121"/>
                      <a:pt x="113" y="122"/>
                      <a:pt x="121" y="121"/>
                    </a:cubicBezTo>
                    <a:cubicBezTo>
                      <a:pt x="139" y="122"/>
                      <a:pt x="167" y="121"/>
                      <a:pt x="199" y="120"/>
                    </a:cubicBezTo>
                    <a:cubicBezTo>
                      <a:pt x="224" y="118"/>
                      <a:pt x="252" y="117"/>
                      <a:pt x="274" y="116"/>
                    </a:cubicBezTo>
                    <a:cubicBezTo>
                      <a:pt x="287" y="116"/>
                      <a:pt x="298" y="116"/>
                      <a:pt x="306" y="115"/>
                    </a:cubicBezTo>
                    <a:cubicBezTo>
                      <a:pt x="311" y="115"/>
                      <a:pt x="316" y="114"/>
                      <a:pt x="319" y="113"/>
                    </a:cubicBezTo>
                    <a:cubicBezTo>
                      <a:pt x="321" y="113"/>
                      <a:pt x="325" y="111"/>
                      <a:pt x="328" y="109"/>
                    </a:cubicBezTo>
                    <a:cubicBezTo>
                      <a:pt x="331" y="107"/>
                      <a:pt x="335" y="100"/>
                      <a:pt x="337" y="94"/>
                    </a:cubicBezTo>
                    <a:cubicBezTo>
                      <a:pt x="337" y="87"/>
                      <a:pt x="332" y="77"/>
                      <a:pt x="329" y="74"/>
                    </a:cubicBezTo>
                    <a:cubicBezTo>
                      <a:pt x="316" y="69"/>
                      <a:pt x="309" y="68"/>
                      <a:pt x="302" y="68"/>
                    </a:cubicBezTo>
                    <a:cubicBezTo>
                      <a:pt x="279" y="67"/>
                      <a:pt x="244" y="68"/>
                      <a:pt x="201" y="69"/>
                    </a:cubicBezTo>
                    <a:cubicBezTo>
                      <a:pt x="170" y="71"/>
                      <a:pt x="134" y="71"/>
                      <a:pt x="104" y="72"/>
                    </a:cubicBezTo>
                    <a:cubicBezTo>
                      <a:pt x="96" y="72"/>
                      <a:pt x="88" y="72"/>
                      <a:pt x="81" y="72"/>
                    </a:cubicBezTo>
                    <a:cubicBezTo>
                      <a:pt x="68" y="72"/>
                      <a:pt x="59" y="73"/>
                      <a:pt x="52" y="73"/>
                    </a:cubicBezTo>
                    <a:cubicBezTo>
                      <a:pt x="47" y="74"/>
                      <a:pt x="41" y="74"/>
                      <a:pt x="35" y="75"/>
                    </a:cubicBezTo>
                    <a:cubicBezTo>
                      <a:pt x="27" y="77"/>
                      <a:pt x="19" y="79"/>
                      <a:pt x="14" y="81"/>
                    </a:cubicBezTo>
                    <a:cubicBezTo>
                      <a:pt x="17" y="80"/>
                      <a:pt x="15" y="80"/>
                      <a:pt x="14" y="81"/>
                    </a:cubicBezTo>
                    <a:cubicBezTo>
                      <a:pt x="13" y="81"/>
                      <a:pt x="9" y="84"/>
                      <a:pt x="3" y="89"/>
                    </a:cubicBezTo>
                    <a:cubicBezTo>
                      <a:pt x="0" y="95"/>
                      <a:pt x="3" y="114"/>
                      <a:pt x="8" y="119"/>
                    </a:cubicBezTo>
                    <a:cubicBezTo>
                      <a:pt x="12" y="121"/>
                      <a:pt x="16" y="122"/>
                      <a:pt x="17" y="123"/>
                    </a:cubicBezTo>
                    <a:cubicBezTo>
                      <a:pt x="22" y="123"/>
                      <a:pt x="25" y="123"/>
                      <a:pt x="27" y="123"/>
                    </a:cubicBezTo>
                    <a:cubicBezTo>
                      <a:pt x="34" y="122"/>
                      <a:pt x="43" y="121"/>
                      <a:pt x="53" y="120"/>
                    </a:cubicBezTo>
                    <a:cubicBezTo>
                      <a:pt x="72" y="118"/>
                      <a:pt x="98" y="116"/>
                      <a:pt x="127" y="114"/>
                    </a:cubicBezTo>
                    <a:cubicBezTo>
                      <a:pt x="142" y="113"/>
                      <a:pt x="158" y="112"/>
                      <a:pt x="175" y="110"/>
                    </a:cubicBezTo>
                    <a:cubicBezTo>
                      <a:pt x="215" y="106"/>
                      <a:pt x="266" y="101"/>
                      <a:pt x="311" y="97"/>
                    </a:cubicBezTo>
                    <a:cubicBezTo>
                      <a:pt x="331" y="96"/>
                      <a:pt x="349" y="95"/>
                      <a:pt x="365" y="94"/>
                    </a:cubicBezTo>
                    <a:cubicBezTo>
                      <a:pt x="382" y="93"/>
                      <a:pt x="395" y="93"/>
                      <a:pt x="406" y="92"/>
                    </a:cubicBezTo>
                    <a:cubicBezTo>
                      <a:pt x="411" y="92"/>
                      <a:pt x="416" y="92"/>
                      <a:pt x="421" y="91"/>
                    </a:cubicBezTo>
                    <a:cubicBezTo>
                      <a:pt x="425" y="91"/>
                      <a:pt x="431" y="90"/>
                      <a:pt x="437" y="87"/>
                    </a:cubicBezTo>
                    <a:cubicBezTo>
                      <a:pt x="444" y="81"/>
                      <a:pt x="449" y="73"/>
                      <a:pt x="450" y="68"/>
                    </a:cubicBezTo>
                    <a:cubicBezTo>
                      <a:pt x="450" y="62"/>
                      <a:pt x="447" y="51"/>
                      <a:pt x="443" y="46"/>
                    </a:cubicBezTo>
                    <a:cubicBezTo>
                      <a:pt x="430" y="38"/>
                      <a:pt x="420" y="36"/>
                      <a:pt x="408" y="34"/>
                    </a:cubicBezTo>
                    <a:cubicBezTo>
                      <a:pt x="402" y="33"/>
                      <a:pt x="394" y="32"/>
                      <a:pt x="385" y="30"/>
                    </a:cubicBezTo>
                    <a:cubicBezTo>
                      <a:pt x="372" y="29"/>
                      <a:pt x="357" y="27"/>
                      <a:pt x="341" y="25"/>
                    </a:cubicBezTo>
                    <a:cubicBezTo>
                      <a:pt x="327" y="23"/>
                      <a:pt x="311" y="21"/>
                      <a:pt x="298" y="18"/>
                    </a:cubicBezTo>
                    <a:cubicBezTo>
                      <a:pt x="279" y="15"/>
                      <a:pt x="264" y="11"/>
                      <a:pt x="250" y="8"/>
                    </a:cubicBezTo>
                    <a:cubicBezTo>
                      <a:pt x="238" y="6"/>
                      <a:pt x="226" y="4"/>
                      <a:pt x="218" y="3"/>
                    </a:cubicBezTo>
                    <a:cubicBezTo>
                      <a:pt x="211" y="3"/>
                      <a:pt x="206" y="2"/>
                      <a:pt x="203" y="2"/>
                    </a:cubicBezTo>
                    <a:cubicBezTo>
                      <a:pt x="202" y="2"/>
                      <a:pt x="200" y="2"/>
                      <a:pt x="199" y="2"/>
                    </a:cubicBezTo>
                    <a:cubicBezTo>
                      <a:pt x="199" y="2"/>
                      <a:pt x="198" y="2"/>
                      <a:pt x="197" y="2"/>
                    </a:cubicBezTo>
                    <a:cubicBezTo>
                      <a:pt x="196" y="2"/>
                      <a:pt x="185" y="7"/>
                      <a:pt x="182" y="37"/>
                    </a:cubicBezTo>
                    <a:lnTo>
                      <a:pt x="182" y="37"/>
                    </a:lnTo>
                    <a:cubicBezTo>
                      <a:pt x="190" y="46"/>
                      <a:pt x="203" y="48"/>
                      <a:pt x="213" y="40"/>
                    </a:cubicBezTo>
                    <a:lnTo>
                      <a:pt x="213" y="40"/>
                    </a:lnTo>
                    <a:cubicBezTo>
                      <a:pt x="222" y="32"/>
                      <a:pt x="223" y="19"/>
                      <a:pt x="215" y="10"/>
                    </a:cubicBezTo>
                    <a:lnTo>
                      <a:pt x="215" y="10"/>
                    </a:lnTo>
                    <a:cubicBezTo>
                      <a:pt x="207" y="1"/>
                      <a:pt x="194" y="0"/>
                      <a:pt x="185" y="7"/>
                    </a:cubicBezTo>
                    <a:lnTo>
                      <a:pt x="185" y="7"/>
                    </a:lnTo>
                    <a:cubicBezTo>
                      <a:pt x="176" y="15"/>
                      <a:pt x="175" y="28"/>
                      <a:pt x="182" y="37"/>
                    </a:cubicBezTo>
                    <a:cubicBezTo>
                      <a:pt x="190" y="43"/>
                      <a:pt x="194" y="45"/>
                      <a:pt x="195" y="45"/>
                    </a:cubicBezTo>
                    <a:cubicBezTo>
                      <a:pt x="196" y="45"/>
                      <a:pt x="196" y="45"/>
                      <a:pt x="197" y="45"/>
                    </a:cubicBezTo>
                    <a:cubicBezTo>
                      <a:pt x="201" y="45"/>
                      <a:pt x="208" y="46"/>
                      <a:pt x="216" y="47"/>
                    </a:cubicBezTo>
                    <a:cubicBezTo>
                      <a:pt x="243" y="49"/>
                      <a:pt x="284" y="56"/>
                      <a:pt x="325" y="64"/>
                    </a:cubicBezTo>
                    <a:cubicBezTo>
                      <a:pt x="354" y="70"/>
                      <a:pt x="384" y="74"/>
                      <a:pt x="408" y="78"/>
                    </a:cubicBezTo>
                    <a:cubicBezTo>
                      <a:pt x="422" y="79"/>
                      <a:pt x="434" y="81"/>
                      <a:pt x="442" y="82"/>
                    </a:cubicBezTo>
                    <a:cubicBezTo>
                      <a:pt x="445" y="82"/>
                      <a:pt x="448" y="83"/>
                      <a:pt x="451" y="83"/>
                    </a:cubicBezTo>
                    <a:cubicBezTo>
                      <a:pt x="456" y="84"/>
                      <a:pt x="460" y="84"/>
                      <a:pt x="463" y="84"/>
                    </a:cubicBezTo>
                    <a:cubicBezTo>
                      <a:pt x="467" y="84"/>
                      <a:pt x="470" y="84"/>
                      <a:pt x="471" y="84"/>
                    </a:cubicBezTo>
                    <a:cubicBezTo>
                      <a:pt x="471" y="85"/>
                      <a:pt x="470" y="84"/>
                      <a:pt x="467" y="83"/>
                    </a:cubicBezTo>
                    <a:cubicBezTo>
                      <a:pt x="465" y="82"/>
                      <a:pt x="459" y="77"/>
                      <a:pt x="456" y="70"/>
                    </a:cubicBezTo>
                    <a:cubicBezTo>
                      <a:pt x="455" y="62"/>
                      <a:pt x="460" y="50"/>
                      <a:pt x="462" y="48"/>
                    </a:cubicBezTo>
                    <a:cubicBezTo>
                      <a:pt x="471" y="44"/>
                      <a:pt x="471" y="44"/>
                      <a:pt x="467" y="44"/>
                    </a:cubicBezTo>
                    <a:cubicBezTo>
                      <a:pt x="454" y="46"/>
                      <a:pt x="428" y="47"/>
                      <a:pt x="400" y="49"/>
                    </a:cubicBezTo>
                    <a:cubicBezTo>
                      <a:pt x="385" y="50"/>
                      <a:pt x="369" y="51"/>
                      <a:pt x="353" y="52"/>
                    </a:cubicBezTo>
                    <a:cubicBezTo>
                      <a:pt x="339" y="52"/>
                      <a:pt x="325" y="53"/>
                      <a:pt x="310" y="55"/>
                    </a:cubicBezTo>
                    <a:cubicBezTo>
                      <a:pt x="283" y="57"/>
                      <a:pt x="254" y="60"/>
                      <a:pt x="238" y="61"/>
                    </a:cubicBezTo>
                    <a:cubicBezTo>
                      <a:pt x="235" y="62"/>
                      <a:pt x="232" y="62"/>
                      <a:pt x="230" y="62"/>
                    </a:cubicBezTo>
                    <a:cubicBezTo>
                      <a:pt x="229" y="62"/>
                      <a:pt x="228" y="62"/>
                      <a:pt x="226" y="62"/>
                    </a:cubicBezTo>
                    <a:cubicBezTo>
                      <a:pt x="225" y="63"/>
                      <a:pt x="217" y="101"/>
                      <a:pt x="226" y="105"/>
                    </a:cubicBezTo>
                    <a:lnTo>
                      <a:pt x="226" y="105"/>
                    </a:lnTo>
                    <a:cubicBezTo>
                      <a:pt x="237" y="107"/>
                      <a:pt x="249" y="99"/>
                      <a:pt x="251" y="88"/>
                    </a:cubicBezTo>
                    <a:lnTo>
                      <a:pt x="251" y="88"/>
                    </a:lnTo>
                    <a:cubicBezTo>
                      <a:pt x="253" y="76"/>
                      <a:pt x="246" y="65"/>
                      <a:pt x="234" y="63"/>
                    </a:cubicBezTo>
                    <a:lnTo>
                      <a:pt x="234" y="63"/>
                    </a:lnTo>
                    <a:cubicBezTo>
                      <a:pt x="222" y="60"/>
                      <a:pt x="211" y="68"/>
                      <a:pt x="209" y="80"/>
                    </a:cubicBezTo>
                    <a:lnTo>
                      <a:pt x="209" y="80"/>
                    </a:lnTo>
                    <a:cubicBezTo>
                      <a:pt x="207" y="91"/>
                      <a:pt x="214" y="102"/>
                      <a:pt x="226" y="105"/>
                    </a:cubicBezTo>
                    <a:cubicBezTo>
                      <a:pt x="228" y="105"/>
                      <a:pt x="229" y="105"/>
                      <a:pt x="230" y="105"/>
                    </a:cubicBezTo>
                    <a:cubicBezTo>
                      <a:pt x="233" y="105"/>
                      <a:pt x="240" y="105"/>
                      <a:pt x="248" y="105"/>
                    </a:cubicBezTo>
                    <a:cubicBezTo>
                      <a:pt x="258" y="105"/>
                      <a:pt x="271" y="105"/>
                      <a:pt x="286" y="105"/>
                    </a:cubicBezTo>
                    <a:cubicBezTo>
                      <a:pt x="296" y="105"/>
                      <a:pt x="306" y="105"/>
                      <a:pt x="318" y="105"/>
                    </a:cubicBezTo>
                    <a:cubicBezTo>
                      <a:pt x="334" y="105"/>
                      <a:pt x="352" y="105"/>
                      <a:pt x="370" y="105"/>
                    </a:cubicBezTo>
                    <a:cubicBezTo>
                      <a:pt x="412" y="105"/>
                      <a:pt x="453" y="106"/>
                      <a:pt x="483" y="108"/>
                    </a:cubicBezTo>
                    <a:cubicBezTo>
                      <a:pt x="497" y="109"/>
                      <a:pt x="509" y="110"/>
                      <a:pt x="518" y="111"/>
                    </a:cubicBezTo>
                    <a:cubicBezTo>
                      <a:pt x="523" y="111"/>
                      <a:pt x="526" y="112"/>
                      <a:pt x="529" y="112"/>
                    </a:cubicBezTo>
                    <a:cubicBezTo>
                      <a:pt x="530" y="112"/>
                      <a:pt x="532" y="112"/>
                      <a:pt x="533" y="112"/>
                    </a:cubicBezTo>
                    <a:cubicBezTo>
                      <a:pt x="534" y="112"/>
                      <a:pt x="535" y="112"/>
                      <a:pt x="537" y="112"/>
                    </a:cubicBezTo>
                    <a:cubicBezTo>
                      <a:pt x="538" y="112"/>
                      <a:pt x="541" y="111"/>
                      <a:pt x="545" y="109"/>
                    </a:cubicBezTo>
                    <a:cubicBezTo>
                      <a:pt x="550" y="105"/>
                      <a:pt x="554" y="81"/>
                      <a:pt x="549" y="75"/>
                    </a:cubicBezTo>
                    <a:cubicBezTo>
                      <a:pt x="537" y="69"/>
                      <a:pt x="534" y="68"/>
                      <a:pt x="532" y="68"/>
                    </a:cubicBezTo>
                    <a:lnTo>
                      <a:pt x="532" y="68"/>
                    </a:lnTo>
                    <a:cubicBezTo>
                      <a:pt x="520" y="66"/>
                      <a:pt x="509" y="74"/>
                      <a:pt x="507" y="85"/>
                    </a:cubicBezTo>
                    <a:lnTo>
                      <a:pt x="507" y="85"/>
                    </a:lnTo>
                    <a:cubicBezTo>
                      <a:pt x="505" y="97"/>
                      <a:pt x="513" y="108"/>
                      <a:pt x="524" y="110"/>
                    </a:cubicBezTo>
                    <a:lnTo>
                      <a:pt x="524" y="110"/>
                    </a:lnTo>
                    <a:cubicBezTo>
                      <a:pt x="536" y="112"/>
                      <a:pt x="547" y="105"/>
                      <a:pt x="549" y="93"/>
                    </a:cubicBezTo>
                    <a:lnTo>
                      <a:pt x="549" y="93"/>
                    </a:lnTo>
                    <a:cubicBezTo>
                      <a:pt x="551" y="81"/>
                      <a:pt x="543" y="70"/>
                      <a:pt x="532" y="68"/>
                    </a:cubicBezTo>
                    <a:cubicBezTo>
                      <a:pt x="530" y="68"/>
                      <a:pt x="534" y="69"/>
                      <a:pt x="539" y="73"/>
                    </a:cubicBezTo>
                    <a:lnTo>
                      <a:pt x="539" y="73"/>
                    </a:lnTo>
                    <a:cubicBezTo>
                      <a:pt x="531" y="64"/>
                      <a:pt x="518" y="64"/>
                      <a:pt x="509" y="71"/>
                    </a:cubicBezTo>
                    <a:lnTo>
                      <a:pt x="509" y="71"/>
                    </a:lnTo>
                    <a:cubicBezTo>
                      <a:pt x="500" y="79"/>
                      <a:pt x="499" y="93"/>
                      <a:pt x="507" y="102"/>
                    </a:cubicBezTo>
                    <a:lnTo>
                      <a:pt x="507" y="102"/>
                    </a:lnTo>
                    <a:cubicBezTo>
                      <a:pt x="515" y="111"/>
                      <a:pt x="529" y="111"/>
                      <a:pt x="538" y="103"/>
                    </a:cubicBezTo>
                    <a:lnTo>
                      <a:pt x="538" y="103"/>
                    </a:lnTo>
                    <a:cubicBezTo>
                      <a:pt x="546" y="95"/>
                      <a:pt x="547" y="82"/>
                      <a:pt x="539" y="73"/>
                    </a:cubicBezTo>
                    <a:cubicBezTo>
                      <a:pt x="541" y="76"/>
                      <a:pt x="544" y="86"/>
                      <a:pt x="544" y="91"/>
                    </a:cubicBezTo>
                    <a:lnTo>
                      <a:pt x="544" y="91"/>
                    </a:lnTo>
                    <a:cubicBezTo>
                      <a:pt x="546" y="79"/>
                      <a:pt x="539" y="67"/>
                      <a:pt x="528" y="65"/>
                    </a:cubicBezTo>
                    <a:lnTo>
                      <a:pt x="528" y="65"/>
                    </a:lnTo>
                    <a:cubicBezTo>
                      <a:pt x="516" y="62"/>
                      <a:pt x="505" y="69"/>
                      <a:pt x="502" y="81"/>
                    </a:cubicBezTo>
                    <a:lnTo>
                      <a:pt x="502" y="81"/>
                    </a:lnTo>
                    <a:cubicBezTo>
                      <a:pt x="499" y="92"/>
                      <a:pt x="506" y="104"/>
                      <a:pt x="518" y="106"/>
                    </a:cubicBezTo>
                    <a:lnTo>
                      <a:pt x="518" y="106"/>
                    </a:lnTo>
                    <a:cubicBezTo>
                      <a:pt x="529" y="109"/>
                      <a:pt x="541" y="102"/>
                      <a:pt x="544" y="91"/>
                    </a:cubicBezTo>
                    <a:cubicBezTo>
                      <a:pt x="543" y="93"/>
                      <a:pt x="540" y="97"/>
                      <a:pt x="540" y="97"/>
                    </a:cubicBezTo>
                    <a:lnTo>
                      <a:pt x="540" y="97"/>
                    </a:lnTo>
                    <a:cubicBezTo>
                      <a:pt x="548" y="89"/>
                      <a:pt x="548" y="75"/>
                      <a:pt x="539" y="67"/>
                    </a:cubicBezTo>
                    <a:lnTo>
                      <a:pt x="539" y="67"/>
                    </a:lnTo>
                    <a:cubicBezTo>
                      <a:pt x="531" y="59"/>
                      <a:pt x="517" y="59"/>
                      <a:pt x="509" y="68"/>
                    </a:cubicBezTo>
                    <a:cubicBezTo>
                      <a:pt x="507" y="71"/>
                      <a:pt x="503" y="76"/>
                      <a:pt x="502" y="81"/>
                    </a:cubicBezTo>
                    <a:cubicBezTo>
                      <a:pt x="501" y="86"/>
                      <a:pt x="504" y="97"/>
                      <a:pt x="507" y="102"/>
                    </a:cubicBezTo>
                    <a:cubicBezTo>
                      <a:pt x="514" y="107"/>
                      <a:pt x="522" y="110"/>
                      <a:pt x="525" y="110"/>
                    </a:cubicBezTo>
                    <a:cubicBezTo>
                      <a:pt x="527" y="111"/>
                      <a:pt x="529" y="111"/>
                      <a:pt x="530" y="111"/>
                    </a:cubicBezTo>
                    <a:cubicBezTo>
                      <a:pt x="515" y="100"/>
                      <a:pt x="519" y="76"/>
                      <a:pt x="524" y="72"/>
                    </a:cubicBezTo>
                    <a:cubicBezTo>
                      <a:pt x="527" y="70"/>
                      <a:pt x="531" y="69"/>
                      <a:pt x="531" y="69"/>
                    </a:cubicBezTo>
                    <a:cubicBezTo>
                      <a:pt x="532" y="69"/>
                      <a:pt x="533" y="69"/>
                      <a:pt x="533" y="69"/>
                    </a:cubicBezTo>
                    <a:cubicBezTo>
                      <a:pt x="533" y="69"/>
                      <a:pt x="533" y="69"/>
                      <a:pt x="531" y="69"/>
                    </a:cubicBezTo>
                    <a:cubicBezTo>
                      <a:pt x="529" y="69"/>
                      <a:pt x="526" y="69"/>
                      <a:pt x="522" y="68"/>
                    </a:cubicBezTo>
                    <a:cubicBezTo>
                      <a:pt x="513" y="67"/>
                      <a:pt x="501" y="66"/>
                      <a:pt x="486" y="65"/>
                    </a:cubicBezTo>
                    <a:cubicBezTo>
                      <a:pt x="455" y="63"/>
                      <a:pt x="413" y="62"/>
                      <a:pt x="370" y="62"/>
                    </a:cubicBezTo>
                    <a:cubicBezTo>
                      <a:pt x="352" y="62"/>
                      <a:pt x="334" y="62"/>
                      <a:pt x="318" y="62"/>
                    </a:cubicBezTo>
                    <a:cubicBezTo>
                      <a:pt x="306" y="62"/>
                      <a:pt x="296" y="62"/>
                      <a:pt x="286" y="62"/>
                    </a:cubicBezTo>
                    <a:cubicBezTo>
                      <a:pt x="271" y="62"/>
                      <a:pt x="258" y="62"/>
                      <a:pt x="248" y="62"/>
                    </a:cubicBezTo>
                    <a:cubicBezTo>
                      <a:pt x="240" y="62"/>
                      <a:pt x="233" y="62"/>
                      <a:pt x="231" y="62"/>
                    </a:cubicBezTo>
                    <a:cubicBezTo>
                      <a:pt x="231" y="62"/>
                      <a:pt x="232" y="62"/>
                      <a:pt x="234" y="63"/>
                    </a:cubicBezTo>
                    <a:cubicBezTo>
                      <a:pt x="242" y="66"/>
                      <a:pt x="235" y="104"/>
                      <a:pt x="233" y="105"/>
                    </a:cubicBezTo>
                    <a:cubicBezTo>
                      <a:pt x="233" y="105"/>
                      <a:pt x="233" y="105"/>
                      <a:pt x="233" y="105"/>
                    </a:cubicBezTo>
                    <a:cubicBezTo>
                      <a:pt x="235" y="105"/>
                      <a:pt x="238" y="104"/>
                      <a:pt x="242" y="104"/>
                    </a:cubicBezTo>
                    <a:cubicBezTo>
                      <a:pt x="258" y="103"/>
                      <a:pt x="287" y="100"/>
                      <a:pt x="314" y="97"/>
                    </a:cubicBezTo>
                    <a:cubicBezTo>
                      <a:pt x="328" y="96"/>
                      <a:pt x="342" y="95"/>
                      <a:pt x="356" y="94"/>
                    </a:cubicBezTo>
                    <a:cubicBezTo>
                      <a:pt x="372" y="93"/>
                      <a:pt x="387" y="93"/>
                      <a:pt x="403" y="92"/>
                    </a:cubicBezTo>
                    <a:cubicBezTo>
                      <a:pt x="431" y="90"/>
                      <a:pt x="458" y="88"/>
                      <a:pt x="471" y="86"/>
                    </a:cubicBezTo>
                    <a:cubicBezTo>
                      <a:pt x="474" y="87"/>
                      <a:pt x="478" y="86"/>
                      <a:pt x="482" y="85"/>
                    </a:cubicBezTo>
                    <a:cubicBezTo>
                      <a:pt x="492" y="78"/>
                      <a:pt x="498" y="67"/>
                      <a:pt x="497" y="58"/>
                    </a:cubicBezTo>
                    <a:cubicBezTo>
                      <a:pt x="493" y="51"/>
                      <a:pt x="487" y="45"/>
                      <a:pt x="484" y="44"/>
                    </a:cubicBezTo>
                    <a:cubicBezTo>
                      <a:pt x="481" y="43"/>
                      <a:pt x="477" y="42"/>
                      <a:pt x="476" y="42"/>
                    </a:cubicBezTo>
                    <a:cubicBezTo>
                      <a:pt x="472" y="42"/>
                      <a:pt x="468" y="41"/>
                      <a:pt x="465" y="41"/>
                    </a:cubicBezTo>
                    <a:cubicBezTo>
                      <a:pt x="462" y="41"/>
                      <a:pt x="459" y="41"/>
                      <a:pt x="456" y="41"/>
                    </a:cubicBezTo>
                    <a:cubicBezTo>
                      <a:pt x="454" y="40"/>
                      <a:pt x="452" y="40"/>
                      <a:pt x="448" y="39"/>
                    </a:cubicBezTo>
                    <a:cubicBezTo>
                      <a:pt x="439" y="38"/>
                      <a:pt x="428" y="37"/>
                      <a:pt x="414" y="35"/>
                    </a:cubicBezTo>
                    <a:cubicBezTo>
                      <a:pt x="390" y="32"/>
                      <a:pt x="361" y="27"/>
                      <a:pt x="333" y="22"/>
                    </a:cubicBezTo>
                    <a:cubicBezTo>
                      <a:pt x="292" y="14"/>
                      <a:pt x="249" y="7"/>
                      <a:pt x="220" y="4"/>
                    </a:cubicBezTo>
                    <a:cubicBezTo>
                      <a:pt x="211" y="3"/>
                      <a:pt x="204" y="3"/>
                      <a:pt x="201" y="2"/>
                    </a:cubicBezTo>
                    <a:cubicBezTo>
                      <a:pt x="202" y="2"/>
                      <a:pt x="202" y="2"/>
                      <a:pt x="202" y="2"/>
                    </a:cubicBezTo>
                    <a:cubicBezTo>
                      <a:pt x="203" y="3"/>
                      <a:pt x="207" y="4"/>
                      <a:pt x="215" y="10"/>
                    </a:cubicBezTo>
                    <a:cubicBezTo>
                      <a:pt x="212" y="40"/>
                      <a:pt x="201" y="45"/>
                      <a:pt x="200" y="45"/>
                    </a:cubicBezTo>
                    <a:cubicBezTo>
                      <a:pt x="200" y="45"/>
                      <a:pt x="199" y="45"/>
                      <a:pt x="199" y="45"/>
                    </a:cubicBezTo>
                    <a:cubicBezTo>
                      <a:pt x="199" y="45"/>
                      <a:pt x="200" y="45"/>
                      <a:pt x="201" y="45"/>
                    </a:cubicBezTo>
                    <a:cubicBezTo>
                      <a:pt x="204" y="45"/>
                      <a:pt x="208" y="45"/>
                      <a:pt x="213" y="46"/>
                    </a:cubicBezTo>
                    <a:cubicBezTo>
                      <a:pt x="221" y="47"/>
                      <a:pt x="230" y="48"/>
                      <a:pt x="242" y="50"/>
                    </a:cubicBezTo>
                    <a:cubicBezTo>
                      <a:pt x="255" y="53"/>
                      <a:pt x="271" y="57"/>
                      <a:pt x="290" y="60"/>
                    </a:cubicBezTo>
                    <a:cubicBezTo>
                      <a:pt x="305" y="63"/>
                      <a:pt x="320" y="65"/>
                      <a:pt x="336" y="67"/>
                    </a:cubicBezTo>
                    <a:cubicBezTo>
                      <a:pt x="351" y="69"/>
                      <a:pt x="367" y="71"/>
                      <a:pt x="379" y="73"/>
                    </a:cubicBezTo>
                    <a:cubicBezTo>
                      <a:pt x="388" y="74"/>
                      <a:pt x="395" y="75"/>
                      <a:pt x="401" y="76"/>
                    </a:cubicBezTo>
                    <a:cubicBezTo>
                      <a:pt x="412" y="78"/>
                      <a:pt x="417" y="79"/>
                      <a:pt x="416" y="79"/>
                    </a:cubicBezTo>
                    <a:cubicBezTo>
                      <a:pt x="410" y="73"/>
                      <a:pt x="408" y="65"/>
                      <a:pt x="407" y="62"/>
                    </a:cubicBezTo>
                    <a:cubicBezTo>
                      <a:pt x="408" y="58"/>
                      <a:pt x="412" y="53"/>
                      <a:pt x="413" y="52"/>
                    </a:cubicBezTo>
                    <a:cubicBezTo>
                      <a:pt x="418" y="49"/>
                      <a:pt x="419" y="48"/>
                      <a:pt x="417" y="49"/>
                    </a:cubicBezTo>
                    <a:cubicBezTo>
                      <a:pt x="413" y="49"/>
                      <a:pt x="409" y="49"/>
                      <a:pt x="404" y="49"/>
                    </a:cubicBezTo>
                    <a:cubicBezTo>
                      <a:pt x="394" y="50"/>
                      <a:pt x="381" y="50"/>
                      <a:pt x="363" y="51"/>
                    </a:cubicBezTo>
                    <a:cubicBezTo>
                      <a:pt x="347" y="52"/>
                      <a:pt x="328" y="53"/>
                      <a:pt x="307" y="55"/>
                    </a:cubicBezTo>
                    <a:cubicBezTo>
                      <a:pt x="262" y="58"/>
                      <a:pt x="211" y="64"/>
                      <a:pt x="171" y="67"/>
                    </a:cubicBezTo>
                    <a:cubicBezTo>
                      <a:pt x="154" y="69"/>
                      <a:pt x="139" y="70"/>
                      <a:pt x="124" y="71"/>
                    </a:cubicBezTo>
                    <a:cubicBezTo>
                      <a:pt x="95" y="73"/>
                      <a:pt x="68" y="75"/>
                      <a:pt x="48" y="77"/>
                    </a:cubicBezTo>
                    <a:cubicBezTo>
                      <a:pt x="37" y="79"/>
                      <a:pt x="29" y="80"/>
                      <a:pt x="25" y="80"/>
                    </a:cubicBezTo>
                    <a:cubicBezTo>
                      <a:pt x="24" y="80"/>
                      <a:pt x="23" y="80"/>
                      <a:pt x="21" y="80"/>
                    </a:cubicBezTo>
                    <a:cubicBezTo>
                      <a:pt x="26" y="81"/>
                      <a:pt x="30" y="82"/>
                      <a:pt x="33" y="84"/>
                    </a:cubicBezTo>
                    <a:cubicBezTo>
                      <a:pt x="38" y="89"/>
                      <a:pt x="41" y="108"/>
                      <a:pt x="38" y="114"/>
                    </a:cubicBezTo>
                    <a:cubicBezTo>
                      <a:pt x="33" y="119"/>
                      <a:pt x="29" y="121"/>
                      <a:pt x="28" y="121"/>
                    </a:cubicBezTo>
                    <a:cubicBezTo>
                      <a:pt x="27" y="122"/>
                      <a:pt x="27" y="122"/>
                      <a:pt x="28" y="122"/>
                    </a:cubicBezTo>
                    <a:cubicBezTo>
                      <a:pt x="32" y="120"/>
                      <a:pt x="37" y="119"/>
                      <a:pt x="43" y="117"/>
                    </a:cubicBezTo>
                    <a:cubicBezTo>
                      <a:pt x="47" y="117"/>
                      <a:pt x="50" y="116"/>
                      <a:pt x="55" y="116"/>
                    </a:cubicBezTo>
                    <a:cubicBezTo>
                      <a:pt x="62" y="116"/>
                      <a:pt x="70" y="115"/>
                      <a:pt x="82" y="115"/>
                    </a:cubicBezTo>
                    <a:cubicBezTo>
                      <a:pt x="89" y="115"/>
                      <a:pt x="96" y="115"/>
                      <a:pt x="105" y="114"/>
                    </a:cubicBezTo>
                    <a:cubicBezTo>
                      <a:pt x="134" y="114"/>
                      <a:pt x="171" y="113"/>
                      <a:pt x="203" y="112"/>
                    </a:cubicBezTo>
                    <a:cubicBezTo>
                      <a:pt x="245" y="111"/>
                      <a:pt x="279" y="110"/>
                      <a:pt x="300" y="111"/>
                    </a:cubicBezTo>
                    <a:cubicBezTo>
                      <a:pt x="307" y="111"/>
                      <a:pt x="310" y="111"/>
                      <a:pt x="309" y="111"/>
                    </a:cubicBezTo>
                    <a:cubicBezTo>
                      <a:pt x="299" y="105"/>
                      <a:pt x="295" y="95"/>
                      <a:pt x="294" y="89"/>
                    </a:cubicBezTo>
                    <a:cubicBezTo>
                      <a:pt x="296" y="83"/>
                      <a:pt x="301" y="76"/>
                      <a:pt x="302" y="75"/>
                    </a:cubicBezTo>
                    <a:cubicBezTo>
                      <a:pt x="305" y="73"/>
                      <a:pt x="308" y="72"/>
                      <a:pt x="308" y="72"/>
                    </a:cubicBezTo>
                    <a:cubicBezTo>
                      <a:pt x="307" y="72"/>
                      <a:pt x="306" y="72"/>
                      <a:pt x="303" y="73"/>
                    </a:cubicBezTo>
                    <a:cubicBezTo>
                      <a:pt x="297" y="73"/>
                      <a:pt x="286" y="73"/>
                      <a:pt x="273" y="73"/>
                    </a:cubicBezTo>
                    <a:cubicBezTo>
                      <a:pt x="250" y="74"/>
                      <a:pt x="221" y="76"/>
                      <a:pt x="197" y="77"/>
                    </a:cubicBezTo>
                    <a:cubicBezTo>
                      <a:pt x="165" y="78"/>
                      <a:pt x="138" y="79"/>
                      <a:pt x="120" y="78"/>
                    </a:cubicBezTo>
                    <a:cubicBezTo>
                      <a:pt x="112" y="79"/>
                      <a:pt x="110" y="79"/>
                      <a:pt x="109" y="78"/>
                    </a:cubicBezTo>
                    <a:cubicBezTo>
                      <a:pt x="114" y="81"/>
                      <a:pt x="118" y="84"/>
                      <a:pt x="119" y="86"/>
                    </a:cubicBezTo>
                    <a:cubicBezTo>
                      <a:pt x="121" y="88"/>
                      <a:pt x="122" y="95"/>
                      <a:pt x="122" y="98"/>
                    </a:cubicBezTo>
                    <a:cubicBezTo>
                      <a:pt x="115" y="110"/>
                      <a:pt x="112" y="112"/>
                      <a:pt x="114" y="111"/>
                    </a:cubicBezTo>
                    <a:cubicBezTo>
                      <a:pt x="116" y="110"/>
                      <a:pt x="118" y="109"/>
                      <a:pt x="122" y="109"/>
                    </a:cubicBezTo>
                    <a:cubicBezTo>
                      <a:pt x="128" y="107"/>
                      <a:pt x="134" y="106"/>
                      <a:pt x="139" y="106"/>
                    </a:cubicBezTo>
                    <a:lnTo>
                      <a:pt x="139" y="106"/>
                    </a:lnTo>
                    <a:cubicBezTo>
                      <a:pt x="151" y="105"/>
                      <a:pt x="160" y="95"/>
                      <a:pt x="159" y="83"/>
                    </a:cubicBezTo>
                    <a:lnTo>
                      <a:pt x="159" y="83"/>
                    </a:lnTo>
                    <a:cubicBezTo>
                      <a:pt x="158" y="72"/>
                      <a:pt x="148" y="62"/>
                      <a:pt x="137" y="6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
              <p:cNvSpPr/>
              <p:nvPr/>
            </p:nvSpPr>
            <p:spPr>
              <a:xfrm>
                <a:off x="2503" y="3123"/>
                <a:ext cx="398" cy="44"/>
              </a:xfrm>
              <a:custGeom>
                <a:avLst/>
                <a:gdLst/>
                <a:ahLst/>
                <a:cxnLst/>
                <a:rect l="l" t="t" r="r" b="b"/>
                <a:pathLst>
                  <a:path w="406" h="59" extrusionOk="0">
                    <a:moveTo>
                      <a:pt x="124" y="16"/>
                    </a:moveTo>
                    <a:lnTo>
                      <a:pt x="124" y="16"/>
                    </a:lnTo>
                    <a:cubicBezTo>
                      <a:pt x="110" y="16"/>
                      <a:pt x="87" y="15"/>
                      <a:pt x="68" y="14"/>
                    </a:cubicBezTo>
                    <a:lnTo>
                      <a:pt x="68" y="14"/>
                    </a:lnTo>
                    <a:cubicBezTo>
                      <a:pt x="56" y="13"/>
                      <a:pt x="46" y="22"/>
                      <a:pt x="45" y="34"/>
                    </a:cubicBezTo>
                    <a:lnTo>
                      <a:pt x="45" y="34"/>
                    </a:lnTo>
                    <a:cubicBezTo>
                      <a:pt x="44" y="46"/>
                      <a:pt x="53" y="56"/>
                      <a:pt x="65" y="57"/>
                    </a:cubicBezTo>
                    <a:lnTo>
                      <a:pt x="65" y="57"/>
                    </a:lnTo>
                    <a:cubicBezTo>
                      <a:pt x="77" y="57"/>
                      <a:pt x="87" y="48"/>
                      <a:pt x="88" y="37"/>
                    </a:cubicBezTo>
                    <a:lnTo>
                      <a:pt x="88" y="37"/>
                    </a:lnTo>
                    <a:cubicBezTo>
                      <a:pt x="89" y="25"/>
                      <a:pt x="80" y="15"/>
                      <a:pt x="68" y="14"/>
                    </a:cubicBezTo>
                    <a:cubicBezTo>
                      <a:pt x="57" y="13"/>
                      <a:pt x="48" y="13"/>
                      <a:pt x="42" y="12"/>
                    </a:cubicBezTo>
                    <a:lnTo>
                      <a:pt x="42" y="12"/>
                    </a:lnTo>
                    <a:cubicBezTo>
                      <a:pt x="30" y="10"/>
                      <a:pt x="19" y="19"/>
                      <a:pt x="18" y="31"/>
                    </a:cubicBezTo>
                    <a:lnTo>
                      <a:pt x="18" y="31"/>
                    </a:lnTo>
                    <a:cubicBezTo>
                      <a:pt x="16" y="42"/>
                      <a:pt x="25" y="53"/>
                      <a:pt x="37" y="54"/>
                    </a:cubicBezTo>
                    <a:lnTo>
                      <a:pt x="37" y="54"/>
                    </a:lnTo>
                    <a:cubicBezTo>
                      <a:pt x="48" y="56"/>
                      <a:pt x="59" y="47"/>
                      <a:pt x="60" y="35"/>
                    </a:cubicBezTo>
                    <a:lnTo>
                      <a:pt x="60" y="35"/>
                    </a:lnTo>
                    <a:cubicBezTo>
                      <a:pt x="62" y="24"/>
                      <a:pt x="53" y="13"/>
                      <a:pt x="42" y="12"/>
                    </a:cubicBezTo>
                    <a:cubicBezTo>
                      <a:pt x="35" y="11"/>
                      <a:pt x="33" y="10"/>
                      <a:pt x="34" y="11"/>
                    </a:cubicBezTo>
                    <a:lnTo>
                      <a:pt x="34" y="11"/>
                    </a:lnTo>
                    <a:cubicBezTo>
                      <a:pt x="23" y="6"/>
                      <a:pt x="10" y="10"/>
                      <a:pt x="5" y="21"/>
                    </a:cubicBezTo>
                    <a:lnTo>
                      <a:pt x="5" y="21"/>
                    </a:lnTo>
                    <a:cubicBezTo>
                      <a:pt x="0" y="32"/>
                      <a:pt x="5" y="44"/>
                      <a:pt x="16" y="49"/>
                    </a:cubicBezTo>
                    <a:lnTo>
                      <a:pt x="16" y="49"/>
                    </a:lnTo>
                    <a:cubicBezTo>
                      <a:pt x="26" y="54"/>
                      <a:pt x="39" y="50"/>
                      <a:pt x="44" y="39"/>
                    </a:cubicBezTo>
                    <a:lnTo>
                      <a:pt x="44" y="39"/>
                    </a:lnTo>
                    <a:cubicBezTo>
                      <a:pt x="49" y="28"/>
                      <a:pt x="44" y="16"/>
                      <a:pt x="34" y="11"/>
                    </a:cubicBezTo>
                    <a:cubicBezTo>
                      <a:pt x="31" y="10"/>
                      <a:pt x="33" y="10"/>
                      <a:pt x="34" y="11"/>
                    </a:cubicBezTo>
                    <a:cubicBezTo>
                      <a:pt x="35" y="12"/>
                      <a:pt x="38" y="14"/>
                      <a:pt x="40" y="17"/>
                    </a:cubicBezTo>
                    <a:cubicBezTo>
                      <a:pt x="41" y="20"/>
                      <a:pt x="43" y="29"/>
                      <a:pt x="43" y="34"/>
                    </a:cubicBezTo>
                    <a:cubicBezTo>
                      <a:pt x="25" y="49"/>
                      <a:pt x="25" y="49"/>
                      <a:pt x="29" y="50"/>
                    </a:cubicBezTo>
                    <a:cubicBezTo>
                      <a:pt x="42" y="49"/>
                      <a:pt x="71" y="49"/>
                      <a:pt x="108" y="49"/>
                    </a:cubicBezTo>
                    <a:cubicBezTo>
                      <a:pt x="145" y="49"/>
                      <a:pt x="188" y="49"/>
                      <a:pt x="225" y="49"/>
                    </a:cubicBezTo>
                    <a:lnTo>
                      <a:pt x="225" y="49"/>
                    </a:lnTo>
                    <a:cubicBezTo>
                      <a:pt x="237" y="49"/>
                      <a:pt x="247" y="39"/>
                      <a:pt x="247" y="28"/>
                    </a:cubicBezTo>
                    <a:lnTo>
                      <a:pt x="247" y="28"/>
                    </a:lnTo>
                    <a:cubicBezTo>
                      <a:pt x="247" y="16"/>
                      <a:pt x="237" y="6"/>
                      <a:pt x="226" y="6"/>
                    </a:cubicBezTo>
                    <a:lnTo>
                      <a:pt x="226" y="6"/>
                    </a:lnTo>
                    <a:cubicBezTo>
                      <a:pt x="214" y="6"/>
                      <a:pt x="204" y="16"/>
                      <a:pt x="204" y="27"/>
                    </a:cubicBezTo>
                    <a:lnTo>
                      <a:pt x="204" y="27"/>
                    </a:lnTo>
                    <a:cubicBezTo>
                      <a:pt x="204" y="39"/>
                      <a:pt x="214" y="49"/>
                      <a:pt x="225" y="49"/>
                    </a:cubicBezTo>
                    <a:cubicBezTo>
                      <a:pt x="244" y="49"/>
                      <a:pt x="261" y="49"/>
                      <a:pt x="279" y="49"/>
                    </a:cubicBezTo>
                    <a:lnTo>
                      <a:pt x="279" y="49"/>
                    </a:lnTo>
                    <a:cubicBezTo>
                      <a:pt x="291" y="49"/>
                      <a:pt x="300" y="39"/>
                      <a:pt x="300" y="28"/>
                    </a:cubicBezTo>
                    <a:lnTo>
                      <a:pt x="300" y="28"/>
                    </a:lnTo>
                    <a:cubicBezTo>
                      <a:pt x="300" y="16"/>
                      <a:pt x="291" y="6"/>
                      <a:pt x="279" y="6"/>
                    </a:cubicBezTo>
                    <a:lnTo>
                      <a:pt x="279" y="6"/>
                    </a:lnTo>
                    <a:cubicBezTo>
                      <a:pt x="267" y="6"/>
                      <a:pt x="257" y="16"/>
                      <a:pt x="257" y="28"/>
                    </a:cubicBezTo>
                    <a:lnTo>
                      <a:pt x="257" y="28"/>
                    </a:lnTo>
                    <a:cubicBezTo>
                      <a:pt x="257" y="39"/>
                      <a:pt x="267" y="49"/>
                      <a:pt x="279" y="49"/>
                    </a:cubicBezTo>
                    <a:cubicBezTo>
                      <a:pt x="300" y="49"/>
                      <a:pt x="321" y="49"/>
                      <a:pt x="339" y="49"/>
                    </a:cubicBezTo>
                    <a:lnTo>
                      <a:pt x="339" y="49"/>
                    </a:lnTo>
                    <a:cubicBezTo>
                      <a:pt x="350" y="49"/>
                      <a:pt x="360" y="39"/>
                      <a:pt x="360" y="28"/>
                    </a:cubicBezTo>
                    <a:lnTo>
                      <a:pt x="360" y="28"/>
                    </a:lnTo>
                    <a:cubicBezTo>
                      <a:pt x="360" y="16"/>
                      <a:pt x="350" y="6"/>
                      <a:pt x="339" y="6"/>
                    </a:cubicBezTo>
                    <a:lnTo>
                      <a:pt x="339" y="6"/>
                    </a:lnTo>
                    <a:cubicBezTo>
                      <a:pt x="327" y="6"/>
                      <a:pt x="317" y="16"/>
                      <a:pt x="317" y="28"/>
                    </a:cubicBezTo>
                    <a:lnTo>
                      <a:pt x="317" y="28"/>
                    </a:lnTo>
                    <a:cubicBezTo>
                      <a:pt x="317" y="39"/>
                      <a:pt x="327" y="49"/>
                      <a:pt x="339" y="49"/>
                    </a:cubicBezTo>
                    <a:cubicBezTo>
                      <a:pt x="357" y="49"/>
                      <a:pt x="375" y="50"/>
                      <a:pt x="390" y="45"/>
                    </a:cubicBezTo>
                    <a:lnTo>
                      <a:pt x="390" y="45"/>
                    </a:lnTo>
                    <a:cubicBezTo>
                      <a:pt x="401" y="40"/>
                      <a:pt x="406" y="28"/>
                      <a:pt x="401" y="17"/>
                    </a:cubicBezTo>
                    <a:lnTo>
                      <a:pt x="401" y="17"/>
                    </a:lnTo>
                    <a:cubicBezTo>
                      <a:pt x="397" y="6"/>
                      <a:pt x="384" y="0"/>
                      <a:pt x="373" y="5"/>
                    </a:cubicBezTo>
                    <a:cubicBezTo>
                      <a:pt x="369" y="8"/>
                      <a:pt x="359" y="7"/>
                      <a:pt x="339" y="6"/>
                    </a:cubicBezTo>
                    <a:cubicBezTo>
                      <a:pt x="321" y="6"/>
                      <a:pt x="300" y="6"/>
                      <a:pt x="279" y="6"/>
                    </a:cubicBezTo>
                    <a:cubicBezTo>
                      <a:pt x="261" y="6"/>
                      <a:pt x="244" y="6"/>
                      <a:pt x="226" y="6"/>
                    </a:cubicBezTo>
                    <a:cubicBezTo>
                      <a:pt x="188" y="6"/>
                      <a:pt x="145" y="6"/>
                      <a:pt x="108" y="6"/>
                    </a:cubicBezTo>
                    <a:cubicBezTo>
                      <a:pt x="71" y="6"/>
                      <a:pt x="42" y="6"/>
                      <a:pt x="29" y="7"/>
                    </a:cubicBezTo>
                    <a:cubicBezTo>
                      <a:pt x="27" y="7"/>
                      <a:pt x="22" y="7"/>
                      <a:pt x="18" y="7"/>
                    </a:cubicBezTo>
                    <a:cubicBezTo>
                      <a:pt x="1" y="28"/>
                      <a:pt x="3" y="38"/>
                      <a:pt x="4" y="41"/>
                    </a:cubicBezTo>
                    <a:cubicBezTo>
                      <a:pt x="6" y="43"/>
                      <a:pt x="10" y="46"/>
                      <a:pt x="11" y="47"/>
                    </a:cubicBezTo>
                    <a:cubicBezTo>
                      <a:pt x="13" y="49"/>
                      <a:pt x="16" y="50"/>
                      <a:pt x="18" y="50"/>
                    </a:cubicBezTo>
                    <a:cubicBezTo>
                      <a:pt x="21" y="52"/>
                      <a:pt x="28" y="53"/>
                      <a:pt x="36" y="54"/>
                    </a:cubicBezTo>
                    <a:cubicBezTo>
                      <a:pt x="45" y="55"/>
                      <a:pt x="54" y="56"/>
                      <a:pt x="65" y="57"/>
                    </a:cubicBezTo>
                    <a:cubicBezTo>
                      <a:pt x="85" y="58"/>
                      <a:pt x="109" y="59"/>
                      <a:pt x="124" y="59"/>
                    </a:cubicBezTo>
                    <a:lnTo>
                      <a:pt x="124" y="59"/>
                    </a:lnTo>
                    <a:cubicBezTo>
                      <a:pt x="135" y="59"/>
                      <a:pt x="145" y="50"/>
                      <a:pt x="145" y="38"/>
                    </a:cubicBezTo>
                    <a:lnTo>
                      <a:pt x="145" y="38"/>
                    </a:lnTo>
                    <a:cubicBezTo>
                      <a:pt x="146" y="26"/>
                      <a:pt x="136" y="16"/>
                      <a:pt x="124"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
              <p:cNvSpPr/>
              <p:nvPr/>
            </p:nvSpPr>
            <p:spPr>
              <a:xfrm>
                <a:off x="2624" y="3108"/>
                <a:ext cx="224" cy="51"/>
              </a:xfrm>
              <a:custGeom>
                <a:avLst/>
                <a:gdLst/>
                <a:ahLst/>
                <a:cxnLst/>
                <a:rect l="l" t="t" r="r" b="b"/>
                <a:pathLst>
                  <a:path w="228" h="70" extrusionOk="0">
                    <a:moveTo>
                      <a:pt x="208" y="27"/>
                    </a:moveTo>
                    <a:lnTo>
                      <a:pt x="208" y="27"/>
                    </a:lnTo>
                    <a:cubicBezTo>
                      <a:pt x="202" y="26"/>
                      <a:pt x="197" y="25"/>
                      <a:pt x="186" y="23"/>
                    </a:cubicBezTo>
                    <a:lnTo>
                      <a:pt x="186" y="23"/>
                    </a:lnTo>
                    <a:cubicBezTo>
                      <a:pt x="175" y="21"/>
                      <a:pt x="164" y="29"/>
                      <a:pt x="162" y="41"/>
                    </a:cubicBezTo>
                    <a:lnTo>
                      <a:pt x="162" y="41"/>
                    </a:lnTo>
                    <a:cubicBezTo>
                      <a:pt x="160" y="52"/>
                      <a:pt x="168" y="63"/>
                      <a:pt x="180" y="65"/>
                    </a:cubicBezTo>
                    <a:lnTo>
                      <a:pt x="180" y="65"/>
                    </a:lnTo>
                    <a:cubicBezTo>
                      <a:pt x="191" y="67"/>
                      <a:pt x="202" y="59"/>
                      <a:pt x="204" y="48"/>
                    </a:cubicBezTo>
                    <a:lnTo>
                      <a:pt x="204" y="48"/>
                    </a:lnTo>
                    <a:cubicBezTo>
                      <a:pt x="206" y="36"/>
                      <a:pt x="198" y="25"/>
                      <a:pt x="186" y="23"/>
                    </a:cubicBezTo>
                    <a:cubicBezTo>
                      <a:pt x="172" y="21"/>
                      <a:pt x="153" y="19"/>
                      <a:pt x="132" y="17"/>
                    </a:cubicBezTo>
                    <a:lnTo>
                      <a:pt x="132" y="17"/>
                    </a:lnTo>
                    <a:cubicBezTo>
                      <a:pt x="120" y="16"/>
                      <a:pt x="110" y="25"/>
                      <a:pt x="109" y="37"/>
                    </a:cubicBezTo>
                    <a:lnTo>
                      <a:pt x="109" y="37"/>
                    </a:lnTo>
                    <a:cubicBezTo>
                      <a:pt x="108" y="48"/>
                      <a:pt x="116" y="59"/>
                      <a:pt x="128" y="60"/>
                    </a:cubicBezTo>
                    <a:lnTo>
                      <a:pt x="128" y="60"/>
                    </a:lnTo>
                    <a:cubicBezTo>
                      <a:pt x="140" y="61"/>
                      <a:pt x="150" y="52"/>
                      <a:pt x="151" y="41"/>
                    </a:cubicBezTo>
                    <a:lnTo>
                      <a:pt x="151" y="41"/>
                    </a:lnTo>
                    <a:cubicBezTo>
                      <a:pt x="152" y="29"/>
                      <a:pt x="144" y="18"/>
                      <a:pt x="132" y="17"/>
                    </a:cubicBezTo>
                    <a:cubicBezTo>
                      <a:pt x="120" y="16"/>
                      <a:pt x="107" y="15"/>
                      <a:pt x="96" y="14"/>
                    </a:cubicBezTo>
                    <a:lnTo>
                      <a:pt x="96" y="14"/>
                    </a:lnTo>
                    <a:cubicBezTo>
                      <a:pt x="84" y="13"/>
                      <a:pt x="74" y="22"/>
                      <a:pt x="73" y="34"/>
                    </a:cubicBezTo>
                    <a:lnTo>
                      <a:pt x="73" y="34"/>
                    </a:lnTo>
                    <a:cubicBezTo>
                      <a:pt x="72" y="46"/>
                      <a:pt x="81" y="56"/>
                      <a:pt x="93" y="57"/>
                    </a:cubicBezTo>
                    <a:lnTo>
                      <a:pt x="93" y="57"/>
                    </a:lnTo>
                    <a:cubicBezTo>
                      <a:pt x="104" y="58"/>
                      <a:pt x="115" y="49"/>
                      <a:pt x="116" y="37"/>
                    </a:cubicBezTo>
                    <a:lnTo>
                      <a:pt x="116" y="37"/>
                    </a:lnTo>
                    <a:cubicBezTo>
                      <a:pt x="116" y="25"/>
                      <a:pt x="108" y="15"/>
                      <a:pt x="96" y="14"/>
                    </a:cubicBezTo>
                    <a:cubicBezTo>
                      <a:pt x="67" y="13"/>
                      <a:pt x="50" y="14"/>
                      <a:pt x="34" y="5"/>
                    </a:cubicBezTo>
                    <a:lnTo>
                      <a:pt x="34" y="5"/>
                    </a:lnTo>
                    <a:cubicBezTo>
                      <a:pt x="23" y="0"/>
                      <a:pt x="10" y="5"/>
                      <a:pt x="5" y="15"/>
                    </a:cubicBezTo>
                    <a:lnTo>
                      <a:pt x="5" y="15"/>
                    </a:lnTo>
                    <a:cubicBezTo>
                      <a:pt x="0" y="26"/>
                      <a:pt x="4" y="39"/>
                      <a:pt x="15" y="44"/>
                    </a:cubicBezTo>
                    <a:cubicBezTo>
                      <a:pt x="40" y="56"/>
                      <a:pt x="67" y="56"/>
                      <a:pt x="93" y="57"/>
                    </a:cubicBezTo>
                    <a:cubicBezTo>
                      <a:pt x="104" y="58"/>
                      <a:pt x="116" y="59"/>
                      <a:pt x="128" y="60"/>
                    </a:cubicBezTo>
                    <a:cubicBezTo>
                      <a:pt x="149" y="62"/>
                      <a:pt x="167" y="64"/>
                      <a:pt x="180" y="65"/>
                    </a:cubicBezTo>
                    <a:cubicBezTo>
                      <a:pt x="189" y="67"/>
                      <a:pt x="195" y="68"/>
                      <a:pt x="204" y="69"/>
                    </a:cubicBezTo>
                    <a:lnTo>
                      <a:pt x="204" y="69"/>
                    </a:lnTo>
                    <a:cubicBezTo>
                      <a:pt x="216" y="70"/>
                      <a:pt x="226" y="62"/>
                      <a:pt x="227" y="50"/>
                    </a:cubicBezTo>
                    <a:lnTo>
                      <a:pt x="227" y="50"/>
                    </a:lnTo>
                    <a:cubicBezTo>
                      <a:pt x="228" y="38"/>
                      <a:pt x="220" y="28"/>
                      <a:pt x="208" y="2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
              <p:cNvSpPr/>
              <p:nvPr/>
            </p:nvSpPr>
            <p:spPr>
              <a:xfrm>
                <a:off x="3110" y="2222"/>
                <a:ext cx="177" cy="249"/>
              </a:xfrm>
              <a:custGeom>
                <a:avLst/>
                <a:gdLst/>
                <a:ahLst/>
                <a:cxnLst/>
                <a:rect l="l" t="t" r="r" b="b"/>
                <a:pathLst>
                  <a:path w="180" h="338" extrusionOk="0">
                    <a:moveTo>
                      <a:pt x="61" y="280"/>
                    </a:moveTo>
                    <a:lnTo>
                      <a:pt x="61" y="280"/>
                    </a:lnTo>
                    <a:cubicBezTo>
                      <a:pt x="62" y="283"/>
                      <a:pt x="62" y="287"/>
                      <a:pt x="63" y="286"/>
                    </a:cubicBezTo>
                    <a:lnTo>
                      <a:pt x="63" y="286"/>
                    </a:lnTo>
                    <a:cubicBezTo>
                      <a:pt x="65" y="275"/>
                      <a:pt x="57" y="263"/>
                      <a:pt x="45" y="261"/>
                    </a:cubicBezTo>
                    <a:lnTo>
                      <a:pt x="45" y="261"/>
                    </a:lnTo>
                    <a:cubicBezTo>
                      <a:pt x="34" y="260"/>
                      <a:pt x="23" y="267"/>
                      <a:pt x="21" y="279"/>
                    </a:cubicBezTo>
                    <a:lnTo>
                      <a:pt x="21" y="279"/>
                    </a:lnTo>
                    <a:cubicBezTo>
                      <a:pt x="19" y="291"/>
                      <a:pt x="26" y="302"/>
                      <a:pt x="38" y="304"/>
                    </a:cubicBezTo>
                    <a:lnTo>
                      <a:pt x="38" y="304"/>
                    </a:lnTo>
                    <a:cubicBezTo>
                      <a:pt x="50" y="306"/>
                      <a:pt x="61" y="298"/>
                      <a:pt x="63" y="286"/>
                    </a:cubicBezTo>
                    <a:cubicBezTo>
                      <a:pt x="63" y="285"/>
                      <a:pt x="64" y="283"/>
                      <a:pt x="65" y="279"/>
                    </a:cubicBezTo>
                    <a:lnTo>
                      <a:pt x="65" y="279"/>
                    </a:lnTo>
                    <a:cubicBezTo>
                      <a:pt x="69" y="268"/>
                      <a:pt x="63" y="255"/>
                      <a:pt x="52" y="251"/>
                    </a:cubicBezTo>
                    <a:lnTo>
                      <a:pt x="52" y="251"/>
                    </a:lnTo>
                    <a:cubicBezTo>
                      <a:pt x="41" y="248"/>
                      <a:pt x="28" y="253"/>
                      <a:pt x="25" y="265"/>
                    </a:cubicBezTo>
                    <a:lnTo>
                      <a:pt x="25" y="265"/>
                    </a:lnTo>
                    <a:cubicBezTo>
                      <a:pt x="21" y="276"/>
                      <a:pt x="26" y="288"/>
                      <a:pt x="38" y="292"/>
                    </a:cubicBezTo>
                    <a:lnTo>
                      <a:pt x="38" y="292"/>
                    </a:lnTo>
                    <a:cubicBezTo>
                      <a:pt x="49" y="296"/>
                      <a:pt x="61" y="290"/>
                      <a:pt x="65" y="279"/>
                    </a:cubicBezTo>
                    <a:cubicBezTo>
                      <a:pt x="68" y="271"/>
                      <a:pt x="72" y="261"/>
                      <a:pt x="77" y="250"/>
                    </a:cubicBezTo>
                    <a:lnTo>
                      <a:pt x="77" y="250"/>
                    </a:lnTo>
                    <a:cubicBezTo>
                      <a:pt x="82" y="239"/>
                      <a:pt x="77" y="226"/>
                      <a:pt x="67" y="221"/>
                    </a:cubicBezTo>
                    <a:lnTo>
                      <a:pt x="67" y="221"/>
                    </a:lnTo>
                    <a:cubicBezTo>
                      <a:pt x="56" y="216"/>
                      <a:pt x="43" y="221"/>
                      <a:pt x="38" y="232"/>
                    </a:cubicBezTo>
                    <a:lnTo>
                      <a:pt x="38" y="232"/>
                    </a:lnTo>
                    <a:cubicBezTo>
                      <a:pt x="33" y="243"/>
                      <a:pt x="38" y="256"/>
                      <a:pt x="49" y="260"/>
                    </a:cubicBezTo>
                    <a:lnTo>
                      <a:pt x="49" y="260"/>
                    </a:lnTo>
                    <a:cubicBezTo>
                      <a:pt x="60" y="265"/>
                      <a:pt x="72" y="260"/>
                      <a:pt x="77" y="250"/>
                    </a:cubicBezTo>
                    <a:cubicBezTo>
                      <a:pt x="82" y="241"/>
                      <a:pt x="87" y="230"/>
                      <a:pt x="91" y="219"/>
                    </a:cubicBezTo>
                    <a:cubicBezTo>
                      <a:pt x="95" y="209"/>
                      <a:pt x="98" y="199"/>
                      <a:pt x="100" y="190"/>
                    </a:cubicBezTo>
                    <a:cubicBezTo>
                      <a:pt x="102" y="183"/>
                      <a:pt x="104" y="175"/>
                      <a:pt x="106" y="169"/>
                    </a:cubicBezTo>
                    <a:cubicBezTo>
                      <a:pt x="107" y="166"/>
                      <a:pt x="108" y="163"/>
                      <a:pt x="109" y="160"/>
                    </a:cubicBezTo>
                    <a:cubicBezTo>
                      <a:pt x="109" y="159"/>
                      <a:pt x="109" y="159"/>
                      <a:pt x="110" y="159"/>
                    </a:cubicBezTo>
                    <a:cubicBezTo>
                      <a:pt x="109" y="159"/>
                      <a:pt x="109" y="160"/>
                      <a:pt x="108" y="161"/>
                    </a:cubicBezTo>
                    <a:lnTo>
                      <a:pt x="108" y="161"/>
                    </a:lnTo>
                    <a:cubicBezTo>
                      <a:pt x="115" y="151"/>
                      <a:pt x="112" y="138"/>
                      <a:pt x="102" y="132"/>
                    </a:cubicBezTo>
                    <a:lnTo>
                      <a:pt x="102" y="132"/>
                    </a:lnTo>
                    <a:cubicBezTo>
                      <a:pt x="92" y="125"/>
                      <a:pt x="78" y="128"/>
                      <a:pt x="72" y="138"/>
                    </a:cubicBezTo>
                    <a:lnTo>
                      <a:pt x="72" y="138"/>
                    </a:lnTo>
                    <a:cubicBezTo>
                      <a:pt x="66" y="148"/>
                      <a:pt x="69" y="161"/>
                      <a:pt x="79" y="168"/>
                    </a:cubicBezTo>
                    <a:lnTo>
                      <a:pt x="79" y="168"/>
                    </a:lnTo>
                    <a:cubicBezTo>
                      <a:pt x="89" y="174"/>
                      <a:pt x="102" y="171"/>
                      <a:pt x="108" y="161"/>
                    </a:cubicBezTo>
                    <a:cubicBezTo>
                      <a:pt x="104" y="166"/>
                      <a:pt x="69" y="149"/>
                      <a:pt x="69" y="146"/>
                    </a:cubicBezTo>
                    <a:cubicBezTo>
                      <a:pt x="69" y="145"/>
                      <a:pt x="67" y="152"/>
                      <a:pt x="64" y="160"/>
                    </a:cubicBezTo>
                    <a:cubicBezTo>
                      <a:pt x="61" y="169"/>
                      <a:pt x="58" y="178"/>
                      <a:pt x="54" y="188"/>
                    </a:cubicBezTo>
                    <a:cubicBezTo>
                      <a:pt x="51" y="196"/>
                      <a:pt x="47" y="205"/>
                      <a:pt x="42" y="215"/>
                    </a:cubicBezTo>
                    <a:cubicBezTo>
                      <a:pt x="35" y="233"/>
                      <a:pt x="28" y="251"/>
                      <a:pt x="21" y="267"/>
                    </a:cubicBezTo>
                    <a:cubicBezTo>
                      <a:pt x="18" y="276"/>
                      <a:pt x="15" y="283"/>
                      <a:pt x="13" y="289"/>
                    </a:cubicBezTo>
                    <a:cubicBezTo>
                      <a:pt x="10" y="295"/>
                      <a:pt x="9" y="298"/>
                      <a:pt x="9" y="297"/>
                    </a:cubicBezTo>
                    <a:cubicBezTo>
                      <a:pt x="6" y="301"/>
                      <a:pt x="6" y="301"/>
                      <a:pt x="7" y="301"/>
                    </a:cubicBezTo>
                    <a:lnTo>
                      <a:pt x="7" y="301"/>
                    </a:lnTo>
                    <a:cubicBezTo>
                      <a:pt x="0" y="310"/>
                      <a:pt x="2" y="324"/>
                      <a:pt x="12" y="331"/>
                    </a:cubicBezTo>
                    <a:lnTo>
                      <a:pt x="12" y="331"/>
                    </a:lnTo>
                    <a:cubicBezTo>
                      <a:pt x="21" y="338"/>
                      <a:pt x="35" y="335"/>
                      <a:pt x="42" y="326"/>
                    </a:cubicBezTo>
                    <a:lnTo>
                      <a:pt x="42" y="326"/>
                    </a:lnTo>
                    <a:cubicBezTo>
                      <a:pt x="48" y="316"/>
                      <a:pt x="46" y="303"/>
                      <a:pt x="37" y="296"/>
                    </a:cubicBezTo>
                    <a:lnTo>
                      <a:pt x="37" y="296"/>
                    </a:lnTo>
                    <a:cubicBezTo>
                      <a:pt x="27" y="289"/>
                      <a:pt x="14" y="291"/>
                      <a:pt x="7" y="301"/>
                    </a:cubicBezTo>
                    <a:cubicBezTo>
                      <a:pt x="44" y="309"/>
                      <a:pt x="45" y="309"/>
                      <a:pt x="45" y="305"/>
                    </a:cubicBezTo>
                    <a:cubicBezTo>
                      <a:pt x="46" y="303"/>
                      <a:pt x="48" y="297"/>
                      <a:pt x="50" y="290"/>
                    </a:cubicBezTo>
                    <a:cubicBezTo>
                      <a:pt x="53" y="280"/>
                      <a:pt x="58" y="269"/>
                      <a:pt x="63" y="255"/>
                    </a:cubicBezTo>
                    <a:cubicBezTo>
                      <a:pt x="69" y="242"/>
                      <a:pt x="76" y="226"/>
                      <a:pt x="84" y="207"/>
                    </a:cubicBezTo>
                    <a:cubicBezTo>
                      <a:pt x="90" y="194"/>
                      <a:pt x="96" y="179"/>
                      <a:pt x="102" y="165"/>
                    </a:cubicBezTo>
                    <a:cubicBezTo>
                      <a:pt x="108" y="152"/>
                      <a:pt x="114" y="138"/>
                      <a:pt x="120" y="126"/>
                    </a:cubicBezTo>
                    <a:cubicBezTo>
                      <a:pt x="132" y="102"/>
                      <a:pt x="144" y="81"/>
                      <a:pt x="152" y="65"/>
                    </a:cubicBezTo>
                    <a:cubicBezTo>
                      <a:pt x="157" y="56"/>
                      <a:pt x="161" y="49"/>
                      <a:pt x="163" y="43"/>
                    </a:cubicBezTo>
                    <a:cubicBezTo>
                      <a:pt x="166" y="38"/>
                      <a:pt x="167" y="35"/>
                      <a:pt x="168" y="34"/>
                    </a:cubicBezTo>
                    <a:cubicBezTo>
                      <a:pt x="168" y="33"/>
                      <a:pt x="168" y="33"/>
                      <a:pt x="167" y="34"/>
                    </a:cubicBezTo>
                    <a:cubicBezTo>
                      <a:pt x="167" y="35"/>
                      <a:pt x="164" y="38"/>
                      <a:pt x="161" y="39"/>
                    </a:cubicBezTo>
                    <a:cubicBezTo>
                      <a:pt x="157" y="41"/>
                      <a:pt x="143" y="40"/>
                      <a:pt x="137" y="36"/>
                    </a:cubicBezTo>
                    <a:cubicBezTo>
                      <a:pt x="130" y="21"/>
                      <a:pt x="130" y="21"/>
                      <a:pt x="130" y="23"/>
                    </a:cubicBezTo>
                    <a:cubicBezTo>
                      <a:pt x="130" y="22"/>
                      <a:pt x="128" y="27"/>
                      <a:pt x="124" y="34"/>
                    </a:cubicBezTo>
                    <a:cubicBezTo>
                      <a:pt x="121" y="43"/>
                      <a:pt x="116" y="53"/>
                      <a:pt x="111" y="64"/>
                    </a:cubicBezTo>
                    <a:cubicBezTo>
                      <a:pt x="104" y="79"/>
                      <a:pt x="98" y="95"/>
                      <a:pt x="90" y="113"/>
                    </a:cubicBezTo>
                    <a:cubicBezTo>
                      <a:pt x="83" y="133"/>
                      <a:pt x="75" y="154"/>
                      <a:pt x="68" y="172"/>
                    </a:cubicBezTo>
                    <a:cubicBezTo>
                      <a:pt x="65" y="182"/>
                      <a:pt x="61" y="190"/>
                      <a:pt x="59" y="197"/>
                    </a:cubicBezTo>
                    <a:cubicBezTo>
                      <a:pt x="55" y="207"/>
                      <a:pt x="52" y="216"/>
                      <a:pt x="52" y="225"/>
                    </a:cubicBezTo>
                    <a:cubicBezTo>
                      <a:pt x="76" y="245"/>
                      <a:pt x="82" y="243"/>
                      <a:pt x="84" y="242"/>
                    </a:cubicBezTo>
                    <a:cubicBezTo>
                      <a:pt x="86" y="241"/>
                      <a:pt x="88" y="239"/>
                      <a:pt x="89" y="238"/>
                    </a:cubicBezTo>
                    <a:cubicBezTo>
                      <a:pt x="90" y="237"/>
                      <a:pt x="91" y="236"/>
                      <a:pt x="92" y="235"/>
                    </a:cubicBezTo>
                    <a:cubicBezTo>
                      <a:pt x="93" y="233"/>
                      <a:pt x="95" y="231"/>
                      <a:pt x="96" y="228"/>
                    </a:cubicBezTo>
                    <a:cubicBezTo>
                      <a:pt x="99" y="223"/>
                      <a:pt x="106" y="212"/>
                      <a:pt x="112" y="198"/>
                    </a:cubicBezTo>
                    <a:cubicBezTo>
                      <a:pt x="119" y="182"/>
                      <a:pt x="128" y="164"/>
                      <a:pt x="136" y="146"/>
                    </a:cubicBezTo>
                    <a:cubicBezTo>
                      <a:pt x="141" y="135"/>
                      <a:pt x="147" y="124"/>
                      <a:pt x="152" y="114"/>
                    </a:cubicBezTo>
                    <a:cubicBezTo>
                      <a:pt x="158" y="103"/>
                      <a:pt x="163" y="95"/>
                      <a:pt x="167" y="88"/>
                    </a:cubicBezTo>
                    <a:cubicBezTo>
                      <a:pt x="172" y="80"/>
                      <a:pt x="174" y="75"/>
                      <a:pt x="174" y="75"/>
                    </a:cubicBezTo>
                    <a:lnTo>
                      <a:pt x="174" y="75"/>
                    </a:lnTo>
                    <a:cubicBezTo>
                      <a:pt x="180" y="64"/>
                      <a:pt x="176" y="51"/>
                      <a:pt x="165" y="46"/>
                    </a:cubicBezTo>
                    <a:lnTo>
                      <a:pt x="165" y="46"/>
                    </a:lnTo>
                    <a:cubicBezTo>
                      <a:pt x="155" y="40"/>
                      <a:pt x="142" y="44"/>
                      <a:pt x="136" y="55"/>
                    </a:cubicBezTo>
                    <a:lnTo>
                      <a:pt x="136" y="55"/>
                    </a:lnTo>
                    <a:cubicBezTo>
                      <a:pt x="131" y="65"/>
                      <a:pt x="135" y="78"/>
                      <a:pt x="145" y="84"/>
                    </a:cubicBezTo>
                    <a:lnTo>
                      <a:pt x="145" y="84"/>
                    </a:lnTo>
                    <a:cubicBezTo>
                      <a:pt x="156" y="89"/>
                      <a:pt x="169" y="85"/>
                      <a:pt x="174" y="75"/>
                    </a:cubicBezTo>
                    <a:cubicBezTo>
                      <a:pt x="135" y="57"/>
                      <a:pt x="134" y="61"/>
                      <a:pt x="132" y="66"/>
                    </a:cubicBezTo>
                    <a:cubicBezTo>
                      <a:pt x="128" y="73"/>
                      <a:pt x="122" y="87"/>
                      <a:pt x="115" y="103"/>
                    </a:cubicBezTo>
                    <a:cubicBezTo>
                      <a:pt x="112" y="111"/>
                      <a:pt x="109" y="120"/>
                      <a:pt x="106" y="130"/>
                    </a:cubicBezTo>
                    <a:cubicBezTo>
                      <a:pt x="100" y="146"/>
                      <a:pt x="95" y="164"/>
                      <a:pt x="90" y="178"/>
                    </a:cubicBezTo>
                    <a:cubicBezTo>
                      <a:pt x="87" y="190"/>
                      <a:pt x="84" y="199"/>
                      <a:pt x="82" y="204"/>
                    </a:cubicBezTo>
                    <a:cubicBezTo>
                      <a:pt x="82" y="206"/>
                      <a:pt x="81" y="207"/>
                      <a:pt x="81" y="208"/>
                    </a:cubicBezTo>
                    <a:cubicBezTo>
                      <a:pt x="103" y="236"/>
                      <a:pt x="116" y="230"/>
                      <a:pt x="118" y="228"/>
                    </a:cubicBezTo>
                    <a:cubicBezTo>
                      <a:pt x="119" y="227"/>
                      <a:pt x="120" y="225"/>
                      <a:pt x="121" y="224"/>
                    </a:cubicBezTo>
                    <a:cubicBezTo>
                      <a:pt x="121" y="223"/>
                      <a:pt x="122" y="222"/>
                      <a:pt x="122" y="221"/>
                    </a:cubicBezTo>
                    <a:cubicBezTo>
                      <a:pt x="123" y="219"/>
                      <a:pt x="124" y="216"/>
                      <a:pt x="125" y="213"/>
                    </a:cubicBezTo>
                    <a:lnTo>
                      <a:pt x="125" y="213"/>
                    </a:lnTo>
                    <a:cubicBezTo>
                      <a:pt x="129" y="202"/>
                      <a:pt x="124" y="190"/>
                      <a:pt x="112" y="186"/>
                    </a:cubicBezTo>
                    <a:lnTo>
                      <a:pt x="112" y="186"/>
                    </a:lnTo>
                    <a:cubicBezTo>
                      <a:pt x="101" y="182"/>
                      <a:pt x="89" y="188"/>
                      <a:pt x="85" y="199"/>
                    </a:cubicBezTo>
                    <a:lnTo>
                      <a:pt x="85" y="199"/>
                    </a:lnTo>
                    <a:cubicBezTo>
                      <a:pt x="81" y="210"/>
                      <a:pt x="87" y="222"/>
                      <a:pt x="98" y="226"/>
                    </a:cubicBezTo>
                    <a:lnTo>
                      <a:pt x="98" y="226"/>
                    </a:lnTo>
                    <a:cubicBezTo>
                      <a:pt x="109" y="230"/>
                      <a:pt x="121" y="224"/>
                      <a:pt x="125" y="213"/>
                    </a:cubicBezTo>
                    <a:cubicBezTo>
                      <a:pt x="127" y="208"/>
                      <a:pt x="130" y="200"/>
                      <a:pt x="132" y="192"/>
                    </a:cubicBezTo>
                    <a:lnTo>
                      <a:pt x="132" y="192"/>
                    </a:lnTo>
                    <a:cubicBezTo>
                      <a:pt x="135" y="181"/>
                      <a:pt x="129" y="169"/>
                      <a:pt x="118" y="165"/>
                    </a:cubicBezTo>
                    <a:lnTo>
                      <a:pt x="118" y="165"/>
                    </a:lnTo>
                    <a:cubicBezTo>
                      <a:pt x="106" y="162"/>
                      <a:pt x="94" y="168"/>
                      <a:pt x="91" y="180"/>
                    </a:cubicBezTo>
                    <a:lnTo>
                      <a:pt x="91" y="180"/>
                    </a:lnTo>
                    <a:cubicBezTo>
                      <a:pt x="88" y="191"/>
                      <a:pt x="94" y="203"/>
                      <a:pt x="105" y="206"/>
                    </a:cubicBezTo>
                    <a:lnTo>
                      <a:pt x="105" y="206"/>
                    </a:lnTo>
                    <a:cubicBezTo>
                      <a:pt x="117" y="210"/>
                      <a:pt x="129" y="203"/>
                      <a:pt x="132" y="192"/>
                    </a:cubicBezTo>
                    <a:cubicBezTo>
                      <a:pt x="136" y="180"/>
                      <a:pt x="140" y="166"/>
                      <a:pt x="143" y="154"/>
                    </a:cubicBezTo>
                    <a:lnTo>
                      <a:pt x="143" y="154"/>
                    </a:lnTo>
                    <a:cubicBezTo>
                      <a:pt x="147" y="142"/>
                      <a:pt x="140" y="130"/>
                      <a:pt x="129" y="127"/>
                    </a:cubicBezTo>
                    <a:lnTo>
                      <a:pt x="129" y="127"/>
                    </a:lnTo>
                    <a:cubicBezTo>
                      <a:pt x="117" y="124"/>
                      <a:pt x="105" y="130"/>
                      <a:pt x="102" y="142"/>
                    </a:cubicBezTo>
                    <a:lnTo>
                      <a:pt x="102" y="142"/>
                    </a:lnTo>
                    <a:cubicBezTo>
                      <a:pt x="99" y="153"/>
                      <a:pt x="105" y="165"/>
                      <a:pt x="117" y="168"/>
                    </a:cubicBezTo>
                    <a:lnTo>
                      <a:pt x="117" y="168"/>
                    </a:lnTo>
                    <a:cubicBezTo>
                      <a:pt x="128" y="172"/>
                      <a:pt x="140" y="165"/>
                      <a:pt x="143" y="154"/>
                    </a:cubicBezTo>
                    <a:cubicBezTo>
                      <a:pt x="152" y="126"/>
                      <a:pt x="160" y="104"/>
                      <a:pt x="161" y="92"/>
                    </a:cubicBezTo>
                    <a:lnTo>
                      <a:pt x="161" y="92"/>
                    </a:lnTo>
                    <a:cubicBezTo>
                      <a:pt x="161" y="80"/>
                      <a:pt x="152" y="70"/>
                      <a:pt x="140" y="69"/>
                    </a:cubicBezTo>
                    <a:lnTo>
                      <a:pt x="140" y="69"/>
                    </a:lnTo>
                    <a:cubicBezTo>
                      <a:pt x="128" y="69"/>
                      <a:pt x="118" y="78"/>
                      <a:pt x="118" y="90"/>
                    </a:cubicBezTo>
                    <a:cubicBezTo>
                      <a:pt x="118" y="93"/>
                      <a:pt x="111" y="113"/>
                      <a:pt x="102" y="141"/>
                    </a:cubicBezTo>
                    <a:cubicBezTo>
                      <a:pt x="98" y="154"/>
                      <a:pt x="95" y="168"/>
                      <a:pt x="91" y="180"/>
                    </a:cubicBezTo>
                    <a:cubicBezTo>
                      <a:pt x="89" y="188"/>
                      <a:pt x="86" y="195"/>
                      <a:pt x="85" y="199"/>
                    </a:cubicBezTo>
                    <a:cubicBezTo>
                      <a:pt x="84" y="201"/>
                      <a:pt x="83" y="203"/>
                      <a:pt x="83" y="204"/>
                    </a:cubicBezTo>
                    <a:cubicBezTo>
                      <a:pt x="83" y="204"/>
                      <a:pt x="83" y="204"/>
                      <a:pt x="83" y="203"/>
                    </a:cubicBezTo>
                    <a:cubicBezTo>
                      <a:pt x="84" y="203"/>
                      <a:pt x="85" y="201"/>
                      <a:pt x="86" y="200"/>
                    </a:cubicBezTo>
                    <a:cubicBezTo>
                      <a:pt x="88" y="198"/>
                      <a:pt x="101" y="193"/>
                      <a:pt x="113" y="196"/>
                    </a:cubicBezTo>
                    <a:cubicBezTo>
                      <a:pt x="123" y="219"/>
                      <a:pt x="123" y="217"/>
                      <a:pt x="124" y="216"/>
                    </a:cubicBezTo>
                    <a:cubicBezTo>
                      <a:pt x="125" y="212"/>
                      <a:pt x="127" y="203"/>
                      <a:pt x="131" y="191"/>
                    </a:cubicBezTo>
                    <a:cubicBezTo>
                      <a:pt x="136" y="177"/>
                      <a:pt x="141" y="159"/>
                      <a:pt x="146" y="143"/>
                    </a:cubicBezTo>
                    <a:cubicBezTo>
                      <a:pt x="149" y="135"/>
                      <a:pt x="152" y="126"/>
                      <a:pt x="155" y="119"/>
                    </a:cubicBezTo>
                    <a:cubicBezTo>
                      <a:pt x="161" y="104"/>
                      <a:pt x="167" y="91"/>
                      <a:pt x="171" y="83"/>
                    </a:cubicBezTo>
                    <a:cubicBezTo>
                      <a:pt x="173" y="78"/>
                      <a:pt x="175" y="74"/>
                      <a:pt x="175" y="72"/>
                    </a:cubicBezTo>
                    <a:cubicBezTo>
                      <a:pt x="136" y="56"/>
                      <a:pt x="134" y="60"/>
                      <a:pt x="130" y="67"/>
                    </a:cubicBezTo>
                    <a:cubicBezTo>
                      <a:pt x="127" y="72"/>
                      <a:pt x="121" y="82"/>
                      <a:pt x="114" y="94"/>
                    </a:cubicBezTo>
                    <a:cubicBezTo>
                      <a:pt x="109" y="104"/>
                      <a:pt x="103" y="116"/>
                      <a:pt x="97" y="127"/>
                    </a:cubicBezTo>
                    <a:cubicBezTo>
                      <a:pt x="88" y="146"/>
                      <a:pt x="80" y="165"/>
                      <a:pt x="74" y="180"/>
                    </a:cubicBezTo>
                    <a:cubicBezTo>
                      <a:pt x="67" y="193"/>
                      <a:pt x="63" y="202"/>
                      <a:pt x="60" y="205"/>
                    </a:cubicBezTo>
                    <a:cubicBezTo>
                      <a:pt x="58" y="208"/>
                      <a:pt x="58" y="209"/>
                      <a:pt x="57" y="209"/>
                    </a:cubicBezTo>
                    <a:cubicBezTo>
                      <a:pt x="57" y="209"/>
                      <a:pt x="58" y="208"/>
                      <a:pt x="59" y="208"/>
                    </a:cubicBezTo>
                    <a:cubicBezTo>
                      <a:pt x="59" y="207"/>
                      <a:pt x="61" y="206"/>
                      <a:pt x="62" y="205"/>
                    </a:cubicBezTo>
                    <a:cubicBezTo>
                      <a:pt x="64" y="204"/>
                      <a:pt x="70" y="202"/>
                      <a:pt x="75" y="202"/>
                    </a:cubicBezTo>
                    <a:cubicBezTo>
                      <a:pt x="94" y="226"/>
                      <a:pt x="96" y="222"/>
                      <a:pt x="99" y="212"/>
                    </a:cubicBezTo>
                    <a:cubicBezTo>
                      <a:pt x="102" y="205"/>
                      <a:pt x="105" y="197"/>
                      <a:pt x="109" y="187"/>
                    </a:cubicBezTo>
                    <a:cubicBezTo>
                      <a:pt x="115" y="169"/>
                      <a:pt x="123" y="148"/>
                      <a:pt x="130" y="129"/>
                    </a:cubicBezTo>
                    <a:cubicBezTo>
                      <a:pt x="137" y="112"/>
                      <a:pt x="144" y="96"/>
                      <a:pt x="150" y="82"/>
                    </a:cubicBezTo>
                    <a:cubicBezTo>
                      <a:pt x="155" y="71"/>
                      <a:pt x="160" y="60"/>
                      <a:pt x="164" y="51"/>
                    </a:cubicBezTo>
                    <a:cubicBezTo>
                      <a:pt x="167" y="45"/>
                      <a:pt x="170" y="38"/>
                      <a:pt x="171" y="34"/>
                    </a:cubicBezTo>
                    <a:cubicBezTo>
                      <a:pt x="173" y="27"/>
                      <a:pt x="173" y="23"/>
                      <a:pt x="173" y="20"/>
                    </a:cubicBezTo>
                    <a:cubicBezTo>
                      <a:pt x="160" y="1"/>
                      <a:pt x="146" y="0"/>
                      <a:pt x="141" y="2"/>
                    </a:cubicBezTo>
                    <a:cubicBezTo>
                      <a:pt x="138" y="4"/>
                      <a:pt x="135" y="6"/>
                      <a:pt x="134" y="8"/>
                    </a:cubicBezTo>
                    <a:cubicBezTo>
                      <a:pt x="132" y="10"/>
                      <a:pt x="131" y="12"/>
                      <a:pt x="130" y="14"/>
                    </a:cubicBezTo>
                    <a:cubicBezTo>
                      <a:pt x="129" y="17"/>
                      <a:pt x="127" y="20"/>
                      <a:pt x="125" y="25"/>
                    </a:cubicBezTo>
                    <a:cubicBezTo>
                      <a:pt x="122" y="29"/>
                      <a:pt x="119" y="37"/>
                      <a:pt x="115" y="45"/>
                    </a:cubicBezTo>
                    <a:cubicBezTo>
                      <a:pt x="106" y="60"/>
                      <a:pt x="94" y="82"/>
                      <a:pt x="82" y="107"/>
                    </a:cubicBezTo>
                    <a:cubicBezTo>
                      <a:pt x="75" y="120"/>
                      <a:pt x="69" y="134"/>
                      <a:pt x="63" y="147"/>
                    </a:cubicBezTo>
                    <a:cubicBezTo>
                      <a:pt x="57" y="162"/>
                      <a:pt x="50" y="177"/>
                      <a:pt x="45" y="190"/>
                    </a:cubicBezTo>
                    <a:cubicBezTo>
                      <a:pt x="36" y="209"/>
                      <a:pt x="30" y="225"/>
                      <a:pt x="24" y="239"/>
                    </a:cubicBezTo>
                    <a:cubicBezTo>
                      <a:pt x="18" y="253"/>
                      <a:pt x="13" y="266"/>
                      <a:pt x="9" y="277"/>
                    </a:cubicBezTo>
                    <a:cubicBezTo>
                      <a:pt x="7" y="284"/>
                      <a:pt x="5" y="291"/>
                      <a:pt x="3" y="297"/>
                    </a:cubicBezTo>
                    <a:cubicBezTo>
                      <a:pt x="2" y="306"/>
                      <a:pt x="2" y="315"/>
                      <a:pt x="6" y="325"/>
                    </a:cubicBezTo>
                    <a:cubicBezTo>
                      <a:pt x="43" y="324"/>
                      <a:pt x="44" y="322"/>
                      <a:pt x="45" y="320"/>
                    </a:cubicBezTo>
                    <a:cubicBezTo>
                      <a:pt x="46" y="319"/>
                      <a:pt x="49" y="312"/>
                      <a:pt x="52" y="305"/>
                    </a:cubicBezTo>
                    <a:cubicBezTo>
                      <a:pt x="55" y="300"/>
                      <a:pt x="58" y="292"/>
                      <a:pt x="61" y="283"/>
                    </a:cubicBezTo>
                    <a:cubicBezTo>
                      <a:pt x="68" y="268"/>
                      <a:pt x="75" y="249"/>
                      <a:pt x="82" y="232"/>
                    </a:cubicBezTo>
                    <a:cubicBezTo>
                      <a:pt x="86" y="222"/>
                      <a:pt x="90" y="213"/>
                      <a:pt x="94" y="203"/>
                    </a:cubicBezTo>
                    <a:cubicBezTo>
                      <a:pt x="98" y="193"/>
                      <a:pt x="101" y="183"/>
                      <a:pt x="104" y="175"/>
                    </a:cubicBezTo>
                    <a:cubicBezTo>
                      <a:pt x="107" y="166"/>
                      <a:pt x="109" y="160"/>
                      <a:pt x="110" y="157"/>
                    </a:cubicBezTo>
                    <a:cubicBezTo>
                      <a:pt x="112" y="150"/>
                      <a:pt x="76" y="134"/>
                      <a:pt x="72" y="138"/>
                    </a:cubicBezTo>
                    <a:cubicBezTo>
                      <a:pt x="71" y="140"/>
                      <a:pt x="70" y="141"/>
                      <a:pt x="70" y="142"/>
                    </a:cubicBezTo>
                    <a:cubicBezTo>
                      <a:pt x="70" y="143"/>
                      <a:pt x="69" y="144"/>
                      <a:pt x="69" y="145"/>
                    </a:cubicBezTo>
                    <a:cubicBezTo>
                      <a:pt x="68" y="148"/>
                      <a:pt x="66" y="152"/>
                      <a:pt x="65" y="157"/>
                    </a:cubicBezTo>
                    <a:cubicBezTo>
                      <a:pt x="63" y="164"/>
                      <a:pt x="61" y="171"/>
                      <a:pt x="59" y="179"/>
                    </a:cubicBezTo>
                    <a:cubicBezTo>
                      <a:pt x="57" y="187"/>
                      <a:pt x="54" y="195"/>
                      <a:pt x="51" y="204"/>
                    </a:cubicBezTo>
                    <a:cubicBezTo>
                      <a:pt x="48" y="213"/>
                      <a:pt x="43" y="222"/>
                      <a:pt x="38" y="232"/>
                    </a:cubicBezTo>
                    <a:cubicBezTo>
                      <a:pt x="33" y="244"/>
                      <a:pt x="28" y="255"/>
                      <a:pt x="25" y="265"/>
                    </a:cubicBezTo>
                    <a:cubicBezTo>
                      <a:pt x="23" y="269"/>
                      <a:pt x="21" y="275"/>
                      <a:pt x="21" y="279"/>
                    </a:cubicBezTo>
                    <a:cubicBezTo>
                      <a:pt x="20" y="284"/>
                      <a:pt x="20" y="292"/>
                      <a:pt x="23" y="299"/>
                    </a:cubicBezTo>
                    <a:lnTo>
                      <a:pt x="23" y="299"/>
                    </a:lnTo>
                    <a:cubicBezTo>
                      <a:pt x="28" y="310"/>
                      <a:pt x="41" y="314"/>
                      <a:pt x="52" y="308"/>
                    </a:cubicBezTo>
                    <a:lnTo>
                      <a:pt x="52" y="308"/>
                    </a:lnTo>
                    <a:cubicBezTo>
                      <a:pt x="62" y="303"/>
                      <a:pt x="66" y="290"/>
                      <a:pt x="61" y="28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
              <p:cNvSpPr/>
              <p:nvPr/>
            </p:nvSpPr>
            <p:spPr>
              <a:xfrm>
                <a:off x="3171" y="2068"/>
                <a:ext cx="439" cy="301"/>
              </a:xfrm>
              <a:custGeom>
                <a:avLst/>
                <a:gdLst/>
                <a:ahLst/>
                <a:cxnLst/>
                <a:rect l="l" t="t" r="r" b="b"/>
                <a:pathLst>
                  <a:path w="448" h="407" extrusionOk="0">
                    <a:moveTo>
                      <a:pt x="104" y="305"/>
                    </a:moveTo>
                    <a:lnTo>
                      <a:pt x="104" y="305"/>
                    </a:lnTo>
                    <a:cubicBezTo>
                      <a:pt x="103" y="306"/>
                      <a:pt x="98" y="309"/>
                      <a:pt x="94" y="310"/>
                    </a:cubicBezTo>
                    <a:lnTo>
                      <a:pt x="94" y="310"/>
                    </a:lnTo>
                    <a:cubicBezTo>
                      <a:pt x="105" y="308"/>
                      <a:pt x="113" y="296"/>
                      <a:pt x="111" y="285"/>
                    </a:cubicBezTo>
                    <a:lnTo>
                      <a:pt x="111" y="285"/>
                    </a:lnTo>
                    <a:cubicBezTo>
                      <a:pt x="108" y="273"/>
                      <a:pt x="97" y="266"/>
                      <a:pt x="85" y="268"/>
                    </a:cubicBezTo>
                    <a:lnTo>
                      <a:pt x="85" y="268"/>
                    </a:lnTo>
                    <a:cubicBezTo>
                      <a:pt x="74" y="270"/>
                      <a:pt x="66" y="282"/>
                      <a:pt x="69" y="293"/>
                    </a:cubicBezTo>
                    <a:lnTo>
                      <a:pt x="69" y="293"/>
                    </a:lnTo>
                    <a:cubicBezTo>
                      <a:pt x="71" y="305"/>
                      <a:pt x="82" y="312"/>
                      <a:pt x="94" y="310"/>
                    </a:cubicBezTo>
                    <a:cubicBezTo>
                      <a:pt x="86" y="310"/>
                      <a:pt x="72" y="302"/>
                      <a:pt x="70" y="297"/>
                    </a:cubicBezTo>
                    <a:lnTo>
                      <a:pt x="70" y="297"/>
                    </a:lnTo>
                    <a:cubicBezTo>
                      <a:pt x="74" y="308"/>
                      <a:pt x="86" y="313"/>
                      <a:pt x="97" y="309"/>
                    </a:cubicBezTo>
                    <a:lnTo>
                      <a:pt x="97" y="309"/>
                    </a:lnTo>
                    <a:cubicBezTo>
                      <a:pt x="108" y="305"/>
                      <a:pt x="114" y="293"/>
                      <a:pt x="110" y="282"/>
                    </a:cubicBezTo>
                    <a:lnTo>
                      <a:pt x="110" y="282"/>
                    </a:lnTo>
                    <a:cubicBezTo>
                      <a:pt x="106" y="271"/>
                      <a:pt x="93" y="265"/>
                      <a:pt x="82" y="269"/>
                    </a:cubicBezTo>
                    <a:lnTo>
                      <a:pt x="82" y="269"/>
                    </a:lnTo>
                    <a:cubicBezTo>
                      <a:pt x="71" y="273"/>
                      <a:pt x="66" y="286"/>
                      <a:pt x="70" y="297"/>
                    </a:cubicBezTo>
                    <a:cubicBezTo>
                      <a:pt x="68" y="291"/>
                      <a:pt x="69" y="286"/>
                      <a:pt x="69" y="286"/>
                    </a:cubicBezTo>
                    <a:lnTo>
                      <a:pt x="69" y="286"/>
                    </a:lnTo>
                    <a:cubicBezTo>
                      <a:pt x="66" y="298"/>
                      <a:pt x="74" y="309"/>
                      <a:pt x="85" y="311"/>
                    </a:cubicBezTo>
                    <a:lnTo>
                      <a:pt x="85" y="311"/>
                    </a:lnTo>
                    <a:cubicBezTo>
                      <a:pt x="97" y="314"/>
                      <a:pt x="108" y="306"/>
                      <a:pt x="111" y="295"/>
                    </a:cubicBezTo>
                    <a:lnTo>
                      <a:pt x="111" y="295"/>
                    </a:lnTo>
                    <a:cubicBezTo>
                      <a:pt x="113" y="283"/>
                      <a:pt x="106" y="272"/>
                      <a:pt x="94" y="269"/>
                    </a:cubicBezTo>
                    <a:lnTo>
                      <a:pt x="94" y="269"/>
                    </a:lnTo>
                    <a:cubicBezTo>
                      <a:pt x="83" y="267"/>
                      <a:pt x="71" y="274"/>
                      <a:pt x="69" y="286"/>
                    </a:cubicBezTo>
                    <a:cubicBezTo>
                      <a:pt x="69" y="286"/>
                      <a:pt x="68" y="287"/>
                      <a:pt x="68" y="289"/>
                    </a:cubicBezTo>
                    <a:cubicBezTo>
                      <a:pt x="66" y="293"/>
                      <a:pt x="65" y="298"/>
                      <a:pt x="63" y="303"/>
                    </a:cubicBezTo>
                    <a:cubicBezTo>
                      <a:pt x="61" y="307"/>
                      <a:pt x="60" y="311"/>
                      <a:pt x="58" y="316"/>
                    </a:cubicBezTo>
                    <a:cubicBezTo>
                      <a:pt x="55" y="324"/>
                      <a:pt x="52" y="333"/>
                      <a:pt x="49" y="341"/>
                    </a:cubicBezTo>
                    <a:cubicBezTo>
                      <a:pt x="47" y="344"/>
                      <a:pt x="46" y="346"/>
                      <a:pt x="45" y="348"/>
                    </a:cubicBezTo>
                    <a:cubicBezTo>
                      <a:pt x="44" y="349"/>
                      <a:pt x="46" y="347"/>
                      <a:pt x="50" y="345"/>
                    </a:cubicBezTo>
                    <a:cubicBezTo>
                      <a:pt x="52" y="344"/>
                      <a:pt x="61" y="345"/>
                      <a:pt x="66" y="347"/>
                    </a:cubicBezTo>
                    <a:cubicBezTo>
                      <a:pt x="69" y="349"/>
                      <a:pt x="73" y="354"/>
                      <a:pt x="74" y="356"/>
                    </a:cubicBezTo>
                    <a:cubicBezTo>
                      <a:pt x="74" y="358"/>
                      <a:pt x="74" y="354"/>
                      <a:pt x="75" y="347"/>
                    </a:cubicBezTo>
                    <a:cubicBezTo>
                      <a:pt x="75" y="336"/>
                      <a:pt x="77" y="323"/>
                      <a:pt x="80" y="307"/>
                    </a:cubicBezTo>
                    <a:cubicBezTo>
                      <a:pt x="82" y="296"/>
                      <a:pt x="84" y="283"/>
                      <a:pt x="87" y="268"/>
                    </a:cubicBezTo>
                    <a:cubicBezTo>
                      <a:pt x="90" y="252"/>
                      <a:pt x="93" y="233"/>
                      <a:pt x="96" y="216"/>
                    </a:cubicBezTo>
                    <a:cubicBezTo>
                      <a:pt x="99" y="197"/>
                      <a:pt x="102" y="180"/>
                      <a:pt x="106" y="165"/>
                    </a:cubicBezTo>
                    <a:cubicBezTo>
                      <a:pt x="109" y="147"/>
                      <a:pt x="113" y="135"/>
                      <a:pt x="115" y="126"/>
                    </a:cubicBezTo>
                    <a:cubicBezTo>
                      <a:pt x="116" y="119"/>
                      <a:pt x="117" y="114"/>
                      <a:pt x="117" y="110"/>
                    </a:cubicBezTo>
                    <a:cubicBezTo>
                      <a:pt x="117" y="111"/>
                      <a:pt x="117" y="110"/>
                      <a:pt x="117" y="108"/>
                    </a:cubicBezTo>
                    <a:cubicBezTo>
                      <a:pt x="117" y="106"/>
                      <a:pt x="113" y="97"/>
                      <a:pt x="104" y="90"/>
                    </a:cubicBezTo>
                    <a:cubicBezTo>
                      <a:pt x="90" y="89"/>
                      <a:pt x="80" y="95"/>
                      <a:pt x="78" y="97"/>
                    </a:cubicBezTo>
                    <a:cubicBezTo>
                      <a:pt x="77" y="98"/>
                      <a:pt x="76" y="100"/>
                      <a:pt x="76" y="100"/>
                    </a:cubicBezTo>
                    <a:cubicBezTo>
                      <a:pt x="75" y="102"/>
                      <a:pt x="75" y="104"/>
                      <a:pt x="74" y="106"/>
                    </a:cubicBezTo>
                    <a:cubicBezTo>
                      <a:pt x="72" y="111"/>
                      <a:pt x="69" y="118"/>
                      <a:pt x="66" y="127"/>
                    </a:cubicBezTo>
                    <a:cubicBezTo>
                      <a:pt x="61" y="141"/>
                      <a:pt x="56" y="158"/>
                      <a:pt x="50" y="177"/>
                    </a:cubicBezTo>
                    <a:cubicBezTo>
                      <a:pt x="45" y="194"/>
                      <a:pt x="40" y="212"/>
                      <a:pt x="36" y="229"/>
                    </a:cubicBezTo>
                    <a:cubicBezTo>
                      <a:pt x="31" y="245"/>
                      <a:pt x="26" y="260"/>
                      <a:pt x="22" y="272"/>
                    </a:cubicBezTo>
                    <a:cubicBezTo>
                      <a:pt x="17" y="289"/>
                      <a:pt x="13" y="300"/>
                      <a:pt x="13" y="302"/>
                    </a:cubicBezTo>
                    <a:cubicBezTo>
                      <a:pt x="12" y="303"/>
                      <a:pt x="12" y="303"/>
                      <a:pt x="13" y="302"/>
                    </a:cubicBezTo>
                    <a:lnTo>
                      <a:pt x="13" y="302"/>
                    </a:lnTo>
                    <a:cubicBezTo>
                      <a:pt x="8" y="313"/>
                      <a:pt x="13" y="326"/>
                      <a:pt x="24" y="330"/>
                    </a:cubicBezTo>
                    <a:lnTo>
                      <a:pt x="24" y="330"/>
                    </a:lnTo>
                    <a:cubicBezTo>
                      <a:pt x="35" y="335"/>
                      <a:pt x="48" y="330"/>
                      <a:pt x="52" y="319"/>
                    </a:cubicBezTo>
                    <a:lnTo>
                      <a:pt x="52" y="319"/>
                    </a:lnTo>
                    <a:cubicBezTo>
                      <a:pt x="57" y="308"/>
                      <a:pt x="52" y="296"/>
                      <a:pt x="41" y="291"/>
                    </a:cubicBezTo>
                    <a:lnTo>
                      <a:pt x="41" y="291"/>
                    </a:lnTo>
                    <a:cubicBezTo>
                      <a:pt x="30" y="286"/>
                      <a:pt x="17" y="291"/>
                      <a:pt x="13" y="302"/>
                    </a:cubicBezTo>
                    <a:cubicBezTo>
                      <a:pt x="54" y="314"/>
                      <a:pt x="54" y="312"/>
                      <a:pt x="55" y="309"/>
                    </a:cubicBezTo>
                    <a:cubicBezTo>
                      <a:pt x="55" y="308"/>
                      <a:pt x="58" y="301"/>
                      <a:pt x="61" y="292"/>
                    </a:cubicBezTo>
                    <a:cubicBezTo>
                      <a:pt x="64" y="283"/>
                      <a:pt x="68" y="272"/>
                      <a:pt x="71" y="261"/>
                    </a:cubicBezTo>
                    <a:cubicBezTo>
                      <a:pt x="77" y="240"/>
                      <a:pt x="84" y="216"/>
                      <a:pt x="91" y="192"/>
                    </a:cubicBezTo>
                    <a:cubicBezTo>
                      <a:pt x="97" y="173"/>
                      <a:pt x="103" y="153"/>
                      <a:pt x="109" y="134"/>
                    </a:cubicBezTo>
                    <a:cubicBezTo>
                      <a:pt x="115" y="114"/>
                      <a:pt x="120" y="95"/>
                      <a:pt x="124" y="78"/>
                    </a:cubicBezTo>
                    <a:cubicBezTo>
                      <a:pt x="130" y="51"/>
                      <a:pt x="134" y="30"/>
                      <a:pt x="133" y="20"/>
                    </a:cubicBezTo>
                    <a:cubicBezTo>
                      <a:pt x="133" y="18"/>
                      <a:pt x="131" y="14"/>
                      <a:pt x="130" y="10"/>
                    </a:cubicBezTo>
                    <a:cubicBezTo>
                      <a:pt x="128" y="8"/>
                      <a:pt x="123" y="4"/>
                      <a:pt x="120" y="2"/>
                    </a:cubicBezTo>
                    <a:cubicBezTo>
                      <a:pt x="116" y="0"/>
                      <a:pt x="108" y="0"/>
                      <a:pt x="105" y="1"/>
                    </a:cubicBezTo>
                    <a:cubicBezTo>
                      <a:pt x="97" y="5"/>
                      <a:pt x="92" y="10"/>
                      <a:pt x="90" y="13"/>
                    </a:cubicBezTo>
                    <a:cubicBezTo>
                      <a:pt x="86" y="22"/>
                      <a:pt x="80" y="38"/>
                      <a:pt x="74" y="56"/>
                    </a:cubicBezTo>
                    <a:cubicBezTo>
                      <a:pt x="70" y="67"/>
                      <a:pt x="67" y="78"/>
                      <a:pt x="63" y="90"/>
                    </a:cubicBezTo>
                    <a:cubicBezTo>
                      <a:pt x="59" y="102"/>
                      <a:pt x="55" y="114"/>
                      <a:pt x="51" y="126"/>
                    </a:cubicBezTo>
                    <a:cubicBezTo>
                      <a:pt x="46" y="141"/>
                      <a:pt x="40" y="156"/>
                      <a:pt x="35" y="172"/>
                    </a:cubicBezTo>
                    <a:cubicBezTo>
                      <a:pt x="31" y="185"/>
                      <a:pt x="28" y="199"/>
                      <a:pt x="24" y="211"/>
                    </a:cubicBezTo>
                    <a:cubicBezTo>
                      <a:pt x="19" y="231"/>
                      <a:pt x="13" y="249"/>
                      <a:pt x="10" y="263"/>
                    </a:cubicBezTo>
                    <a:cubicBezTo>
                      <a:pt x="7" y="270"/>
                      <a:pt x="6" y="276"/>
                      <a:pt x="5" y="279"/>
                    </a:cubicBezTo>
                    <a:cubicBezTo>
                      <a:pt x="4" y="280"/>
                      <a:pt x="4" y="281"/>
                      <a:pt x="4" y="281"/>
                    </a:cubicBezTo>
                    <a:cubicBezTo>
                      <a:pt x="4" y="281"/>
                      <a:pt x="43" y="299"/>
                      <a:pt x="44" y="296"/>
                    </a:cubicBezTo>
                    <a:lnTo>
                      <a:pt x="44" y="296"/>
                    </a:lnTo>
                    <a:cubicBezTo>
                      <a:pt x="48" y="285"/>
                      <a:pt x="43" y="273"/>
                      <a:pt x="32" y="268"/>
                    </a:cubicBezTo>
                    <a:lnTo>
                      <a:pt x="32" y="268"/>
                    </a:lnTo>
                    <a:cubicBezTo>
                      <a:pt x="21" y="264"/>
                      <a:pt x="9" y="269"/>
                      <a:pt x="4" y="280"/>
                    </a:cubicBezTo>
                    <a:lnTo>
                      <a:pt x="4" y="280"/>
                    </a:lnTo>
                    <a:cubicBezTo>
                      <a:pt x="0" y="291"/>
                      <a:pt x="5" y="304"/>
                      <a:pt x="16" y="308"/>
                    </a:cubicBezTo>
                    <a:lnTo>
                      <a:pt x="16" y="308"/>
                    </a:lnTo>
                    <a:cubicBezTo>
                      <a:pt x="27" y="312"/>
                      <a:pt x="40" y="307"/>
                      <a:pt x="44" y="296"/>
                    </a:cubicBezTo>
                    <a:cubicBezTo>
                      <a:pt x="44" y="296"/>
                      <a:pt x="44" y="296"/>
                      <a:pt x="44" y="295"/>
                    </a:cubicBezTo>
                    <a:cubicBezTo>
                      <a:pt x="44" y="295"/>
                      <a:pt x="45" y="295"/>
                      <a:pt x="45" y="294"/>
                    </a:cubicBezTo>
                    <a:cubicBezTo>
                      <a:pt x="46" y="292"/>
                      <a:pt x="49" y="284"/>
                      <a:pt x="53" y="276"/>
                    </a:cubicBezTo>
                    <a:cubicBezTo>
                      <a:pt x="58" y="262"/>
                      <a:pt x="64" y="244"/>
                      <a:pt x="72" y="224"/>
                    </a:cubicBezTo>
                    <a:cubicBezTo>
                      <a:pt x="77" y="211"/>
                      <a:pt x="82" y="196"/>
                      <a:pt x="88" y="183"/>
                    </a:cubicBezTo>
                    <a:cubicBezTo>
                      <a:pt x="100" y="154"/>
                      <a:pt x="113" y="126"/>
                      <a:pt x="122" y="106"/>
                    </a:cubicBezTo>
                    <a:cubicBezTo>
                      <a:pt x="128" y="93"/>
                      <a:pt x="131" y="83"/>
                      <a:pt x="134" y="78"/>
                    </a:cubicBezTo>
                    <a:cubicBezTo>
                      <a:pt x="135" y="75"/>
                      <a:pt x="135" y="74"/>
                      <a:pt x="135" y="74"/>
                    </a:cubicBezTo>
                    <a:cubicBezTo>
                      <a:pt x="135" y="75"/>
                      <a:pt x="133" y="77"/>
                      <a:pt x="130" y="80"/>
                    </a:cubicBezTo>
                    <a:cubicBezTo>
                      <a:pt x="125" y="83"/>
                      <a:pt x="101" y="78"/>
                      <a:pt x="97" y="71"/>
                    </a:cubicBezTo>
                    <a:cubicBezTo>
                      <a:pt x="96" y="65"/>
                      <a:pt x="96" y="62"/>
                      <a:pt x="96" y="62"/>
                    </a:cubicBezTo>
                    <a:cubicBezTo>
                      <a:pt x="95" y="66"/>
                      <a:pt x="93" y="77"/>
                      <a:pt x="90" y="90"/>
                    </a:cubicBezTo>
                    <a:cubicBezTo>
                      <a:pt x="87" y="104"/>
                      <a:pt x="85" y="119"/>
                      <a:pt x="82" y="136"/>
                    </a:cubicBezTo>
                    <a:cubicBezTo>
                      <a:pt x="79" y="153"/>
                      <a:pt x="76" y="172"/>
                      <a:pt x="73" y="190"/>
                    </a:cubicBezTo>
                    <a:cubicBezTo>
                      <a:pt x="70" y="214"/>
                      <a:pt x="67" y="238"/>
                      <a:pt x="64" y="256"/>
                    </a:cubicBezTo>
                    <a:cubicBezTo>
                      <a:pt x="63" y="267"/>
                      <a:pt x="62" y="276"/>
                      <a:pt x="62" y="281"/>
                    </a:cubicBezTo>
                    <a:cubicBezTo>
                      <a:pt x="61" y="285"/>
                      <a:pt x="61" y="288"/>
                      <a:pt x="61" y="289"/>
                    </a:cubicBezTo>
                    <a:cubicBezTo>
                      <a:pt x="61" y="290"/>
                      <a:pt x="61" y="290"/>
                      <a:pt x="61" y="290"/>
                    </a:cubicBezTo>
                    <a:cubicBezTo>
                      <a:pt x="61" y="291"/>
                      <a:pt x="61" y="295"/>
                      <a:pt x="99" y="305"/>
                    </a:cubicBezTo>
                    <a:lnTo>
                      <a:pt x="99" y="305"/>
                    </a:lnTo>
                    <a:cubicBezTo>
                      <a:pt x="106" y="296"/>
                      <a:pt x="104" y="282"/>
                      <a:pt x="95" y="275"/>
                    </a:cubicBezTo>
                    <a:lnTo>
                      <a:pt x="95" y="275"/>
                    </a:lnTo>
                    <a:cubicBezTo>
                      <a:pt x="85" y="268"/>
                      <a:pt x="72" y="271"/>
                      <a:pt x="65" y="280"/>
                    </a:cubicBezTo>
                    <a:lnTo>
                      <a:pt x="65" y="280"/>
                    </a:lnTo>
                    <a:cubicBezTo>
                      <a:pt x="58" y="290"/>
                      <a:pt x="60" y="303"/>
                      <a:pt x="69" y="310"/>
                    </a:cubicBezTo>
                    <a:lnTo>
                      <a:pt x="69" y="310"/>
                    </a:lnTo>
                    <a:cubicBezTo>
                      <a:pt x="79" y="317"/>
                      <a:pt x="92" y="315"/>
                      <a:pt x="99" y="305"/>
                    </a:cubicBezTo>
                    <a:cubicBezTo>
                      <a:pt x="103" y="297"/>
                      <a:pt x="103" y="296"/>
                      <a:pt x="103" y="295"/>
                    </a:cubicBezTo>
                    <a:cubicBezTo>
                      <a:pt x="105" y="288"/>
                      <a:pt x="108" y="270"/>
                      <a:pt x="112" y="247"/>
                    </a:cubicBezTo>
                    <a:cubicBezTo>
                      <a:pt x="114" y="234"/>
                      <a:pt x="116" y="219"/>
                      <a:pt x="118" y="204"/>
                    </a:cubicBezTo>
                    <a:cubicBezTo>
                      <a:pt x="124" y="169"/>
                      <a:pt x="129" y="133"/>
                      <a:pt x="133" y="104"/>
                    </a:cubicBezTo>
                    <a:cubicBezTo>
                      <a:pt x="137" y="84"/>
                      <a:pt x="139" y="67"/>
                      <a:pt x="141" y="56"/>
                    </a:cubicBezTo>
                    <a:cubicBezTo>
                      <a:pt x="142" y="49"/>
                      <a:pt x="143" y="45"/>
                      <a:pt x="143" y="42"/>
                    </a:cubicBezTo>
                    <a:cubicBezTo>
                      <a:pt x="143" y="41"/>
                      <a:pt x="143" y="43"/>
                      <a:pt x="142" y="45"/>
                    </a:cubicBezTo>
                    <a:cubicBezTo>
                      <a:pt x="139" y="49"/>
                      <a:pt x="117" y="56"/>
                      <a:pt x="106" y="49"/>
                    </a:cubicBezTo>
                    <a:lnTo>
                      <a:pt x="106" y="49"/>
                    </a:lnTo>
                    <a:cubicBezTo>
                      <a:pt x="114" y="58"/>
                      <a:pt x="128" y="59"/>
                      <a:pt x="137" y="52"/>
                    </a:cubicBezTo>
                    <a:lnTo>
                      <a:pt x="137" y="52"/>
                    </a:lnTo>
                    <a:cubicBezTo>
                      <a:pt x="146" y="44"/>
                      <a:pt x="147" y="31"/>
                      <a:pt x="140" y="22"/>
                    </a:cubicBezTo>
                    <a:lnTo>
                      <a:pt x="140" y="22"/>
                    </a:lnTo>
                    <a:cubicBezTo>
                      <a:pt x="132" y="13"/>
                      <a:pt x="119" y="11"/>
                      <a:pt x="109" y="19"/>
                    </a:cubicBezTo>
                    <a:lnTo>
                      <a:pt x="109" y="19"/>
                    </a:lnTo>
                    <a:cubicBezTo>
                      <a:pt x="100" y="26"/>
                      <a:pt x="99" y="40"/>
                      <a:pt x="106" y="49"/>
                    </a:cubicBezTo>
                    <a:cubicBezTo>
                      <a:pt x="104" y="44"/>
                      <a:pt x="102" y="40"/>
                      <a:pt x="102" y="40"/>
                    </a:cubicBezTo>
                    <a:cubicBezTo>
                      <a:pt x="102" y="42"/>
                      <a:pt x="102" y="53"/>
                      <a:pt x="102" y="68"/>
                    </a:cubicBezTo>
                    <a:cubicBezTo>
                      <a:pt x="102" y="87"/>
                      <a:pt x="102" y="111"/>
                      <a:pt x="102" y="135"/>
                    </a:cubicBezTo>
                    <a:cubicBezTo>
                      <a:pt x="102" y="153"/>
                      <a:pt x="101" y="171"/>
                      <a:pt x="101" y="187"/>
                    </a:cubicBezTo>
                    <a:cubicBezTo>
                      <a:pt x="101" y="199"/>
                      <a:pt x="101" y="210"/>
                      <a:pt x="101" y="219"/>
                    </a:cubicBezTo>
                    <a:cubicBezTo>
                      <a:pt x="102" y="231"/>
                      <a:pt x="103" y="241"/>
                      <a:pt x="106" y="249"/>
                    </a:cubicBezTo>
                    <a:cubicBezTo>
                      <a:pt x="108" y="252"/>
                      <a:pt x="111" y="256"/>
                      <a:pt x="113" y="258"/>
                    </a:cubicBezTo>
                    <a:cubicBezTo>
                      <a:pt x="116" y="261"/>
                      <a:pt x="124" y="264"/>
                      <a:pt x="129" y="264"/>
                    </a:cubicBezTo>
                    <a:cubicBezTo>
                      <a:pt x="135" y="263"/>
                      <a:pt x="142" y="260"/>
                      <a:pt x="145" y="257"/>
                    </a:cubicBezTo>
                    <a:cubicBezTo>
                      <a:pt x="148" y="255"/>
                      <a:pt x="150" y="251"/>
                      <a:pt x="151" y="248"/>
                    </a:cubicBezTo>
                    <a:cubicBezTo>
                      <a:pt x="155" y="232"/>
                      <a:pt x="155" y="208"/>
                      <a:pt x="155" y="181"/>
                    </a:cubicBezTo>
                    <a:cubicBezTo>
                      <a:pt x="155" y="171"/>
                      <a:pt x="155" y="159"/>
                      <a:pt x="155" y="147"/>
                    </a:cubicBezTo>
                    <a:cubicBezTo>
                      <a:pt x="155" y="127"/>
                      <a:pt x="155" y="105"/>
                      <a:pt x="155" y="88"/>
                    </a:cubicBezTo>
                    <a:cubicBezTo>
                      <a:pt x="155" y="75"/>
                      <a:pt x="154" y="65"/>
                      <a:pt x="154" y="60"/>
                    </a:cubicBezTo>
                    <a:cubicBezTo>
                      <a:pt x="154" y="59"/>
                      <a:pt x="154" y="58"/>
                      <a:pt x="154" y="57"/>
                    </a:cubicBezTo>
                    <a:cubicBezTo>
                      <a:pt x="154" y="56"/>
                      <a:pt x="154" y="55"/>
                      <a:pt x="153" y="52"/>
                    </a:cubicBezTo>
                    <a:lnTo>
                      <a:pt x="153" y="52"/>
                    </a:lnTo>
                    <a:cubicBezTo>
                      <a:pt x="150" y="41"/>
                      <a:pt x="138" y="35"/>
                      <a:pt x="126" y="38"/>
                    </a:cubicBezTo>
                    <a:lnTo>
                      <a:pt x="126" y="38"/>
                    </a:lnTo>
                    <a:cubicBezTo>
                      <a:pt x="115" y="41"/>
                      <a:pt x="109" y="53"/>
                      <a:pt x="112" y="64"/>
                    </a:cubicBezTo>
                    <a:lnTo>
                      <a:pt x="112" y="64"/>
                    </a:lnTo>
                    <a:cubicBezTo>
                      <a:pt x="115" y="76"/>
                      <a:pt x="127" y="82"/>
                      <a:pt x="139" y="79"/>
                    </a:cubicBezTo>
                    <a:lnTo>
                      <a:pt x="139" y="79"/>
                    </a:lnTo>
                    <a:cubicBezTo>
                      <a:pt x="150" y="76"/>
                      <a:pt x="156" y="64"/>
                      <a:pt x="153" y="52"/>
                    </a:cubicBezTo>
                    <a:cubicBezTo>
                      <a:pt x="150" y="46"/>
                      <a:pt x="112" y="52"/>
                      <a:pt x="111" y="55"/>
                    </a:cubicBezTo>
                    <a:cubicBezTo>
                      <a:pt x="111" y="58"/>
                      <a:pt x="111" y="60"/>
                      <a:pt x="111" y="63"/>
                    </a:cubicBezTo>
                    <a:cubicBezTo>
                      <a:pt x="111" y="71"/>
                      <a:pt x="111" y="87"/>
                      <a:pt x="111" y="106"/>
                    </a:cubicBezTo>
                    <a:cubicBezTo>
                      <a:pt x="111" y="122"/>
                      <a:pt x="112" y="139"/>
                      <a:pt x="113" y="158"/>
                    </a:cubicBezTo>
                    <a:cubicBezTo>
                      <a:pt x="113" y="178"/>
                      <a:pt x="114" y="200"/>
                      <a:pt x="114" y="220"/>
                    </a:cubicBezTo>
                    <a:cubicBezTo>
                      <a:pt x="114" y="236"/>
                      <a:pt x="114" y="251"/>
                      <a:pt x="114" y="264"/>
                    </a:cubicBezTo>
                    <a:cubicBezTo>
                      <a:pt x="114" y="276"/>
                      <a:pt x="115" y="286"/>
                      <a:pt x="116" y="293"/>
                    </a:cubicBezTo>
                    <a:cubicBezTo>
                      <a:pt x="118" y="300"/>
                      <a:pt x="122" y="307"/>
                      <a:pt x="126" y="312"/>
                    </a:cubicBezTo>
                    <a:cubicBezTo>
                      <a:pt x="129" y="315"/>
                      <a:pt x="140" y="319"/>
                      <a:pt x="147" y="318"/>
                    </a:cubicBezTo>
                    <a:cubicBezTo>
                      <a:pt x="154" y="316"/>
                      <a:pt x="161" y="309"/>
                      <a:pt x="163" y="306"/>
                    </a:cubicBezTo>
                    <a:cubicBezTo>
                      <a:pt x="167" y="290"/>
                      <a:pt x="167" y="267"/>
                      <a:pt x="166" y="241"/>
                    </a:cubicBezTo>
                    <a:cubicBezTo>
                      <a:pt x="164" y="223"/>
                      <a:pt x="162" y="203"/>
                      <a:pt x="160" y="184"/>
                    </a:cubicBezTo>
                    <a:cubicBezTo>
                      <a:pt x="158" y="157"/>
                      <a:pt x="157" y="130"/>
                      <a:pt x="155" y="109"/>
                    </a:cubicBezTo>
                    <a:cubicBezTo>
                      <a:pt x="155" y="99"/>
                      <a:pt x="154" y="90"/>
                      <a:pt x="154" y="83"/>
                    </a:cubicBezTo>
                    <a:cubicBezTo>
                      <a:pt x="154" y="78"/>
                      <a:pt x="154" y="74"/>
                      <a:pt x="154" y="72"/>
                    </a:cubicBezTo>
                    <a:cubicBezTo>
                      <a:pt x="154" y="71"/>
                      <a:pt x="154" y="70"/>
                      <a:pt x="154" y="69"/>
                    </a:cubicBezTo>
                    <a:cubicBezTo>
                      <a:pt x="154" y="69"/>
                      <a:pt x="154" y="69"/>
                      <a:pt x="154" y="68"/>
                    </a:cubicBezTo>
                    <a:cubicBezTo>
                      <a:pt x="154" y="68"/>
                      <a:pt x="111" y="69"/>
                      <a:pt x="111" y="69"/>
                    </a:cubicBezTo>
                    <a:lnTo>
                      <a:pt x="111" y="69"/>
                    </a:lnTo>
                    <a:cubicBezTo>
                      <a:pt x="111" y="81"/>
                      <a:pt x="121" y="90"/>
                      <a:pt x="133" y="90"/>
                    </a:cubicBezTo>
                    <a:lnTo>
                      <a:pt x="133" y="90"/>
                    </a:lnTo>
                    <a:cubicBezTo>
                      <a:pt x="144" y="90"/>
                      <a:pt x="154" y="80"/>
                      <a:pt x="154" y="68"/>
                    </a:cubicBezTo>
                    <a:lnTo>
                      <a:pt x="154" y="68"/>
                    </a:lnTo>
                    <a:cubicBezTo>
                      <a:pt x="153" y="56"/>
                      <a:pt x="144" y="47"/>
                      <a:pt x="132" y="47"/>
                    </a:cubicBezTo>
                    <a:lnTo>
                      <a:pt x="132" y="47"/>
                    </a:lnTo>
                    <a:cubicBezTo>
                      <a:pt x="120" y="48"/>
                      <a:pt x="111" y="57"/>
                      <a:pt x="111" y="69"/>
                    </a:cubicBezTo>
                    <a:cubicBezTo>
                      <a:pt x="111" y="71"/>
                      <a:pt x="111" y="77"/>
                      <a:pt x="111" y="86"/>
                    </a:cubicBezTo>
                    <a:cubicBezTo>
                      <a:pt x="111" y="96"/>
                      <a:pt x="112" y="109"/>
                      <a:pt x="114" y="125"/>
                    </a:cubicBezTo>
                    <a:cubicBezTo>
                      <a:pt x="115" y="137"/>
                      <a:pt x="117" y="149"/>
                      <a:pt x="118" y="163"/>
                    </a:cubicBezTo>
                    <a:cubicBezTo>
                      <a:pt x="120" y="182"/>
                      <a:pt x="121" y="203"/>
                      <a:pt x="122" y="224"/>
                    </a:cubicBezTo>
                    <a:cubicBezTo>
                      <a:pt x="123" y="240"/>
                      <a:pt x="123" y="256"/>
                      <a:pt x="124" y="269"/>
                    </a:cubicBezTo>
                    <a:cubicBezTo>
                      <a:pt x="125" y="290"/>
                      <a:pt x="127" y="305"/>
                      <a:pt x="133" y="315"/>
                    </a:cubicBezTo>
                    <a:cubicBezTo>
                      <a:pt x="130" y="310"/>
                      <a:pt x="132" y="315"/>
                      <a:pt x="136" y="320"/>
                    </a:cubicBezTo>
                    <a:lnTo>
                      <a:pt x="136" y="320"/>
                    </a:lnTo>
                    <a:cubicBezTo>
                      <a:pt x="144" y="328"/>
                      <a:pt x="158" y="327"/>
                      <a:pt x="166" y="319"/>
                    </a:cubicBezTo>
                    <a:lnTo>
                      <a:pt x="166" y="319"/>
                    </a:lnTo>
                    <a:cubicBezTo>
                      <a:pt x="174" y="310"/>
                      <a:pt x="174" y="297"/>
                      <a:pt x="165" y="289"/>
                    </a:cubicBezTo>
                    <a:lnTo>
                      <a:pt x="165" y="289"/>
                    </a:lnTo>
                    <a:cubicBezTo>
                      <a:pt x="157" y="280"/>
                      <a:pt x="143" y="281"/>
                      <a:pt x="135" y="289"/>
                    </a:cubicBezTo>
                    <a:lnTo>
                      <a:pt x="135" y="289"/>
                    </a:lnTo>
                    <a:cubicBezTo>
                      <a:pt x="127" y="298"/>
                      <a:pt x="127" y="312"/>
                      <a:pt x="136" y="320"/>
                    </a:cubicBezTo>
                    <a:cubicBezTo>
                      <a:pt x="173" y="305"/>
                      <a:pt x="174" y="296"/>
                      <a:pt x="175" y="286"/>
                    </a:cubicBezTo>
                    <a:cubicBezTo>
                      <a:pt x="174" y="266"/>
                      <a:pt x="172" y="237"/>
                      <a:pt x="168" y="206"/>
                    </a:cubicBezTo>
                    <a:cubicBezTo>
                      <a:pt x="165" y="186"/>
                      <a:pt x="162" y="164"/>
                      <a:pt x="159" y="143"/>
                    </a:cubicBezTo>
                    <a:cubicBezTo>
                      <a:pt x="156" y="127"/>
                      <a:pt x="153" y="111"/>
                      <a:pt x="150" y="96"/>
                    </a:cubicBezTo>
                    <a:cubicBezTo>
                      <a:pt x="147" y="77"/>
                      <a:pt x="144" y="59"/>
                      <a:pt x="142" y="46"/>
                    </a:cubicBezTo>
                    <a:cubicBezTo>
                      <a:pt x="141" y="38"/>
                      <a:pt x="140" y="33"/>
                      <a:pt x="140" y="30"/>
                    </a:cubicBezTo>
                    <a:cubicBezTo>
                      <a:pt x="139" y="28"/>
                      <a:pt x="139" y="28"/>
                      <a:pt x="139" y="28"/>
                    </a:cubicBezTo>
                    <a:cubicBezTo>
                      <a:pt x="139" y="28"/>
                      <a:pt x="136" y="42"/>
                      <a:pt x="98" y="38"/>
                    </a:cubicBezTo>
                    <a:lnTo>
                      <a:pt x="98" y="38"/>
                    </a:lnTo>
                    <a:cubicBezTo>
                      <a:pt x="103" y="49"/>
                      <a:pt x="115" y="55"/>
                      <a:pt x="126" y="50"/>
                    </a:cubicBezTo>
                    <a:lnTo>
                      <a:pt x="126" y="50"/>
                    </a:lnTo>
                    <a:cubicBezTo>
                      <a:pt x="137" y="46"/>
                      <a:pt x="142" y="33"/>
                      <a:pt x="138" y="22"/>
                    </a:cubicBezTo>
                    <a:lnTo>
                      <a:pt x="138" y="22"/>
                    </a:lnTo>
                    <a:cubicBezTo>
                      <a:pt x="133" y="11"/>
                      <a:pt x="121" y="6"/>
                      <a:pt x="110" y="11"/>
                    </a:cubicBezTo>
                    <a:lnTo>
                      <a:pt x="110" y="11"/>
                    </a:lnTo>
                    <a:cubicBezTo>
                      <a:pt x="99" y="15"/>
                      <a:pt x="94" y="28"/>
                      <a:pt x="98" y="38"/>
                    </a:cubicBezTo>
                    <a:cubicBezTo>
                      <a:pt x="97" y="36"/>
                      <a:pt x="97" y="36"/>
                      <a:pt x="97" y="36"/>
                    </a:cubicBezTo>
                    <a:cubicBezTo>
                      <a:pt x="98" y="39"/>
                      <a:pt x="101" y="53"/>
                      <a:pt x="106" y="73"/>
                    </a:cubicBezTo>
                    <a:cubicBezTo>
                      <a:pt x="109" y="85"/>
                      <a:pt x="113" y="99"/>
                      <a:pt x="118" y="114"/>
                    </a:cubicBezTo>
                    <a:cubicBezTo>
                      <a:pt x="125" y="136"/>
                      <a:pt x="133" y="161"/>
                      <a:pt x="140" y="187"/>
                    </a:cubicBezTo>
                    <a:cubicBezTo>
                      <a:pt x="143" y="199"/>
                      <a:pt x="146" y="212"/>
                      <a:pt x="148" y="226"/>
                    </a:cubicBezTo>
                    <a:cubicBezTo>
                      <a:pt x="151" y="241"/>
                      <a:pt x="154" y="256"/>
                      <a:pt x="156" y="270"/>
                    </a:cubicBezTo>
                    <a:cubicBezTo>
                      <a:pt x="161" y="301"/>
                      <a:pt x="165" y="325"/>
                      <a:pt x="169" y="341"/>
                    </a:cubicBezTo>
                    <a:cubicBezTo>
                      <a:pt x="173" y="352"/>
                      <a:pt x="177" y="360"/>
                      <a:pt x="183" y="366"/>
                    </a:cubicBezTo>
                    <a:cubicBezTo>
                      <a:pt x="184" y="366"/>
                      <a:pt x="191" y="371"/>
                      <a:pt x="197" y="372"/>
                    </a:cubicBezTo>
                    <a:cubicBezTo>
                      <a:pt x="201" y="372"/>
                      <a:pt x="208" y="370"/>
                      <a:pt x="211" y="368"/>
                    </a:cubicBezTo>
                    <a:cubicBezTo>
                      <a:pt x="214" y="366"/>
                      <a:pt x="217" y="361"/>
                      <a:pt x="219" y="359"/>
                    </a:cubicBezTo>
                    <a:cubicBezTo>
                      <a:pt x="221" y="353"/>
                      <a:pt x="222" y="345"/>
                      <a:pt x="221" y="340"/>
                    </a:cubicBezTo>
                    <a:cubicBezTo>
                      <a:pt x="219" y="329"/>
                      <a:pt x="215" y="314"/>
                      <a:pt x="210" y="297"/>
                    </a:cubicBezTo>
                    <a:cubicBezTo>
                      <a:pt x="203" y="276"/>
                      <a:pt x="194" y="249"/>
                      <a:pt x="184" y="220"/>
                    </a:cubicBezTo>
                    <a:cubicBezTo>
                      <a:pt x="178" y="201"/>
                      <a:pt x="172" y="181"/>
                      <a:pt x="167" y="163"/>
                    </a:cubicBezTo>
                    <a:cubicBezTo>
                      <a:pt x="159" y="133"/>
                      <a:pt x="154" y="105"/>
                      <a:pt x="151" y="84"/>
                    </a:cubicBezTo>
                    <a:cubicBezTo>
                      <a:pt x="150" y="72"/>
                      <a:pt x="150" y="62"/>
                      <a:pt x="150" y="55"/>
                    </a:cubicBezTo>
                    <a:cubicBezTo>
                      <a:pt x="149" y="46"/>
                      <a:pt x="149" y="44"/>
                      <a:pt x="147" y="51"/>
                    </a:cubicBezTo>
                    <a:cubicBezTo>
                      <a:pt x="147" y="51"/>
                      <a:pt x="142" y="58"/>
                      <a:pt x="137" y="61"/>
                    </a:cubicBezTo>
                    <a:cubicBezTo>
                      <a:pt x="129" y="63"/>
                      <a:pt x="118" y="60"/>
                      <a:pt x="115" y="59"/>
                    </a:cubicBezTo>
                    <a:cubicBezTo>
                      <a:pt x="112" y="56"/>
                      <a:pt x="110" y="53"/>
                      <a:pt x="110" y="53"/>
                    </a:cubicBezTo>
                    <a:cubicBezTo>
                      <a:pt x="110" y="53"/>
                      <a:pt x="111" y="54"/>
                      <a:pt x="112" y="57"/>
                    </a:cubicBezTo>
                    <a:cubicBezTo>
                      <a:pt x="115" y="64"/>
                      <a:pt x="120" y="74"/>
                      <a:pt x="125" y="86"/>
                    </a:cubicBezTo>
                    <a:cubicBezTo>
                      <a:pt x="134" y="104"/>
                      <a:pt x="144" y="128"/>
                      <a:pt x="156" y="156"/>
                    </a:cubicBezTo>
                    <a:cubicBezTo>
                      <a:pt x="161" y="167"/>
                      <a:pt x="165" y="178"/>
                      <a:pt x="170" y="190"/>
                    </a:cubicBezTo>
                    <a:cubicBezTo>
                      <a:pt x="179" y="216"/>
                      <a:pt x="188" y="244"/>
                      <a:pt x="195" y="270"/>
                    </a:cubicBezTo>
                    <a:cubicBezTo>
                      <a:pt x="198" y="282"/>
                      <a:pt x="201" y="292"/>
                      <a:pt x="204" y="300"/>
                    </a:cubicBezTo>
                    <a:cubicBezTo>
                      <a:pt x="210" y="319"/>
                      <a:pt x="217" y="335"/>
                      <a:pt x="222" y="344"/>
                    </a:cubicBezTo>
                    <a:cubicBezTo>
                      <a:pt x="227" y="351"/>
                      <a:pt x="234" y="359"/>
                      <a:pt x="244" y="362"/>
                    </a:cubicBezTo>
                    <a:cubicBezTo>
                      <a:pt x="251" y="363"/>
                      <a:pt x="264" y="357"/>
                      <a:pt x="269" y="352"/>
                    </a:cubicBezTo>
                    <a:cubicBezTo>
                      <a:pt x="271" y="348"/>
                      <a:pt x="273" y="342"/>
                      <a:pt x="273" y="338"/>
                    </a:cubicBezTo>
                    <a:cubicBezTo>
                      <a:pt x="274" y="330"/>
                      <a:pt x="273" y="318"/>
                      <a:pt x="271" y="305"/>
                    </a:cubicBezTo>
                    <a:cubicBezTo>
                      <a:pt x="267" y="292"/>
                      <a:pt x="262" y="279"/>
                      <a:pt x="256" y="264"/>
                    </a:cubicBezTo>
                    <a:cubicBezTo>
                      <a:pt x="249" y="246"/>
                      <a:pt x="240" y="225"/>
                      <a:pt x="229" y="202"/>
                    </a:cubicBezTo>
                    <a:cubicBezTo>
                      <a:pt x="221" y="184"/>
                      <a:pt x="211" y="165"/>
                      <a:pt x="201" y="146"/>
                    </a:cubicBezTo>
                    <a:cubicBezTo>
                      <a:pt x="198" y="140"/>
                      <a:pt x="195" y="135"/>
                      <a:pt x="193" y="129"/>
                    </a:cubicBezTo>
                    <a:cubicBezTo>
                      <a:pt x="179" y="105"/>
                      <a:pt x="167" y="81"/>
                      <a:pt x="158" y="62"/>
                    </a:cubicBezTo>
                    <a:cubicBezTo>
                      <a:pt x="154" y="50"/>
                      <a:pt x="151" y="42"/>
                      <a:pt x="150" y="36"/>
                    </a:cubicBezTo>
                    <a:cubicBezTo>
                      <a:pt x="148" y="31"/>
                      <a:pt x="147" y="28"/>
                      <a:pt x="146" y="27"/>
                    </a:cubicBezTo>
                    <a:cubicBezTo>
                      <a:pt x="146" y="26"/>
                      <a:pt x="146" y="27"/>
                      <a:pt x="146" y="27"/>
                    </a:cubicBezTo>
                    <a:cubicBezTo>
                      <a:pt x="146" y="28"/>
                      <a:pt x="147" y="30"/>
                      <a:pt x="147" y="32"/>
                    </a:cubicBezTo>
                    <a:cubicBezTo>
                      <a:pt x="146" y="36"/>
                      <a:pt x="132" y="51"/>
                      <a:pt x="120" y="52"/>
                    </a:cubicBezTo>
                    <a:cubicBezTo>
                      <a:pt x="107" y="42"/>
                      <a:pt x="111" y="51"/>
                      <a:pt x="118" y="65"/>
                    </a:cubicBezTo>
                    <a:cubicBezTo>
                      <a:pt x="125" y="78"/>
                      <a:pt x="135" y="95"/>
                      <a:pt x="147" y="115"/>
                    </a:cubicBezTo>
                    <a:cubicBezTo>
                      <a:pt x="160" y="136"/>
                      <a:pt x="174" y="157"/>
                      <a:pt x="189" y="183"/>
                    </a:cubicBezTo>
                    <a:cubicBezTo>
                      <a:pt x="204" y="210"/>
                      <a:pt x="218" y="241"/>
                      <a:pt x="229" y="271"/>
                    </a:cubicBezTo>
                    <a:cubicBezTo>
                      <a:pt x="232" y="278"/>
                      <a:pt x="234" y="285"/>
                      <a:pt x="236" y="291"/>
                    </a:cubicBezTo>
                    <a:cubicBezTo>
                      <a:pt x="239" y="298"/>
                      <a:pt x="242" y="306"/>
                      <a:pt x="245" y="314"/>
                    </a:cubicBezTo>
                    <a:cubicBezTo>
                      <a:pt x="256" y="339"/>
                      <a:pt x="265" y="360"/>
                      <a:pt x="273" y="374"/>
                    </a:cubicBezTo>
                    <a:cubicBezTo>
                      <a:pt x="279" y="384"/>
                      <a:pt x="286" y="393"/>
                      <a:pt x="292" y="398"/>
                    </a:cubicBezTo>
                    <a:cubicBezTo>
                      <a:pt x="295" y="401"/>
                      <a:pt x="301" y="404"/>
                      <a:pt x="305" y="406"/>
                    </a:cubicBezTo>
                    <a:cubicBezTo>
                      <a:pt x="311" y="407"/>
                      <a:pt x="322" y="406"/>
                      <a:pt x="328" y="402"/>
                    </a:cubicBezTo>
                    <a:cubicBezTo>
                      <a:pt x="306" y="404"/>
                      <a:pt x="312" y="406"/>
                      <a:pt x="316" y="407"/>
                    </a:cubicBezTo>
                    <a:cubicBezTo>
                      <a:pt x="321" y="407"/>
                      <a:pt x="331" y="402"/>
                      <a:pt x="334" y="399"/>
                    </a:cubicBezTo>
                    <a:cubicBezTo>
                      <a:pt x="340" y="385"/>
                      <a:pt x="340" y="380"/>
                      <a:pt x="340" y="374"/>
                    </a:cubicBezTo>
                    <a:cubicBezTo>
                      <a:pt x="340" y="365"/>
                      <a:pt x="339" y="352"/>
                      <a:pt x="335" y="339"/>
                    </a:cubicBezTo>
                    <a:cubicBezTo>
                      <a:pt x="330" y="322"/>
                      <a:pt x="321" y="303"/>
                      <a:pt x="310" y="283"/>
                    </a:cubicBezTo>
                    <a:cubicBezTo>
                      <a:pt x="299" y="263"/>
                      <a:pt x="286" y="240"/>
                      <a:pt x="271" y="216"/>
                    </a:cubicBezTo>
                    <a:cubicBezTo>
                      <a:pt x="260" y="196"/>
                      <a:pt x="247" y="175"/>
                      <a:pt x="235" y="153"/>
                    </a:cubicBezTo>
                    <a:cubicBezTo>
                      <a:pt x="220" y="129"/>
                      <a:pt x="209" y="109"/>
                      <a:pt x="205" y="97"/>
                    </a:cubicBezTo>
                    <a:cubicBezTo>
                      <a:pt x="201" y="85"/>
                      <a:pt x="199" y="78"/>
                      <a:pt x="197" y="74"/>
                    </a:cubicBezTo>
                    <a:cubicBezTo>
                      <a:pt x="196" y="69"/>
                      <a:pt x="196" y="68"/>
                      <a:pt x="195" y="67"/>
                    </a:cubicBezTo>
                    <a:cubicBezTo>
                      <a:pt x="195" y="67"/>
                      <a:pt x="196" y="68"/>
                      <a:pt x="196" y="70"/>
                    </a:cubicBezTo>
                    <a:cubicBezTo>
                      <a:pt x="196" y="72"/>
                      <a:pt x="195" y="77"/>
                      <a:pt x="192" y="82"/>
                    </a:cubicBezTo>
                    <a:cubicBezTo>
                      <a:pt x="186" y="89"/>
                      <a:pt x="168" y="91"/>
                      <a:pt x="163" y="89"/>
                    </a:cubicBezTo>
                    <a:cubicBezTo>
                      <a:pt x="156" y="81"/>
                      <a:pt x="162" y="95"/>
                      <a:pt x="172" y="114"/>
                    </a:cubicBezTo>
                    <a:cubicBezTo>
                      <a:pt x="186" y="134"/>
                      <a:pt x="203" y="159"/>
                      <a:pt x="221" y="188"/>
                    </a:cubicBezTo>
                    <a:cubicBezTo>
                      <a:pt x="235" y="212"/>
                      <a:pt x="249" y="239"/>
                      <a:pt x="261" y="266"/>
                    </a:cubicBezTo>
                    <a:cubicBezTo>
                      <a:pt x="265" y="273"/>
                      <a:pt x="268" y="281"/>
                      <a:pt x="271" y="288"/>
                    </a:cubicBezTo>
                    <a:cubicBezTo>
                      <a:pt x="276" y="300"/>
                      <a:pt x="281" y="312"/>
                      <a:pt x="285" y="322"/>
                    </a:cubicBezTo>
                    <a:cubicBezTo>
                      <a:pt x="297" y="349"/>
                      <a:pt x="306" y="369"/>
                      <a:pt x="313" y="381"/>
                    </a:cubicBezTo>
                    <a:cubicBezTo>
                      <a:pt x="318" y="387"/>
                      <a:pt x="324" y="394"/>
                      <a:pt x="332" y="398"/>
                    </a:cubicBezTo>
                    <a:cubicBezTo>
                      <a:pt x="335" y="399"/>
                      <a:pt x="342" y="399"/>
                      <a:pt x="346" y="399"/>
                    </a:cubicBezTo>
                    <a:cubicBezTo>
                      <a:pt x="350" y="397"/>
                      <a:pt x="356" y="392"/>
                      <a:pt x="358" y="390"/>
                    </a:cubicBezTo>
                    <a:cubicBezTo>
                      <a:pt x="361" y="385"/>
                      <a:pt x="363" y="379"/>
                      <a:pt x="363" y="375"/>
                    </a:cubicBezTo>
                    <a:cubicBezTo>
                      <a:pt x="364" y="370"/>
                      <a:pt x="364" y="359"/>
                      <a:pt x="362" y="348"/>
                    </a:cubicBezTo>
                    <a:cubicBezTo>
                      <a:pt x="356" y="329"/>
                      <a:pt x="346" y="306"/>
                      <a:pt x="333" y="280"/>
                    </a:cubicBezTo>
                    <a:cubicBezTo>
                      <a:pt x="325" y="265"/>
                      <a:pt x="316" y="249"/>
                      <a:pt x="306" y="231"/>
                    </a:cubicBezTo>
                    <a:cubicBezTo>
                      <a:pt x="292" y="205"/>
                      <a:pt x="274" y="175"/>
                      <a:pt x="256" y="145"/>
                    </a:cubicBezTo>
                    <a:cubicBezTo>
                      <a:pt x="237" y="113"/>
                      <a:pt x="219" y="85"/>
                      <a:pt x="208" y="69"/>
                    </a:cubicBezTo>
                    <a:cubicBezTo>
                      <a:pt x="204" y="62"/>
                      <a:pt x="202" y="57"/>
                      <a:pt x="200" y="55"/>
                    </a:cubicBezTo>
                    <a:cubicBezTo>
                      <a:pt x="199" y="53"/>
                      <a:pt x="198" y="52"/>
                      <a:pt x="197" y="50"/>
                    </a:cubicBezTo>
                    <a:cubicBezTo>
                      <a:pt x="197" y="49"/>
                      <a:pt x="184" y="41"/>
                      <a:pt x="158" y="59"/>
                    </a:cubicBezTo>
                    <a:lnTo>
                      <a:pt x="158" y="59"/>
                    </a:lnTo>
                    <a:cubicBezTo>
                      <a:pt x="156" y="70"/>
                      <a:pt x="164" y="81"/>
                      <a:pt x="176" y="83"/>
                    </a:cubicBezTo>
                    <a:lnTo>
                      <a:pt x="176" y="83"/>
                    </a:lnTo>
                    <a:cubicBezTo>
                      <a:pt x="188" y="85"/>
                      <a:pt x="199" y="78"/>
                      <a:pt x="201" y="66"/>
                    </a:cubicBezTo>
                    <a:lnTo>
                      <a:pt x="201" y="66"/>
                    </a:lnTo>
                    <a:cubicBezTo>
                      <a:pt x="203" y="54"/>
                      <a:pt x="195" y="43"/>
                      <a:pt x="183" y="41"/>
                    </a:cubicBezTo>
                    <a:lnTo>
                      <a:pt x="183" y="41"/>
                    </a:lnTo>
                    <a:cubicBezTo>
                      <a:pt x="171" y="39"/>
                      <a:pt x="160" y="47"/>
                      <a:pt x="158" y="59"/>
                    </a:cubicBezTo>
                    <a:cubicBezTo>
                      <a:pt x="158" y="66"/>
                      <a:pt x="159" y="69"/>
                      <a:pt x="159" y="70"/>
                    </a:cubicBezTo>
                    <a:cubicBezTo>
                      <a:pt x="159" y="70"/>
                      <a:pt x="163" y="80"/>
                      <a:pt x="169" y="92"/>
                    </a:cubicBezTo>
                    <a:cubicBezTo>
                      <a:pt x="177" y="107"/>
                      <a:pt x="190" y="128"/>
                      <a:pt x="208" y="153"/>
                    </a:cubicBezTo>
                    <a:cubicBezTo>
                      <a:pt x="226" y="179"/>
                      <a:pt x="248" y="210"/>
                      <a:pt x="269" y="241"/>
                    </a:cubicBezTo>
                    <a:cubicBezTo>
                      <a:pt x="281" y="260"/>
                      <a:pt x="293" y="281"/>
                      <a:pt x="304" y="299"/>
                    </a:cubicBezTo>
                    <a:cubicBezTo>
                      <a:pt x="338" y="350"/>
                      <a:pt x="366" y="383"/>
                      <a:pt x="384" y="395"/>
                    </a:cubicBezTo>
                    <a:cubicBezTo>
                      <a:pt x="387" y="396"/>
                      <a:pt x="392" y="398"/>
                      <a:pt x="396" y="399"/>
                    </a:cubicBezTo>
                    <a:cubicBezTo>
                      <a:pt x="400" y="400"/>
                      <a:pt x="409" y="399"/>
                      <a:pt x="414" y="397"/>
                    </a:cubicBezTo>
                    <a:cubicBezTo>
                      <a:pt x="419" y="393"/>
                      <a:pt x="424" y="386"/>
                      <a:pt x="426" y="382"/>
                    </a:cubicBezTo>
                    <a:cubicBezTo>
                      <a:pt x="427" y="378"/>
                      <a:pt x="428" y="372"/>
                      <a:pt x="427" y="369"/>
                    </a:cubicBezTo>
                    <a:cubicBezTo>
                      <a:pt x="427" y="361"/>
                      <a:pt x="425" y="350"/>
                      <a:pt x="421" y="338"/>
                    </a:cubicBezTo>
                    <a:cubicBezTo>
                      <a:pt x="415" y="324"/>
                      <a:pt x="406" y="307"/>
                      <a:pt x="394" y="289"/>
                    </a:cubicBezTo>
                    <a:cubicBezTo>
                      <a:pt x="384" y="275"/>
                      <a:pt x="372" y="260"/>
                      <a:pt x="360" y="244"/>
                    </a:cubicBezTo>
                    <a:cubicBezTo>
                      <a:pt x="348" y="227"/>
                      <a:pt x="334" y="210"/>
                      <a:pt x="320" y="192"/>
                    </a:cubicBezTo>
                    <a:cubicBezTo>
                      <a:pt x="310" y="180"/>
                      <a:pt x="300" y="167"/>
                      <a:pt x="290" y="157"/>
                    </a:cubicBezTo>
                    <a:cubicBezTo>
                      <a:pt x="268" y="132"/>
                      <a:pt x="251" y="114"/>
                      <a:pt x="247" y="109"/>
                    </a:cubicBezTo>
                    <a:cubicBezTo>
                      <a:pt x="244" y="106"/>
                      <a:pt x="242" y="104"/>
                      <a:pt x="241" y="103"/>
                    </a:cubicBezTo>
                    <a:cubicBezTo>
                      <a:pt x="241" y="102"/>
                      <a:pt x="240" y="101"/>
                      <a:pt x="240" y="101"/>
                    </a:cubicBezTo>
                    <a:cubicBezTo>
                      <a:pt x="240" y="101"/>
                      <a:pt x="239" y="100"/>
                      <a:pt x="239" y="99"/>
                    </a:cubicBezTo>
                    <a:cubicBezTo>
                      <a:pt x="238" y="99"/>
                      <a:pt x="216" y="94"/>
                      <a:pt x="202" y="120"/>
                    </a:cubicBezTo>
                    <a:lnTo>
                      <a:pt x="202" y="120"/>
                    </a:lnTo>
                    <a:cubicBezTo>
                      <a:pt x="205" y="131"/>
                      <a:pt x="217" y="138"/>
                      <a:pt x="228" y="135"/>
                    </a:cubicBezTo>
                    <a:lnTo>
                      <a:pt x="228" y="135"/>
                    </a:lnTo>
                    <a:cubicBezTo>
                      <a:pt x="240" y="132"/>
                      <a:pt x="247" y="121"/>
                      <a:pt x="244" y="109"/>
                    </a:cubicBezTo>
                    <a:lnTo>
                      <a:pt x="244" y="109"/>
                    </a:lnTo>
                    <a:cubicBezTo>
                      <a:pt x="241" y="98"/>
                      <a:pt x="229" y="91"/>
                      <a:pt x="218" y="94"/>
                    </a:cubicBezTo>
                    <a:lnTo>
                      <a:pt x="218" y="94"/>
                    </a:lnTo>
                    <a:cubicBezTo>
                      <a:pt x="206" y="96"/>
                      <a:pt x="199" y="108"/>
                      <a:pt x="202" y="120"/>
                    </a:cubicBezTo>
                    <a:cubicBezTo>
                      <a:pt x="205" y="127"/>
                      <a:pt x="213" y="138"/>
                      <a:pt x="225" y="155"/>
                    </a:cubicBezTo>
                    <a:cubicBezTo>
                      <a:pt x="232" y="164"/>
                      <a:pt x="240" y="175"/>
                      <a:pt x="250" y="188"/>
                    </a:cubicBezTo>
                    <a:cubicBezTo>
                      <a:pt x="261" y="202"/>
                      <a:pt x="274" y="217"/>
                      <a:pt x="286" y="233"/>
                    </a:cubicBezTo>
                    <a:cubicBezTo>
                      <a:pt x="300" y="251"/>
                      <a:pt x="314" y="270"/>
                      <a:pt x="326" y="288"/>
                    </a:cubicBezTo>
                    <a:cubicBezTo>
                      <a:pt x="338" y="305"/>
                      <a:pt x="349" y="321"/>
                      <a:pt x="359" y="335"/>
                    </a:cubicBezTo>
                    <a:cubicBezTo>
                      <a:pt x="371" y="352"/>
                      <a:pt x="381" y="366"/>
                      <a:pt x="389" y="376"/>
                    </a:cubicBezTo>
                    <a:cubicBezTo>
                      <a:pt x="393" y="383"/>
                      <a:pt x="399" y="389"/>
                      <a:pt x="403" y="394"/>
                    </a:cubicBezTo>
                    <a:cubicBezTo>
                      <a:pt x="406" y="396"/>
                      <a:pt x="411" y="400"/>
                      <a:pt x="416" y="402"/>
                    </a:cubicBezTo>
                    <a:cubicBezTo>
                      <a:pt x="420" y="403"/>
                      <a:pt x="428" y="402"/>
                      <a:pt x="432" y="401"/>
                    </a:cubicBezTo>
                    <a:cubicBezTo>
                      <a:pt x="436" y="399"/>
                      <a:pt x="442" y="393"/>
                      <a:pt x="444" y="390"/>
                    </a:cubicBezTo>
                    <a:cubicBezTo>
                      <a:pt x="446" y="384"/>
                      <a:pt x="447" y="379"/>
                      <a:pt x="448" y="375"/>
                    </a:cubicBezTo>
                    <a:cubicBezTo>
                      <a:pt x="446" y="358"/>
                      <a:pt x="439" y="343"/>
                      <a:pt x="431" y="329"/>
                    </a:cubicBezTo>
                    <a:cubicBezTo>
                      <a:pt x="422" y="312"/>
                      <a:pt x="407" y="292"/>
                      <a:pt x="389" y="271"/>
                    </a:cubicBezTo>
                    <a:cubicBezTo>
                      <a:pt x="377" y="258"/>
                      <a:pt x="363" y="245"/>
                      <a:pt x="350" y="232"/>
                    </a:cubicBezTo>
                    <a:cubicBezTo>
                      <a:pt x="330" y="211"/>
                      <a:pt x="314" y="194"/>
                      <a:pt x="315" y="195"/>
                    </a:cubicBezTo>
                    <a:cubicBezTo>
                      <a:pt x="311" y="189"/>
                      <a:pt x="310" y="187"/>
                      <a:pt x="308" y="186"/>
                    </a:cubicBezTo>
                    <a:cubicBezTo>
                      <a:pt x="308" y="185"/>
                      <a:pt x="305" y="183"/>
                      <a:pt x="303" y="182"/>
                    </a:cubicBezTo>
                    <a:cubicBezTo>
                      <a:pt x="302" y="181"/>
                      <a:pt x="297" y="179"/>
                      <a:pt x="293" y="178"/>
                    </a:cubicBezTo>
                    <a:cubicBezTo>
                      <a:pt x="287" y="179"/>
                      <a:pt x="275" y="186"/>
                      <a:pt x="272" y="191"/>
                    </a:cubicBezTo>
                    <a:lnTo>
                      <a:pt x="272" y="191"/>
                    </a:lnTo>
                    <a:cubicBezTo>
                      <a:pt x="267" y="202"/>
                      <a:pt x="272" y="215"/>
                      <a:pt x="283" y="219"/>
                    </a:cubicBezTo>
                    <a:lnTo>
                      <a:pt x="283" y="219"/>
                    </a:lnTo>
                    <a:cubicBezTo>
                      <a:pt x="294" y="224"/>
                      <a:pt x="306" y="219"/>
                      <a:pt x="311" y="209"/>
                    </a:cubicBezTo>
                    <a:lnTo>
                      <a:pt x="311" y="209"/>
                    </a:lnTo>
                    <a:cubicBezTo>
                      <a:pt x="316" y="198"/>
                      <a:pt x="311" y="185"/>
                      <a:pt x="301" y="180"/>
                    </a:cubicBezTo>
                    <a:lnTo>
                      <a:pt x="301" y="180"/>
                    </a:lnTo>
                    <a:cubicBezTo>
                      <a:pt x="290" y="176"/>
                      <a:pt x="277" y="180"/>
                      <a:pt x="272" y="191"/>
                    </a:cubicBezTo>
                    <a:cubicBezTo>
                      <a:pt x="273" y="211"/>
                      <a:pt x="277" y="218"/>
                      <a:pt x="283" y="230"/>
                    </a:cubicBezTo>
                    <a:lnTo>
                      <a:pt x="283" y="230"/>
                    </a:lnTo>
                    <a:cubicBezTo>
                      <a:pt x="288" y="240"/>
                      <a:pt x="301" y="244"/>
                      <a:pt x="312" y="238"/>
                    </a:cubicBezTo>
                    <a:lnTo>
                      <a:pt x="312" y="238"/>
                    </a:lnTo>
                    <a:cubicBezTo>
                      <a:pt x="322" y="233"/>
                      <a:pt x="326" y="220"/>
                      <a:pt x="320" y="209"/>
                    </a:cubicBezTo>
                    <a:lnTo>
                      <a:pt x="320" y="209"/>
                    </a:lnTo>
                    <a:cubicBezTo>
                      <a:pt x="315" y="199"/>
                      <a:pt x="302" y="195"/>
                      <a:pt x="291" y="201"/>
                    </a:cubicBezTo>
                    <a:lnTo>
                      <a:pt x="291" y="201"/>
                    </a:lnTo>
                    <a:cubicBezTo>
                      <a:pt x="281" y="206"/>
                      <a:pt x="277" y="219"/>
                      <a:pt x="283" y="230"/>
                    </a:cubicBezTo>
                    <a:cubicBezTo>
                      <a:pt x="288" y="241"/>
                      <a:pt x="297" y="255"/>
                      <a:pt x="304" y="267"/>
                    </a:cubicBezTo>
                    <a:lnTo>
                      <a:pt x="304" y="267"/>
                    </a:lnTo>
                    <a:cubicBezTo>
                      <a:pt x="310" y="277"/>
                      <a:pt x="323" y="280"/>
                      <a:pt x="333" y="273"/>
                    </a:cubicBezTo>
                    <a:lnTo>
                      <a:pt x="333" y="273"/>
                    </a:lnTo>
                    <a:cubicBezTo>
                      <a:pt x="343" y="267"/>
                      <a:pt x="346" y="254"/>
                      <a:pt x="340" y="244"/>
                    </a:cubicBezTo>
                    <a:lnTo>
                      <a:pt x="340" y="244"/>
                    </a:lnTo>
                    <a:cubicBezTo>
                      <a:pt x="334" y="234"/>
                      <a:pt x="320" y="231"/>
                      <a:pt x="310" y="237"/>
                    </a:cubicBezTo>
                    <a:lnTo>
                      <a:pt x="310" y="237"/>
                    </a:lnTo>
                    <a:cubicBezTo>
                      <a:pt x="300" y="243"/>
                      <a:pt x="297" y="257"/>
                      <a:pt x="304" y="267"/>
                    </a:cubicBezTo>
                    <a:cubicBezTo>
                      <a:pt x="330" y="303"/>
                      <a:pt x="368" y="338"/>
                      <a:pt x="401" y="367"/>
                    </a:cubicBezTo>
                    <a:lnTo>
                      <a:pt x="401" y="367"/>
                    </a:lnTo>
                    <a:cubicBezTo>
                      <a:pt x="410" y="375"/>
                      <a:pt x="423" y="375"/>
                      <a:pt x="431" y="366"/>
                    </a:cubicBezTo>
                    <a:lnTo>
                      <a:pt x="431" y="366"/>
                    </a:lnTo>
                    <a:cubicBezTo>
                      <a:pt x="439" y="357"/>
                      <a:pt x="438" y="343"/>
                      <a:pt x="429" y="336"/>
                    </a:cubicBezTo>
                    <a:cubicBezTo>
                      <a:pt x="397" y="306"/>
                      <a:pt x="362" y="274"/>
                      <a:pt x="339" y="243"/>
                    </a:cubicBezTo>
                    <a:cubicBezTo>
                      <a:pt x="334" y="234"/>
                      <a:pt x="326" y="221"/>
                      <a:pt x="321" y="210"/>
                    </a:cubicBezTo>
                    <a:cubicBezTo>
                      <a:pt x="315" y="198"/>
                      <a:pt x="312" y="193"/>
                      <a:pt x="312" y="194"/>
                    </a:cubicBezTo>
                    <a:cubicBezTo>
                      <a:pt x="308" y="213"/>
                      <a:pt x="297" y="221"/>
                      <a:pt x="291" y="221"/>
                    </a:cubicBezTo>
                    <a:cubicBezTo>
                      <a:pt x="287" y="221"/>
                      <a:pt x="282" y="219"/>
                      <a:pt x="281" y="218"/>
                    </a:cubicBezTo>
                    <a:cubicBezTo>
                      <a:pt x="279" y="217"/>
                      <a:pt x="278" y="216"/>
                      <a:pt x="278" y="216"/>
                    </a:cubicBezTo>
                    <a:cubicBezTo>
                      <a:pt x="278" y="216"/>
                      <a:pt x="278" y="216"/>
                      <a:pt x="280" y="218"/>
                    </a:cubicBezTo>
                    <a:cubicBezTo>
                      <a:pt x="281" y="221"/>
                      <a:pt x="299" y="240"/>
                      <a:pt x="319" y="261"/>
                    </a:cubicBezTo>
                    <a:cubicBezTo>
                      <a:pt x="333" y="276"/>
                      <a:pt x="346" y="288"/>
                      <a:pt x="357" y="300"/>
                    </a:cubicBezTo>
                    <a:cubicBezTo>
                      <a:pt x="374" y="318"/>
                      <a:pt x="386" y="335"/>
                      <a:pt x="394" y="350"/>
                    </a:cubicBezTo>
                    <a:cubicBezTo>
                      <a:pt x="401" y="363"/>
                      <a:pt x="405" y="372"/>
                      <a:pt x="405" y="375"/>
                    </a:cubicBezTo>
                    <a:cubicBezTo>
                      <a:pt x="405" y="372"/>
                      <a:pt x="405" y="372"/>
                      <a:pt x="405" y="373"/>
                    </a:cubicBezTo>
                    <a:cubicBezTo>
                      <a:pt x="407" y="368"/>
                      <a:pt x="412" y="363"/>
                      <a:pt x="415" y="361"/>
                    </a:cubicBezTo>
                    <a:cubicBezTo>
                      <a:pt x="419" y="360"/>
                      <a:pt x="426" y="360"/>
                      <a:pt x="428" y="361"/>
                    </a:cubicBezTo>
                    <a:cubicBezTo>
                      <a:pt x="431" y="362"/>
                      <a:pt x="434" y="364"/>
                      <a:pt x="433" y="363"/>
                    </a:cubicBezTo>
                    <a:cubicBezTo>
                      <a:pt x="431" y="361"/>
                      <a:pt x="428" y="357"/>
                      <a:pt x="423" y="350"/>
                    </a:cubicBezTo>
                    <a:cubicBezTo>
                      <a:pt x="415" y="340"/>
                      <a:pt x="406" y="327"/>
                      <a:pt x="394" y="310"/>
                    </a:cubicBezTo>
                    <a:cubicBezTo>
                      <a:pt x="384" y="296"/>
                      <a:pt x="373" y="280"/>
                      <a:pt x="361" y="263"/>
                    </a:cubicBezTo>
                    <a:cubicBezTo>
                      <a:pt x="348" y="245"/>
                      <a:pt x="334" y="226"/>
                      <a:pt x="320" y="207"/>
                    </a:cubicBezTo>
                    <a:cubicBezTo>
                      <a:pt x="307" y="191"/>
                      <a:pt x="295" y="175"/>
                      <a:pt x="284" y="162"/>
                    </a:cubicBezTo>
                    <a:cubicBezTo>
                      <a:pt x="274" y="149"/>
                      <a:pt x="266" y="138"/>
                      <a:pt x="259" y="129"/>
                    </a:cubicBezTo>
                    <a:cubicBezTo>
                      <a:pt x="248" y="114"/>
                      <a:pt x="242" y="105"/>
                      <a:pt x="244" y="109"/>
                    </a:cubicBezTo>
                    <a:cubicBezTo>
                      <a:pt x="230" y="135"/>
                      <a:pt x="209" y="130"/>
                      <a:pt x="208" y="129"/>
                    </a:cubicBezTo>
                    <a:cubicBezTo>
                      <a:pt x="207" y="129"/>
                      <a:pt x="207" y="129"/>
                      <a:pt x="207" y="129"/>
                    </a:cubicBezTo>
                    <a:cubicBezTo>
                      <a:pt x="207" y="129"/>
                      <a:pt x="208" y="129"/>
                      <a:pt x="208" y="130"/>
                    </a:cubicBezTo>
                    <a:cubicBezTo>
                      <a:pt x="209" y="131"/>
                      <a:pt x="211" y="133"/>
                      <a:pt x="214" y="136"/>
                    </a:cubicBezTo>
                    <a:cubicBezTo>
                      <a:pt x="219" y="143"/>
                      <a:pt x="237" y="161"/>
                      <a:pt x="258" y="185"/>
                    </a:cubicBezTo>
                    <a:cubicBezTo>
                      <a:pt x="267" y="195"/>
                      <a:pt x="277" y="207"/>
                      <a:pt x="287" y="219"/>
                    </a:cubicBezTo>
                    <a:cubicBezTo>
                      <a:pt x="300" y="236"/>
                      <a:pt x="314" y="253"/>
                      <a:pt x="326" y="270"/>
                    </a:cubicBezTo>
                    <a:cubicBezTo>
                      <a:pt x="338" y="286"/>
                      <a:pt x="349" y="300"/>
                      <a:pt x="358" y="313"/>
                    </a:cubicBezTo>
                    <a:cubicBezTo>
                      <a:pt x="369" y="330"/>
                      <a:pt x="377" y="343"/>
                      <a:pt x="381" y="354"/>
                    </a:cubicBezTo>
                    <a:cubicBezTo>
                      <a:pt x="384" y="361"/>
                      <a:pt x="385" y="366"/>
                      <a:pt x="385" y="370"/>
                    </a:cubicBezTo>
                    <a:cubicBezTo>
                      <a:pt x="385" y="372"/>
                      <a:pt x="385" y="370"/>
                      <a:pt x="385" y="368"/>
                    </a:cubicBezTo>
                    <a:cubicBezTo>
                      <a:pt x="386" y="367"/>
                      <a:pt x="390" y="361"/>
                      <a:pt x="393" y="359"/>
                    </a:cubicBezTo>
                    <a:cubicBezTo>
                      <a:pt x="396" y="358"/>
                      <a:pt x="403" y="357"/>
                      <a:pt x="404" y="357"/>
                    </a:cubicBezTo>
                    <a:cubicBezTo>
                      <a:pt x="405" y="357"/>
                      <a:pt x="406" y="358"/>
                      <a:pt x="405" y="357"/>
                    </a:cubicBezTo>
                    <a:cubicBezTo>
                      <a:pt x="396" y="353"/>
                      <a:pt x="373" y="325"/>
                      <a:pt x="340" y="276"/>
                    </a:cubicBezTo>
                    <a:cubicBezTo>
                      <a:pt x="330" y="259"/>
                      <a:pt x="318" y="238"/>
                      <a:pt x="305" y="218"/>
                    </a:cubicBezTo>
                    <a:cubicBezTo>
                      <a:pt x="284" y="185"/>
                      <a:pt x="261" y="154"/>
                      <a:pt x="243" y="129"/>
                    </a:cubicBezTo>
                    <a:cubicBezTo>
                      <a:pt x="226" y="104"/>
                      <a:pt x="214" y="85"/>
                      <a:pt x="206" y="72"/>
                    </a:cubicBezTo>
                    <a:cubicBezTo>
                      <a:pt x="202" y="63"/>
                      <a:pt x="200" y="59"/>
                      <a:pt x="201" y="63"/>
                    </a:cubicBezTo>
                    <a:cubicBezTo>
                      <a:pt x="200" y="56"/>
                      <a:pt x="201" y="58"/>
                      <a:pt x="201" y="66"/>
                    </a:cubicBezTo>
                    <a:cubicBezTo>
                      <a:pt x="175" y="83"/>
                      <a:pt x="163" y="75"/>
                      <a:pt x="162" y="75"/>
                    </a:cubicBezTo>
                    <a:cubicBezTo>
                      <a:pt x="162" y="74"/>
                      <a:pt x="162" y="75"/>
                      <a:pt x="163" y="76"/>
                    </a:cubicBezTo>
                    <a:cubicBezTo>
                      <a:pt x="164" y="79"/>
                      <a:pt x="167" y="84"/>
                      <a:pt x="172" y="92"/>
                    </a:cubicBezTo>
                    <a:cubicBezTo>
                      <a:pt x="183" y="109"/>
                      <a:pt x="200" y="136"/>
                      <a:pt x="220" y="168"/>
                    </a:cubicBezTo>
                    <a:cubicBezTo>
                      <a:pt x="238" y="196"/>
                      <a:pt x="254" y="226"/>
                      <a:pt x="268" y="251"/>
                    </a:cubicBezTo>
                    <a:cubicBezTo>
                      <a:pt x="279" y="270"/>
                      <a:pt x="287" y="285"/>
                      <a:pt x="294" y="300"/>
                    </a:cubicBezTo>
                    <a:cubicBezTo>
                      <a:pt x="307" y="325"/>
                      <a:pt x="316" y="344"/>
                      <a:pt x="320" y="358"/>
                    </a:cubicBezTo>
                    <a:cubicBezTo>
                      <a:pt x="322" y="364"/>
                      <a:pt x="322" y="368"/>
                      <a:pt x="321" y="369"/>
                    </a:cubicBezTo>
                    <a:cubicBezTo>
                      <a:pt x="321" y="372"/>
                      <a:pt x="322" y="368"/>
                      <a:pt x="324" y="365"/>
                    </a:cubicBezTo>
                    <a:cubicBezTo>
                      <a:pt x="325" y="363"/>
                      <a:pt x="331" y="359"/>
                      <a:pt x="334" y="357"/>
                    </a:cubicBezTo>
                    <a:cubicBezTo>
                      <a:pt x="338" y="357"/>
                      <a:pt x="344" y="357"/>
                      <a:pt x="346" y="358"/>
                    </a:cubicBezTo>
                    <a:cubicBezTo>
                      <a:pt x="350" y="360"/>
                      <a:pt x="352" y="362"/>
                      <a:pt x="349" y="358"/>
                    </a:cubicBezTo>
                    <a:cubicBezTo>
                      <a:pt x="344" y="350"/>
                      <a:pt x="336" y="332"/>
                      <a:pt x="325" y="306"/>
                    </a:cubicBezTo>
                    <a:cubicBezTo>
                      <a:pt x="321" y="296"/>
                      <a:pt x="316" y="284"/>
                      <a:pt x="311" y="271"/>
                    </a:cubicBezTo>
                    <a:cubicBezTo>
                      <a:pt x="307" y="263"/>
                      <a:pt x="304" y="255"/>
                      <a:pt x="300" y="248"/>
                    </a:cubicBezTo>
                    <a:cubicBezTo>
                      <a:pt x="287" y="220"/>
                      <a:pt x="272" y="191"/>
                      <a:pt x="257" y="166"/>
                    </a:cubicBezTo>
                    <a:cubicBezTo>
                      <a:pt x="239" y="135"/>
                      <a:pt x="221" y="110"/>
                      <a:pt x="209" y="92"/>
                    </a:cubicBezTo>
                    <a:cubicBezTo>
                      <a:pt x="200" y="75"/>
                      <a:pt x="195" y="65"/>
                      <a:pt x="194" y="62"/>
                    </a:cubicBezTo>
                    <a:cubicBezTo>
                      <a:pt x="181" y="50"/>
                      <a:pt x="163" y="52"/>
                      <a:pt x="157" y="58"/>
                    </a:cubicBezTo>
                    <a:cubicBezTo>
                      <a:pt x="154" y="64"/>
                      <a:pt x="153" y="70"/>
                      <a:pt x="153" y="71"/>
                    </a:cubicBezTo>
                    <a:cubicBezTo>
                      <a:pt x="153" y="74"/>
                      <a:pt x="153" y="76"/>
                      <a:pt x="154" y="78"/>
                    </a:cubicBezTo>
                    <a:cubicBezTo>
                      <a:pt x="154" y="80"/>
                      <a:pt x="155" y="83"/>
                      <a:pt x="156" y="86"/>
                    </a:cubicBezTo>
                    <a:cubicBezTo>
                      <a:pt x="157" y="90"/>
                      <a:pt x="161" y="100"/>
                      <a:pt x="165" y="112"/>
                    </a:cubicBezTo>
                    <a:cubicBezTo>
                      <a:pt x="171" y="127"/>
                      <a:pt x="183" y="150"/>
                      <a:pt x="198" y="175"/>
                    </a:cubicBezTo>
                    <a:cubicBezTo>
                      <a:pt x="211" y="196"/>
                      <a:pt x="223" y="218"/>
                      <a:pt x="234" y="237"/>
                    </a:cubicBezTo>
                    <a:cubicBezTo>
                      <a:pt x="249" y="262"/>
                      <a:pt x="262" y="284"/>
                      <a:pt x="272" y="303"/>
                    </a:cubicBezTo>
                    <a:cubicBezTo>
                      <a:pt x="282" y="322"/>
                      <a:pt x="290" y="338"/>
                      <a:pt x="294" y="352"/>
                    </a:cubicBezTo>
                    <a:cubicBezTo>
                      <a:pt x="297" y="361"/>
                      <a:pt x="298" y="368"/>
                      <a:pt x="297" y="373"/>
                    </a:cubicBezTo>
                    <a:cubicBezTo>
                      <a:pt x="297" y="378"/>
                      <a:pt x="297" y="380"/>
                      <a:pt x="297" y="381"/>
                    </a:cubicBezTo>
                    <a:cubicBezTo>
                      <a:pt x="304" y="369"/>
                      <a:pt x="313" y="365"/>
                      <a:pt x="317" y="364"/>
                    </a:cubicBezTo>
                    <a:cubicBezTo>
                      <a:pt x="321" y="365"/>
                      <a:pt x="326" y="366"/>
                      <a:pt x="327" y="367"/>
                    </a:cubicBezTo>
                    <a:cubicBezTo>
                      <a:pt x="307" y="366"/>
                      <a:pt x="316" y="365"/>
                      <a:pt x="318" y="365"/>
                    </a:cubicBezTo>
                    <a:cubicBezTo>
                      <a:pt x="319" y="366"/>
                      <a:pt x="321" y="367"/>
                      <a:pt x="320" y="366"/>
                    </a:cubicBezTo>
                    <a:cubicBezTo>
                      <a:pt x="318" y="364"/>
                      <a:pt x="315" y="360"/>
                      <a:pt x="310" y="353"/>
                    </a:cubicBezTo>
                    <a:cubicBezTo>
                      <a:pt x="303" y="341"/>
                      <a:pt x="295" y="322"/>
                      <a:pt x="285" y="298"/>
                    </a:cubicBezTo>
                    <a:cubicBezTo>
                      <a:pt x="282" y="291"/>
                      <a:pt x="279" y="283"/>
                      <a:pt x="276" y="276"/>
                    </a:cubicBezTo>
                    <a:cubicBezTo>
                      <a:pt x="274" y="270"/>
                      <a:pt x="272" y="263"/>
                      <a:pt x="269" y="256"/>
                    </a:cubicBezTo>
                    <a:cubicBezTo>
                      <a:pt x="258" y="224"/>
                      <a:pt x="242" y="191"/>
                      <a:pt x="226" y="162"/>
                    </a:cubicBezTo>
                    <a:cubicBezTo>
                      <a:pt x="211" y="135"/>
                      <a:pt x="196" y="112"/>
                      <a:pt x="183" y="93"/>
                    </a:cubicBezTo>
                    <a:cubicBezTo>
                      <a:pt x="172" y="74"/>
                      <a:pt x="163" y="57"/>
                      <a:pt x="156" y="45"/>
                    </a:cubicBezTo>
                    <a:cubicBezTo>
                      <a:pt x="150" y="32"/>
                      <a:pt x="146" y="23"/>
                      <a:pt x="144" y="20"/>
                    </a:cubicBezTo>
                    <a:cubicBezTo>
                      <a:pt x="118" y="11"/>
                      <a:pt x="104" y="26"/>
                      <a:pt x="104" y="30"/>
                    </a:cubicBezTo>
                    <a:cubicBezTo>
                      <a:pt x="104" y="32"/>
                      <a:pt x="104" y="35"/>
                      <a:pt x="104" y="36"/>
                    </a:cubicBezTo>
                    <a:cubicBezTo>
                      <a:pt x="105" y="37"/>
                      <a:pt x="105" y="39"/>
                      <a:pt x="106" y="40"/>
                    </a:cubicBezTo>
                    <a:cubicBezTo>
                      <a:pt x="106" y="42"/>
                      <a:pt x="107" y="45"/>
                      <a:pt x="109" y="49"/>
                    </a:cubicBezTo>
                    <a:cubicBezTo>
                      <a:pt x="110" y="54"/>
                      <a:pt x="113" y="65"/>
                      <a:pt x="119" y="78"/>
                    </a:cubicBezTo>
                    <a:cubicBezTo>
                      <a:pt x="128" y="100"/>
                      <a:pt x="142" y="125"/>
                      <a:pt x="155" y="150"/>
                    </a:cubicBezTo>
                    <a:cubicBezTo>
                      <a:pt x="158" y="155"/>
                      <a:pt x="160" y="160"/>
                      <a:pt x="163" y="166"/>
                    </a:cubicBezTo>
                    <a:cubicBezTo>
                      <a:pt x="173" y="184"/>
                      <a:pt x="182" y="203"/>
                      <a:pt x="191" y="221"/>
                    </a:cubicBezTo>
                    <a:cubicBezTo>
                      <a:pt x="201" y="243"/>
                      <a:pt x="210" y="262"/>
                      <a:pt x="216" y="280"/>
                    </a:cubicBezTo>
                    <a:cubicBezTo>
                      <a:pt x="222" y="294"/>
                      <a:pt x="226" y="306"/>
                      <a:pt x="229" y="315"/>
                    </a:cubicBezTo>
                    <a:cubicBezTo>
                      <a:pt x="231" y="324"/>
                      <a:pt x="231" y="330"/>
                      <a:pt x="231" y="334"/>
                    </a:cubicBezTo>
                    <a:cubicBezTo>
                      <a:pt x="231" y="334"/>
                      <a:pt x="232" y="331"/>
                      <a:pt x="233" y="328"/>
                    </a:cubicBezTo>
                    <a:cubicBezTo>
                      <a:pt x="236" y="325"/>
                      <a:pt x="248" y="320"/>
                      <a:pt x="253" y="321"/>
                    </a:cubicBezTo>
                    <a:cubicBezTo>
                      <a:pt x="259" y="323"/>
                      <a:pt x="261" y="326"/>
                      <a:pt x="259" y="322"/>
                    </a:cubicBezTo>
                    <a:cubicBezTo>
                      <a:pt x="256" y="316"/>
                      <a:pt x="250" y="304"/>
                      <a:pt x="244" y="286"/>
                    </a:cubicBezTo>
                    <a:cubicBezTo>
                      <a:pt x="242" y="280"/>
                      <a:pt x="239" y="270"/>
                      <a:pt x="236" y="259"/>
                    </a:cubicBezTo>
                    <a:cubicBezTo>
                      <a:pt x="229" y="232"/>
                      <a:pt x="220" y="202"/>
                      <a:pt x="210" y="175"/>
                    </a:cubicBezTo>
                    <a:cubicBezTo>
                      <a:pt x="205" y="162"/>
                      <a:pt x="200" y="151"/>
                      <a:pt x="195" y="140"/>
                    </a:cubicBezTo>
                    <a:cubicBezTo>
                      <a:pt x="184" y="111"/>
                      <a:pt x="173" y="87"/>
                      <a:pt x="164" y="68"/>
                    </a:cubicBezTo>
                    <a:cubicBezTo>
                      <a:pt x="159" y="56"/>
                      <a:pt x="154" y="46"/>
                      <a:pt x="151" y="39"/>
                    </a:cubicBezTo>
                    <a:cubicBezTo>
                      <a:pt x="150" y="38"/>
                      <a:pt x="149" y="35"/>
                      <a:pt x="148" y="33"/>
                    </a:cubicBezTo>
                    <a:cubicBezTo>
                      <a:pt x="147" y="31"/>
                      <a:pt x="145" y="28"/>
                      <a:pt x="142" y="25"/>
                    </a:cubicBezTo>
                    <a:cubicBezTo>
                      <a:pt x="139" y="23"/>
                      <a:pt x="127" y="20"/>
                      <a:pt x="120" y="22"/>
                    </a:cubicBezTo>
                    <a:cubicBezTo>
                      <a:pt x="114" y="26"/>
                      <a:pt x="109" y="33"/>
                      <a:pt x="108" y="35"/>
                    </a:cubicBezTo>
                    <a:cubicBezTo>
                      <a:pt x="106" y="42"/>
                      <a:pt x="106" y="49"/>
                      <a:pt x="107" y="57"/>
                    </a:cubicBezTo>
                    <a:cubicBezTo>
                      <a:pt x="107" y="63"/>
                      <a:pt x="108" y="75"/>
                      <a:pt x="109" y="89"/>
                    </a:cubicBezTo>
                    <a:cubicBezTo>
                      <a:pt x="112" y="112"/>
                      <a:pt x="117" y="142"/>
                      <a:pt x="125" y="174"/>
                    </a:cubicBezTo>
                    <a:cubicBezTo>
                      <a:pt x="131" y="194"/>
                      <a:pt x="137" y="214"/>
                      <a:pt x="143" y="233"/>
                    </a:cubicBezTo>
                    <a:cubicBezTo>
                      <a:pt x="153" y="263"/>
                      <a:pt x="162" y="290"/>
                      <a:pt x="169" y="310"/>
                    </a:cubicBezTo>
                    <a:cubicBezTo>
                      <a:pt x="174" y="327"/>
                      <a:pt x="178" y="339"/>
                      <a:pt x="179" y="346"/>
                    </a:cubicBezTo>
                    <a:cubicBezTo>
                      <a:pt x="179" y="346"/>
                      <a:pt x="179" y="344"/>
                      <a:pt x="181" y="340"/>
                    </a:cubicBezTo>
                    <a:cubicBezTo>
                      <a:pt x="181" y="338"/>
                      <a:pt x="184" y="334"/>
                      <a:pt x="187" y="333"/>
                    </a:cubicBezTo>
                    <a:cubicBezTo>
                      <a:pt x="190" y="331"/>
                      <a:pt x="196" y="329"/>
                      <a:pt x="200" y="329"/>
                    </a:cubicBezTo>
                    <a:cubicBezTo>
                      <a:pt x="205" y="330"/>
                      <a:pt x="211" y="333"/>
                      <a:pt x="212" y="334"/>
                    </a:cubicBezTo>
                    <a:cubicBezTo>
                      <a:pt x="212" y="335"/>
                      <a:pt x="212" y="335"/>
                      <a:pt x="210" y="329"/>
                    </a:cubicBezTo>
                    <a:cubicBezTo>
                      <a:pt x="207" y="317"/>
                      <a:pt x="204" y="294"/>
                      <a:pt x="198" y="263"/>
                    </a:cubicBezTo>
                    <a:cubicBezTo>
                      <a:pt x="196" y="249"/>
                      <a:pt x="193" y="233"/>
                      <a:pt x="190" y="218"/>
                    </a:cubicBezTo>
                    <a:cubicBezTo>
                      <a:pt x="188" y="204"/>
                      <a:pt x="184" y="190"/>
                      <a:pt x="181" y="176"/>
                    </a:cubicBezTo>
                    <a:cubicBezTo>
                      <a:pt x="174" y="148"/>
                      <a:pt x="166" y="123"/>
                      <a:pt x="159" y="102"/>
                    </a:cubicBezTo>
                    <a:cubicBezTo>
                      <a:pt x="154" y="87"/>
                      <a:pt x="150" y="73"/>
                      <a:pt x="147" y="62"/>
                    </a:cubicBezTo>
                    <a:cubicBezTo>
                      <a:pt x="142" y="43"/>
                      <a:pt x="140" y="30"/>
                      <a:pt x="139" y="27"/>
                    </a:cubicBezTo>
                    <a:cubicBezTo>
                      <a:pt x="139" y="26"/>
                      <a:pt x="139" y="24"/>
                      <a:pt x="138" y="22"/>
                    </a:cubicBezTo>
                    <a:cubicBezTo>
                      <a:pt x="100" y="18"/>
                      <a:pt x="97" y="33"/>
                      <a:pt x="97" y="34"/>
                    </a:cubicBezTo>
                    <a:cubicBezTo>
                      <a:pt x="97" y="34"/>
                      <a:pt x="97" y="36"/>
                      <a:pt x="97" y="37"/>
                    </a:cubicBezTo>
                    <a:cubicBezTo>
                      <a:pt x="98" y="40"/>
                      <a:pt x="99" y="46"/>
                      <a:pt x="100" y="53"/>
                    </a:cubicBezTo>
                    <a:cubicBezTo>
                      <a:pt x="102" y="65"/>
                      <a:pt x="105" y="84"/>
                      <a:pt x="108" y="104"/>
                    </a:cubicBezTo>
                    <a:cubicBezTo>
                      <a:pt x="111" y="119"/>
                      <a:pt x="114" y="134"/>
                      <a:pt x="117" y="150"/>
                    </a:cubicBezTo>
                    <a:cubicBezTo>
                      <a:pt x="120" y="171"/>
                      <a:pt x="123" y="192"/>
                      <a:pt x="126" y="212"/>
                    </a:cubicBezTo>
                    <a:cubicBezTo>
                      <a:pt x="129" y="242"/>
                      <a:pt x="132" y="269"/>
                      <a:pt x="132" y="285"/>
                    </a:cubicBezTo>
                    <a:cubicBezTo>
                      <a:pt x="131" y="292"/>
                      <a:pt x="131" y="297"/>
                      <a:pt x="131" y="297"/>
                    </a:cubicBezTo>
                    <a:cubicBezTo>
                      <a:pt x="169" y="293"/>
                      <a:pt x="170" y="296"/>
                      <a:pt x="170" y="296"/>
                    </a:cubicBezTo>
                    <a:cubicBezTo>
                      <a:pt x="169" y="295"/>
                      <a:pt x="168" y="286"/>
                      <a:pt x="166" y="266"/>
                    </a:cubicBezTo>
                    <a:cubicBezTo>
                      <a:pt x="166" y="254"/>
                      <a:pt x="165" y="238"/>
                      <a:pt x="165" y="222"/>
                    </a:cubicBezTo>
                    <a:cubicBezTo>
                      <a:pt x="164" y="201"/>
                      <a:pt x="162" y="179"/>
                      <a:pt x="161" y="159"/>
                    </a:cubicBezTo>
                    <a:cubicBezTo>
                      <a:pt x="159" y="144"/>
                      <a:pt x="158" y="131"/>
                      <a:pt x="156" y="120"/>
                    </a:cubicBezTo>
                    <a:cubicBezTo>
                      <a:pt x="155" y="106"/>
                      <a:pt x="154" y="94"/>
                      <a:pt x="154" y="85"/>
                    </a:cubicBezTo>
                    <a:cubicBezTo>
                      <a:pt x="154" y="77"/>
                      <a:pt x="154" y="71"/>
                      <a:pt x="154" y="69"/>
                    </a:cubicBezTo>
                    <a:cubicBezTo>
                      <a:pt x="154" y="68"/>
                      <a:pt x="111" y="69"/>
                      <a:pt x="111" y="69"/>
                    </a:cubicBezTo>
                    <a:cubicBezTo>
                      <a:pt x="111" y="69"/>
                      <a:pt x="111" y="70"/>
                      <a:pt x="111" y="70"/>
                    </a:cubicBezTo>
                    <a:cubicBezTo>
                      <a:pt x="111" y="71"/>
                      <a:pt x="111" y="72"/>
                      <a:pt x="111" y="73"/>
                    </a:cubicBezTo>
                    <a:cubicBezTo>
                      <a:pt x="111" y="76"/>
                      <a:pt x="111" y="80"/>
                      <a:pt x="111" y="84"/>
                    </a:cubicBezTo>
                    <a:cubicBezTo>
                      <a:pt x="112" y="92"/>
                      <a:pt x="112" y="101"/>
                      <a:pt x="113" y="112"/>
                    </a:cubicBezTo>
                    <a:cubicBezTo>
                      <a:pt x="114" y="133"/>
                      <a:pt x="116" y="160"/>
                      <a:pt x="118" y="188"/>
                    </a:cubicBezTo>
                    <a:cubicBezTo>
                      <a:pt x="120" y="208"/>
                      <a:pt x="122" y="227"/>
                      <a:pt x="123" y="244"/>
                    </a:cubicBezTo>
                    <a:cubicBezTo>
                      <a:pt x="124" y="269"/>
                      <a:pt x="125" y="287"/>
                      <a:pt x="123" y="290"/>
                    </a:cubicBezTo>
                    <a:cubicBezTo>
                      <a:pt x="126" y="284"/>
                      <a:pt x="133" y="278"/>
                      <a:pt x="138" y="276"/>
                    </a:cubicBezTo>
                    <a:cubicBezTo>
                      <a:pt x="144" y="276"/>
                      <a:pt x="154" y="279"/>
                      <a:pt x="156" y="281"/>
                    </a:cubicBezTo>
                    <a:cubicBezTo>
                      <a:pt x="158" y="284"/>
                      <a:pt x="159" y="286"/>
                      <a:pt x="158" y="283"/>
                    </a:cubicBezTo>
                    <a:cubicBezTo>
                      <a:pt x="158" y="281"/>
                      <a:pt x="157" y="274"/>
                      <a:pt x="157" y="263"/>
                    </a:cubicBezTo>
                    <a:cubicBezTo>
                      <a:pt x="157" y="251"/>
                      <a:pt x="157" y="236"/>
                      <a:pt x="157" y="220"/>
                    </a:cubicBezTo>
                    <a:cubicBezTo>
                      <a:pt x="156" y="199"/>
                      <a:pt x="156" y="177"/>
                      <a:pt x="155" y="157"/>
                    </a:cubicBezTo>
                    <a:cubicBezTo>
                      <a:pt x="155" y="138"/>
                      <a:pt x="154" y="120"/>
                      <a:pt x="154" y="105"/>
                    </a:cubicBezTo>
                    <a:cubicBezTo>
                      <a:pt x="153" y="86"/>
                      <a:pt x="154" y="71"/>
                      <a:pt x="154" y="64"/>
                    </a:cubicBezTo>
                    <a:cubicBezTo>
                      <a:pt x="154" y="61"/>
                      <a:pt x="154" y="60"/>
                      <a:pt x="153" y="62"/>
                    </a:cubicBezTo>
                    <a:cubicBezTo>
                      <a:pt x="153" y="65"/>
                      <a:pt x="115" y="71"/>
                      <a:pt x="112" y="65"/>
                    </a:cubicBezTo>
                    <a:cubicBezTo>
                      <a:pt x="111" y="62"/>
                      <a:pt x="111" y="61"/>
                      <a:pt x="111" y="61"/>
                    </a:cubicBezTo>
                    <a:cubicBezTo>
                      <a:pt x="111" y="61"/>
                      <a:pt x="111" y="61"/>
                      <a:pt x="111" y="62"/>
                    </a:cubicBezTo>
                    <a:cubicBezTo>
                      <a:pt x="112" y="67"/>
                      <a:pt x="112" y="76"/>
                      <a:pt x="112" y="89"/>
                    </a:cubicBezTo>
                    <a:cubicBezTo>
                      <a:pt x="112" y="106"/>
                      <a:pt x="112" y="127"/>
                      <a:pt x="113" y="148"/>
                    </a:cubicBezTo>
                    <a:cubicBezTo>
                      <a:pt x="113" y="159"/>
                      <a:pt x="113" y="171"/>
                      <a:pt x="113" y="181"/>
                    </a:cubicBezTo>
                    <a:cubicBezTo>
                      <a:pt x="113" y="208"/>
                      <a:pt x="113" y="229"/>
                      <a:pt x="111" y="235"/>
                    </a:cubicBezTo>
                    <a:cubicBezTo>
                      <a:pt x="112" y="230"/>
                      <a:pt x="114" y="228"/>
                      <a:pt x="115" y="227"/>
                    </a:cubicBezTo>
                    <a:cubicBezTo>
                      <a:pt x="117" y="225"/>
                      <a:pt x="124" y="222"/>
                      <a:pt x="128" y="221"/>
                    </a:cubicBezTo>
                    <a:cubicBezTo>
                      <a:pt x="132" y="222"/>
                      <a:pt x="139" y="224"/>
                      <a:pt x="141" y="226"/>
                    </a:cubicBezTo>
                    <a:cubicBezTo>
                      <a:pt x="142" y="227"/>
                      <a:pt x="144" y="229"/>
                      <a:pt x="144" y="230"/>
                    </a:cubicBezTo>
                    <a:cubicBezTo>
                      <a:pt x="145" y="232"/>
                      <a:pt x="144" y="228"/>
                      <a:pt x="144" y="218"/>
                    </a:cubicBezTo>
                    <a:cubicBezTo>
                      <a:pt x="144" y="210"/>
                      <a:pt x="144" y="199"/>
                      <a:pt x="144" y="187"/>
                    </a:cubicBezTo>
                    <a:cubicBezTo>
                      <a:pt x="144" y="172"/>
                      <a:pt x="145" y="154"/>
                      <a:pt x="145" y="136"/>
                    </a:cubicBezTo>
                    <a:cubicBezTo>
                      <a:pt x="145" y="112"/>
                      <a:pt x="145" y="87"/>
                      <a:pt x="145" y="68"/>
                    </a:cubicBezTo>
                    <a:cubicBezTo>
                      <a:pt x="145" y="53"/>
                      <a:pt x="145" y="41"/>
                      <a:pt x="145" y="34"/>
                    </a:cubicBezTo>
                    <a:cubicBezTo>
                      <a:pt x="144" y="31"/>
                      <a:pt x="143" y="27"/>
                      <a:pt x="140" y="22"/>
                    </a:cubicBezTo>
                    <a:cubicBezTo>
                      <a:pt x="129" y="15"/>
                      <a:pt x="106" y="22"/>
                      <a:pt x="104" y="25"/>
                    </a:cubicBezTo>
                    <a:cubicBezTo>
                      <a:pt x="102" y="29"/>
                      <a:pt x="101" y="32"/>
                      <a:pt x="101" y="34"/>
                    </a:cubicBezTo>
                    <a:cubicBezTo>
                      <a:pt x="100" y="38"/>
                      <a:pt x="100" y="43"/>
                      <a:pt x="99" y="49"/>
                    </a:cubicBezTo>
                    <a:cubicBezTo>
                      <a:pt x="97" y="60"/>
                      <a:pt x="94" y="77"/>
                      <a:pt x="91" y="98"/>
                    </a:cubicBezTo>
                    <a:cubicBezTo>
                      <a:pt x="87" y="127"/>
                      <a:pt x="81" y="162"/>
                      <a:pt x="76" y="197"/>
                    </a:cubicBezTo>
                    <a:cubicBezTo>
                      <a:pt x="74" y="212"/>
                      <a:pt x="71" y="227"/>
                      <a:pt x="69" y="240"/>
                    </a:cubicBezTo>
                    <a:cubicBezTo>
                      <a:pt x="66" y="263"/>
                      <a:pt x="63" y="281"/>
                      <a:pt x="61" y="287"/>
                    </a:cubicBezTo>
                    <a:cubicBezTo>
                      <a:pt x="61" y="289"/>
                      <a:pt x="61" y="288"/>
                      <a:pt x="65" y="280"/>
                    </a:cubicBezTo>
                    <a:cubicBezTo>
                      <a:pt x="103" y="291"/>
                      <a:pt x="103" y="294"/>
                      <a:pt x="103" y="295"/>
                    </a:cubicBezTo>
                    <a:cubicBezTo>
                      <a:pt x="103" y="295"/>
                      <a:pt x="103" y="295"/>
                      <a:pt x="103" y="294"/>
                    </a:cubicBezTo>
                    <a:cubicBezTo>
                      <a:pt x="104" y="293"/>
                      <a:pt x="104" y="290"/>
                      <a:pt x="104" y="286"/>
                    </a:cubicBezTo>
                    <a:cubicBezTo>
                      <a:pt x="105" y="280"/>
                      <a:pt x="106" y="272"/>
                      <a:pt x="107" y="261"/>
                    </a:cubicBezTo>
                    <a:cubicBezTo>
                      <a:pt x="109" y="244"/>
                      <a:pt x="112" y="220"/>
                      <a:pt x="115" y="196"/>
                    </a:cubicBezTo>
                    <a:cubicBezTo>
                      <a:pt x="118" y="178"/>
                      <a:pt x="121" y="160"/>
                      <a:pt x="124" y="143"/>
                    </a:cubicBezTo>
                    <a:cubicBezTo>
                      <a:pt x="127" y="127"/>
                      <a:pt x="130" y="111"/>
                      <a:pt x="132" y="99"/>
                    </a:cubicBezTo>
                    <a:cubicBezTo>
                      <a:pt x="135" y="86"/>
                      <a:pt x="137" y="74"/>
                      <a:pt x="138" y="68"/>
                    </a:cubicBezTo>
                    <a:cubicBezTo>
                      <a:pt x="138" y="66"/>
                      <a:pt x="138" y="62"/>
                      <a:pt x="137" y="56"/>
                    </a:cubicBezTo>
                    <a:cubicBezTo>
                      <a:pt x="133" y="49"/>
                      <a:pt x="109" y="44"/>
                      <a:pt x="103" y="47"/>
                    </a:cubicBezTo>
                    <a:cubicBezTo>
                      <a:pt x="100" y="49"/>
                      <a:pt x="98" y="52"/>
                      <a:pt x="98" y="53"/>
                    </a:cubicBezTo>
                    <a:cubicBezTo>
                      <a:pt x="96" y="56"/>
                      <a:pt x="95" y="59"/>
                      <a:pt x="94" y="62"/>
                    </a:cubicBezTo>
                    <a:cubicBezTo>
                      <a:pt x="92" y="67"/>
                      <a:pt x="88" y="77"/>
                      <a:pt x="83" y="89"/>
                    </a:cubicBezTo>
                    <a:cubicBezTo>
                      <a:pt x="74" y="108"/>
                      <a:pt x="61" y="136"/>
                      <a:pt x="48" y="166"/>
                    </a:cubicBezTo>
                    <a:cubicBezTo>
                      <a:pt x="42" y="181"/>
                      <a:pt x="37" y="196"/>
                      <a:pt x="32" y="209"/>
                    </a:cubicBezTo>
                    <a:cubicBezTo>
                      <a:pt x="24" y="230"/>
                      <a:pt x="17" y="247"/>
                      <a:pt x="13" y="260"/>
                    </a:cubicBezTo>
                    <a:cubicBezTo>
                      <a:pt x="10" y="268"/>
                      <a:pt x="7" y="274"/>
                      <a:pt x="5" y="278"/>
                    </a:cubicBezTo>
                    <a:cubicBezTo>
                      <a:pt x="4" y="280"/>
                      <a:pt x="4" y="280"/>
                      <a:pt x="4" y="280"/>
                    </a:cubicBezTo>
                    <a:cubicBezTo>
                      <a:pt x="4" y="281"/>
                      <a:pt x="4" y="281"/>
                      <a:pt x="4" y="280"/>
                    </a:cubicBezTo>
                    <a:cubicBezTo>
                      <a:pt x="6" y="277"/>
                      <a:pt x="45" y="295"/>
                      <a:pt x="45" y="295"/>
                    </a:cubicBezTo>
                    <a:cubicBezTo>
                      <a:pt x="45" y="295"/>
                      <a:pt x="45" y="294"/>
                      <a:pt x="45" y="292"/>
                    </a:cubicBezTo>
                    <a:cubicBezTo>
                      <a:pt x="47" y="288"/>
                      <a:pt x="48" y="282"/>
                      <a:pt x="51" y="275"/>
                    </a:cubicBezTo>
                    <a:cubicBezTo>
                      <a:pt x="55" y="261"/>
                      <a:pt x="60" y="243"/>
                      <a:pt x="65" y="223"/>
                    </a:cubicBezTo>
                    <a:cubicBezTo>
                      <a:pt x="69" y="210"/>
                      <a:pt x="72" y="197"/>
                      <a:pt x="76" y="184"/>
                    </a:cubicBezTo>
                    <a:cubicBezTo>
                      <a:pt x="81" y="170"/>
                      <a:pt x="86" y="155"/>
                      <a:pt x="91" y="140"/>
                    </a:cubicBezTo>
                    <a:cubicBezTo>
                      <a:pt x="96" y="128"/>
                      <a:pt x="100" y="115"/>
                      <a:pt x="104" y="104"/>
                    </a:cubicBezTo>
                    <a:cubicBezTo>
                      <a:pt x="108" y="91"/>
                      <a:pt x="111" y="80"/>
                      <a:pt x="115" y="69"/>
                    </a:cubicBezTo>
                    <a:cubicBezTo>
                      <a:pt x="120" y="52"/>
                      <a:pt x="125" y="38"/>
                      <a:pt x="128" y="33"/>
                    </a:cubicBezTo>
                    <a:cubicBezTo>
                      <a:pt x="127" y="34"/>
                      <a:pt x="124" y="38"/>
                      <a:pt x="117" y="42"/>
                    </a:cubicBezTo>
                    <a:cubicBezTo>
                      <a:pt x="114" y="43"/>
                      <a:pt x="106" y="42"/>
                      <a:pt x="102" y="41"/>
                    </a:cubicBezTo>
                    <a:cubicBezTo>
                      <a:pt x="99" y="39"/>
                      <a:pt x="95" y="35"/>
                      <a:pt x="93" y="33"/>
                    </a:cubicBezTo>
                    <a:cubicBezTo>
                      <a:pt x="92" y="30"/>
                      <a:pt x="91" y="26"/>
                      <a:pt x="90" y="25"/>
                    </a:cubicBezTo>
                    <a:cubicBezTo>
                      <a:pt x="91" y="26"/>
                      <a:pt x="88" y="42"/>
                      <a:pt x="82" y="68"/>
                    </a:cubicBezTo>
                    <a:cubicBezTo>
                      <a:pt x="78" y="84"/>
                      <a:pt x="73" y="103"/>
                      <a:pt x="68" y="122"/>
                    </a:cubicBezTo>
                    <a:cubicBezTo>
                      <a:pt x="62" y="141"/>
                      <a:pt x="56" y="160"/>
                      <a:pt x="50" y="180"/>
                    </a:cubicBezTo>
                    <a:cubicBezTo>
                      <a:pt x="43" y="205"/>
                      <a:pt x="36" y="229"/>
                      <a:pt x="30" y="248"/>
                    </a:cubicBezTo>
                    <a:cubicBezTo>
                      <a:pt x="27" y="259"/>
                      <a:pt x="23" y="269"/>
                      <a:pt x="21" y="278"/>
                    </a:cubicBezTo>
                    <a:cubicBezTo>
                      <a:pt x="18" y="286"/>
                      <a:pt x="15" y="293"/>
                      <a:pt x="14" y="297"/>
                    </a:cubicBezTo>
                    <a:cubicBezTo>
                      <a:pt x="12" y="303"/>
                      <a:pt x="12" y="305"/>
                      <a:pt x="11" y="307"/>
                    </a:cubicBezTo>
                    <a:cubicBezTo>
                      <a:pt x="53" y="317"/>
                      <a:pt x="53" y="316"/>
                      <a:pt x="54" y="314"/>
                    </a:cubicBezTo>
                    <a:cubicBezTo>
                      <a:pt x="54" y="313"/>
                      <a:pt x="58" y="301"/>
                      <a:pt x="63" y="285"/>
                    </a:cubicBezTo>
                    <a:cubicBezTo>
                      <a:pt x="67" y="273"/>
                      <a:pt x="72" y="258"/>
                      <a:pt x="77" y="241"/>
                    </a:cubicBezTo>
                    <a:cubicBezTo>
                      <a:pt x="82" y="223"/>
                      <a:pt x="86" y="205"/>
                      <a:pt x="91" y="189"/>
                    </a:cubicBezTo>
                    <a:cubicBezTo>
                      <a:pt x="97" y="170"/>
                      <a:pt x="102" y="154"/>
                      <a:pt x="106" y="141"/>
                    </a:cubicBezTo>
                    <a:cubicBezTo>
                      <a:pt x="109" y="133"/>
                      <a:pt x="112" y="126"/>
                      <a:pt x="114" y="121"/>
                    </a:cubicBezTo>
                    <a:cubicBezTo>
                      <a:pt x="115" y="119"/>
                      <a:pt x="115" y="119"/>
                      <a:pt x="114" y="120"/>
                    </a:cubicBezTo>
                    <a:cubicBezTo>
                      <a:pt x="114" y="120"/>
                      <a:pt x="113" y="121"/>
                      <a:pt x="113" y="123"/>
                    </a:cubicBezTo>
                    <a:cubicBezTo>
                      <a:pt x="111" y="124"/>
                      <a:pt x="101" y="130"/>
                      <a:pt x="87" y="129"/>
                    </a:cubicBezTo>
                    <a:cubicBezTo>
                      <a:pt x="78" y="122"/>
                      <a:pt x="74" y="113"/>
                      <a:pt x="74" y="111"/>
                    </a:cubicBezTo>
                    <a:cubicBezTo>
                      <a:pt x="74" y="110"/>
                      <a:pt x="74" y="109"/>
                      <a:pt x="74" y="108"/>
                    </a:cubicBezTo>
                    <a:cubicBezTo>
                      <a:pt x="74" y="109"/>
                      <a:pt x="74" y="111"/>
                      <a:pt x="73" y="116"/>
                    </a:cubicBezTo>
                    <a:cubicBezTo>
                      <a:pt x="71" y="124"/>
                      <a:pt x="68" y="138"/>
                      <a:pt x="64" y="156"/>
                    </a:cubicBezTo>
                    <a:cubicBezTo>
                      <a:pt x="60" y="171"/>
                      <a:pt x="57" y="190"/>
                      <a:pt x="54" y="208"/>
                    </a:cubicBezTo>
                    <a:cubicBezTo>
                      <a:pt x="50" y="226"/>
                      <a:pt x="47" y="244"/>
                      <a:pt x="45" y="260"/>
                    </a:cubicBezTo>
                    <a:cubicBezTo>
                      <a:pt x="42" y="275"/>
                      <a:pt x="40" y="288"/>
                      <a:pt x="37" y="300"/>
                    </a:cubicBezTo>
                    <a:cubicBezTo>
                      <a:pt x="35" y="316"/>
                      <a:pt x="33" y="332"/>
                      <a:pt x="32" y="344"/>
                    </a:cubicBezTo>
                    <a:cubicBezTo>
                      <a:pt x="31" y="352"/>
                      <a:pt x="31" y="360"/>
                      <a:pt x="32" y="366"/>
                    </a:cubicBezTo>
                    <a:cubicBezTo>
                      <a:pt x="35" y="374"/>
                      <a:pt x="40" y="380"/>
                      <a:pt x="44" y="384"/>
                    </a:cubicBezTo>
                    <a:cubicBezTo>
                      <a:pt x="50" y="386"/>
                      <a:pt x="60" y="387"/>
                      <a:pt x="65" y="385"/>
                    </a:cubicBezTo>
                    <a:cubicBezTo>
                      <a:pt x="71" y="382"/>
                      <a:pt x="77" y="377"/>
                      <a:pt x="80" y="373"/>
                    </a:cubicBezTo>
                    <a:cubicBezTo>
                      <a:pt x="83" y="368"/>
                      <a:pt x="86" y="363"/>
                      <a:pt x="88" y="358"/>
                    </a:cubicBezTo>
                    <a:cubicBezTo>
                      <a:pt x="92" y="349"/>
                      <a:pt x="96" y="338"/>
                      <a:pt x="98" y="330"/>
                    </a:cubicBezTo>
                    <a:cubicBezTo>
                      <a:pt x="100" y="326"/>
                      <a:pt x="101" y="322"/>
                      <a:pt x="103" y="318"/>
                    </a:cubicBezTo>
                    <a:cubicBezTo>
                      <a:pt x="105" y="313"/>
                      <a:pt x="107" y="307"/>
                      <a:pt x="108" y="303"/>
                    </a:cubicBezTo>
                    <a:cubicBezTo>
                      <a:pt x="109" y="301"/>
                      <a:pt x="110" y="297"/>
                      <a:pt x="111" y="295"/>
                    </a:cubicBezTo>
                    <a:cubicBezTo>
                      <a:pt x="111" y="293"/>
                      <a:pt x="111" y="288"/>
                      <a:pt x="110" y="282"/>
                    </a:cubicBezTo>
                    <a:cubicBezTo>
                      <a:pt x="107" y="277"/>
                      <a:pt x="93" y="268"/>
                      <a:pt x="85" y="268"/>
                    </a:cubicBezTo>
                    <a:cubicBezTo>
                      <a:pt x="81" y="270"/>
                      <a:pt x="76" y="272"/>
                      <a:pt x="75" y="274"/>
                    </a:cubicBezTo>
                    <a:lnTo>
                      <a:pt x="75" y="274"/>
                    </a:lnTo>
                    <a:cubicBezTo>
                      <a:pt x="66" y="282"/>
                      <a:pt x="65" y="295"/>
                      <a:pt x="73" y="304"/>
                    </a:cubicBezTo>
                    <a:lnTo>
                      <a:pt x="73" y="304"/>
                    </a:lnTo>
                    <a:cubicBezTo>
                      <a:pt x="82" y="313"/>
                      <a:pt x="95" y="313"/>
                      <a:pt x="104" y="30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
              <p:cNvSpPr/>
              <p:nvPr/>
            </p:nvSpPr>
            <p:spPr>
              <a:xfrm>
                <a:off x="3599" y="2129"/>
                <a:ext cx="334" cy="276"/>
              </a:xfrm>
              <a:custGeom>
                <a:avLst/>
                <a:gdLst/>
                <a:ahLst/>
                <a:cxnLst/>
                <a:rect l="l" t="t" r="r" b="b"/>
                <a:pathLst>
                  <a:path w="341" h="374" extrusionOk="0">
                    <a:moveTo>
                      <a:pt x="141" y="158"/>
                    </a:moveTo>
                    <a:lnTo>
                      <a:pt x="141" y="158"/>
                    </a:lnTo>
                    <a:cubicBezTo>
                      <a:pt x="143" y="155"/>
                      <a:pt x="152" y="145"/>
                      <a:pt x="164" y="130"/>
                    </a:cubicBezTo>
                    <a:lnTo>
                      <a:pt x="164" y="130"/>
                    </a:lnTo>
                    <a:cubicBezTo>
                      <a:pt x="172" y="121"/>
                      <a:pt x="171" y="108"/>
                      <a:pt x="162" y="100"/>
                    </a:cubicBezTo>
                    <a:lnTo>
                      <a:pt x="162" y="100"/>
                    </a:lnTo>
                    <a:cubicBezTo>
                      <a:pt x="153" y="92"/>
                      <a:pt x="139" y="93"/>
                      <a:pt x="132" y="102"/>
                    </a:cubicBezTo>
                    <a:lnTo>
                      <a:pt x="132" y="102"/>
                    </a:lnTo>
                    <a:cubicBezTo>
                      <a:pt x="124" y="111"/>
                      <a:pt x="125" y="125"/>
                      <a:pt x="134" y="132"/>
                    </a:cubicBezTo>
                    <a:lnTo>
                      <a:pt x="134" y="132"/>
                    </a:lnTo>
                    <a:cubicBezTo>
                      <a:pt x="143" y="140"/>
                      <a:pt x="156" y="139"/>
                      <a:pt x="164" y="130"/>
                    </a:cubicBezTo>
                    <a:cubicBezTo>
                      <a:pt x="171" y="122"/>
                      <a:pt x="178" y="114"/>
                      <a:pt x="186" y="105"/>
                    </a:cubicBezTo>
                    <a:lnTo>
                      <a:pt x="186" y="105"/>
                    </a:lnTo>
                    <a:cubicBezTo>
                      <a:pt x="194" y="96"/>
                      <a:pt x="193" y="82"/>
                      <a:pt x="184" y="75"/>
                    </a:cubicBezTo>
                    <a:lnTo>
                      <a:pt x="184" y="75"/>
                    </a:lnTo>
                    <a:cubicBezTo>
                      <a:pt x="175" y="67"/>
                      <a:pt x="162" y="68"/>
                      <a:pt x="154" y="76"/>
                    </a:cubicBezTo>
                    <a:lnTo>
                      <a:pt x="154" y="76"/>
                    </a:lnTo>
                    <a:cubicBezTo>
                      <a:pt x="146" y="85"/>
                      <a:pt x="147" y="99"/>
                      <a:pt x="156" y="107"/>
                    </a:cubicBezTo>
                    <a:lnTo>
                      <a:pt x="156" y="107"/>
                    </a:lnTo>
                    <a:cubicBezTo>
                      <a:pt x="164" y="114"/>
                      <a:pt x="178" y="114"/>
                      <a:pt x="186" y="105"/>
                    </a:cubicBezTo>
                    <a:cubicBezTo>
                      <a:pt x="200" y="90"/>
                      <a:pt x="216" y="74"/>
                      <a:pt x="227" y="63"/>
                    </a:cubicBezTo>
                    <a:lnTo>
                      <a:pt x="227" y="63"/>
                    </a:lnTo>
                    <a:cubicBezTo>
                      <a:pt x="236" y="55"/>
                      <a:pt x="236" y="42"/>
                      <a:pt x="228" y="33"/>
                    </a:cubicBezTo>
                    <a:lnTo>
                      <a:pt x="228" y="33"/>
                    </a:lnTo>
                    <a:cubicBezTo>
                      <a:pt x="220" y="24"/>
                      <a:pt x="206" y="24"/>
                      <a:pt x="198" y="32"/>
                    </a:cubicBezTo>
                    <a:lnTo>
                      <a:pt x="198" y="32"/>
                    </a:lnTo>
                    <a:cubicBezTo>
                      <a:pt x="189" y="40"/>
                      <a:pt x="189" y="54"/>
                      <a:pt x="197" y="62"/>
                    </a:cubicBezTo>
                    <a:lnTo>
                      <a:pt x="197" y="62"/>
                    </a:lnTo>
                    <a:cubicBezTo>
                      <a:pt x="205" y="71"/>
                      <a:pt x="218" y="71"/>
                      <a:pt x="227" y="63"/>
                    </a:cubicBezTo>
                    <a:cubicBezTo>
                      <a:pt x="232" y="59"/>
                      <a:pt x="235" y="57"/>
                      <a:pt x="236" y="57"/>
                    </a:cubicBezTo>
                    <a:cubicBezTo>
                      <a:pt x="235" y="57"/>
                      <a:pt x="234" y="57"/>
                      <a:pt x="232" y="58"/>
                    </a:cubicBezTo>
                    <a:cubicBezTo>
                      <a:pt x="230" y="58"/>
                      <a:pt x="217" y="56"/>
                      <a:pt x="208" y="49"/>
                    </a:cubicBezTo>
                    <a:cubicBezTo>
                      <a:pt x="206" y="39"/>
                      <a:pt x="207" y="31"/>
                      <a:pt x="207" y="29"/>
                    </a:cubicBezTo>
                    <a:cubicBezTo>
                      <a:pt x="208" y="28"/>
                      <a:pt x="208" y="27"/>
                      <a:pt x="208" y="27"/>
                    </a:cubicBezTo>
                    <a:cubicBezTo>
                      <a:pt x="205" y="31"/>
                      <a:pt x="194" y="42"/>
                      <a:pt x="178" y="57"/>
                    </a:cubicBezTo>
                    <a:cubicBezTo>
                      <a:pt x="170" y="65"/>
                      <a:pt x="163" y="72"/>
                      <a:pt x="156" y="81"/>
                    </a:cubicBezTo>
                    <a:cubicBezTo>
                      <a:pt x="137" y="103"/>
                      <a:pt x="116" y="131"/>
                      <a:pt x="96" y="159"/>
                    </a:cubicBezTo>
                    <a:cubicBezTo>
                      <a:pt x="89" y="169"/>
                      <a:pt x="82" y="179"/>
                      <a:pt x="75" y="190"/>
                    </a:cubicBezTo>
                    <a:cubicBezTo>
                      <a:pt x="63" y="207"/>
                      <a:pt x="52" y="224"/>
                      <a:pt x="42" y="240"/>
                    </a:cubicBezTo>
                    <a:cubicBezTo>
                      <a:pt x="27" y="265"/>
                      <a:pt x="17" y="287"/>
                      <a:pt x="13" y="301"/>
                    </a:cubicBezTo>
                    <a:cubicBezTo>
                      <a:pt x="12" y="306"/>
                      <a:pt x="12" y="313"/>
                      <a:pt x="13" y="318"/>
                    </a:cubicBezTo>
                    <a:cubicBezTo>
                      <a:pt x="15" y="321"/>
                      <a:pt x="18" y="327"/>
                      <a:pt x="21" y="330"/>
                    </a:cubicBezTo>
                    <a:cubicBezTo>
                      <a:pt x="24" y="332"/>
                      <a:pt x="32" y="335"/>
                      <a:pt x="35" y="336"/>
                    </a:cubicBezTo>
                    <a:cubicBezTo>
                      <a:pt x="46" y="335"/>
                      <a:pt x="57" y="329"/>
                      <a:pt x="64" y="322"/>
                    </a:cubicBezTo>
                    <a:cubicBezTo>
                      <a:pt x="74" y="311"/>
                      <a:pt x="86" y="298"/>
                      <a:pt x="98" y="283"/>
                    </a:cubicBezTo>
                    <a:cubicBezTo>
                      <a:pt x="113" y="264"/>
                      <a:pt x="132" y="242"/>
                      <a:pt x="150" y="221"/>
                    </a:cubicBezTo>
                    <a:cubicBezTo>
                      <a:pt x="154" y="217"/>
                      <a:pt x="158" y="212"/>
                      <a:pt x="163" y="208"/>
                    </a:cubicBezTo>
                    <a:cubicBezTo>
                      <a:pt x="183" y="186"/>
                      <a:pt x="205" y="164"/>
                      <a:pt x="222" y="145"/>
                    </a:cubicBezTo>
                    <a:cubicBezTo>
                      <a:pt x="235" y="131"/>
                      <a:pt x="246" y="119"/>
                      <a:pt x="253" y="110"/>
                    </a:cubicBezTo>
                    <a:cubicBezTo>
                      <a:pt x="261" y="102"/>
                      <a:pt x="267" y="94"/>
                      <a:pt x="271" y="88"/>
                    </a:cubicBezTo>
                    <a:cubicBezTo>
                      <a:pt x="275" y="82"/>
                      <a:pt x="279" y="76"/>
                      <a:pt x="281" y="70"/>
                    </a:cubicBezTo>
                    <a:cubicBezTo>
                      <a:pt x="282" y="69"/>
                      <a:pt x="282" y="65"/>
                      <a:pt x="282" y="62"/>
                    </a:cubicBezTo>
                    <a:cubicBezTo>
                      <a:pt x="282" y="59"/>
                      <a:pt x="280" y="52"/>
                      <a:pt x="278" y="48"/>
                    </a:cubicBezTo>
                    <a:cubicBezTo>
                      <a:pt x="275" y="45"/>
                      <a:pt x="268" y="40"/>
                      <a:pt x="264" y="39"/>
                    </a:cubicBezTo>
                    <a:cubicBezTo>
                      <a:pt x="261" y="39"/>
                      <a:pt x="257" y="39"/>
                      <a:pt x="255" y="39"/>
                    </a:cubicBezTo>
                    <a:cubicBezTo>
                      <a:pt x="247" y="40"/>
                      <a:pt x="232" y="47"/>
                      <a:pt x="216" y="58"/>
                    </a:cubicBezTo>
                    <a:cubicBezTo>
                      <a:pt x="204" y="67"/>
                      <a:pt x="190" y="80"/>
                      <a:pt x="176" y="94"/>
                    </a:cubicBezTo>
                    <a:cubicBezTo>
                      <a:pt x="152" y="119"/>
                      <a:pt x="127" y="148"/>
                      <a:pt x="104" y="174"/>
                    </a:cubicBezTo>
                    <a:cubicBezTo>
                      <a:pt x="96" y="183"/>
                      <a:pt x="88" y="192"/>
                      <a:pt x="80" y="201"/>
                    </a:cubicBezTo>
                    <a:cubicBezTo>
                      <a:pt x="67" y="216"/>
                      <a:pt x="54" y="231"/>
                      <a:pt x="43" y="244"/>
                    </a:cubicBezTo>
                    <a:cubicBezTo>
                      <a:pt x="22" y="269"/>
                      <a:pt x="9" y="287"/>
                      <a:pt x="4" y="295"/>
                    </a:cubicBezTo>
                    <a:cubicBezTo>
                      <a:pt x="3" y="297"/>
                      <a:pt x="1" y="301"/>
                      <a:pt x="0" y="310"/>
                    </a:cubicBezTo>
                    <a:cubicBezTo>
                      <a:pt x="1" y="316"/>
                      <a:pt x="15" y="329"/>
                      <a:pt x="23" y="330"/>
                    </a:cubicBezTo>
                    <a:cubicBezTo>
                      <a:pt x="28" y="329"/>
                      <a:pt x="33" y="327"/>
                      <a:pt x="34" y="326"/>
                    </a:cubicBezTo>
                    <a:cubicBezTo>
                      <a:pt x="36" y="325"/>
                      <a:pt x="38" y="323"/>
                      <a:pt x="39" y="322"/>
                    </a:cubicBezTo>
                    <a:cubicBezTo>
                      <a:pt x="43" y="318"/>
                      <a:pt x="50" y="309"/>
                      <a:pt x="61" y="296"/>
                    </a:cubicBezTo>
                    <a:cubicBezTo>
                      <a:pt x="67" y="289"/>
                      <a:pt x="73" y="280"/>
                      <a:pt x="81" y="270"/>
                    </a:cubicBezTo>
                    <a:cubicBezTo>
                      <a:pt x="85" y="265"/>
                      <a:pt x="89" y="259"/>
                      <a:pt x="94" y="254"/>
                    </a:cubicBezTo>
                    <a:cubicBezTo>
                      <a:pt x="109" y="235"/>
                      <a:pt x="126" y="214"/>
                      <a:pt x="144" y="192"/>
                    </a:cubicBezTo>
                    <a:cubicBezTo>
                      <a:pt x="157" y="174"/>
                      <a:pt x="172" y="155"/>
                      <a:pt x="186" y="136"/>
                    </a:cubicBezTo>
                    <a:cubicBezTo>
                      <a:pt x="203" y="115"/>
                      <a:pt x="218" y="96"/>
                      <a:pt x="228" y="86"/>
                    </a:cubicBezTo>
                    <a:cubicBezTo>
                      <a:pt x="244" y="67"/>
                      <a:pt x="253" y="55"/>
                      <a:pt x="257" y="49"/>
                    </a:cubicBezTo>
                    <a:cubicBezTo>
                      <a:pt x="257" y="48"/>
                      <a:pt x="258" y="45"/>
                      <a:pt x="258" y="43"/>
                    </a:cubicBezTo>
                    <a:cubicBezTo>
                      <a:pt x="259" y="40"/>
                      <a:pt x="255" y="27"/>
                      <a:pt x="247" y="20"/>
                    </a:cubicBezTo>
                    <a:cubicBezTo>
                      <a:pt x="239" y="18"/>
                      <a:pt x="230" y="19"/>
                      <a:pt x="227" y="20"/>
                    </a:cubicBezTo>
                    <a:cubicBezTo>
                      <a:pt x="226" y="21"/>
                      <a:pt x="224" y="22"/>
                      <a:pt x="223" y="23"/>
                    </a:cubicBezTo>
                    <a:cubicBezTo>
                      <a:pt x="221" y="25"/>
                      <a:pt x="218" y="27"/>
                      <a:pt x="215" y="31"/>
                    </a:cubicBezTo>
                    <a:cubicBezTo>
                      <a:pt x="203" y="44"/>
                      <a:pt x="182" y="69"/>
                      <a:pt x="160" y="99"/>
                    </a:cubicBezTo>
                    <a:cubicBezTo>
                      <a:pt x="147" y="119"/>
                      <a:pt x="135" y="139"/>
                      <a:pt x="122" y="159"/>
                    </a:cubicBezTo>
                    <a:cubicBezTo>
                      <a:pt x="106" y="184"/>
                      <a:pt x="90" y="209"/>
                      <a:pt x="75" y="233"/>
                    </a:cubicBezTo>
                    <a:cubicBezTo>
                      <a:pt x="67" y="246"/>
                      <a:pt x="58" y="260"/>
                      <a:pt x="50" y="274"/>
                    </a:cubicBezTo>
                    <a:cubicBezTo>
                      <a:pt x="41" y="290"/>
                      <a:pt x="32" y="305"/>
                      <a:pt x="26" y="317"/>
                    </a:cubicBezTo>
                    <a:cubicBezTo>
                      <a:pt x="21" y="324"/>
                      <a:pt x="18" y="330"/>
                      <a:pt x="15" y="335"/>
                    </a:cubicBezTo>
                    <a:cubicBezTo>
                      <a:pt x="14" y="338"/>
                      <a:pt x="13" y="342"/>
                      <a:pt x="12" y="345"/>
                    </a:cubicBezTo>
                    <a:cubicBezTo>
                      <a:pt x="12" y="347"/>
                      <a:pt x="11" y="351"/>
                      <a:pt x="12" y="353"/>
                    </a:cubicBezTo>
                    <a:cubicBezTo>
                      <a:pt x="12" y="357"/>
                      <a:pt x="15" y="364"/>
                      <a:pt x="19" y="368"/>
                    </a:cubicBezTo>
                    <a:cubicBezTo>
                      <a:pt x="33" y="374"/>
                      <a:pt x="43" y="373"/>
                      <a:pt x="48" y="371"/>
                    </a:cubicBezTo>
                    <a:cubicBezTo>
                      <a:pt x="53" y="369"/>
                      <a:pt x="59" y="365"/>
                      <a:pt x="65" y="362"/>
                    </a:cubicBezTo>
                    <a:cubicBezTo>
                      <a:pt x="81" y="347"/>
                      <a:pt x="102" y="323"/>
                      <a:pt x="124" y="294"/>
                    </a:cubicBezTo>
                    <a:cubicBezTo>
                      <a:pt x="137" y="276"/>
                      <a:pt x="151" y="256"/>
                      <a:pt x="165" y="237"/>
                    </a:cubicBezTo>
                    <a:cubicBezTo>
                      <a:pt x="179" y="218"/>
                      <a:pt x="195" y="199"/>
                      <a:pt x="210" y="180"/>
                    </a:cubicBezTo>
                    <a:cubicBezTo>
                      <a:pt x="229" y="154"/>
                      <a:pt x="248" y="130"/>
                      <a:pt x="263" y="112"/>
                    </a:cubicBezTo>
                    <a:cubicBezTo>
                      <a:pt x="272" y="99"/>
                      <a:pt x="280" y="90"/>
                      <a:pt x="286" y="83"/>
                    </a:cubicBezTo>
                    <a:cubicBezTo>
                      <a:pt x="292" y="75"/>
                      <a:pt x="296" y="69"/>
                      <a:pt x="299" y="64"/>
                    </a:cubicBezTo>
                    <a:cubicBezTo>
                      <a:pt x="297" y="69"/>
                      <a:pt x="297" y="68"/>
                      <a:pt x="297" y="67"/>
                    </a:cubicBezTo>
                    <a:cubicBezTo>
                      <a:pt x="298" y="67"/>
                      <a:pt x="298" y="66"/>
                      <a:pt x="298" y="66"/>
                    </a:cubicBezTo>
                    <a:cubicBezTo>
                      <a:pt x="299" y="66"/>
                      <a:pt x="299" y="65"/>
                      <a:pt x="300" y="64"/>
                    </a:cubicBezTo>
                    <a:cubicBezTo>
                      <a:pt x="300" y="62"/>
                      <a:pt x="302" y="52"/>
                      <a:pt x="295" y="38"/>
                    </a:cubicBezTo>
                    <a:cubicBezTo>
                      <a:pt x="263" y="41"/>
                      <a:pt x="259" y="46"/>
                      <a:pt x="253" y="52"/>
                    </a:cubicBezTo>
                    <a:cubicBezTo>
                      <a:pt x="244" y="64"/>
                      <a:pt x="230" y="82"/>
                      <a:pt x="216" y="101"/>
                    </a:cubicBezTo>
                    <a:cubicBezTo>
                      <a:pt x="205" y="117"/>
                      <a:pt x="195" y="133"/>
                      <a:pt x="184" y="148"/>
                    </a:cubicBezTo>
                    <a:cubicBezTo>
                      <a:pt x="167" y="173"/>
                      <a:pt x="150" y="196"/>
                      <a:pt x="136" y="219"/>
                    </a:cubicBezTo>
                    <a:cubicBezTo>
                      <a:pt x="124" y="238"/>
                      <a:pt x="114" y="257"/>
                      <a:pt x="107" y="271"/>
                    </a:cubicBezTo>
                    <a:cubicBezTo>
                      <a:pt x="104" y="277"/>
                      <a:pt x="102" y="283"/>
                      <a:pt x="100" y="287"/>
                    </a:cubicBezTo>
                    <a:cubicBezTo>
                      <a:pt x="99" y="289"/>
                      <a:pt x="98" y="293"/>
                      <a:pt x="98" y="296"/>
                    </a:cubicBezTo>
                    <a:cubicBezTo>
                      <a:pt x="98" y="299"/>
                      <a:pt x="100" y="308"/>
                      <a:pt x="103" y="314"/>
                    </a:cubicBezTo>
                    <a:cubicBezTo>
                      <a:pt x="104" y="315"/>
                      <a:pt x="110" y="320"/>
                      <a:pt x="114" y="321"/>
                    </a:cubicBezTo>
                    <a:cubicBezTo>
                      <a:pt x="118" y="322"/>
                      <a:pt x="124" y="323"/>
                      <a:pt x="127" y="322"/>
                    </a:cubicBezTo>
                    <a:cubicBezTo>
                      <a:pt x="132" y="321"/>
                      <a:pt x="139" y="318"/>
                      <a:pt x="142" y="315"/>
                    </a:cubicBezTo>
                    <a:cubicBezTo>
                      <a:pt x="151" y="307"/>
                      <a:pt x="158" y="298"/>
                      <a:pt x="166" y="287"/>
                    </a:cubicBezTo>
                    <a:cubicBezTo>
                      <a:pt x="179" y="271"/>
                      <a:pt x="196" y="248"/>
                      <a:pt x="213" y="225"/>
                    </a:cubicBezTo>
                    <a:cubicBezTo>
                      <a:pt x="230" y="201"/>
                      <a:pt x="248" y="175"/>
                      <a:pt x="264" y="152"/>
                    </a:cubicBezTo>
                    <a:cubicBezTo>
                      <a:pt x="276" y="132"/>
                      <a:pt x="287" y="114"/>
                      <a:pt x="296" y="100"/>
                    </a:cubicBezTo>
                    <a:cubicBezTo>
                      <a:pt x="307" y="84"/>
                      <a:pt x="316" y="72"/>
                      <a:pt x="319" y="68"/>
                    </a:cubicBezTo>
                    <a:cubicBezTo>
                      <a:pt x="319" y="68"/>
                      <a:pt x="320" y="66"/>
                      <a:pt x="321" y="63"/>
                    </a:cubicBezTo>
                    <a:lnTo>
                      <a:pt x="321" y="63"/>
                    </a:lnTo>
                    <a:cubicBezTo>
                      <a:pt x="325" y="52"/>
                      <a:pt x="320" y="40"/>
                      <a:pt x="309" y="35"/>
                    </a:cubicBezTo>
                    <a:lnTo>
                      <a:pt x="309" y="35"/>
                    </a:lnTo>
                    <a:cubicBezTo>
                      <a:pt x="298" y="31"/>
                      <a:pt x="286" y="36"/>
                      <a:pt x="281" y="47"/>
                    </a:cubicBezTo>
                    <a:lnTo>
                      <a:pt x="281" y="47"/>
                    </a:lnTo>
                    <a:cubicBezTo>
                      <a:pt x="277" y="58"/>
                      <a:pt x="282" y="71"/>
                      <a:pt x="293" y="75"/>
                    </a:cubicBezTo>
                    <a:lnTo>
                      <a:pt x="293" y="75"/>
                    </a:lnTo>
                    <a:cubicBezTo>
                      <a:pt x="304" y="80"/>
                      <a:pt x="317" y="74"/>
                      <a:pt x="321" y="63"/>
                    </a:cubicBezTo>
                    <a:cubicBezTo>
                      <a:pt x="284" y="42"/>
                      <a:pt x="280" y="47"/>
                      <a:pt x="275" y="53"/>
                    </a:cubicBezTo>
                    <a:cubicBezTo>
                      <a:pt x="269" y="62"/>
                      <a:pt x="262" y="74"/>
                      <a:pt x="254" y="88"/>
                    </a:cubicBezTo>
                    <a:cubicBezTo>
                      <a:pt x="244" y="106"/>
                      <a:pt x="233" y="128"/>
                      <a:pt x="223" y="149"/>
                    </a:cubicBezTo>
                    <a:cubicBezTo>
                      <a:pt x="206" y="180"/>
                      <a:pt x="188" y="211"/>
                      <a:pt x="174" y="237"/>
                    </a:cubicBezTo>
                    <a:cubicBezTo>
                      <a:pt x="167" y="250"/>
                      <a:pt x="162" y="261"/>
                      <a:pt x="158" y="269"/>
                    </a:cubicBezTo>
                    <a:cubicBezTo>
                      <a:pt x="155" y="275"/>
                      <a:pt x="153" y="280"/>
                      <a:pt x="151" y="284"/>
                    </a:cubicBezTo>
                    <a:cubicBezTo>
                      <a:pt x="151" y="286"/>
                      <a:pt x="150" y="290"/>
                      <a:pt x="149" y="293"/>
                    </a:cubicBezTo>
                    <a:cubicBezTo>
                      <a:pt x="149" y="295"/>
                      <a:pt x="151" y="304"/>
                      <a:pt x="157" y="312"/>
                    </a:cubicBezTo>
                    <a:cubicBezTo>
                      <a:pt x="167" y="317"/>
                      <a:pt x="181" y="315"/>
                      <a:pt x="184" y="313"/>
                    </a:cubicBezTo>
                    <a:cubicBezTo>
                      <a:pt x="189" y="308"/>
                      <a:pt x="191" y="305"/>
                      <a:pt x="194" y="301"/>
                    </a:cubicBezTo>
                    <a:cubicBezTo>
                      <a:pt x="201" y="291"/>
                      <a:pt x="210" y="275"/>
                      <a:pt x="221" y="257"/>
                    </a:cubicBezTo>
                    <a:cubicBezTo>
                      <a:pt x="229" y="244"/>
                      <a:pt x="238" y="230"/>
                      <a:pt x="247" y="215"/>
                    </a:cubicBezTo>
                    <a:cubicBezTo>
                      <a:pt x="258" y="195"/>
                      <a:pt x="270" y="172"/>
                      <a:pt x="282" y="149"/>
                    </a:cubicBezTo>
                    <a:cubicBezTo>
                      <a:pt x="287" y="136"/>
                      <a:pt x="293" y="124"/>
                      <a:pt x="299" y="111"/>
                    </a:cubicBezTo>
                    <a:cubicBezTo>
                      <a:pt x="304" y="100"/>
                      <a:pt x="309" y="90"/>
                      <a:pt x="313" y="83"/>
                    </a:cubicBezTo>
                    <a:cubicBezTo>
                      <a:pt x="325" y="55"/>
                      <a:pt x="333" y="38"/>
                      <a:pt x="336" y="32"/>
                    </a:cubicBezTo>
                    <a:cubicBezTo>
                      <a:pt x="336" y="32"/>
                      <a:pt x="336" y="32"/>
                      <a:pt x="336" y="33"/>
                    </a:cubicBezTo>
                    <a:cubicBezTo>
                      <a:pt x="335" y="33"/>
                      <a:pt x="334" y="35"/>
                      <a:pt x="332" y="37"/>
                    </a:cubicBezTo>
                    <a:cubicBezTo>
                      <a:pt x="328" y="39"/>
                      <a:pt x="309" y="38"/>
                      <a:pt x="301" y="30"/>
                    </a:cubicBezTo>
                    <a:cubicBezTo>
                      <a:pt x="299" y="24"/>
                      <a:pt x="298" y="19"/>
                      <a:pt x="298" y="17"/>
                    </a:cubicBezTo>
                    <a:cubicBezTo>
                      <a:pt x="298" y="17"/>
                      <a:pt x="298" y="16"/>
                      <a:pt x="298" y="15"/>
                    </a:cubicBezTo>
                    <a:cubicBezTo>
                      <a:pt x="298" y="15"/>
                      <a:pt x="298" y="16"/>
                      <a:pt x="298" y="17"/>
                    </a:cubicBezTo>
                    <a:cubicBezTo>
                      <a:pt x="296" y="20"/>
                      <a:pt x="293" y="28"/>
                      <a:pt x="289" y="37"/>
                    </a:cubicBezTo>
                    <a:cubicBezTo>
                      <a:pt x="285" y="46"/>
                      <a:pt x="281" y="56"/>
                      <a:pt x="276" y="68"/>
                    </a:cubicBezTo>
                    <a:cubicBezTo>
                      <a:pt x="269" y="88"/>
                      <a:pt x="263" y="110"/>
                      <a:pt x="256" y="132"/>
                    </a:cubicBezTo>
                    <a:cubicBezTo>
                      <a:pt x="252" y="146"/>
                      <a:pt x="247" y="160"/>
                      <a:pt x="244" y="172"/>
                    </a:cubicBezTo>
                    <a:cubicBezTo>
                      <a:pt x="238" y="187"/>
                      <a:pt x="234" y="201"/>
                      <a:pt x="231" y="210"/>
                    </a:cubicBezTo>
                    <a:cubicBezTo>
                      <a:pt x="230" y="215"/>
                      <a:pt x="229" y="219"/>
                      <a:pt x="229" y="222"/>
                    </a:cubicBezTo>
                    <a:cubicBezTo>
                      <a:pt x="229" y="223"/>
                      <a:pt x="229" y="227"/>
                      <a:pt x="230" y="229"/>
                    </a:cubicBezTo>
                    <a:cubicBezTo>
                      <a:pt x="231" y="232"/>
                      <a:pt x="236" y="240"/>
                      <a:pt x="242" y="244"/>
                    </a:cubicBezTo>
                    <a:cubicBezTo>
                      <a:pt x="267" y="240"/>
                      <a:pt x="271" y="234"/>
                      <a:pt x="273" y="231"/>
                    </a:cubicBezTo>
                    <a:lnTo>
                      <a:pt x="273" y="231"/>
                    </a:lnTo>
                    <a:cubicBezTo>
                      <a:pt x="278" y="220"/>
                      <a:pt x="274" y="207"/>
                      <a:pt x="264" y="202"/>
                    </a:cubicBezTo>
                    <a:lnTo>
                      <a:pt x="264" y="202"/>
                    </a:lnTo>
                    <a:cubicBezTo>
                      <a:pt x="253" y="197"/>
                      <a:pt x="240" y="201"/>
                      <a:pt x="235" y="211"/>
                    </a:cubicBezTo>
                    <a:lnTo>
                      <a:pt x="235" y="211"/>
                    </a:lnTo>
                    <a:cubicBezTo>
                      <a:pt x="230" y="222"/>
                      <a:pt x="234" y="235"/>
                      <a:pt x="244" y="240"/>
                    </a:cubicBezTo>
                    <a:lnTo>
                      <a:pt x="244" y="240"/>
                    </a:lnTo>
                    <a:cubicBezTo>
                      <a:pt x="255" y="246"/>
                      <a:pt x="268" y="241"/>
                      <a:pt x="273" y="231"/>
                    </a:cubicBezTo>
                    <a:cubicBezTo>
                      <a:pt x="275" y="228"/>
                      <a:pt x="277" y="223"/>
                      <a:pt x="278" y="219"/>
                    </a:cubicBezTo>
                    <a:lnTo>
                      <a:pt x="278" y="219"/>
                    </a:lnTo>
                    <a:cubicBezTo>
                      <a:pt x="283" y="208"/>
                      <a:pt x="277" y="195"/>
                      <a:pt x="266" y="191"/>
                    </a:cubicBezTo>
                    <a:lnTo>
                      <a:pt x="266" y="191"/>
                    </a:lnTo>
                    <a:cubicBezTo>
                      <a:pt x="255" y="187"/>
                      <a:pt x="243" y="192"/>
                      <a:pt x="239" y="203"/>
                    </a:cubicBezTo>
                    <a:lnTo>
                      <a:pt x="239" y="203"/>
                    </a:lnTo>
                    <a:cubicBezTo>
                      <a:pt x="234" y="214"/>
                      <a:pt x="240" y="226"/>
                      <a:pt x="251" y="231"/>
                    </a:cubicBezTo>
                    <a:lnTo>
                      <a:pt x="251" y="231"/>
                    </a:lnTo>
                    <a:cubicBezTo>
                      <a:pt x="262" y="235"/>
                      <a:pt x="274" y="230"/>
                      <a:pt x="278" y="219"/>
                    </a:cubicBezTo>
                    <a:cubicBezTo>
                      <a:pt x="282" y="209"/>
                      <a:pt x="287" y="197"/>
                      <a:pt x="291" y="182"/>
                    </a:cubicBezTo>
                    <a:lnTo>
                      <a:pt x="291" y="182"/>
                    </a:lnTo>
                    <a:cubicBezTo>
                      <a:pt x="294" y="171"/>
                      <a:pt x="288" y="159"/>
                      <a:pt x="276" y="156"/>
                    </a:cubicBezTo>
                    <a:lnTo>
                      <a:pt x="276" y="156"/>
                    </a:lnTo>
                    <a:cubicBezTo>
                      <a:pt x="265" y="152"/>
                      <a:pt x="253" y="159"/>
                      <a:pt x="250" y="170"/>
                    </a:cubicBezTo>
                    <a:lnTo>
                      <a:pt x="250" y="170"/>
                    </a:lnTo>
                    <a:cubicBezTo>
                      <a:pt x="246" y="181"/>
                      <a:pt x="253" y="193"/>
                      <a:pt x="264" y="197"/>
                    </a:cubicBezTo>
                    <a:lnTo>
                      <a:pt x="264" y="197"/>
                    </a:lnTo>
                    <a:cubicBezTo>
                      <a:pt x="275" y="200"/>
                      <a:pt x="287" y="194"/>
                      <a:pt x="291" y="182"/>
                    </a:cubicBezTo>
                    <a:cubicBezTo>
                      <a:pt x="299" y="154"/>
                      <a:pt x="308" y="117"/>
                      <a:pt x="310" y="86"/>
                    </a:cubicBezTo>
                    <a:lnTo>
                      <a:pt x="310" y="86"/>
                    </a:lnTo>
                    <a:cubicBezTo>
                      <a:pt x="310" y="75"/>
                      <a:pt x="301" y="64"/>
                      <a:pt x="290" y="64"/>
                    </a:cubicBezTo>
                    <a:lnTo>
                      <a:pt x="290" y="64"/>
                    </a:lnTo>
                    <a:cubicBezTo>
                      <a:pt x="278" y="63"/>
                      <a:pt x="268" y="72"/>
                      <a:pt x="267" y="84"/>
                    </a:cubicBezTo>
                    <a:cubicBezTo>
                      <a:pt x="265" y="110"/>
                      <a:pt x="258" y="143"/>
                      <a:pt x="250" y="170"/>
                    </a:cubicBezTo>
                    <a:cubicBezTo>
                      <a:pt x="246" y="183"/>
                      <a:pt x="242" y="195"/>
                      <a:pt x="239" y="203"/>
                    </a:cubicBezTo>
                    <a:cubicBezTo>
                      <a:pt x="237" y="207"/>
                      <a:pt x="236" y="210"/>
                      <a:pt x="235" y="211"/>
                    </a:cubicBezTo>
                    <a:cubicBezTo>
                      <a:pt x="234" y="213"/>
                      <a:pt x="237" y="210"/>
                      <a:pt x="247" y="204"/>
                    </a:cubicBezTo>
                    <a:cubicBezTo>
                      <a:pt x="266" y="210"/>
                      <a:pt x="271" y="218"/>
                      <a:pt x="272" y="220"/>
                    </a:cubicBezTo>
                    <a:cubicBezTo>
                      <a:pt x="272" y="221"/>
                      <a:pt x="272" y="223"/>
                      <a:pt x="272" y="223"/>
                    </a:cubicBezTo>
                    <a:cubicBezTo>
                      <a:pt x="272" y="223"/>
                      <a:pt x="272" y="222"/>
                      <a:pt x="273" y="220"/>
                    </a:cubicBezTo>
                    <a:cubicBezTo>
                      <a:pt x="274" y="214"/>
                      <a:pt x="279" y="201"/>
                      <a:pt x="284" y="185"/>
                    </a:cubicBezTo>
                    <a:cubicBezTo>
                      <a:pt x="288" y="173"/>
                      <a:pt x="293" y="159"/>
                      <a:pt x="297" y="145"/>
                    </a:cubicBezTo>
                    <a:cubicBezTo>
                      <a:pt x="304" y="123"/>
                      <a:pt x="310" y="101"/>
                      <a:pt x="317" y="83"/>
                    </a:cubicBezTo>
                    <a:cubicBezTo>
                      <a:pt x="321" y="72"/>
                      <a:pt x="325" y="63"/>
                      <a:pt x="328" y="54"/>
                    </a:cubicBezTo>
                    <a:cubicBezTo>
                      <a:pt x="332" y="45"/>
                      <a:pt x="336" y="37"/>
                      <a:pt x="338" y="32"/>
                    </a:cubicBezTo>
                    <a:cubicBezTo>
                      <a:pt x="339" y="29"/>
                      <a:pt x="340" y="27"/>
                      <a:pt x="340" y="26"/>
                    </a:cubicBezTo>
                    <a:cubicBezTo>
                      <a:pt x="340" y="25"/>
                      <a:pt x="340" y="24"/>
                      <a:pt x="341" y="22"/>
                    </a:cubicBezTo>
                    <a:cubicBezTo>
                      <a:pt x="341" y="21"/>
                      <a:pt x="340" y="15"/>
                      <a:pt x="338" y="8"/>
                    </a:cubicBezTo>
                    <a:cubicBezTo>
                      <a:pt x="330" y="1"/>
                      <a:pt x="310" y="0"/>
                      <a:pt x="307" y="2"/>
                    </a:cubicBezTo>
                    <a:cubicBezTo>
                      <a:pt x="304" y="4"/>
                      <a:pt x="302" y="6"/>
                      <a:pt x="302" y="7"/>
                    </a:cubicBezTo>
                    <a:cubicBezTo>
                      <a:pt x="301" y="8"/>
                      <a:pt x="299" y="10"/>
                      <a:pt x="299" y="12"/>
                    </a:cubicBezTo>
                    <a:cubicBezTo>
                      <a:pt x="295" y="20"/>
                      <a:pt x="286" y="38"/>
                      <a:pt x="274" y="64"/>
                    </a:cubicBezTo>
                    <a:cubicBezTo>
                      <a:pt x="270" y="72"/>
                      <a:pt x="265" y="82"/>
                      <a:pt x="260" y="93"/>
                    </a:cubicBezTo>
                    <a:cubicBezTo>
                      <a:pt x="254" y="106"/>
                      <a:pt x="249" y="118"/>
                      <a:pt x="243" y="131"/>
                    </a:cubicBezTo>
                    <a:cubicBezTo>
                      <a:pt x="232" y="153"/>
                      <a:pt x="221" y="174"/>
                      <a:pt x="210" y="194"/>
                    </a:cubicBezTo>
                    <a:cubicBezTo>
                      <a:pt x="201" y="208"/>
                      <a:pt x="193" y="222"/>
                      <a:pt x="185" y="234"/>
                    </a:cubicBezTo>
                    <a:cubicBezTo>
                      <a:pt x="174" y="253"/>
                      <a:pt x="164" y="269"/>
                      <a:pt x="159" y="277"/>
                    </a:cubicBezTo>
                    <a:cubicBezTo>
                      <a:pt x="157" y="278"/>
                      <a:pt x="156" y="280"/>
                      <a:pt x="155" y="281"/>
                    </a:cubicBezTo>
                    <a:cubicBezTo>
                      <a:pt x="161" y="277"/>
                      <a:pt x="174" y="275"/>
                      <a:pt x="185" y="279"/>
                    </a:cubicBezTo>
                    <a:cubicBezTo>
                      <a:pt x="190" y="287"/>
                      <a:pt x="192" y="295"/>
                      <a:pt x="192" y="297"/>
                    </a:cubicBezTo>
                    <a:cubicBezTo>
                      <a:pt x="191" y="299"/>
                      <a:pt x="191" y="300"/>
                      <a:pt x="192" y="299"/>
                    </a:cubicBezTo>
                    <a:cubicBezTo>
                      <a:pt x="192" y="297"/>
                      <a:pt x="194" y="293"/>
                      <a:pt x="197" y="287"/>
                    </a:cubicBezTo>
                    <a:cubicBezTo>
                      <a:pt x="200" y="279"/>
                      <a:pt x="205" y="269"/>
                      <a:pt x="212" y="257"/>
                    </a:cubicBezTo>
                    <a:cubicBezTo>
                      <a:pt x="225" y="232"/>
                      <a:pt x="243" y="201"/>
                      <a:pt x="261" y="169"/>
                    </a:cubicBezTo>
                    <a:cubicBezTo>
                      <a:pt x="272" y="147"/>
                      <a:pt x="282" y="126"/>
                      <a:pt x="291" y="108"/>
                    </a:cubicBezTo>
                    <a:cubicBezTo>
                      <a:pt x="299" y="96"/>
                      <a:pt x="305" y="85"/>
                      <a:pt x="310" y="78"/>
                    </a:cubicBezTo>
                    <a:cubicBezTo>
                      <a:pt x="313" y="74"/>
                      <a:pt x="315" y="72"/>
                      <a:pt x="315" y="71"/>
                    </a:cubicBezTo>
                    <a:cubicBezTo>
                      <a:pt x="282" y="45"/>
                      <a:pt x="282" y="45"/>
                      <a:pt x="282" y="46"/>
                    </a:cubicBezTo>
                    <a:cubicBezTo>
                      <a:pt x="281" y="47"/>
                      <a:pt x="272" y="59"/>
                      <a:pt x="260" y="77"/>
                    </a:cubicBezTo>
                    <a:cubicBezTo>
                      <a:pt x="251" y="92"/>
                      <a:pt x="240" y="109"/>
                      <a:pt x="228" y="128"/>
                    </a:cubicBezTo>
                    <a:cubicBezTo>
                      <a:pt x="213" y="151"/>
                      <a:pt x="195" y="176"/>
                      <a:pt x="178" y="200"/>
                    </a:cubicBezTo>
                    <a:cubicBezTo>
                      <a:pt x="161" y="223"/>
                      <a:pt x="145" y="245"/>
                      <a:pt x="133" y="261"/>
                    </a:cubicBezTo>
                    <a:cubicBezTo>
                      <a:pt x="125" y="271"/>
                      <a:pt x="119" y="279"/>
                      <a:pt x="114" y="283"/>
                    </a:cubicBezTo>
                    <a:cubicBezTo>
                      <a:pt x="116" y="282"/>
                      <a:pt x="118" y="281"/>
                      <a:pt x="119" y="280"/>
                    </a:cubicBezTo>
                    <a:cubicBezTo>
                      <a:pt x="121" y="280"/>
                      <a:pt x="126" y="280"/>
                      <a:pt x="128" y="281"/>
                    </a:cubicBezTo>
                    <a:cubicBezTo>
                      <a:pt x="131" y="282"/>
                      <a:pt x="136" y="286"/>
                      <a:pt x="138" y="289"/>
                    </a:cubicBezTo>
                    <a:cubicBezTo>
                      <a:pt x="139" y="291"/>
                      <a:pt x="141" y="298"/>
                      <a:pt x="141" y="300"/>
                    </a:cubicBezTo>
                    <a:cubicBezTo>
                      <a:pt x="141" y="300"/>
                      <a:pt x="140" y="301"/>
                      <a:pt x="141" y="301"/>
                    </a:cubicBezTo>
                    <a:cubicBezTo>
                      <a:pt x="141" y="298"/>
                      <a:pt x="143" y="295"/>
                      <a:pt x="145" y="290"/>
                    </a:cubicBezTo>
                    <a:cubicBezTo>
                      <a:pt x="152" y="277"/>
                      <a:pt x="161" y="260"/>
                      <a:pt x="173" y="241"/>
                    </a:cubicBezTo>
                    <a:cubicBezTo>
                      <a:pt x="186" y="220"/>
                      <a:pt x="202" y="197"/>
                      <a:pt x="219" y="173"/>
                    </a:cubicBezTo>
                    <a:cubicBezTo>
                      <a:pt x="230" y="157"/>
                      <a:pt x="241" y="141"/>
                      <a:pt x="251" y="126"/>
                    </a:cubicBezTo>
                    <a:cubicBezTo>
                      <a:pt x="265" y="107"/>
                      <a:pt x="278" y="90"/>
                      <a:pt x="286" y="79"/>
                    </a:cubicBezTo>
                    <a:cubicBezTo>
                      <a:pt x="291" y="74"/>
                      <a:pt x="294" y="71"/>
                      <a:pt x="295" y="70"/>
                    </a:cubicBezTo>
                    <a:cubicBezTo>
                      <a:pt x="259" y="56"/>
                      <a:pt x="261" y="46"/>
                      <a:pt x="261" y="44"/>
                    </a:cubicBezTo>
                    <a:cubicBezTo>
                      <a:pt x="262" y="44"/>
                      <a:pt x="263" y="43"/>
                      <a:pt x="263" y="42"/>
                    </a:cubicBezTo>
                    <a:cubicBezTo>
                      <a:pt x="263" y="42"/>
                      <a:pt x="263" y="42"/>
                      <a:pt x="263" y="42"/>
                    </a:cubicBezTo>
                    <a:cubicBezTo>
                      <a:pt x="263" y="42"/>
                      <a:pt x="263" y="42"/>
                      <a:pt x="263" y="42"/>
                    </a:cubicBezTo>
                    <a:cubicBezTo>
                      <a:pt x="261" y="45"/>
                      <a:pt x="258" y="49"/>
                      <a:pt x="252" y="56"/>
                    </a:cubicBezTo>
                    <a:cubicBezTo>
                      <a:pt x="247" y="63"/>
                      <a:pt x="239" y="72"/>
                      <a:pt x="229" y="85"/>
                    </a:cubicBezTo>
                    <a:cubicBezTo>
                      <a:pt x="214" y="104"/>
                      <a:pt x="196" y="128"/>
                      <a:pt x="176" y="153"/>
                    </a:cubicBezTo>
                    <a:cubicBezTo>
                      <a:pt x="161" y="172"/>
                      <a:pt x="145" y="192"/>
                      <a:pt x="130" y="211"/>
                    </a:cubicBezTo>
                    <a:cubicBezTo>
                      <a:pt x="115" y="232"/>
                      <a:pt x="102" y="251"/>
                      <a:pt x="90" y="268"/>
                    </a:cubicBezTo>
                    <a:cubicBezTo>
                      <a:pt x="68" y="296"/>
                      <a:pt x="50" y="318"/>
                      <a:pt x="38" y="328"/>
                    </a:cubicBezTo>
                    <a:cubicBezTo>
                      <a:pt x="36" y="330"/>
                      <a:pt x="34" y="331"/>
                      <a:pt x="33" y="331"/>
                    </a:cubicBezTo>
                    <a:cubicBezTo>
                      <a:pt x="32" y="332"/>
                      <a:pt x="37" y="331"/>
                      <a:pt x="41" y="332"/>
                    </a:cubicBezTo>
                    <a:cubicBezTo>
                      <a:pt x="51" y="340"/>
                      <a:pt x="54" y="346"/>
                      <a:pt x="54" y="349"/>
                    </a:cubicBezTo>
                    <a:cubicBezTo>
                      <a:pt x="54" y="351"/>
                      <a:pt x="54" y="353"/>
                      <a:pt x="54" y="354"/>
                    </a:cubicBezTo>
                    <a:cubicBezTo>
                      <a:pt x="54" y="354"/>
                      <a:pt x="54" y="355"/>
                      <a:pt x="54" y="353"/>
                    </a:cubicBezTo>
                    <a:cubicBezTo>
                      <a:pt x="56" y="350"/>
                      <a:pt x="59" y="345"/>
                      <a:pt x="63" y="338"/>
                    </a:cubicBezTo>
                    <a:cubicBezTo>
                      <a:pt x="69" y="326"/>
                      <a:pt x="77" y="312"/>
                      <a:pt x="87" y="296"/>
                    </a:cubicBezTo>
                    <a:cubicBezTo>
                      <a:pt x="96" y="282"/>
                      <a:pt x="103" y="268"/>
                      <a:pt x="111" y="255"/>
                    </a:cubicBezTo>
                    <a:cubicBezTo>
                      <a:pt x="126" y="232"/>
                      <a:pt x="142" y="207"/>
                      <a:pt x="158" y="182"/>
                    </a:cubicBezTo>
                    <a:cubicBezTo>
                      <a:pt x="171" y="161"/>
                      <a:pt x="183" y="142"/>
                      <a:pt x="195" y="124"/>
                    </a:cubicBezTo>
                    <a:cubicBezTo>
                      <a:pt x="216" y="95"/>
                      <a:pt x="236" y="72"/>
                      <a:pt x="247" y="60"/>
                    </a:cubicBezTo>
                    <a:cubicBezTo>
                      <a:pt x="249" y="57"/>
                      <a:pt x="250" y="56"/>
                      <a:pt x="250" y="56"/>
                    </a:cubicBezTo>
                    <a:cubicBezTo>
                      <a:pt x="249" y="57"/>
                      <a:pt x="248" y="58"/>
                      <a:pt x="247" y="58"/>
                    </a:cubicBezTo>
                    <a:cubicBezTo>
                      <a:pt x="245" y="59"/>
                      <a:pt x="236" y="60"/>
                      <a:pt x="227" y="58"/>
                    </a:cubicBezTo>
                    <a:cubicBezTo>
                      <a:pt x="219" y="51"/>
                      <a:pt x="216" y="38"/>
                      <a:pt x="216" y="35"/>
                    </a:cubicBezTo>
                    <a:cubicBezTo>
                      <a:pt x="217" y="34"/>
                      <a:pt x="217" y="31"/>
                      <a:pt x="218" y="31"/>
                    </a:cubicBezTo>
                    <a:cubicBezTo>
                      <a:pt x="219" y="30"/>
                      <a:pt x="211" y="40"/>
                      <a:pt x="196" y="57"/>
                    </a:cubicBezTo>
                    <a:cubicBezTo>
                      <a:pt x="186" y="68"/>
                      <a:pt x="169" y="88"/>
                      <a:pt x="152" y="110"/>
                    </a:cubicBezTo>
                    <a:cubicBezTo>
                      <a:pt x="137" y="129"/>
                      <a:pt x="123" y="148"/>
                      <a:pt x="110" y="165"/>
                    </a:cubicBezTo>
                    <a:cubicBezTo>
                      <a:pt x="92" y="188"/>
                      <a:pt x="76" y="208"/>
                      <a:pt x="60" y="227"/>
                    </a:cubicBezTo>
                    <a:cubicBezTo>
                      <a:pt x="56" y="233"/>
                      <a:pt x="51" y="238"/>
                      <a:pt x="47" y="244"/>
                    </a:cubicBezTo>
                    <a:cubicBezTo>
                      <a:pt x="40" y="253"/>
                      <a:pt x="33" y="262"/>
                      <a:pt x="27" y="269"/>
                    </a:cubicBezTo>
                    <a:cubicBezTo>
                      <a:pt x="17" y="282"/>
                      <a:pt x="11" y="289"/>
                      <a:pt x="8" y="293"/>
                    </a:cubicBezTo>
                    <a:cubicBezTo>
                      <a:pt x="8" y="293"/>
                      <a:pt x="9" y="292"/>
                      <a:pt x="10" y="291"/>
                    </a:cubicBezTo>
                    <a:cubicBezTo>
                      <a:pt x="11" y="290"/>
                      <a:pt x="15" y="288"/>
                      <a:pt x="20" y="288"/>
                    </a:cubicBezTo>
                    <a:cubicBezTo>
                      <a:pt x="27" y="288"/>
                      <a:pt x="41" y="301"/>
                      <a:pt x="43" y="307"/>
                    </a:cubicBezTo>
                    <a:cubicBezTo>
                      <a:pt x="41" y="316"/>
                      <a:pt x="40" y="318"/>
                      <a:pt x="41" y="316"/>
                    </a:cubicBezTo>
                    <a:cubicBezTo>
                      <a:pt x="44" y="311"/>
                      <a:pt x="56" y="295"/>
                      <a:pt x="75" y="272"/>
                    </a:cubicBezTo>
                    <a:cubicBezTo>
                      <a:pt x="86" y="259"/>
                      <a:pt x="99" y="245"/>
                      <a:pt x="112" y="230"/>
                    </a:cubicBezTo>
                    <a:cubicBezTo>
                      <a:pt x="120" y="221"/>
                      <a:pt x="128" y="212"/>
                      <a:pt x="137" y="202"/>
                    </a:cubicBezTo>
                    <a:cubicBezTo>
                      <a:pt x="159" y="176"/>
                      <a:pt x="184" y="147"/>
                      <a:pt x="206" y="124"/>
                    </a:cubicBezTo>
                    <a:cubicBezTo>
                      <a:pt x="219" y="111"/>
                      <a:pt x="232" y="100"/>
                      <a:pt x="242" y="92"/>
                    </a:cubicBezTo>
                    <a:cubicBezTo>
                      <a:pt x="254" y="83"/>
                      <a:pt x="259" y="81"/>
                      <a:pt x="259" y="82"/>
                    </a:cubicBezTo>
                    <a:cubicBezTo>
                      <a:pt x="261" y="82"/>
                      <a:pt x="257" y="82"/>
                      <a:pt x="255" y="81"/>
                    </a:cubicBezTo>
                    <a:cubicBezTo>
                      <a:pt x="253" y="81"/>
                      <a:pt x="246" y="77"/>
                      <a:pt x="244" y="74"/>
                    </a:cubicBezTo>
                    <a:cubicBezTo>
                      <a:pt x="242" y="71"/>
                      <a:pt x="240" y="64"/>
                      <a:pt x="240" y="62"/>
                    </a:cubicBezTo>
                    <a:cubicBezTo>
                      <a:pt x="240" y="60"/>
                      <a:pt x="240" y="58"/>
                      <a:pt x="240" y="57"/>
                    </a:cubicBezTo>
                    <a:cubicBezTo>
                      <a:pt x="241" y="57"/>
                      <a:pt x="240" y="58"/>
                      <a:pt x="236" y="63"/>
                    </a:cubicBezTo>
                    <a:cubicBezTo>
                      <a:pt x="233" y="68"/>
                      <a:pt x="228" y="74"/>
                      <a:pt x="220" y="83"/>
                    </a:cubicBezTo>
                    <a:cubicBezTo>
                      <a:pt x="213" y="91"/>
                      <a:pt x="204" y="102"/>
                      <a:pt x="191" y="116"/>
                    </a:cubicBezTo>
                    <a:cubicBezTo>
                      <a:pt x="174" y="134"/>
                      <a:pt x="152" y="156"/>
                      <a:pt x="132" y="178"/>
                    </a:cubicBezTo>
                    <a:cubicBezTo>
                      <a:pt x="127" y="183"/>
                      <a:pt x="123" y="187"/>
                      <a:pt x="119" y="192"/>
                    </a:cubicBezTo>
                    <a:cubicBezTo>
                      <a:pt x="99" y="214"/>
                      <a:pt x="80" y="237"/>
                      <a:pt x="65" y="256"/>
                    </a:cubicBezTo>
                    <a:cubicBezTo>
                      <a:pt x="52" y="271"/>
                      <a:pt x="42" y="283"/>
                      <a:pt x="34" y="291"/>
                    </a:cubicBezTo>
                    <a:cubicBezTo>
                      <a:pt x="31" y="295"/>
                      <a:pt x="32" y="294"/>
                      <a:pt x="38" y="293"/>
                    </a:cubicBezTo>
                    <a:cubicBezTo>
                      <a:pt x="40" y="293"/>
                      <a:pt x="46" y="295"/>
                      <a:pt x="49" y="297"/>
                    </a:cubicBezTo>
                    <a:cubicBezTo>
                      <a:pt x="51" y="299"/>
                      <a:pt x="54" y="304"/>
                      <a:pt x="54" y="306"/>
                    </a:cubicBezTo>
                    <a:cubicBezTo>
                      <a:pt x="55" y="308"/>
                      <a:pt x="55" y="311"/>
                      <a:pt x="55" y="310"/>
                    </a:cubicBezTo>
                    <a:cubicBezTo>
                      <a:pt x="57" y="303"/>
                      <a:pt x="65" y="286"/>
                      <a:pt x="79" y="262"/>
                    </a:cubicBezTo>
                    <a:cubicBezTo>
                      <a:pt x="88" y="247"/>
                      <a:pt x="99" y="231"/>
                      <a:pt x="110" y="214"/>
                    </a:cubicBezTo>
                    <a:cubicBezTo>
                      <a:pt x="117" y="204"/>
                      <a:pt x="124" y="194"/>
                      <a:pt x="131" y="184"/>
                    </a:cubicBezTo>
                    <a:cubicBezTo>
                      <a:pt x="151" y="156"/>
                      <a:pt x="171" y="130"/>
                      <a:pt x="189" y="108"/>
                    </a:cubicBezTo>
                    <a:cubicBezTo>
                      <a:pt x="195" y="101"/>
                      <a:pt x="201" y="95"/>
                      <a:pt x="207" y="88"/>
                    </a:cubicBezTo>
                    <a:cubicBezTo>
                      <a:pt x="224" y="73"/>
                      <a:pt x="236" y="61"/>
                      <a:pt x="242" y="54"/>
                    </a:cubicBezTo>
                    <a:cubicBezTo>
                      <a:pt x="244" y="51"/>
                      <a:pt x="245" y="49"/>
                      <a:pt x="246" y="48"/>
                    </a:cubicBezTo>
                    <a:cubicBezTo>
                      <a:pt x="247" y="45"/>
                      <a:pt x="248" y="36"/>
                      <a:pt x="245" y="26"/>
                    </a:cubicBezTo>
                    <a:cubicBezTo>
                      <a:pt x="236" y="18"/>
                      <a:pt x="223" y="16"/>
                      <a:pt x="220" y="17"/>
                    </a:cubicBezTo>
                    <a:cubicBezTo>
                      <a:pt x="218" y="18"/>
                      <a:pt x="215" y="19"/>
                      <a:pt x="214" y="20"/>
                    </a:cubicBezTo>
                    <a:cubicBezTo>
                      <a:pt x="210" y="22"/>
                      <a:pt x="204" y="26"/>
                      <a:pt x="198" y="32"/>
                    </a:cubicBezTo>
                    <a:cubicBezTo>
                      <a:pt x="186" y="43"/>
                      <a:pt x="169" y="60"/>
                      <a:pt x="154" y="76"/>
                    </a:cubicBezTo>
                    <a:cubicBezTo>
                      <a:pt x="146" y="86"/>
                      <a:pt x="138" y="95"/>
                      <a:pt x="131" y="102"/>
                    </a:cubicBezTo>
                    <a:cubicBezTo>
                      <a:pt x="119" y="117"/>
                      <a:pt x="109" y="129"/>
                      <a:pt x="105" y="135"/>
                    </a:cubicBezTo>
                    <a:lnTo>
                      <a:pt x="105" y="135"/>
                    </a:lnTo>
                    <a:cubicBezTo>
                      <a:pt x="99" y="145"/>
                      <a:pt x="102" y="158"/>
                      <a:pt x="112" y="165"/>
                    </a:cubicBezTo>
                    <a:lnTo>
                      <a:pt x="112" y="165"/>
                    </a:lnTo>
                    <a:cubicBezTo>
                      <a:pt x="122" y="171"/>
                      <a:pt x="135" y="168"/>
                      <a:pt x="141" y="15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
              <p:cNvSpPr/>
              <p:nvPr/>
            </p:nvSpPr>
            <p:spPr>
              <a:xfrm>
                <a:off x="3780" y="2028"/>
                <a:ext cx="328" cy="443"/>
              </a:xfrm>
              <a:custGeom>
                <a:avLst/>
                <a:gdLst/>
                <a:ahLst/>
                <a:cxnLst/>
                <a:rect l="l" t="t" r="r" b="b"/>
                <a:pathLst>
                  <a:path w="334" h="600" extrusionOk="0">
                    <a:moveTo>
                      <a:pt x="120" y="135"/>
                    </a:moveTo>
                    <a:lnTo>
                      <a:pt x="120" y="135"/>
                    </a:lnTo>
                    <a:cubicBezTo>
                      <a:pt x="119" y="136"/>
                      <a:pt x="119" y="137"/>
                      <a:pt x="121" y="134"/>
                    </a:cubicBezTo>
                    <a:lnTo>
                      <a:pt x="121" y="134"/>
                    </a:lnTo>
                    <a:cubicBezTo>
                      <a:pt x="128" y="124"/>
                      <a:pt x="124" y="110"/>
                      <a:pt x="114" y="104"/>
                    </a:cubicBezTo>
                    <a:lnTo>
                      <a:pt x="114" y="104"/>
                    </a:lnTo>
                    <a:cubicBezTo>
                      <a:pt x="104" y="98"/>
                      <a:pt x="91" y="102"/>
                      <a:pt x="85" y="112"/>
                    </a:cubicBezTo>
                    <a:lnTo>
                      <a:pt x="85" y="112"/>
                    </a:lnTo>
                    <a:cubicBezTo>
                      <a:pt x="79" y="122"/>
                      <a:pt x="82" y="135"/>
                      <a:pt x="92" y="141"/>
                    </a:cubicBezTo>
                    <a:lnTo>
                      <a:pt x="92" y="141"/>
                    </a:lnTo>
                    <a:cubicBezTo>
                      <a:pt x="102" y="147"/>
                      <a:pt x="115" y="144"/>
                      <a:pt x="121" y="134"/>
                    </a:cubicBezTo>
                    <a:cubicBezTo>
                      <a:pt x="124" y="130"/>
                      <a:pt x="127" y="126"/>
                      <a:pt x="131" y="122"/>
                    </a:cubicBezTo>
                    <a:lnTo>
                      <a:pt x="131" y="122"/>
                    </a:lnTo>
                    <a:cubicBezTo>
                      <a:pt x="139" y="114"/>
                      <a:pt x="139" y="100"/>
                      <a:pt x="130" y="92"/>
                    </a:cubicBezTo>
                    <a:lnTo>
                      <a:pt x="130" y="92"/>
                    </a:lnTo>
                    <a:cubicBezTo>
                      <a:pt x="122" y="84"/>
                      <a:pt x="108" y="84"/>
                      <a:pt x="100" y="93"/>
                    </a:cubicBezTo>
                    <a:lnTo>
                      <a:pt x="100" y="93"/>
                    </a:lnTo>
                    <a:cubicBezTo>
                      <a:pt x="92" y="101"/>
                      <a:pt x="92" y="115"/>
                      <a:pt x="100" y="123"/>
                    </a:cubicBezTo>
                    <a:lnTo>
                      <a:pt x="100" y="123"/>
                    </a:lnTo>
                    <a:cubicBezTo>
                      <a:pt x="109" y="131"/>
                      <a:pt x="122" y="131"/>
                      <a:pt x="131" y="122"/>
                    </a:cubicBezTo>
                    <a:cubicBezTo>
                      <a:pt x="135" y="118"/>
                      <a:pt x="139" y="114"/>
                      <a:pt x="141" y="113"/>
                    </a:cubicBezTo>
                    <a:lnTo>
                      <a:pt x="141" y="113"/>
                    </a:lnTo>
                    <a:cubicBezTo>
                      <a:pt x="150" y="105"/>
                      <a:pt x="152" y="92"/>
                      <a:pt x="144" y="83"/>
                    </a:cubicBezTo>
                    <a:lnTo>
                      <a:pt x="144" y="83"/>
                    </a:lnTo>
                    <a:cubicBezTo>
                      <a:pt x="137" y="73"/>
                      <a:pt x="124" y="72"/>
                      <a:pt x="114" y="79"/>
                    </a:cubicBezTo>
                    <a:lnTo>
                      <a:pt x="114" y="79"/>
                    </a:lnTo>
                    <a:cubicBezTo>
                      <a:pt x="105" y="86"/>
                      <a:pt x="103" y="100"/>
                      <a:pt x="111" y="109"/>
                    </a:cubicBezTo>
                    <a:lnTo>
                      <a:pt x="111" y="109"/>
                    </a:lnTo>
                    <a:cubicBezTo>
                      <a:pt x="118" y="118"/>
                      <a:pt x="132" y="120"/>
                      <a:pt x="141" y="113"/>
                    </a:cubicBezTo>
                    <a:cubicBezTo>
                      <a:pt x="141" y="112"/>
                      <a:pt x="141" y="112"/>
                      <a:pt x="141" y="113"/>
                    </a:cubicBezTo>
                    <a:cubicBezTo>
                      <a:pt x="141" y="113"/>
                      <a:pt x="139" y="114"/>
                      <a:pt x="136" y="115"/>
                    </a:cubicBezTo>
                    <a:cubicBezTo>
                      <a:pt x="129" y="116"/>
                      <a:pt x="108" y="90"/>
                      <a:pt x="110" y="85"/>
                    </a:cubicBezTo>
                    <a:cubicBezTo>
                      <a:pt x="113" y="81"/>
                      <a:pt x="113" y="80"/>
                      <a:pt x="112" y="82"/>
                    </a:cubicBezTo>
                    <a:cubicBezTo>
                      <a:pt x="106" y="87"/>
                      <a:pt x="91" y="100"/>
                      <a:pt x="77" y="113"/>
                    </a:cubicBezTo>
                    <a:cubicBezTo>
                      <a:pt x="63" y="126"/>
                      <a:pt x="48" y="140"/>
                      <a:pt x="39" y="152"/>
                    </a:cubicBezTo>
                    <a:cubicBezTo>
                      <a:pt x="34" y="157"/>
                      <a:pt x="31" y="161"/>
                      <a:pt x="28" y="165"/>
                    </a:cubicBezTo>
                    <a:cubicBezTo>
                      <a:pt x="25" y="169"/>
                      <a:pt x="21" y="175"/>
                      <a:pt x="19" y="184"/>
                    </a:cubicBezTo>
                    <a:cubicBezTo>
                      <a:pt x="19" y="180"/>
                      <a:pt x="18" y="186"/>
                      <a:pt x="19" y="191"/>
                    </a:cubicBezTo>
                    <a:cubicBezTo>
                      <a:pt x="19" y="194"/>
                      <a:pt x="24" y="203"/>
                      <a:pt x="29" y="206"/>
                    </a:cubicBezTo>
                    <a:cubicBezTo>
                      <a:pt x="34" y="209"/>
                      <a:pt x="42" y="210"/>
                      <a:pt x="45" y="209"/>
                    </a:cubicBezTo>
                    <a:cubicBezTo>
                      <a:pt x="59" y="200"/>
                      <a:pt x="61" y="198"/>
                      <a:pt x="62" y="195"/>
                    </a:cubicBezTo>
                    <a:cubicBezTo>
                      <a:pt x="66" y="191"/>
                      <a:pt x="71" y="184"/>
                      <a:pt x="77" y="176"/>
                    </a:cubicBezTo>
                    <a:cubicBezTo>
                      <a:pt x="82" y="171"/>
                      <a:pt x="87" y="165"/>
                      <a:pt x="93" y="158"/>
                    </a:cubicBezTo>
                    <a:cubicBezTo>
                      <a:pt x="109" y="140"/>
                      <a:pt x="127" y="117"/>
                      <a:pt x="140" y="98"/>
                    </a:cubicBezTo>
                    <a:cubicBezTo>
                      <a:pt x="147" y="85"/>
                      <a:pt x="153" y="74"/>
                      <a:pt x="157" y="66"/>
                    </a:cubicBezTo>
                    <a:cubicBezTo>
                      <a:pt x="158" y="64"/>
                      <a:pt x="160" y="60"/>
                      <a:pt x="162" y="57"/>
                    </a:cubicBezTo>
                    <a:cubicBezTo>
                      <a:pt x="163" y="55"/>
                      <a:pt x="164" y="52"/>
                      <a:pt x="165" y="49"/>
                    </a:cubicBezTo>
                    <a:cubicBezTo>
                      <a:pt x="165" y="46"/>
                      <a:pt x="164" y="37"/>
                      <a:pt x="160" y="30"/>
                    </a:cubicBezTo>
                    <a:cubicBezTo>
                      <a:pt x="141" y="22"/>
                      <a:pt x="136" y="23"/>
                      <a:pt x="133" y="23"/>
                    </a:cubicBezTo>
                    <a:cubicBezTo>
                      <a:pt x="124" y="27"/>
                      <a:pt x="116" y="34"/>
                      <a:pt x="111" y="39"/>
                    </a:cubicBezTo>
                    <a:cubicBezTo>
                      <a:pt x="98" y="51"/>
                      <a:pt x="82" y="71"/>
                      <a:pt x="71" y="89"/>
                    </a:cubicBezTo>
                    <a:cubicBezTo>
                      <a:pt x="66" y="97"/>
                      <a:pt x="61" y="105"/>
                      <a:pt x="58" y="111"/>
                    </a:cubicBezTo>
                    <a:cubicBezTo>
                      <a:pt x="55" y="117"/>
                      <a:pt x="53" y="122"/>
                      <a:pt x="52" y="126"/>
                    </a:cubicBezTo>
                    <a:cubicBezTo>
                      <a:pt x="50" y="131"/>
                      <a:pt x="49" y="137"/>
                      <a:pt x="49" y="142"/>
                    </a:cubicBezTo>
                    <a:cubicBezTo>
                      <a:pt x="50" y="145"/>
                      <a:pt x="53" y="153"/>
                      <a:pt x="57" y="158"/>
                    </a:cubicBezTo>
                    <a:cubicBezTo>
                      <a:pt x="59" y="160"/>
                      <a:pt x="66" y="163"/>
                      <a:pt x="69" y="164"/>
                    </a:cubicBezTo>
                    <a:cubicBezTo>
                      <a:pt x="72" y="164"/>
                      <a:pt x="78" y="164"/>
                      <a:pt x="80" y="163"/>
                    </a:cubicBezTo>
                    <a:cubicBezTo>
                      <a:pt x="89" y="158"/>
                      <a:pt x="94" y="154"/>
                      <a:pt x="97" y="150"/>
                    </a:cubicBezTo>
                    <a:cubicBezTo>
                      <a:pt x="102" y="145"/>
                      <a:pt x="109" y="136"/>
                      <a:pt x="114" y="128"/>
                    </a:cubicBezTo>
                    <a:cubicBezTo>
                      <a:pt x="120" y="120"/>
                      <a:pt x="125" y="110"/>
                      <a:pt x="128" y="102"/>
                    </a:cubicBezTo>
                    <a:cubicBezTo>
                      <a:pt x="129" y="101"/>
                      <a:pt x="131" y="94"/>
                      <a:pt x="131" y="87"/>
                    </a:cubicBezTo>
                    <a:cubicBezTo>
                      <a:pt x="131" y="83"/>
                      <a:pt x="129" y="77"/>
                      <a:pt x="126" y="72"/>
                    </a:cubicBezTo>
                    <a:cubicBezTo>
                      <a:pt x="123" y="69"/>
                      <a:pt x="116" y="63"/>
                      <a:pt x="111" y="61"/>
                    </a:cubicBezTo>
                    <a:cubicBezTo>
                      <a:pt x="101" y="60"/>
                      <a:pt x="91" y="61"/>
                      <a:pt x="84" y="64"/>
                    </a:cubicBezTo>
                    <a:cubicBezTo>
                      <a:pt x="66" y="76"/>
                      <a:pt x="49" y="96"/>
                      <a:pt x="36" y="111"/>
                    </a:cubicBezTo>
                    <a:cubicBezTo>
                      <a:pt x="30" y="117"/>
                      <a:pt x="24" y="123"/>
                      <a:pt x="19" y="128"/>
                    </a:cubicBezTo>
                    <a:cubicBezTo>
                      <a:pt x="17" y="130"/>
                      <a:pt x="13" y="133"/>
                      <a:pt x="10" y="136"/>
                    </a:cubicBezTo>
                    <a:cubicBezTo>
                      <a:pt x="7" y="139"/>
                      <a:pt x="2" y="148"/>
                      <a:pt x="0" y="158"/>
                    </a:cubicBezTo>
                    <a:cubicBezTo>
                      <a:pt x="2" y="164"/>
                      <a:pt x="6" y="172"/>
                      <a:pt x="9" y="175"/>
                    </a:cubicBezTo>
                    <a:cubicBezTo>
                      <a:pt x="12" y="177"/>
                      <a:pt x="18" y="180"/>
                      <a:pt x="21" y="181"/>
                    </a:cubicBezTo>
                    <a:cubicBezTo>
                      <a:pt x="26" y="181"/>
                      <a:pt x="33" y="181"/>
                      <a:pt x="39" y="180"/>
                    </a:cubicBezTo>
                    <a:cubicBezTo>
                      <a:pt x="57" y="171"/>
                      <a:pt x="72" y="155"/>
                      <a:pt x="84" y="142"/>
                    </a:cubicBezTo>
                    <a:cubicBezTo>
                      <a:pt x="88" y="137"/>
                      <a:pt x="92" y="132"/>
                      <a:pt x="95" y="129"/>
                    </a:cubicBezTo>
                    <a:cubicBezTo>
                      <a:pt x="99" y="126"/>
                      <a:pt x="100" y="125"/>
                      <a:pt x="99" y="126"/>
                    </a:cubicBezTo>
                    <a:cubicBezTo>
                      <a:pt x="94" y="127"/>
                      <a:pt x="89" y="126"/>
                      <a:pt x="87" y="125"/>
                    </a:cubicBezTo>
                    <a:cubicBezTo>
                      <a:pt x="84" y="124"/>
                      <a:pt x="79" y="120"/>
                      <a:pt x="78" y="118"/>
                    </a:cubicBezTo>
                    <a:cubicBezTo>
                      <a:pt x="77" y="114"/>
                      <a:pt x="76" y="110"/>
                      <a:pt x="76" y="110"/>
                    </a:cubicBezTo>
                    <a:cubicBezTo>
                      <a:pt x="74" y="118"/>
                      <a:pt x="64" y="138"/>
                      <a:pt x="58" y="155"/>
                    </a:cubicBezTo>
                    <a:cubicBezTo>
                      <a:pt x="55" y="163"/>
                      <a:pt x="54" y="169"/>
                      <a:pt x="52" y="174"/>
                    </a:cubicBezTo>
                    <a:cubicBezTo>
                      <a:pt x="52" y="175"/>
                      <a:pt x="51" y="179"/>
                      <a:pt x="50" y="182"/>
                    </a:cubicBezTo>
                    <a:cubicBezTo>
                      <a:pt x="50" y="184"/>
                      <a:pt x="50" y="187"/>
                      <a:pt x="50" y="190"/>
                    </a:cubicBezTo>
                    <a:cubicBezTo>
                      <a:pt x="50" y="193"/>
                      <a:pt x="54" y="202"/>
                      <a:pt x="58" y="206"/>
                    </a:cubicBezTo>
                    <a:cubicBezTo>
                      <a:pt x="56" y="205"/>
                      <a:pt x="68" y="212"/>
                      <a:pt x="75" y="213"/>
                    </a:cubicBezTo>
                    <a:cubicBezTo>
                      <a:pt x="81" y="212"/>
                      <a:pt x="89" y="208"/>
                      <a:pt x="93" y="206"/>
                    </a:cubicBezTo>
                    <a:cubicBezTo>
                      <a:pt x="97" y="201"/>
                      <a:pt x="100" y="198"/>
                      <a:pt x="103" y="194"/>
                    </a:cubicBezTo>
                    <a:cubicBezTo>
                      <a:pt x="115" y="177"/>
                      <a:pt x="126" y="148"/>
                      <a:pt x="131" y="130"/>
                    </a:cubicBezTo>
                    <a:cubicBezTo>
                      <a:pt x="133" y="124"/>
                      <a:pt x="135" y="118"/>
                      <a:pt x="136" y="115"/>
                    </a:cubicBezTo>
                    <a:cubicBezTo>
                      <a:pt x="135" y="117"/>
                      <a:pt x="134" y="118"/>
                      <a:pt x="133" y="120"/>
                    </a:cubicBezTo>
                    <a:cubicBezTo>
                      <a:pt x="132" y="122"/>
                      <a:pt x="126" y="126"/>
                      <a:pt x="119" y="128"/>
                    </a:cubicBezTo>
                    <a:cubicBezTo>
                      <a:pt x="110" y="128"/>
                      <a:pt x="99" y="120"/>
                      <a:pt x="97" y="117"/>
                    </a:cubicBezTo>
                    <a:cubicBezTo>
                      <a:pt x="96" y="111"/>
                      <a:pt x="95" y="110"/>
                      <a:pt x="95" y="112"/>
                    </a:cubicBezTo>
                    <a:cubicBezTo>
                      <a:pt x="95" y="119"/>
                      <a:pt x="94" y="137"/>
                      <a:pt x="96" y="155"/>
                    </a:cubicBezTo>
                    <a:cubicBezTo>
                      <a:pt x="97" y="163"/>
                      <a:pt x="99" y="172"/>
                      <a:pt x="102" y="179"/>
                    </a:cubicBezTo>
                    <a:cubicBezTo>
                      <a:pt x="104" y="183"/>
                      <a:pt x="108" y="190"/>
                      <a:pt x="112" y="194"/>
                    </a:cubicBezTo>
                    <a:cubicBezTo>
                      <a:pt x="115" y="196"/>
                      <a:pt x="121" y="199"/>
                      <a:pt x="125" y="200"/>
                    </a:cubicBezTo>
                    <a:cubicBezTo>
                      <a:pt x="129" y="201"/>
                      <a:pt x="137" y="200"/>
                      <a:pt x="141" y="198"/>
                    </a:cubicBezTo>
                    <a:cubicBezTo>
                      <a:pt x="155" y="185"/>
                      <a:pt x="163" y="168"/>
                      <a:pt x="168" y="151"/>
                    </a:cubicBezTo>
                    <a:cubicBezTo>
                      <a:pt x="171" y="142"/>
                      <a:pt x="173" y="133"/>
                      <a:pt x="176" y="125"/>
                    </a:cubicBezTo>
                    <a:cubicBezTo>
                      <a:pt x="179" y="111"/>
                      <a:pt x="181" y="99"/>
                      <a:pt x="183" y="90"/>
                    </a:cubicBezTo>
                    <a:cubicBezTo>
                      <a:pt x="184" y="81"/>
                      <a:pt x="185" y="75"/>
                      <a:pt x="185" y="71"/>
                    </a:cubicBezTo>
                    <a:cubicBezTo>
                      <a:pt x="186" y="69"/>
                      <a:pt x="186" y="68"/>
                      <a:pt x="186" y="67"/>
                    </a:cubicBezTo>
                    <a:cubicBezTo>
                      <a:pt x="187" y="67"/>
                      <a:pt x="186" y="67"/>
                      <a:pt x="186" y="68"/>
                    </a:cubicBezTo>
                    <a:cubicBezTo>
                      <a:pt x="185" y="69"/>
                      <a:pt x="184" y="71"/>
                      <a:pt x="183" y="73"/>
                    </a:cubicBezTo>
                    <a:cubicBezTo>
                      <a:pt x="180" y="74"/>
                      <a:pt x="170" y="78"/>
                      <a:pt x="162" y="78"/>
                    </a:cubicBezTo>
                    <a:cubicBezTo>
                      <a:pt x="147" y="60"/>
                      <a:pt x="147" y="62"/>
                      <a:pt x="146" y="66"/>
                    </a:cubicBezTo>
                    <a:cubicBezTo>
                      <a:pt x="146" y="72"/>
                      <a:pt x="143" y="82"/>
                      <a:pt x="141" y="92"/>
                    </a:cubicBezTo>
                    <a:cubicBezTo>
                      <a:pt x="140" y="98"/>
                      <a:pt x="139" y="103"/>
                      <a:pt x="139" y="107"/>
                    </a:cubicBezTo>
                    <a:cubicBezTo>
                      <a:pt x="138" y="110"/>
                      <a:pt x="138" y="113"/>
                      <a:pt x="138" y="114"/>
                    </a:cubicBezTo>
                    <a:cubicBezTo>
                      <a:pt x="138" y="115"/>
                      <a:pt x="138" y="115"/>
                      <a:pt x="138" y="115"/>
                    </a:cubicBezTo>
                    <a:cubicBezTo>
                      <a:pt x="138" y="114"/>
                      <a:pt x="138" y="113"/>
                      <a:pt x="139" y="111"/>
                    </a:cubicBezTo>
                    <a:cubicBezTo>
                      <a:pt x="141" y="106"/>
                      <a:pt x="178" y="108"/>
                      <a:pt x="180" y="112"/>
                    </a:cubicBezTo>
                    <a:cubicBezTo>
                      <a:pt x="180" y="114"/>
                      <a:pt x="180" y="106"/>
                      <a:pt x="180" y="98"/>
                    </a:cubicBezTo>
                    <a:cubicBezTo>
                      <a:pt x="180" y="83"/>
                      <a:pt x="180" y="70"/>
                      <a:pt x="180" y="57"/>
                    </a:cubicBezTo>
                    <a:cubicBezTo>
                      <a:pt x="180" y="52"/>
                      <a:pt x="180" y="49"/>
                      <a:pt x="181" y="45"/>
                    </a:cubicBezTo>
                    <a:cubicBezTo>
                      <a:pt x="181" y="42"/>
                      <a:pt x="182" y="38"/>
                      <a:pt x="182" y="35"/>
                    </a:cubicBezTo>
                    <a:cubicBezTo>
                      <a:pt x="183" y="34"/>
                      <a:pt x="183" y="33"/>
                      <a:pt x="183" y="32"/>
                    </a:cubicBezTo>
                    <a:cubicBezTo>
                      <a:pt x="183" y="32"/>
                      <a:pt x="182" y="34"/>
                      <a:pt x="181" y="36"/>
                    </a:cubicBezTo>
                    <a:cubicBezTo>
                      <a:pt x="180" y="37"/>
                      <a:pt x="176" y="40"/>
                      <a:pt x="172" y="42"/>
                    </a:cubicBezTo>
                    <a:cubicBezTo>
                      <a:pt x="167" y="43"/>
                      <a:pt x="155" y="41"/>
                      <a:pt x="151" y="38"/>
                    </a:cubicBezTo>
                    <a:cubicBezTo>
                      <a:pt x="144" y="25"/>
                      <a:pt x="144" y="28"/>
                      <a:pt x="144" y="32"/>
                    </a:cubicBezTo>
                    <a:cubicBezTo>
                      <a:pt x="144" y="38"/>
                      <a:pt x="144" y="43"/>
                      <a:pt x="144" y="49"/>
                    </a:cubicBezTo>
                    <a:cubicBezTo>
                      <a:pt x="144" y="55"/>
                      <a:pt x="144" y="59"/>
                      <a:pt x="144" y="66"/>
                    </a:cubicBezTo>
                    <a:cubicBezTo>
                      <a:pt x="144" y="75"/>
                      <a:pt x="143" y="86"/>
                      <a:pt x="143" y="101"/>
                    </a:cubicBezTo>
                    <a:cubicBezTo>
                      <a:pt x="143" y="112"/>
                      <a:pt x="143" y="124"/>
                      <a:pt x="143" y="136"/>
                    </a:cubicBezTo>
                    <a:cubicBezTo>
                      <a:pt x="143" y="147"/>
                      <a:pt x="143" y="160"/>
                      <a:pt x="143" y="172"/>
                    </a:cubicBezTo>
                    <a:cubicBezTo>
                      <a:pt x="144" y="184"/>
                      <a:pt x="145" y="194"/>
                      <a:pt x="146" y="204"/>
                    </a:cubicBezTo>
                    <a:cubicBezTo>
                      <a:pt x="148" y="216"/>
                      <a:pt x="149" y="229"/>
                      <a:pt x="150" y="242"/>
                    </a:cubicBezTo>
                    <a:cubicBezTo>
                      <a:pt x="151" y="252"/>
                      <a:pt x="151" y="264"/>
                      <a:pt x="151" y="274"/>
                    </a:cubicBezTo>
                    <a:cubicBezTo>
                      <a:pt x="152" y="282"/>
                      <a:pt x="152" y="290"/>
                      <a:pt x="153" y="295"/>
                    </a:cubicBezTo>
                    <a:cubicBezTo>
                      <a:pt x="153" y="297"/>
                      <a:pt x="154" y="301"/>
                      <a:pt x="155" y="305"/>
                    </a:cubicBezTo>
                    <a:cubicBezTo>
                      <a:pt x="157" y="308"/>
                      <a:pt x="171" y="318"/>
                      <a:pt x="186" y="316"/>
                    </a:cubicBezTo>
                    <a:lnTo>
                      <a:pt x="186" y="316"/>
                    </a:lnTo>
                    <a:cubicBezTo>
                      <a:pt x="197" y="310"/>
                      <a:pt x="200" y="296"/>
                      <a:pt x="194" y="286"/>
                    </a:cubicBezTo>
                    <a:lnTo>
                      <a:pt x="194" y="286"/>
                    </a:lnTo>
                    <a:cubicBezTo>
                      <a:pt x="188" y="276"/>
                      <a:pt x="175" y="273"/>
                      <a:pt x="165" y="278"/>
                    </a:cubicBezTo>
                    <a:lnTo>
                      <a:pt x="165" y="278"/>
                    </a:lnTo>
                    <a:cubicBezTo>
                      <a:pt x="155" y="284"/>
                      <a:pt x="151" y="298"/>
                      <a:pt x="157" y="308"/>
                    </a:cubicBezTo>
                    <a:lnTo>
                      <a:pt x="157" y="308"/>
                    </a:lnTo>
                    <a:cubicBezTo>
                      <a:pt x="163" y="318"/>
                      <a:pt x="176" y="321"/>
                      <a:pt x="186" y="316"/>
                    </a:cubicBezTo>
                    <a:cubicBezTo>
                      <a:pt x="193" y="309"/>
                      <a:pt x="196" y="303"/>
                      <a:pt x="197" y="301"/>
                    </a:cubicBezTo>
                    <a:cubicBezTo>
                      <a:pt x="198" y="296"/>
                      <a:pt x="198" y="292"/>
                      <a:pt x="198" y="287"/>
                    </a:cubicBezTo>
                    <a:cubicBezTo>
                      <a:pt x="198" y="280"/>
                      <a:pt x="198" y="270"/>
                      <a:pt x="198" y="258"/>
                    </a:cubicBezTo>
                    <a:cubicBezTo>
                      <a:pt x="198" y="247"/>
                      <a:pt x="198" y="235"/>
                      <a:pt x="197" y="223"/>
                    </a:cubicBezTo>
                    <a:cubicBezTo>
                      <a:pt x="195" y="207"/>
                      <a:pt x="193" y="193"/>
                      <a:pt x="191" y="181"/>
                    </a:cubicBezTo>
                    <a:cubicBezTo>
                      <a:pt x="189" y="172"/>
                      <a:pt x="188" y="164"/>
                      <a:pt x="187" y="156"/>
                    </a:cubicBezTo>
                    <a:cubicBezTo>
                      <a:pt x="186" y="142"/>
                      <a:pt x="186" y="127"/>
                      <a:pt x="186" y="115"/>
                    </a:cubicBezTo>
                    <a:cubicBezTo>
                      <a:pt x="186" y="104"/>
                      <a:pt x="186" y="96"/>
                      <a:pt x="186" y="93"/>
                    </a:cubicBezTo>
                    <a:cubicBezTo>
                      <a:pt x="186" y="92"/>
                      <a:pt x="186" y="93"/>
                      <a:pt x="186" y="93"/>
                    </a:cubicBezTo>
                    <a:cubicBezTo>
                      <a:pt x="186" y="94"/>
                      <a:pt x="185" y="96"/>
                      <a:pt x="185" y="97"/>
                    </a:cubicBezTo>
                    <a:cubicBezTo>
                      <a:pt x="184" y="99"/>
                      <a:pt x="178" y="105"/>
                      <a:pt x="172" y="108"/>
                    </a:cubicBezTo>
                    <a:cubicBezTo>
                      <a:pt x="165" y="109"/>
                      <a:pt x="154" y="105"/>
                      <a:pt x="151" y="103"/>
                    </a:cubicBezTo>
                    <a:cubicBezTo>
                      <a:pt x="149" y="101"/>
                      <a:pt x="148" y="99"/>
                      <a:pt x="147" y="98"/>
                    </a:cubicBezTo>
                    <a:cubicBezTo>
                      <a:pt x="147" y="97"/>
                      <a:pt x="147" y="96"/>
                      <a:pt x="147" y="97"/>
                    </a:cubicBezTo>
                    <a:cubicBezTo>
                      <a:pt x="148" y="100"/>
                      <a:pt x="149" y="108"/>
                      <a:pt x="151" y="118"/>
                    </a:cubicBezTo>
                    <a:cubicBezTo>
                      <a:pt x="153" y="129"/>
                      <a:pt x="156" y="141"/>
                      <a:pt x="158" y="154"/>
                    </a:cubicBezTo>
                    <a:cubicBezTo>
                      <a:pt x="161" y="168"/>
                      <a:pt x="163" y="182"/>
                      <a:pt x="165" y="197"/>
                    </a:cubicBezTo>
                    <a:cubicBezTo>
                      <a:pt x="168" y="217"/>
                      <a:pt x="170" y="237"/>
                      <a:pt x="172" y="257"/>
                    </a:cubicBezTo>
                    <a:cubicBezTo>
                      <a:pt x="174" y="273"/>
                      <a:pt x="176" y="290"/>
                      <a:pt x="178" y="304"/>
                    </a:cubicBezTo>
                    <a:cubicBezTo>
                      <a:pt x="179" y="317"/>
                      <a:pt x="181" y="327"/>
                      <a:pt x="183" y="335"/>
                    </a:cubicBezTo>
                    <a:cubicBezTo>
                      <a:pt x="185" y="343"/>
                      <a:pt x="189" y="352"/>
                      <a:pt x="193" y="358"/>
                    </a:cubicBezTo>
                    <a:cubicBezTo>
                      <a:pt x="192" y="357"/>
                      <a:pt x="195" y="360"/>
                      <a:pt x="198" y="363"/>
                    </a:cubicBezTo>
                    <a:cubicBezTo>
                      <a:pt x="200" y="365"/>
                      <a:pt x="206" y="367"/>
                      <a:pt x="211" y="368"/>
                    </a:cubicBezTo>
                    <a:cubicBezTo>
                      <a:pt x="215" y="368"/>
                      <a:pt x="223" y="365"/>
                      <a:pt x="226" y="362"/>
                    </a:cubicBezTo>
                    <a:cubicBezTo>
                      <a:pt x="235" y="346"/>
                      <a:pt x="236" y="332"/>
                      <a:pt x="236" y="317"/>
                    </a:cubicBezTo>
                    <a:cubicBezTo>
                      <a:pt x="234" y="305"/>
                      <a:pt x="232" y="292"/>
                      <a:pt x="230" y="279"/>
                    </a:cubicBezTo>
                    <a:cubicBezTo>
                      <a:pt x="226" y="259"/>
                      <a:pt x="220" y="237"/>
                      <a:pt x="215" y="217"/>
                    </a:cubicBezTo>
                    <a:cubicBezTo>
                      <a:pt x="212" y="205"/>
                      <a:pt x="209" y="194"/>
                      <a:pt x="206" y="182"/>
                    </a:cubicBezTo>
                    <a:cubicBezTo>
                      <a:pt x="204" y="171"/>
                      <a:pt x="202" y="159"/>
                      <a:pt x="200" y="147"/>
                    </a:cubicBezTo>
                    <a:cubicBezTo>
                      <a:pt x="199" y="139"/>
                      <a:pt x="198" y="130"/>
                      <a:pt x="197" y="123"/>
                    </a:cubicBezTo>
                    <a:cubicBezTo>
                      <a:pt x="196" y="109"/>
                      <a:pt x="195" y="99"/>
                      <a:pt x="194" y="94"/>
                    </a:cubicBezTo>
                    <a:cubicBezTo>
                      <a:pt x="193" y="89"/>
                      <a:pt x="192" y="86"/>
                      <a:pt x="190" y="83"/>
                    </a:cubicBezTo>
                    <a:cubicBezTo>
                      <a:pt x="188" y="80"/>
                      <a:pt x="171" y="72"/>
                      <a:pt x="159" y="76"/>
                    </a:cubicBezTo>
                    <a:cubicBezTo>
                      <a:pt x="153" y="82"/>
                      <a:pt x="151" y="89"/>
                      <a:pt x="150" y="90"/>
                    </a:cubicBezTo>
                    <a:cubicBezTo>
                      <a:pt x="150" y="94"/>
                      <a:pt x="150" y="99"/>
                      <a:pt x="151" y="104"/>
                    </a:cubicBezTo>
                    <a:cubicBezTo>
                      <a:pt x="152" y="111"/>
                      <a:pt x="153" y="118"/>
                      <a:pt x="155" y="127"/>
                    </a:cubicBezTo>
                    <a:cubicBezTo>
                      <a:pt x="156" y="134"/>
                      <a:pt x="158" y="140"/>
                      <a:pt x="159" y="147"/>
                    </a:cubicBezTo>
                    <a:cubicBezTo>
                      <a:pt x="160" y="151"/>
                      <a:pt x="161" y="156"/>
                      <a:pt x="162" y="162"/>
                    </a:cubicBezTo>
                    <a:cubicBezTo>
                      <a:pt x="165" y="174"/>
                      <a:pt x="168" y="187"/>
                      <a:pt x="171" y="201"/>
                    </a:cubicBezTo>
                    <a:cubicBezTo>
                      <a:pt x="174" y="220"/>
                      <a:pt x="178" y="241"/>
                      <a:pt x="181" y="266"/>
                    </a:cubicBezTo>
                    <a:cubicBezTo>
                      <a:pt x="181" y="273"/>
                      <a:pt x="182" y="281"/>
                      <a:pt x="183" y="290"/>
                    </a:cubicBezTo>
                    <a:cubicBezTo>
                      <a:pt x="184" y="302"/>
                      <a:pt x="186" y="314"/>
                      <a:pt x="187" y="323"/>
                    </a:cubicBezTo>
                    <a:cubicBezTo>
                      <a:pt x="189" y="345"/>
                      <a:pt x="192" y="362"/>
                      <a:pt x="196" y="375"/>
                    </a:cubicBezTo>
                    <a:cubicBezTo>
                      <a:pt x="198" y="384"/>
                      <a:pt x="200" y="392"/>
                      <a:pt x="203" y="397"/>
                    </a:cubicBezTo>
                    <a:cubicBezTo>
                      <a:pt x="204" y="400"/>
                      <a:pt x="206" y="404"/>
                      <a:pt x="208" y="407"/>
                    </a:cubicBezTo>
                    <a:cubicBezTo>
                      <a:pt x="211" y="410"/>
                      <a:pt x="219" y="415"/>
                      <a:pt x="227" y="417"/>
                    </a:cubicBezTo>
                    <a:cubicBezTo>
                      <a:pt x="216" y="414"/>
                      <a:pt x="223" y="417"/>
                      <a:pt x="230" y="418"/>
                    </a:cubicBezTo>
                    <a:cubicBezTo>
                      <a:pt x="252" y="399"/>
                      <a:pt x="253" y="394"/>
                      <a:pt x="253" y="390"/>
                    </a:cubicBezTo>
                    <a:cubicBezTo>
                      <a:pt x="252" y="380"/>
                      <a:pt x="248" y="362"/>
                      <a:pt x="242" y="344"/>
                    </a:cubicBezTo>
                    <a:cubicBezTo>
                      <a:pt x="237" y="330"/>
                      <a:pt x="230" y="315"/>
                      <a:pt x="223" y="298"/>
                    </a:cubicBezTo>
                    <a:cubicBezTo>
                      <a:pt x="218" y="284"/>
                      <a:pt x="212" y="268"/>
                      <a:pt x="206" y="253"/>
                    </a:cubicBezTo>
                    <a:cubicBezTo>
                      <a:pt x="194" y="225"/>
                      <a:pt x="182" y="199"/>
                      <a:pt x="173" y="183"/>
                    </a:cubicBezTo>
                    <a:cubicBezTo>
                      <a:pt x="171" y="179"/>
                      <a:pt x="168" y="174"/>
                      <a:pt x="166" y="171"/>
                    </a:cubicBezTo>
                    <a:cubicBezTo>
                      <a:pt x="164" y="167"/>
                      <a:pt x="159" y="161"/>
                      <a:pt x="151" y="156"/>
                    </a:cubicBezTo>
                    <a:cubicBezTo>
                      <a:pt x="131" y="158"/>
                      <a:pt x="126" y="163"/>
                      <a:pt x="124" y="166"/>
                    </a:cubicBezTo>
                    <a:cubicBezTo>
                      <a:pt x="123" y="168"/>
                      <a:pt x="122" y="172"/>
                      <a:pt x="121" y="173"/>
                    </a:cubicBezTo>
                    <a:cubicBezTo>
                      <a:pt x="120" y="176"/>
                      <a:pt x="120" y="181"/>
                      <a:pt x="120" y="184"/>
                    </a:cubicBezTo>
                    <a:cubicBezTo>
                      <a:pt x="120" y="189"/>
                      <a:pt x="121" y="197"/>
                      <a:pt x="122" y="205"/>
                    </a:cubicBezTo>
                    <a:cubicBezTo>
                      <a:pt x="126" y="221"/>
                      <a:pt x="131" y="238"/>
                      <a:pt x="137" y="263"/>
                    </a:cubicBezTo>
                    <a:cubicBezTo>
                      <a:pt x="138" y="268"/>
                      <a:pt x="139" y="275"/>
                      <a:pt x="140" y="282"/>
                    </a:cubicBezTo>
                    <a:cubicBezTo>
                      <a:pt x="142" y="293"/>
                      <a:pt x="144" y="302"/>
                      <a:pt x="145" y="309"/>
                    </a:cubicBezTo>
                    <a:cubicBezTo>
                      <a:pt x="149" y="332"/>
                      <a:pt x="152" y="352"/>
                      <a:pt x="155" y="366"/>
                    </a:cubicBezTo>
                    <a:cubicBezTo>
                      <a:pt x="157" y="375"/>
                      <a:pt x="158" y="381"/>
                      <a:pt x="159" y="384"/>
                    </a:cubicBezTo>
                    <a:cubicBezTo>
                      <a:pt x="160" y="388"/>
                      <a:pt x="161" y="390"/>
                      <a:pt x="162" y="391"/>
                    </a:cubicBezTo>
                    <a:cubicBezTo>
                      <a:pt x="163" y="392"/>
                      <a:pt x="165" y="395"/>
                      <a:pt x="167" y="396"/>
                    </a:cubicBezTo>
                    <a:cubicBezTo>
                      <a:pt x="170" y="399"/>
                      <a:pt x="184" y="401"/>
                      <a:pt x="193" y="397"/>
                    </a:cubicBezTo>
                    <a:cubicBezTo>
                      <a:pt x="198" y="392"/>
                      <a:pt x="202" y="385"/>
                      <a:pt x="202" y="383"/>
                    </a:cubicBezTo>
                    <a:cubicBezTo>
                      <a:pt x="202" y="381"/>
                      <a:pt x="202" y="379"/>
                      <a:pt x="202" y="378"/>
                    </a:cubicBezTo>
                    <a:cubicBezTo>
                      <a:pt x="202" y="376"/>
                      <a:pt x="202" y="374"/>
                      <a:pt x="202" y="373"/>
                    </a:cubicBezTo>
                    <a:cubicBezTo>
                      <a:pt x="199" y="365"/>
                      <a:pt x="196" y="358"/>
                      <a:pt x="193" y="349"/>
                    </a:cubicBezTo>
                    <a:cubicBezTo>
                      <a:pt x="189" y="336"/>
                      <a:pt x="183" y="320"/>
                      <a:pt x="178" y="302"/>
                    </a:cubicBezTo>
                    <a:cubicBezTo>
                      <a:pt x="174" y="287"/>
                      <a:pt x="171" y="271"/>
                      <a:pt x="167" y="256"/>
                    </a:cubicBezTo>
                    <a:cubicBezTo>
                      <a:pt x="163" y="235"/>
                      <a:pt x="159" y="218"/>
                      <a:pt x="157" y="207"/>
                    </a:cubicBezTo>
                    <a:cubicBezTo>
                      <a:pt x="156" y="202"/>
                      <a:pt x="155" y="198"/>
                      <a:pt x="153" y="194"/>
                    </a:cubicBezTo>
                    <a:cubicBezTo>
                      <a:pt x="153" y="193"/>
                      <a:pt x="149" y="188"/>
                      <a:pt x="141" y="183"/>
                    </a:cubicBezTo>
                    <a:cubicBezTo>
                      <a:pt x="134" y="182"/>
                      <a:pt x="119" y="187"/>
                      <a:pt x="116" y="191"/>
                    </a:cubicBezTo>
                    <a:cubicBezTo>
                      <a:pt x="114" y="194"/>
                      <a:pt x="113" y="198"/>
                      <a:pt x="112" y="200"/>
                    </a:cubicBezTo>
                    <a:cubicBezTo>
                      <a:pt x="112" y="203"/>
                      <a:pt x="112" y="206"/>
                      <a:pt x="112" y="208"/>
                    </a:cubicBezTo>
                    <a:cubicBezTo>
                      <a:pt x="114" y="220"/>
                      <a:pt x="119" y="243"/>
                      <a:pt x="126" y="269"/>
                    </a:cubicBezTo>
                    <a:cubicBezTo>
                      <a:pt x="131" y="291"/>
                      <a:pt x="137" y="313"/>
                      <a:pt x="141" y="330"/>
                    </a:cubicBezTo>
                    <a:cubicBezTo>
                      <a:pt x="143" y="338"/>
                      <a:pt x="144" y="344"/>
                      <a:pt x="145" y="348"/>
                    </a:cubicBezTo>
                    <a:cubicBezTo>
                      <a:pt x="147" y="353"/>
                      <a:pt x="147" y="356"/>
                      <a:pt x="148" y="358"/>
                    </a:cubicBezTo>
                    <a:cubicBezTo>
                      <a:pt x="148" y="358"/>
                      <a:pt x="148" y="358"/>
                      <a:pt x="148" y="358"/>
                    </a:cubicBezTo>
                    <a:cubicBezTo>
                      <a:pt x="148" y="357"/>
                      <a:pt x="148" y="354"/>
                      <a:pt x="148" y="349"/>
                    </a:cubicBezTo>
                    <a:cubicBezTo>
                      <a:pt x="153" y="341"/>
                      <a:pt x="180" y="337"/>
                      <a:pt x="184" y="339"/>
                    </a:cubicBezTo>
                    <a:cubicBezTo>
                      <a:pt x="188" y="345"/>
                      <a:pt x="187" y="341"/>
                      <a:pt x="185" y="337"/>
                    </a:cubicBezTo>
                    <a:cubicBezTo>
                      <a:pt x="179" y="327"/>
                      <a:pt x="171" y="313"/>
                      <a:pt x="162" y="298"/>
                    </a:cubicBezTo>
                    <a:cubicBezTo>
                      <a:pt x="157" y="288"/>
                      <a:pt x="151" y="277"/>
                      <a:pt x="145" y="267"/>
                    </a:cubicBezTo>
                    <a:cubicBezTo>
                      <a:pt x="138" y="257"/>
                      <a:pt x="131" y="249"/>
                      <a:pt x="126" y="244"/>
                    </a:cubicBezTo>
                    <a:cubicBezTo>
                      <a:pt x="124" y="242"/>
                      <a:pt x="121" y="239"/>
                      <a:pt x="118" y="237"/>
                    </a:cubicBezTo>
                    <a:cubicBezTo>
                      <a:pt x="115" y="235"/>
                      <a:pt x="106" y="232"/>
                      <a:pt x="97" y="232"/>
                    </a:cubicBezTo>
                    <a:cubicBezTo>
                      <a:pt x="87" y="238"/>
                      <a:pt x="81" y="246"/>
                      <a:pt x="80" y="249"/>
                    </a:cubicBezTo>
                    <a:cubicBezTo>
                      <a:pt x="79" y="253"/>
                      <a:pt x="79" y="257"/>
                      <a:pt x="79" y="260"/>
                    </a:cubicBezTo>
                    <a:cubicBezTo>
                      <a:pt x="79" y="266"/>
                      <a:pt x="81" y="273"/>
                      <a:pt x="83" y="280"/>
                    </a:cubicBezTo>
                    <a:cubicBezTo>
                      <a:pt x="86" y="289"/>
                      <a:pt x="91" y="300"/>
                      <a:pt x="97" y="310"/>
                    </a:cubicBezTo>
                    <a:cubicBezTo>
                      <a:pt x="107" y="328"/>
                      <a:pt x="120" y="346"/>
                      <a:pt x="132" y="358"/>
                    </a:cubicBezTo>
                    <a:cubicBezTo>
                      <a:pt x="136" y="363"/>
                      <a:pt x="141" y="369"/>
                      <a:pt x="146" y="373"/>
                    </a:cubicBezTo>
                    <a:cubicBezTo>
                      <a:pt x="150" y="376"/>
                      <a:pt x="155" y="379"/>
                      <a:pt x="159" y="381"/>
                    </a:cubicBezTo>
                    <a:cubicBezTo>
                      <a:pt x="164" y="383"/>
                      <a:pt x="176" y="383"/>
                      <a:pt x="184" y="379"/>
                    </a:cubicBezTo>
                    <a:cubicBezTo>
                      <a:pt x="195" y="364"/>
                      <a:pt x="197" y="350"/>
                      <a:pt x="195" y="338"/>
                    </a:cubicBezTo>
                    <a:cubicBezTo>
                      <a:pt x="194" y="332"/>
                      <a:pt x="192" y="324"/>
                      <a:pt x="190" y="317"/>
                    </a:cubicBezTo>
                    <a:cubicBezTo>
                      <a:pt x="182" y="294"/>
                      <a:pt x="168" y="268"/>
                      <a:pt x="160" y="253"/>
                    </a:cubicBezTo>
                    <a:cubicBezTo>
                      <a:pt x="156" y="247"/>
                      <a:pt x="153" y="241"/>
                      <a:pt x="148" y="237"/>
                    </a:cubicBezTo>
                    <a:cubicBezTo>
                      <a:pt x="136" y="231"/>
                      <a:pt x="125" y="233"/>
                      <a:pt x="120" y="236"/>
                    </a:cubicBezTo>
                    <a:cubicBezTo>
                      <a:pt x="116" y="240"/>
                      <a:pt x="112" y="248"/>
                      <a:pt x="112" y="251"/>
                    </a:cubicBezTo>
                    <a:cubicBezTo>
                      <a:pt x="112" y="255"/>
                      <a:pt x="112" y="260"/>
                      <a:pt x="113" y="263"/>
                    </a:cubicBezTo>
                    <a:cubicBezTo>
                      <a:pt x="117" y="272"/>
                      <a:pt x="122" y="280"/>
                      <a:pt x="128" y="290"/>
                    </a:cubicBezTo>
                    <a:cubicBezTo>
                      <a:pt x="135" y="301"/>
                      <a:pt x="144" y="315"/>
                      <a:pt x="153" y="330"/>
                    </a:cubicBezTo>
                    <a:cubicBezTo>
                      <a:pt x="170" y="357"/>
                      <a:pt x="189" y="390"/>
                      <a:pt x="202" y="412"/>
                    </a:cubicBezTo>
                    <a:cubicBezTo>
                      <a:pt x="207" y="422"/>
                      <a:pt x="212" y="430"/>
                      <a:pt x="215" y="434"/>
                    </a:cubicBezTo>
                    <a:cubicBezTo>
                      <a:pt x="218" y="437"/>
                      <a:pt x="221" y="439"/>
                      <a:pt x="223" y="441"/>
                    </a:cubicBezTo>
                    <a:cubicBezTo>
                      <a:pt x="226" y="442"/>
                      <a:pt x="234" y="444"/>
                      <a:pt x="242" y="443"/>
                    </a:cubicBezTo>
                    <a:cubicBezTo>
                      <a:pt x="246" y="441"/>
                      <a:pt x="252" y="436"/>
                      <a:pt x="254" y="433"/>
                    </a:cubicBezTo>
                    <a:cubicBezTo>
                      <a:pt x="256" y="430"/>
                      <a:pt x="257" y="426"/>
                      <a:pt x="257" y="424"/>
                    </a:cubicBezTo>
                    <a:cubicBezTo>
                      <a:pt x="257" y="420"/>
                      <a:pt x="257" y="416"/>
                      <a:pt x="256" y="414"/>
                    </a:cubicBezTo>
                    <a:cubicBezTo>
                      <a:pt x="252" y="405"/>
                      <a:pt x="247" y="396"/>
                      <a:pt x="242" y="386"/>
                    </a:cubicBezTo>
                    <a:cubicBezTo>
                      <a:pt x="232" y="367"/>
                      <a:pt x="218" y="342"/>
                      <a:pt x="207" y="324"/>
                    </a:cubicBezTo>
                    <a:cubicBezTo>
                      <a:pt x="202" y="314"/>
                      <a:pt x="197" y="307"/>
                      <a:pt x="193" y="302"/>
                    </a:cubicBezTo>
                    <a:cubicBezTo>
                      <a:pt x="192" y="300"/>
                      <a:pt x="191" y="298"/>
                      <a:pt x="190" y="296"/>
                    </a:cubicBezTo>
                    <a:cubicBezTo>
                      <a:pt x="189" y="295"/>
                      <a:pt x="187" y="293"/>
                      <a:pt x="183" y="290"/>
                    </a:cubicBezTo>
                    <a:cubicBezTo>
                      <a:pt x="178" y="288"/>
                      <a:pt x="155" y="295"/>
                      <a:pt x="151" y="304"/>
                    </a:cubicBezTo>
                    <a:cubicBezTo>
                      <a:pt x="150" y="309"/>
                      <a:pt x="151" y="313"/>
                      <a:pt x="151" y="314"/>
                    </a:cubicBezTo>
                    <a:cubicBezTo>
                      <a:pt x="152" y="319"/>
                      <a:pt x="155" y="327"/>
                      <a:pt x="160" y="335"/>
                    </a:cubicBezTo>
                    <a:cubicBezTo>
                      <a:pt x="165" y="343"/>
                      <a:pt x="171" y="351"/>
                      <a:pt x="176" y="360"/>
                    </a:cubicBezTo>
                    <a:cubicBezTo>
                      <a:pt x="184" y="375"/>
                      <a:pt x="193" y="394"/>
                      <a:pt x="202" y="414"/>
                    </a:cubicBezTo>
                    <a:cubicBezTo>
                      <a:pt x="206" y="424"/>
                      <a:pt x="210" y="435"/>
                      <a:pt x="214" y="444"/>
                    </a:cubicBezTo>
                    <a:cubicBezTo>
                      <a:pt x="226" y="470"/>
                      <a:pt x="238" y="488"/>
                      <a:pt x="244" y="494"/>
                    </a:cubicBezTo>
                    <a:cubicBezTo>
                      <a:pt x="245" y="495"/>
                      <a:pt x="254" y="500"/>
                      <a:pt x="274" y="495"/>
                    </a:cubicBezTo>
                    <a:lnTo>
                      <a:pt x="274" y="495"/>
                    </a:lnTo>
                    <a:cubicBezTo>
                      <a:pt x="283" y="487"/>
                      <a:pt x="283" y="473"/>
                      <a:pt x="275" y="464"/>
                    </a:cubicBezTo>
                    <a:lnTo>
                      <a:pt x="275" y="464"/>
                    </a:lnTo>
                    <a:cubicBezTo>
                      <a:pt x="267" y="456"/>
                      <a:pt x="254" y="455"/>
                      <a:pt x="245" y="463"/>
                    </a:cubicBezTo>
                    <a:lnTo>
                      <a:pt x="245" y="463"/>
                    </a:lnTo>
                    <a:cubicBezTo>
                      <a:pt x="236" y="472"/>
                      <a:pt x="236" y="485"/>
                      <a:pt x="244" y="494"/>
                    </a:cubicBezTo>
                    <a:lnTo>
                      <a:pt x="244" y="494"/>
                    </a:lnTo>
                    <a:cubicBezTo>
                      <a:pt x="252" y="502"/>
                      <a:pt x="266" y="503"/>
                      <a:pt x="274" y="495"/>
                    </a:cubicBezTo>
                    <a:cubicBezTo>
                      <a:pt x="281" y="480"/>
                      <a:pt x="280" y="472"/>
                      <a:pt x="280" y="471"/>
                    </a:cubicBezTo>
                    <a:cubicBezTo>
                      <a:pt x="279" y="469"/>
                      <a:pt x="277" y="466"/>
                      <a:pt x="276" y="463"/>
                    </a:cubicBezTo>
                    <a:cubicBezTo>
                      <a:pt x="273" y="457"/>
                      <a:pt x="269" y="449"/>
                      <a:pt x="264" y="438"/>
                    </a:cubicBezTo>
                    <a:cubicBezTo>
                      <a:pt x="255" y="420"/>
                      <a:pt x="244" y="395"/>
                      <a:pt x="235" y="373"/>
                    </a:cubicBezTo>
                    <a:cubicBezTo>
                      <a:pt x="231" y="362"/>
                      <a:pt x="226" y="352"/>
                      <a:pt x="223" y="345"/>
                    </a:cubicBezTo>
                    <a:cubicBezTo>
                      <a:pt x="220" y="336"/>
                      <a:pt x="219" y="330"/>
                      <a:pt x="219" y="333"/>
                    </a:cubicBezTo>
                    <a:lnTo>
                      <a:pt x="219" y="333"/>
                    </a:lnTo>
                    <a:cubicBezTo>
                      <a:pt x="218" y="321"/>
                      <a:pt x="208" y="312"/>
                      <a:pt x="196" y="313"/>
                    </a:cubicBezTo>
                    <a:lnTo>
                      <a:pt x="196" y="313"/>
                    </a:lnTo>
                    <a:cubicBezTo>
                      <a:pt x="185" y="314"/>
                      <a:pt x="176" y="324"/>
                      <a:pt x="177" y="336"/>
                    </a:cubicBezTo>
                    <a:lnTo>
                      <a:pt x="177" y="336"/>
                    </a:lnTo>
                    <a:cubicBezTo>
                      <a:pt x="178" y="348"/>
                      <a:pt x="188" y="357"/>
                      <a:pt x="200" y="356"/>
                    </a:cubicBezTo>
                    <a:lnTo>
                      <a:pt x="200" y="356"/>
                    </a:lnTo>
                    <a:cubicBezTo>
                      <a:pt x="211" y="355"/>
                      <a:pt x="220" y="344"/>
                      <a:pt x="219" y="333"/>
                    </a:cubicBezTo>
                    <a:cubicBezTo>
                      <a:pt x="178" y="342"/>
                      <a:pt x="179" y="345"/>
                      <a:pt x="181" y="349"/>
                    </a:cubicBezTo>
                    <a:cubicBezTo>
                      <a:pt x="185" y="356"/>
                      <a:pt x="188" y="362"/>
                      <a:pt x="193" y="371"/>
                    </a:cubicBezTo>
                    <a:cubicBezTo>
                      <a:pt x="201" y="388"/>
                      <a:pt x="211" y="416"/>
                      <a:pt x="222" y="441"/>
                    </a:cubicBezTo>
                    <a:cubicBezTo>
                      <a:pt x="232" y="465"/>
                      <a:pt x="241" y="485"/>
                      <a:pt x="249" y="499"/>
                    </a:cubicBezTo>
                    <a:cubicBezTo>
                      <a:pt x="254" y="507"/>
                      <a:pt x="258" y="513"/>
                      <a:pt x="261" y="518"/>
                    </a:cubicBezTo>
                    <a:cubicBezTo>
                      <a:pt x="263" y="521"/>
                      <a:pt x="265" y="525"/>
                      <a:pt x="267" y="527"/>
                    </a:cubicBezTo>
                    <a:cubicBezTo>
                      <a:pt x="268" y="529"/>
                      <a:pt x="270" y="531"/>
                      <a:pt x="271" y="533"/>
                    </a:cubicBezTo>
                    <a:cubicBezTo>
                      <a:pt x="272" y="534"/>
                      <a:pt x="275" y="537"/>
                      <a:pt x="279" y="539"/>
                    </a:cubicBezTo>
                    <a:cubicBezTo>
                      <a:pt x="282" y="540"/>
                      <a:pt x="292" y="541"/>
                      <a:pt x="299" y="539"/>
                    </a:cubicBezTo>
                    <a:cubicBezTo>
                      <a:pt x="304" y="535"/>
                      <a:pt x="309" y="526"/>
                      <a:pt x="310" y="523"/>
                    </a:cubicBezTo>
                    <a:cubicBezTo>
                      <a:pt x="309" y="512"/>
                      <a:pt x="307" y="507"/>
                      <a:pt x="305" y="502"/>
                    </a:cubicBezTo>
                    <a:cubicBezTo>
                      <a:pt x="305" y="502"/>
                      <a:pt x="305" y="499"/>
                      <a:pt x="304" y="498"/>
                    </a:cubicBezTo>
                    <a:cubicBezTo>
                      <a:pt x="305" y="499"/>
                      <a:pt x="267" y="517"/>
                      <a:pt x="265" y="513"/>
                    </a:cubicBezTo>
                    <a:lnTo>
                      <a:pt x="265" y="513"/>
                    </a:lnTo>
                    <a:cubicBezTo>
                      <a:pt x="270" y="523"/>
                      <a:pt x="283" y="528"/>
                      <a:pt x="294" y="522"/>
                    </a:cubicBezTo>
                    <a:lnTo>
                      <a:pt x="294" y="522"/>
                    </a:lnTo>
                    <a:cubicBezTo>
                      <a:pt x="304" y="517"/>
                      <a:pt x="308" y="504"/>
                      <a:pt x="303" y="493"/>
                    </a:cubicBezTo>
                    <a:lnTo>
                      <a:pt x="303" y="493"/>
                    </a:lnTo>
                    <a:cubicBezTo>
                      <a:pt x="297" y="483"/>
                      <a:pt x="285" y="479"/>
                      <a:pt x="274" y="484"/>
                    </a:cubicBezTo>
                    <a:lnTo>
                      <a:pt x="274" y="484"/>
                    </a:lnTo>
                    <a:cubicBezTo>
                      <a:pt x="263" y="489"/>
                      <a:pt x="259" y="502"/>
                      <a:pt x="265" y="513"/>
                    </a:cubicBezTo>
                    <a:cubicBezTo>
                      <a:pt x="264" y="512"/>
                      <a:pt x="264" y="511"/>
                      <a:pt x="264" y="512"/>
                    </a:cubicBezTo>
                    <a:cubicBezTo>
                      <a:pt x="264" y="512"/>
                      <a:pt x="265" y="513"/>
                      <a:pt x="265" y="514"/>
                    </a:cubicBezTo>
                    <a:cubicBezTo>
                      <a:pt x="266" y="517"/>
                      <a:pt x="267" y="521"/>
                      <a:pt x="269" y="526"/>
                    </a:cubicBezTo>
                    <a:cubicBezTo>
                      <a:pt x="270" y="531"/>
                      <a:pt x="272" y="539"/>
                      <a:pt x="275" y="549"/>
                    </a:cubicBezTo>
                    <a:cubicBezTo>
                      <a:pt x="276" y="554"/>
                      <a:pt x="278" y="558"/>
                      <a:pt x="279" y="561"/>
                    </a:cubicBezTo>
                    <a:cubicBezTo>
                      <a:pt x="281" y="564"/>
                      <a:pt x="282" y="568"/>
                      <a:pt x="284" y="571"/>
                    </a:cubicBezTo>
                    <a:cubicBezTo>
                      <a:pt x="286" y="576"/>
                      <a:pt x="288" y="579"/>
                      <a:pt x="288" y="579"/>
                    </a:cubicBezTo>
                    <a:cubicBezTo>
                      <a:pt x="290" y="584"/>
                      <a:pt x="290" y="584"/>
                      <a:pt x="289" y="582"/>
                    </a:cubicBezTo>
                    <a:lnTo>
                      <a:pt x="289" y="582"/>
                    </a:lnTo>
                    <a:cubicBezTo>
                      <a:pt x="293" y="594"/>
                      <a:pt x="305" y="600"/>
                      <a:pt x="316" y="597"/>
                    </a:cubicBezTo>
                    <a:lnTo>
                      <a:pt x="316" y="597"/>
                    </a:lnTo>
                    <a:cubicBezTo>
                      <a:pt x="327" y="593"/>
                      <a:pt x="334" y="581"/>
                      <a:pt x="330" y="570"/>
                    </a:cubicBezTo>
                    <a:lnTo>
                      <a:pt x="330" y="570"/>
                    </a:lnTo>
                    <a:cubicBezTo>
                      <a:pt x="327" y="559"/>
                      <a:pt x="315" y="552"/>
                      <a:pt x="304" y="556"/>
                    </a:cubicBezTo>
                    <a:lnTo>
                      <a:pt x="304" y="556"/>
                    </a:lnTo>
                    <a:cubicBezTo>
                      <a:pt x="292" y="559"/>
                      <a:pt x="286" y="571"/>
                      <a:pt x="289" y="582"/>
                    </a:cubicBezTo>
                    <a:cubicBezTo>
                      <a:pt x="319" y="558"/>
                      <a:pt x="318" y="557"/>
                      <a:pt x="316" y="554"/>
                    </a:cubicBezTo>
                    <a:cubicBezTo>
                      <a:pt x="315" y="555"/>
                      <a:pt x="317" y="556"/>
                      <a:pt x="315" y="551"/>
                    </a:cubicBezTo>
                    <a:cubicBezTo>
                      <a:pt x="306" y="531"/>
                      <a:pt x="292" y="484"/>
                      <a:pt x="284" y="431"/>
                    </a:cubicBezTo>
                    <a:cubicBezTo>
                      <a:pt x="280" y="399"/>
                      <a:pt x="275" y="367"/>
                      <a:pt x="269" y="343"/>
                    </a:cubicBezTo>
                    <a:cubicBezTo>
                      <a:pt x="266" y="330"/>
                      <a:pt x="262" y="319"/>
                      <a:pt x="259" y="310"/>
                    </a:cubicBezTo>
                    <a:cubicBezTo>
                      <a:pt x="259" y="307"/>
                      <a:pt x="258" y="303"/>
                      <a:pt x="257" y="300"/>
                    </a:cubicBezTo>
                    <a:cubicBezTo>
                      <a:pt x="256" y="295"/>
                      <a:pt x="254" y="288"/>
                      <a:pt x="249" y="279"/>
                    </a:cubicBezTo>
                    <a:lnTo>
                      <a:pt x="249" y="279"/>
                    </a:lnTo>
                    <a:cubicBezTo>
                      <a:pt x="241" y="270"/>
                      <a:pt x="227" y="270"/>
                      <a:pt x="218" y="277"/>
                    </a:cubicBezTo>
                    <a:lnTo>
                      <a:pt x="218" y="277"/>
                    </a:lnTo>
                    <a:cubicBezTo>
                      <a:pt x="209" y="285"/>
                      <a:pt x="209" y="299"/>
                      <a:pt x="217" y="308"/>
                    </a:cubicBezTo>
                    <a:lnTo>
                      <a:pt x="217" y="308"/>
                    </a:lnTo>
                    <a:cubicBezTo>
                      <a:pt x="224" y="317"/>
                      <a:pt x="238" y="317"/>
                      <a:pt x="247" y="309"/>
                    </a:cubicBezTo>
                    <a:lnTo>
                      <a:pt x="247" y="309"/>
                    </a:lnTo>
                    <a:cubicBezTo>
                      <a:pt x="256" y="302"/>
                      <a:pt x="256" y="288"/>
                      <a:pt x="249" y="279"/>
                    </a:cubicBezTo>
                    <a:cubicBezTo>
                      <a:pt x="211" y="289"/>
                      <a:pt x="210" y="296"/>
                      <a:pt x="210" y="302"/>
                    </a:cubicBezTo>
                    <a:cubicBezTo>
                      <a:pt x="211" y="310"/>
                      <a:pt x="213" y="322"/>
                      <a:pt x="216" y="335"/>
                    </a:cubicBezTo>
                    <a:cubicBezTo>
                      <a:pt x="218" y="342"/>
                      <a:pt x="220" y="351"/>
                      <a:pt x="222" y="360"/>
                    </a:cubicBezTo>
                    <a:cubicBezTo>
                      <a:pt x="226" y="378"/>
                      <a:pt x="231" y="400"/>
                      <a:pt x="234" y="418"/>
                    </a:cubicBezTo>
                    <a:cubicBezTo>
                      <a:pt x="235" y="426"/>
                      <a:pt x="237" y="433"/>
                      <a:pt x="237" y="438"/>
                    </a:cubicBezTo>
                    <a:cubicBezTo>
                      <a:pt x="239" y="446"/>
                      <a:pt x="240" y="448"/>
                      <a:pt x="239" y="443"/>
                    </a:cubicBezTo>
                    <a:lnTo>
                      <a:pt x="239" y="443"/>
                    </a:lnTo>
                    <a:cubicBezTo>
                      <a:pt x="238" y="455"/>
                      <a:pt x="246" y="466"/>
                      <a:pt x="257" y="468"/>
                    </a:cubicBezTo>
                    <a:lnTo>
                      <a:pt x="257" y="468"/>
                    </a:lnTo>
                    <a:cubicBezTo>
                      <a:pt x="269" y="469"/>
                      <a:pt x="280" y="461"/>
                      <a:pt x="282" y="450"/>
                    </a:cubicBezTo>
                    <a:lnTo>
                      <a:pt x="282" y="450"/>
                    </a:lnTo>
                    <a:cubicBezTo>
                      <a:pt x="284" y="438"/>
                      <a:pt x="276" y="427"/>
                      <a:pt x="264" y="425"/>
                    </a:cubicBezTo>
                    <a:lnTo>
                      <a:pt x="264" y="425"/>
                    </a:lnTo>
                    <a:cubicBezTo>
                      <a:pt x="252" y="423"/>
                      <a:pt x="241" y="431"/>
                      <a:pt x="239" y="443"/>
                    </a:cubicBezTo>
                    <a:cubicBezTo>
                      <a:pt x="278" y="434"/>
                      <a:pt x="276" y="431"/>
                      <a:pt x="273" y="426"/>
                    </a:cubicBezTo>
                    <a:cubicBezTo>
                      <a:pt x="266" y="415"/>
                      <a:pt x="254" y="394"/>
                      <a:pt x="242" y="375"/>
                    </a:cubicBezTo>
                    <a:cubicBezTo>
                      <a:pt x="235" y="366"/>
                      <a:pt x="228" y="356"/>
                      <a:pt x="223" y="349"/>
                    </a:cubicBezTo>
                    <a:cubicBezTo>
                      <a:pt x="221" y="345"/>
                      <a:pt x="218" y="341"/>
                      <a:pt x="215" y="337"/>
                    </a:cubicBezTo>
                    <a:cubicBezTo>
                      <a:pt x="214" y="335"/>
                      <a:pt x="213" y="333"/>
                      <a:pt x="211" y="331"/>
                    </a:cubicBezTo>
                    <a:cubicBezTo>
                      <a:pt x="210" y="330"/>
                      <a:pt x="209" y="329"/>
                      <a:pt x="207" y="328"/>
                    </a:cubicBezTo>
                    <a:cubicBezTo>
                      <a:pt x="205" y="326"/>
                      <a:pt x="199" y="323"/>
                      <a:pt x="193" y="323"/>
                    </a:cubicBezTo>
                    <a:cubicBezTo>
                      <a:pt x="175" y="333"/>
                      <a:pt x="172" y="341"/>
                      <a:pt x="171" y="344"/>
                    </a:cubicBezTo>
                    <a:cubicBezTo>
                      <a:pt x="171" y="347"/>
                      <a:pt x="171" y="350"/>
                      <a:pt x="172" y="353"/>
                    </a:cubicBezTo>
                    <a:cubicBezTo>
                      <a:pt x="172" y="357"/>
                      <a:pt x="174" y="363"/>
                      <a:pt x="176" y="370"/>
                    </a:cubicBezTo>
                    <a:cubicBezTo>
                      <a:pt x="181" y="385"/>
                      <a:pt x="190" y="408"/>
                      <a:pt x="198" y="426"/>
                    </a:cubicBezTo>
                    <a:cubicBezTo>
                      <a:pt x="202" y="435"/>
                      <a:pt x="205" y="445"/>
                      <a:pt x="208" y="451"/>
                    </a:cubicBezTo>
                    <a:cubicBezTo>
                      <a:pt x="210" y="455"/>
                      <a:pt x="212" y="458"/>
                      <a:pt x="214" y="461"/>
                    </a:cubicBezTo>
                    <a:cubicBezTo>
                      <a:pt x="215" y="462"/>
                      <a:pt x="217" y="465"/>
                      <a:pt x="218" y="467"/>
                    </a:cubicBezTo>
                    <a:cubicBezTo>
                      <a:pt x="220" y="468"/>
                      <a:pt x="224" y="471"/>
                      <a:pt x="228" y="472"/>
                    </a:cubicBezTo>
                    <a:cubicBezTo>
                      <a:pt x="234" y="473"/>
                      <a:pt x="246" y="469"/>
                      <a:pt x="251" y="465"/>
                    </a:cubicBezTo>
                    <a:cubicBezTo>
                      <a:pt x="255" y="444"/>
                      <a:pt x="252" y="431"/>
                      <a:pt x="248" y="418"/>
                    </a:cubicBezTo>
                    <a:cubicBezTo>
                      <a:pt x="239" y="396"/>
                      <a:pt x="225" y="369"/>
                      <a:pt x="208" y="346"/>
                    </a:cubicBezTo>
                    <a:cubicBezTo>
                      <a:pt x="197" y="332"/>
                      <a:pt x="184" y="320"/>
                      <a:pt x="173" y="312"/>
                    </a:cubicBezTo>
                    <a:cubicBezTo>
                      <a:pt x="167" y="308"/>
                      <a:pt x="161" y="303"/>
                      <a:pt x="157" y="300"/>
                    </a:cubicBezTo>
                    <a:cubicBezTo>
                      <a:pt x="155" y="299"/>
                      <a:pt x="151" y="297"/>
                      <a:pt x="148" y="295"/>
                    </a:cubicBezTo>
                    <a:cubicBezTo>
                      <a:pt x="146" y="294"/>
                      <a:pt x="141" y="293"/>
                      <a:pt x="137" y="293"/>
                    </a:cubicBezTo>
                    <a:cubicBezTo>
                      <a:pt x="132" y="293"/>
                      <a:pt x="122" y="298"/>
                      <a:pt x="118" y="302"/>
                    </a:cubicBezTo>
                    <a:cubicBezTo>
                      <a:pt x="113" y="317"/>
                      <a:pt x="114" y="328"/>
                      <a:pt x="117" y="336"/>
                    </a:cubicBezTo>
                    <a:cubicBezTo>
                      <a:pt x="126" y="355"/>
                      <a:pt x="145" y="378"/>
                      <a:pt x="160" y="394"/>
                    </a:cubicBezTo>
                    <a:cubicBezTo>
                      <a:pt x="166" y="400"/>
                      <a:pt x="172" y="407"/>
                      <a:pt x="176" y="411"/>
                    </a:cubicBezTo>
                    <a:cubicBezTo>
                      <a:pt x="179" y="414"/>
                      <a:pt x="182" y="417"/>
                      <a:pt x="185" y="419"/>
                    </a:cubicBezTo>
                    <a:cubicBezTo>
                      <a:pt x="186" y="420"/>
                      <a:pt x="188" y="421"/>
                      <a:pt x="190" y="422"/>
                    </a:cubicBezTo>
                    <a:cubicBezTo>
                      <a:pt x="193" y="423"/>
                      <a:pt x="201" y="423"/>
                      <a:pt x="208" y="421"/>
                    </a:cubicBezTo>
                    <a:cubicBezTo>
                      <a:pt x="214" y="417"/>
                      <a:pt x="219" y="406"/>
                      <a:pt x="220" y="402"/>
                    </a:cubicBezTo>
                    <a:cubicBezTo>
                      <a:pt x="220" y="400"/>
                      <a:pt x="219" y="396"/>
                      <a:pt x="219" y="395"/>
                    </a:cubicBezTo>
                    <a:cubicBezTo>
                      <a:pt x="216" y="388"/>
                      <a:pt x="213" y="382"/>
                      <a:pt x="209" y="376"/>
                    </a:cubicBezTo>
                    <a:cubicBezTo>
                      <a:pt x="204" y="366"/>
                      <a:pt x="195" y="353"/>
                      <a:pt x="185" y="340"/>
                    </a:cubicBezTo>
                    <a:cubicBezTo>
                      <a:pt x="178" y="331"/>
                      <a:pt x="170" y="322"/>
                      <a:pt x="162" y="314"/>
                    </a:cubicBezTo>
                    <a:cubicBezTo>
                      <a:pt x="156" y="308"/>
                      <a:pt x="149" y="302"/>
                      <a:pt x="143" y="297"/>
                    </a:cubicBezTo>
                    <a:cubicBezTo>
                      <a:pt x="136" y="291"/>
                      <a:pt x="126" y="282"/>
                      <a:pt x="113" y="279"/>
                    </a:cubicBezTo>
                    <a:cubicBezTo>
                      <a:pt x="120" y="280"/>
                      <a:pt x="114" y="278"/>
                      <a:pt x="108" y="277"/>
                    </a:cubicBezTo>
                    <a:cubicBezTo>
                      <a:pt x="86" y="291"/>
                      <a:pt x="84" y="298"/>
                      <a:pt x="84" y="302"/>
                    </a:cubicBezTo>
                    <a:cubicBezTo>
                      <a:pt x="85" y="314"/>
                      <a:pt x="88" y="324"/>
                      <a:pt x="93" y="332"/>
                    </a:cubicBezTo>
                    <a:cubicBezTo>
                      <a:pt x="101" y="346"/>
                      <a:pt x="114" y="361"/>
                      <a:pt x="125" y="375"/>
                    </a:cubicBezTo>
                    <a:cubicBezTo>
                      <a:pt x="137" y="390"/>
                      <a:pt x="148" y="406"/>
                      <a:pt x="156" y="414"/>
                    </a:cubicBezTo>
                    <a:cubicBezTo>
                      <a:pt x="158" y="417"/>
                      <a:pt x="161" y="419"/>
                      <a:pt x="163" y="421"/>
                    </a:cubicBezTo>
                    <a:cubicBezTo>
                      <a:pt x="165" y="422"/>
                      <a:pt x="172" y="425"/>
                      <a:pt x="179" y="425"/>
                    </a:cubicBezTo>
                    <a:cubicBezTo>
                      <a:pt x="182" y="424"/>
                      <a:pt x="190" y="421"/>
                      <a:pt x="193" y="418"/>
                    </a:cubicBezTo>
                    <a:cubicBezTo>
                      <a:pt x="195" y="415"/>
                      <a:pt x="198" y="410"/>
                      <a:pt x="198" y="407"/>
                    </a:cubicBezTo>
                    <a:cubicBezTo>
                      <a:pt x="199" y="404"/>
                      <a:pt x="199" y="399"/>
                      <a:pt x="199" y="396"/>
                    </a:cubicBezTo>
                    <a:cubicBezTo>
                      <a:pt x="197" y="390"/>
                      <a:pt x="194" y="382"/>
                      <a:pt x="192" y="375"/>
                    </a:cubicBezTo>
                    <a:cubicBezTo>
                      <a:pt x="184" y="360"/>
                      <a:pt x="171" y="344"/>
                      <a:pt x="161" y="334"/>
                    </a:cubicBezTo>
                    <a:cubicBezTo>
                      <a:pt x="157" y="329"/>
                      <a:pt x="151" y="323"/>
                      <a:pt x="147" y="319"/>
                    </a:cubicBezTo>
                    <a:cubicBezTo>
                      <a:pt x="145" y="317"/>
                      <a:pt x="141" y="314"/>
                      <a:pt x="137" y="312"/>
                    </a:cubicBezTo>
                    <a:cubicBezTo>
                      <a:pt x="135" y="310"/>
                      <a:pt x="129" y="308"/>
                      <a:pt x="123" y="308"/>
                    </a:cubicBezTo>
                    <a:cubicBezTo>
                      <a:pt x="117" y="309"/>
                      <a:pt x="107" y="317"/>
                      <a:pt x="104" y="322"/>
                    </a:cubicBezTo>
                    <a:cubicBezTo>
                      <a:pt x="102" y="333"/>
                      <a:pt x="102" y="339"/>
                      <a:pt x="102" y="343"/>
                    </a:cubicBezTo>
                    <a:cubicBezTo>
                      <a:pt x="105" y="355"/>
                      <a:pt x="110" y="367"/>
                      <a:pt x="113" y="372"/>
                    </a:cubicBezTo>
                    <a:lnTo>
                      <a:pt x="113" y="372"/>
                    </a:lnTo>
                    <a:cubicBezTo>
                      <a:pt x="119" y="383"/>
                      <a:pt x="132" y="386"/>
                      <a:pt x="142" y="380"/>
                    </a:cubicBezTo>
                    <a:lnTo>
                      <a:pt x="142" y="380"/>
                    </a:lnTo>
                    <a:cubicBezTo>
                      <a:pt x="152" y="374"/>
                      <a:pt x="156" y="361"/>
                      <a:pt x="149" y="350"/>
                    </a:cubicBezTo>
                    <a:lnTo>
                      <a:pt x="149" y="350"/>
                    </a:lnTo>
                    <a:cubicBezTo>
                      <a:pt x="143" y="340"/>
                      <a:pt x="130" y="337"/>
                      <a:pt x="120" y="343"/>
                    </a:cubicBezTo>
                    <a:lnTo>
                      <a:pt x="120" y="343"/>
                    </a:lnTo>
                    <a:cubicBezTo>
                      <a:pt x="110" y="349"/>
                      <a:pt x="107" y="362"/>
                      <a:pt x="113" y="372"/>
                    </a:cubicBezTo>
                    <a:cubicBezTo>
                      <a:pt x="114" y="374"/>
                      <a:pt x="120" y="380"/>
                      <a:pt x="139" y="383"/>
                    </a:cubicBezTo>
                    <a:lnTo>
                      <a:pt x="139" y="383"/>
                    </a:lnTo>
                    <a:cubicBezTo>
                      <a:pt x="150" y="379"/>
                      <a:pt x="156" y="367"/>
                      <a:pt x="152" y="356"/>
                    </a:cubicBezTo>
                    <a:lnTo>
                      <a:pt x="152" y="356"/>
                    </a:lnTo>
                    <a:cubicBezTo>
                      <a:pt x="148" y="344"/>
                      <a:pt x="136" y="339"/>
                      <a:pt x="125" y="342"/>
                    </a:cubicBezTo>
                    <a:lnTo>
                      <a:pt x="125" y="342"/>
                    </a:lnTo>
                    <a:cubicBezTo>
                      <a:pt x="114" y="346"/>
                      <a:pt x="108" y="359"/>
                      <a:pt x="112" y="370"/>
                    </a:cubicBezTo>
                    <a:lnTo>
                      <a:pt x="112" y="370"/>
                    </a:lnTo>
                    <a:cubicBezTo>
                      <a:pt x="116" y="381"/>
                      <a:pt x="128" y="387"/>
                      <a:pt x="139" y="383"/>
                    </a:cubicBezTo>
                    <a:cubicBezTo>
                      <a:pt x="153" y="368"/>
                      <a:pt x="153" y="359"/>
                      <a:pt x="153" y="356"/>
                    </a:cubicBezTo>
                    <a:lnTo>
                      <a:pt x="153" y="356"/>
                    </a:lnTo>
                    <a:cubicBezTo>
                      <a:pt x="150" y="345"/>
                      <a:pt x="139" y="337"/>
                      <a:pt x="127" y="340"/>
                    </a:cubicBezTo>
                    <a:lnTo>
                      <a:pt x="127" y="340"/>
                    </a:lnTo>
                    <a:cubicBezTo>
                      <a:pt x="116" y="343"/>
                      <a:pt x="109" y="354"/>
                      <a:pt x="111" y="366"/>
                    </a:cubicBezTo>
                    <a:lnTo>
                      <a:pt x="111" y="366"/>
                    </a:lnTo>
                    <a:cubicBezTo>
                      <a:pt x="114" y="377"/>
                      <a:pt x="125" y="384"/>
                      <a:pt x="137" y="382"/>
                    </a:cubicBezTo>
                    <a:lnTo>
                      <a:pt x="137" y="382"/>
                    </a:lnTo>
                    <a:cubicBezTo>
                      <a:pt x="148" y="379"/>
                      <a:pt x="156" y="368"/>
                      <a:pt x="153" y="356"/>
                    </a:cubicBezTo>
                    <a:cubicBezTo>
                      <a:pt x="152" y="353"/>
                      <a:pt x="150" y="346"/>
                      <a:pt x="147" y="338"/>
                    </a:cubicBezTo>
                    <a:lnTo>
                      <a:pt x="147" y="338"/>
                    </a:lnTo>
                    <a:cubicBezTo>
                      <a:pt x="143" y="327"/>
                      <a:pt x="130" y="321"/>
                      <a:pt x="119" y="325"/>
                    </a:cubicBezTo>
                    <a:lnTo>
                      <a:pt x="119" y="325"/>
                    </a:lnTo>
                    <a:cubicBezTo>
                      <a:pt x="108" y="330"/>
                      <a:pt x="103" y="342"/>
                      <a:pt x="107" y="353"/>
                    </a:cubicBezTo>
                    <a:cubicBezTo>
                      <a:pt x="110" y="361"/>
                      <a:pt x="111" y="364"/>
                      <a:pt x="111" y="366"/>
                    </a:cubicBezTo>
                    <a:cubicBezTo>
                      <a:pt x="111" y="365"/>
                      <a:pt x="112" y="357"/>
                      <a:pt x="125" y="342"/>
                    </a:cubicBezTo>
                    <a:cubicBezTo>
                      <a:pt x="144" y="345"/>
                      <a:pt x="149" y="350"/>
                      <a:pt x="149" y="350"/>
                    </a:cubicBezTo>
                    <a:cubicBezTo>
                      <a:pt x="149" y="349"/>
                      <a:pt x="146" y="343"/>
                      <a:pt x="145" y="337"/>
                    </a:cubicBezTo>
                    <a:cubicBezTo>
                      <a:pt x="145" y="335"/>
                      <a:pt x="145" y="334"/>
                      <a:pt x="145" y="332"/>
                    </a:cubicBezTo>
                    <a:cubicBezTo>
                      <a:pt x="141" y="343"/>
                      <a:pt x="131" y="350"/>
                      <a:pt x="126" y="351"/>
                    </a:cubicBezTo>
                    <a:cubicBezTo>
                      <a:pt x="122" y="351"/>
                      <a:pt x="117" y="349"/>
                      <a:pt x="116" y="349"/>
                    </a:cubicBezTo>
                    <a:cubicBezTo>
                      <a:pt x="116" y="348"/>
                      <a:pt x="116" y="349"/>
                      <a:pt x="118" y="351"/>
                    </a:cubicBezTo>
                    <a:cubicBezTo>
                      <a:pt x="122" y="354"/>
                      <a:pt x="125" y="358"/>
                      <a:pt x="130" y="363"/>
                    </a:cubicBezTo>
                    <a:cubicBezTo>
                      <a:pt x="139" y="373"/>
                      <a:pt x="148" y="383"/>
                      <a:pt x="153" y="394"/>
                    </a:cubicBezTo>
                    <a:cubicBezTo>
                      <a:pt x="155" y="398"/>
                      <a:pt x="156" y="402"/>
                      <a:pt x="157" y="404"/>
                    </a:cubicBezTo>
                    <a:cubicBezTo>
                      <a:pt x="156" y="403"/>
                      <a:pt x="156" y="400"/>
                      <a:pt x="157" y="398"/>
                    </a:cubicBezTo>
                    <a:cubicBezTo>
                      <a:pt x="157" y="396"/>
                      <a:pt x="160" y="391"/>
                      <a:pt x="162" y="389"/>
                    </a:cubicBezTo>
                    <a:cubicBezTo>
                      <a:pt x="164" y="386"/>
                      <a:pt x="171" y="383"/>
                      <a:pt x="175" y="382"/>
                    </a:cubicBezTo>
                    <a:cubicBezTo>
                      <a:pt x="180" y="382"/>
                      <a:pt x="186" y="384"/>
                      <a:pt x="187" y="385"/>
                    </a:cubicBezTo>
                    <a:cubicBezTo>
                      <a:pt x="187" y="385"/>
                      <a:pt x="188" y="386"/>
                      <a:pt x="187" y="385"/>
                    </a:cubicBezTo>
                    <a:cubicBezTo>
                      <a:pt x="183" y="380"/>
                      <a:pt x="171" y="364"/>
                      <a:pt x="159" y="348"/>
                    </a:cubicBezTo>
                    <a:cubicBezTo>
                      <a:pt x="146" y="333"/>
                      <a:pt x="135" y="321"/>
                      <a:pt x="130" y="311"/>
                    </a:cubicBezTo>
                    <a:cubicBezTo>
                      <a:pt x="127" y="306"/>
                      <a:pt x="126" y="303"/>
                      <a:pt x="126" y="303"/>
                    </a:cubicBezTo>
                    <a:cubicBezTo>
                      <a:pt x="126" y="305"/>
                      <a:pt x="125" y="309"/>
                      <a:pt x="124" y="311"/>
                    </a:cubicBezTo>
                    <a:cubicBezTo>
                      <a:pt x="102" y="319"/>
                      <a:pt x="99" y="318"/>
                      <a:pt x="100" y="318"/>
                    </a:cubicBezTo>
                    <a:cubicBezTo>
                      <a:pt x="105" y="319"/>
                      <a:pt x="107" y="322"/>
                      <a:pt x="114" y="329"/>
                    </a:cubicBezTo>
                    <a:cubicBezTo>
                      <a:pt x="121" y="335"/>
                      <a:pt x="127" y="340"/>
                      <a:pt x="132" y="345"/>
                    </a:cubicBezTo>
                    <a:cubicBezTo>
                      <a:pt x="139" y="352"/>
                      <a:pt x="145" y="359"/>
                      <a:pt x="151" y="366"/>
                    </a:cubicBezTo>
                    <a:cubicBezTo>
                      <a:pt x="160" y="378"/>
                      <a:pt x="167" y="388"/>
                      <a:pt x="172" y="397"/>
                    </a:cubicBezTo>
                    <a:cubicBezTo>
                      <a:pt x="176" y="403"/>
                      <a:pt x="178" y="407"/>
                      <a:pt x="179" y="409"/>
                    </a:cubicBezTo>
                    <a:cubicBezTo>
                      <a:pt x="178" y="406"/>
                      <a:pt x="177" y="403"/>
                      <a:pt x="177" y="401"/>
                    </a:cubicBezTo>
                    <a:cubicBezTo>
                      <a:pt x="178" y="397"/>
                      <a:pt x="183" y="387"/>
                      <a:pt x="189" y="383"/>
                    </a:cubicBezTo>
                    <a:cubicBezTo>
                      <a:pt x="195" y="381"/>
                      <a:pt x="204" y="381"/>
                      <a:pt x="206" y="382"/>
                    </a:cubicBezTo>
                    <a:cubicBezTo>
                      <a:pt x="207" y="383"/>
                      <a:pt x="209" y="384"/>
                      <a:pt x="209" y="384"/>
                    </a:cubicBezTo>
                    <a:cubicBezTo>
                      <a:pt x="210" y="384"/>
                      <a:pt x="209" y="384"/>
                      <a:pt x="207" y="381"/>
                    </a:cubicBezTo>
                    <a:cubicBezTo>
                      <a:pt x="203" y="377"/>
                      <a:pt x="197" y="372"/>
                      <a:pt x="191" y="365"/>
                    </a:cubicBezTo>
                    <a:cubicBezTo>
                      <a:pt x="177" y="349"/>
                      <a:pt x="161" y="331"/>
                      <a:pt x="157" y="321"/>
                    </a:cubicBezTo>
                    <a:cubicBezTo>
                      <a:pt x="156" y="319"/>
                      <a:pt x="156" y="319"/>
                      <a:pt x="156" y="320"/>
                    </a:cubicBezTo>
                    <a:cubicBezTo>
                      <a:pt x="150" y="331"/>
                      <a:pt x="141" y="335"/>
                      <a:pt x="137" y="336"/>
                    </a:cubicBezTo>
                    <a:cubicBezTo>
                      <a:pt x="135" y="335"/>
                      <a:pt x="131" y="334"/>
                      <a:pt x="131" y="334"/>
                    </a:cubicBezTo>
                    <a:cubicBezTo>
                      <a:pt x="130" y="334"/>
                      <a:pt x="131" y="334"/>
                      <a:pt x="133" y="336"/>
                    </a:cubicBezTo>
                    <a:cubicBezTo>
                      <a:pt x="138" y="339"/>
                      <a:pt x="141" y="342"/>
                      <a:pt x="146" y="345"/>
                    </a:cubicBezTo>
                    <a:cubicBezTo>
                      <a:pt x="156" y="353"/>
                      <a:pt x="166" y="362"/>
                      <a:pt x="174" y="373"/>
                    </a:cubicBezTo>
                    <a:cubicBezTo>
                      <a:pt x="189" y="392"/>
                      <a:pt x="200" y="414"/>
                      <a:pt x="207" y="433"/>
                    </a:cubicBezTo>
                    <a:cubicBezTo>
                      <a:pt x="211" y="443"/>
                      <a:pt x="213" y="451"/>
                      <a:pt x="212" y="451"/>
                    </a:cubicBezTo>
                    <a:cubicBezTo>
                      <a:pt x="221" y="434"/>
                      <a:pt x="234" y="430"/>
                      <a:pt x="239" y="431"/>
                    </a:cubicBezTo>
                    <a:cubicBezTo>
                      <a:pt x="242" y="432"/>
                      <a:pt x="247" y="435"/>
                      <a:pt x="248" y="436"/>
                    </a:cubicBezTo>
                    <a:cubicBezTo>
                      <a:pt x="249" y="437"/>
                      <a:pt x="250" y="438"/>
                      <a:pt x="250" y="438"/>
                    </a:cubicBezTo>
                    <a:cubicBezTo>
                      <a:pt x="249" y="437"/>
                      <a:pt x="249" y="436"/>
                      <a:pt x="247" y="433"/>
                    </a:cubicBezTo>
                    <a:cubicBezTo>
                      <a:pt x="245" y="428"/>
                      <a:pt x="241" y="420"/>
                      <a:pt x="238" y="410"/>
                    </a:cubicBezTo>
                    <a:cubicBezTo>
                      <a:pt x="230" y="391"/>
                      <a:pt x="221" y="370"/>
                      <a:pt x="217" y="356"/>
                    </a:cubicBezTo>
                    <a:cubicBezTo>
                      <a:pt x="215" y="351"/>
                      <a:pt x="214" y="348"/>
                      <a:pt x="214" y="347"/>
                    </a:cubicBezTo>
                    <a:cubicBezTo>
                      <a:pt x="214" y="346"/>
                      <a:pt x="214" y="347"/>
                      <a:pt x="214" y="348"/>
                    </a:cubicBezTo>
                    <a:cubicBezTo>
                      <a:pt x="214" y="349"/>
                      <a:pt x="211" y="356"/>
                      <a:pt x="207" y="360"/>
                    </a:cubicBezTo>
                    <a:cubicBezTo>
                      <a:pt x="188" y="365"/>
                      <a:pt x="182" y="362"/>
                      <a:pt x="181" y="361"/>
                    </a:cubicBezTo>
                    <a:cubicBezTo>
                      <a:pt x="180" y="361"/>
                      <a:pt x="179" y="359"/>
                      <a:pt x="179" y="359"/>
                    </a:cubicBezTo>
                    <a:cubicBezTo>
                      <a:pt x="179" y="359"/>
                      <a:pt x="179" y="360"/>
                      <a:pt x="180" y="361"/>
                    </a:cubicBezTo>
                    <a:cubicBezTo>
                      <a:pt x="182" y="364"/>
                      <a:pt x="184" y="368"/>
                      <a:pt x="187" y="373"/>
                    </a:cubicBezTo>
                    <a:cubicBezTo>
                      <a:pt x="193" y="381"/>
                      <a:pt x="200" y="390"/>
                      <a:pt x="206" y="399"/>
                    </a:cubicBezTo>
                    <a:cubicBezTo>
                      <a:pt x="218" y="417"/>
                      <a:pt x="230" y="437"/>
                      <a:pt x="237" y="448"/>
                    </a:cubicBezTo>
                    <a:cubicBezTo>
                      <a:pt x="239" y="452"/>
                      <a:pt x="242" y="457"/>
                      <a:pt x="246" y="462"/>
                    </a:cubicBezTo>
                    <a:cubicBezTo>
                      <a:pt x="282" y="442"/>
                      <a:pt x="281" y="436"/>
                      <a:pt x="279" y="430"/>
                    </a:cubicBezTo>
                    <a:cubicBezTo>
                      <a:pt x="279" y="427"/>
                      <a:pt x="278" y="419"/>
                      <a:pt x="276" y="410"/>
                    </a:cubicBezTo>
                    <a:cubicBezTo>
                      <a:pt x="273" y="392"/>
                      <a:pt x="268" y="369"/>
                      <a:pt x="264" y="350"/>
                    </a:cubicBezTo>
                    <a:cubicBezTo>
                      <a:pt x="261" y="341"/>
                      <a:pt x="259" y="332"/>
                      <a:pt x="258" y="325"/>
                    </a:cubicBezTo>
                    <a:cubicBezTo>
                      <a:pt x="255" y="313"/>
                      <a:pt x="253" y="304"/>
                      <a:pt x="253" y="301"/>
                    </a:cubicBezTo>
                    <a:cubicBezTo>
                      <a:pt x="253" y="297"/>
                      <a:pt x="253" y="299"/>
                      <a:pt x="249" y="307"/>
                    </a:cubicBezTo>
                    <a:cubicBezTo>
                      <a:pt x="213" y="302"/>
                      <a:pt x="214" y="304"/>
                      <a:pt x="215" y="310"/>
                    </a:cubicBezTo>
                    <a:cubicBezTo>
                      <a:pt x="216" y="314"/>
                      <a:pt x="217" y="318"/>
                      <a:pt x="218" y="322"/>
                    </a:cubicBezTo>
                    <a:cubicBezTo>
                      <a:pt x="221" y="332"/>
                      <a:pt x="225" y="342"/>
                      <a:pt x="228" y="353"/>
                    </a:cubicBezTo>
                    <a:cubicBezTo>
                      <a:pt x="233" y="374"/>
                      <a:pt x="237" y="405"/>
                      <a:pt x="242" y="437"/>
                    </a:cubicBezTo>
                    <a:cubicBezTo>
                      <a:pt x="250" y="493"/>
                      <a:pt x="266" y="544"/>
                      <a:pt x="275" y="566"/>
                    </a:cubicBezTo>
                    <a:cubicBezTo>
                      <a:pt x="277" y="571"/>
                      <a:pt x="280" y="579"/>
                      <a:pt x="286" y="585"/>
                    </a:cubicBezTo>
                    <a:cubicBezTo>
                      <a:pt x="290" y="589"/>
                      <a:pt x="298" y="595"/>
                      <a:pt x="310" y="598"/>
                    </a:cubicBezTo>
                    <a:cubicBezTo>
                      <a:pt x="329" y="567"/>
                      <a:pt x="328" y="564"/>
                      <a:pt x="327" y="562"/>
                    </a:cubicBezTo>
                    <a:cubicBezTo>
                      <a:pt x="327" y="562"/>
                      <a:pt x="325" y="557"/>
                      <a:pt x="323" y="553"/>
                    </a:cubicBezTo>
                    <a:cubicBezTo>
                      <a:pt x="321" y="550"/>
                      <a:pt x="320" y="547"/>
                      <a:pt x="319" y="544"/>
                    </a:cubicBezTo>
                    <a:cubicBezTo>
                      <a:pt x="317" y="541"/>
                      <a:pt x="316" y="538"/>
                      <a:pt x="315" y="536"/>
                    </a:cubicBezTo>
                    <a:cubicBezTo>
                      <a:pt x="313" y="530"/>
                      <a:pt x="312" y="522"/>
                      <a:pt x="310" y="513"/>
                    </a:cubicBezTo>
                    <a:cubicBezTo>
                      <a:pt x="308" y="508"/>
                      <a:pt x="307" y="503"/>
                      <a:pt x="305" y="500"/>
                    </a:cubicBezTo>
                    <a:cubicBezTo>
                      <a:pt x="305" y="498"/>
                      <a:pt x="304" y="497"/>
                      <a:pt x="304" y="496"/>
                    </a:cubicBezTo>
                    <a:cubicBezTo>
                      <a:pt x="304" y="495"/>
                      <a:pt x="303" y="495"/>
                      <a:pt x="303" y="493"/>
                    </a:cubicBezTo>
                    <a:cubicBezTo>
                      <a:pt x="300" y="489"/>
                      <a:pt x="263" y="507"/>
                      <a:pt x="263" y="509"/>
                    </a:cubicBezTo>
                    <a:cubicBezTo>
                      <a:pt x="263" y="510"/>
                      <a:pt x="264" y="512"/>
                      <a:pt x="265" y="515"/>
                    </a:cubicBezTo>
                    <a:cubicBezTo>
                      <a:pt x="267" y="522"/>
                      <a:pt x="268" y="524"/>
                      <a:pt x="268" y="524"/>
                    </a:cubicBezTo>
                    <a:cubicBezTo>
                      <a:pt x="268" y="513"/>
                      <a:pt x="273" y="505"/>
                      <a:pt x="279" y="501"/>
                    </a:cubicBezTo>
                    <a:cubicBezTo>
                      <a:pt x="286" y="499"/>
                      <a:pt x="295" y="499"/>
                      <a:pt x="298" y="501"/>
                    </a:cubicBezTo>
                    <a:cubicBezTo>
                      <a:pt x="301" y="502"/>
                      <a:pt x="303" y="504"/>
                      <a:pt x="304" y="505"/>
                    </a:cubicBezTo>
                    <a:cubicBezTo>
                      <a:pt x="304" y="505"/>
                      <a:pt x="303" y="504"/>
                      <a:pt x="302" y="503"/>
                    </a:cubicBezTo>
                    <a:cubicBezTo>
                      <a:pt x="301" y="501"/>
                      <a:pt x="299" y="499"/>
                      <a:pt x="297" y="495"/>
                    </a:cubicBezTo>
                    <a:cubicBezTo>
                      <a:pt x="294" y="490"/>
                      <a:pt x="291" y="485"/>
                      <a:pt x="286" y="478"/>
                    </a:cubicBezTo>
                    <a:cubicBezTo>
                      <a:pt x="279" y="465"/>
                      <a:pt x="271" y="447"/>
                      <a:pt x="261" y="424"/>
                    </a:cubicBezTo>
                    <a:cubicBezTo>
                      <a:pt x="251" y="400"/>
                      <a:pt x="240" y="372"/>
                      <a:pt x="232" y="352"/>
                    </a:cubicBezTo>
                    <a:cubicBezTo>
                      <a:pt x="226" y="341"/>
                      <a:pt x="221" y="333"/>
                      <a:pt x="218" y="329"/>
                    </a:cubicBezTo>
                    <a:cubicBezTo>
                      <a:pt x="219" y="329"/>
                      <a:pt x="218" y="327"/>
                      <a:pt x="218" y="326"/>
                    </a:cubicBezTo>
                    <a:cubicBezTo>
                      <a:pt x="177" y="340"/>
                      <a:pt x="179" y="349"/>
                      <a:pt x="183" y="360"/>
                    </a:cubicBezTo>
                    <a:cubicBezTo>
                      <a:pt x="187" y="369"/>
                      <a:pt x="191" y="379"/>
                      <a:pt x="196" y="390"/>
                    </a:cubicBezTo>
                    <a:cubicBezTo>
                      <a:pt x="205" y="411"/>
                      <a:pt x="216" y="437"/>
                      <a:pt x="225" y="457"/>
                    </a:cubicBezTo>
                    <a:cubicBezTo>
                      <a:pt x="231" y="468"/>
                      <a:pt x="235" y="477"/>
                      <a:pt x="238" y="482"/>
                    </a:cubicBezTo>
                    <a:cubicBezTo>
                      <a:pt x="239" y="485"/>
                      <a:pt x="239" y="486"/>
                      <a:pt x="239" y="486"/>
                    </a:cubicBezTo>
                    <a:cubicBezTo>
                      <a:pt x="239" y="485"/>
                      <a:pt x="238" y="478"/>
                      <a:pt x="245" y="464"/>
                    </a:cubicBezTo>
                    <a:cubicBezTo>
                      <a:pt x="265" y="458"/>
                      <a:pt x="274" y="463"/>
                      <a:pt x="274" y="464"/>
                    </a:cubicBezTo>
                    <a:cubicBezTo>
                      <a:pt x="272" y="462"/>
                      <a:pt x="264" y="449"/>
                      <a:pt x="253" y="427"/>
                    </a:cubicBezTo>
                    <a:cubicBezTo>
                      <a:pt x="250" y="419"/>
                      <a:pt x="246" y="408"/>
                      <a:pt x="241" y="397"/>
                    </a:cubicBezTo>
                    <a:cubicBezTo>
                      <a:pt x="232" y="377"/>
                      <a:pt x="222" y="355"/>
                      <a:pt x="213" y="339"/>
                    </a:cubicBezTo>
                    <a:cubicBezTo>
                      <a:pt x="207" y="328"/>
                      <a:pt x="201" y="319"/>
                      <a:pt x="197" y="313"/>
                    </a:cubicBezTo>
                    <a:cubicBezTo>
                      <a:pt x="194" y="308"/>
                      <a:pt x="192" y="304"/>
                      <a:pt x="192" y="303"/>
                    </a:cubicBezTo>
                    <a:cubicBezTo>
                      <a:pt x="192" y="304"/>
                      <a:pt x="193" y="308"/>
                      <a:pt x="192" y="313"/>
                    </a:cubicBezTo>
                    <a:cubicBezTo>
                      <a:pt x="188" y="322"/>
                      <a:pt x="166" y="329"/>
                      <a:pt x="161" y="327"/>
                    </a:cubicBezTo>
                    <a:cubicBezTo>
                      <a:pt x="157" y="324"/>
                      <a:pt x="155" y="322"/>
                      <a:pt x="155" y="322"/>
                    </a:cubicBezTo>
                    <a:cubicBezTo>
                      <a:pt x="156" y="323"/>
                      <a:pt x="156" y="324"/>
                      <a:pt x="158" y="326"/>
                    </a:cubicBezTo>
                    <a:cubicBezTo>
                      <a:pt x="161" y="331"/>
                      <a:pt x="165" y="337"/>
                      <a:pt x="171" y="346"/>
                    </a:cubicBezTo>
                    <a:cubicBezTo>
                      <a:pt x="181" y="363"/>
                      <a:pt x="194" y="387"/>
                      <a:pt x="204" y="406"/>
                    </a:cubicBezTo>
                    <a:cubicBezTo>
                      <a:pt x="210" y="417"/>
                      <a:pt x="214" y="425"/>
                      <a:pt x="216" y="428"/>
                    </a:cubicBezTo>
                    <a:cubicBezTo>
                      <a:pt x="215" y="425"/>
                      <a:pt x="214" y="422"/>
                      <a:pt x="215" y="420"/>
                    </a:cubicBezTo>
                    <a:cubicBezTo>
                      <a:pt x="215" y="419"/>
                      <a:pt x="216" y="414"/>
                      <a:pt x="217" y="412"/>
                    </a:cubicBezTo>
                    <a:cubicBezTo>
                      <a:pt x="219" y="409"/>
                      <a:pt x="225" y="404"/>
                      <a:pt x="229" y="402"/>
                    </a:cubicBezTo>
                    <a:cubicBezTo>
                      <a:pt x="236" y="401"/>
                      <a:pt x="244" y="403"/>
                      <a:pt x="245" y="404"/>
                    </a:cubicBezTo>
                    <a:cubicBezTo>
                      <a:pt x="246" y="405"/>
                      <a:pt x="248" y="406"/>
                      <a:pt x="248" y="406"/>
                    </a:cubicBezTo>
                    <a:cubicBezTo>
                      <a:pt x="247" y="406"/>
                      <a:pt x="244" y="400"/>
                      <a:pt x="239" y="391"/>
                    </a:cubicBezTo>
                    <a:cubicBezTo>
                      <a:pt x="226" y="369"/>
                      <a:pt x="207" y="335"/>
                      <a:pt x="189" y="307"/>
                    </a:cubicBezTo>
                    <a:cubicBezTo>
                      <a:pt x="180" y="292"/>
                      <a:pt x="171" y="278"/>
                      <a:pt x="164" y="267"/>
                    </a:cubicBezTo>
                    <a:cubicBezTo>
                      <a:pt x="159" y="258"/>
                      <a:pt x="155" y="251"/>
                      <a:pt x="153" y="248"/>
                    </a:cubicBezTo>
                    <a:cubicBezTo>
                      <a:pt x="154" y="250"/>
                      <a:pt x="154" y="253"/>
                      <a:pt x="154" y="256"/>
                    </a:cubicBezTo>
                    <a:cubicBezTo>
                      <a:pt x="154" y="258"/>
                      <a:pt x="151" y="265"/>
                      <a:pt x="147" y="269"/>
                    </a:cubicBezTo>
                    <a:cubicBezTo>
                      <a:pt x="142" y="272"/>
                      <a:pt x="131" y="274"/>
                      <a:pt x="127" y="273"/>
                    </a:cubicBezTo>
                    <a:cubicBezTo>
                      <a:pt x="118" y="266"/>
                      <a:pt x="119" y="269"/>
                      <a:pt x="123" y="275"/>
                    </a:cubicBezTo>
                    <a:cubicBezTo>
                      <a:pt x="131" y="289"/>
                      <a:pt x="143" y="312"/>
                      <a:pt x="149" y="330"/>
                    </a:cubicBezTo>
                    <a:cubicBezTo>
                      <a:pt x="151" y="336"/>
                      <a:pt x="152" y="340"/>
                      <a:pt x="152" y="344"/>
                    </a:cubicBezTo>
                    <a:cubicBezTo>
                      <a:pt x="154" y="352"/>
                      <a:pt x="154" y="352"/>
                      <a:pt x="155" y="348"/>
                    </a:cubicBezTo>
                    <a:cubicBezTo>
                      <a:pt x="166" y="341"/>
                      <a:pt x="174" y="341"/>
                      <a:pt x="175" y="341"/>
                    </a:cubicBezTo>
                    <a:cubicBezTo>
                      <a:pt x="175" y="341"/>
                      <a:pt x="175" y="341"/>
                      <a:pt x="173" y="340"/>
                    </a:cubicBezTo>
                    <a:cubicBezTo>
                      <a:pt x="171" y="338"/>
                      <a:pt x="168" y="335"/>
                      <a:pt x="164" y="330"/>
                    </a:cubicBezTo>
                    <a:cubicBezTo>
                      <a:pt x="154" y="319"/>
                      <a:pt x="143" y="304"/>
                      <a:pt x="134" y="289"/>
                    </a:cubicBezTo>
                    <a:cubicBezTo>
                      <a:pt x="129" y="281"/>
                      <a:pt x="126" y="273"/>
                      <a:pt x="124" y="266"/>
                    </a:cubicBezTo>
                    <a:cubicBezTo>
                      <a:pt x="122" y="262"/>
                      <a:pt x="122" y="260"/>
                      <a:pt x="122" y="258"/>
                    </a:cubicBezTo>
                    <a:cubicBezTo>
                      <a:pt x="122" y="258"/>
                      <a:pt x="122" y="260"/>
                      <a:pt x="121" y="261"/>
                    </a:cubicBezTo>
                    <a:cubicBezTo>
                      <a:pt x="121" y="262"/>
                      <a:pt x="116" y="269"/>
                      <a:pt x="112" y="272"/>
                    </a:cubicBezTo>
                    <a:cubicBezTo>
                      <a:pt x="99" y="274"/>
                      <a:pt x="93" y="271"/>
                      <a:pt x="92" y="271"/>
                    </a:cubicBezTo>
                    <a:cubicBezTo>
                      <a:pt x="93" y="272"/>
                      <a:pt x="93" y="272"/>
                      <a:pt x="95" y="274"/>
                    </a:cubicBezTo>
                    <a:cubicBezTo>
                      <a:pt x="100" y="279"/>
                      <a:pt x="104" y="284"/>
                      <a:pt x="110" y="292"/>
                    </a:cubicBezTo>
                    <a:cubicBezTo>
                      <a:pt x="114" y="299"/>
                      <a:pt x="120" y="308"/>
                      <a:pt x="125" y="318"/>
                    </a:cubicBezTo>
                    <a:cubicBezTo>
                      <a:pt x="134" y="334"/>
                      <a:pt x="142" y="348"/>
                      <a:pt x="147" y="356"/>
                    </a:cubicBezTo>
                    <a:cubicBezTo>
                      <a:pt x="147" y="358"/>
                      <a:pt x="148" y="360"/>
                      <a:pt x="149" y="362"/>
                    </a:cubicBezTo>
                    <a:cubicBezTo>
                      <a:pt x="158" y="373"/>
                      <a:pt x="185" y="369"/>
                      <a:pt x="190" y="360"/>
                    </a:cubicBezTo>
                    <a:cubicBezTo>
                      <a:pt x="191" y="356"/>
                      <a:pt x="190" y="352"/>
                      <a:pt x="190" y="351"/>
                    </a:cubicBezTo>
                    <a:cubicBezTo>
                      <a:pt x="190" y="349"/>
                      <a:pt x="190" y="348"/>
                      <a:pt x="189" y="346"/>
                    </a:cubicBezTo>
                    <a:cubicBezTo>
                      <a:pt x="189" y="344"/>
                      <a:pt x="188" y="341"/>
                      <a:pt x="187" y="337"/>
                    </a:cubicBezTo>
                    <a:cubicBezTo>
                      <a:pt x="186" y="334"/>
                      <a:pt x="184" y="327"/>
                      <a:pt x="183" y="320"/>
                    </a:cubicBezTo>
                    <a:cubicBezTo>
                      <a:pt x="178" y="303"/>
                      <a:pt x="173" y="280"/>
                      <a:pt x="167" y="258"/>
                    </a:cubicBezTo>
                    <a:cubicBezTo>
                      <a:pt x="161" y="234"/>
                      <a:pt x="156" y="211"/>
                      <a:pt x="155" y="203"/>
                    </a:cubicBezTo>
                    <a:cubicBezTo>
                      <a:pt x="155" y="203"/>
                      <a:pt x="155" y="205"/>
                      <a:pt x="155" y="207"/>
                    </a:cubicBezTo>
                    <a:cubicBezTo>
                      <a:pt x="154" y="208"/>
                      <a:pt x="153" y="212"/>
                      <a:pt x="151" y="215"/>
                    </a:cubicBezTo>
                    <a:cubicBezTo>
                      <a:pt x="148" y="219"/>
                      <a:pt x="134" y="225"/>
                      <a:pt x="126" y="223"/>
                    </a:cubicBezTo>
                    <a:cubicBezTo>
                      <a:pt x="119" y="219"/>
                      <a:pt x="115" y="214"/>
                      <a:pt x="115" y="213"/>
                    </a:cubicBezTo>
                    <a:cubicBezTo>
                      <a:pt x="114" y="211"/>
                      <a:pt x="114" y="212"/>
                      <a:pt x="115" y="216"/>
                    </a:cubicBezTo>
                    <a:cubicBezTo>
                      <a:pt x="117" y="226"/>
                      <a:pt x="121" y="244"/>
                      <a:pt x="125" y="265"/>
                    </a:cubicBezTo>
                    <a:cubicBezTo>
                      <a:pt x="129" y="281"/>
                      <a:pt x="133" y="298"/>
                      <a:pt x="137" y="313"/>
                    </a:cubicBezTo>
                    <a:cubicBezTo>
                      <a:pt x="142" y="333"/>
                      <a:pt x="148" y="350"/>
                      <a:pt x="152" y="363"/>
                    </a:cubicBezTo>
                    <a:cubicBezTo>
                      <a:pt x="156" y="373"/>
                      <a:pt x="159" y="380"/>
                      <a:pt x="160" y="385"/>
                    </a:cubicBezTo>
                    <a:cubicBezTo>
                      <a:pt x="160" y="382"/>
                      <a:pt x="159" y="381"/>
                      <a:pt x="159" y="380"/>
                    </a:cubicBezTo>
                    <a:cubicBezTo>
                      <a:pt x="159" y="380"/>
                      <a:pt x="159" y="378"/>
                      <a:pt x="160" y="377"/>
                    </a:cubicBezTo>
                    <a:cubicBezTo>
                      <a:pt x="160" y="375"/>
                      <a:pt x="163" y="367"/>
                      <a:pt x="168" y="362"/>
                    </a:cubicBezTo>
                    <a:cubicBezTo>
                      <a:pt x="177" y="359"/>
                      <a:pt x="191" y="361"/>
                      <a:pt x="194" y="363"/>
                    </a:cubicBezTo>
                    <a:cubicBezTo>
                      <a:pt x="196" y="365"/>
                      <a:pt x="198" y="367"/>
                      <a:pt x="198" y="368"/>
                    </a:cubicBezTo>
                    <a:cubicBezTo>
                      <a:pt x="199" y="369"/>
                      <a:pt x="199" y="370"/>
                      <a:pt x="199" y="370"/>
                    </a:cubicBezTo>
                    <a:cubicBezTo>
                      <a:pt x="200" y="370"/>
                      <a:pt x="198" y="365"/>
                      <a:pt x="197" y="358"/>
                    </a:cubicBezTo>
                    <a:cubicBezTo>
                      <a:pt x="195" y="345"/>
                      <a:pt x="191" y="325"/>
                      <a:pt x="187" y="302"/>
                    </a:cubicBezTo>
                    <a:cubicBezTo>
                      <a:pt x="186" y="294"/>
                      <a:pt x="184" y="285"/>
                      <a:pt x="182" y="274"/>
                    </a:cubicBezTo>
                    <a:cubicBezTo>
                      <a:pt x="181" y="268"/>
                      <a:pt x="180" y="261"/>
                      <a:pt x="179" y="255"/>
                    </a:cubicBezTo>
                    <a:cubicBezTo>
                      <a:pt x="173" y="228"/>
                      <a:pt x="167" y="209"/>
                      <a:pt x="164" y="197"/>
                    </a:cubicBezTo>
                    <a:cubicBezTo>
                      <a:pt x="163" y="192"/>
                      <a:pt x="163" y="187"/>
                      <a:pt x="163" y="184"/>
                    </a:cubicBezTo>
                    <a:cubicBezTo>
                      <a:pt x="163" y="182"/>
                      <a:pt x="163" y="183"/>
                      <a:pt x="163" y="183"/>
                    </a:cubicBezTo>
                    <a:cubicBezTo>
                      <a:pt x="163" y="184"/>
                      <a:pt x="162" y="186"/>
                      <a:pt x="161" y="187"/>
                    </a:cubicBezTo>
                    <a:cubicBezTo>
                      <a:pt x="160" y="189"/>
                      <a:pt x="155" y="194"/>
                      <a:pt x="152" y="196"/>
                    </a:cubicBezTo>
                    <a:cubicBezTo>
                      <a:pt x="130" y="192"/>
                      <a:pt x="128" y="190"/>
                      <a:pt x="129" y="192"/>
                    </a:cubicBezTo>
                    <a:cubicBezTo>
                      <a:pt x="130" y="195"/>
                      <a:pt x="132" y="198"/>
                      <a:pt x="135" y="203"/>
                    </a:cubicBezTo>
                    <a:cubicBezTo>
                      <a:pt x="144" y="219"/>
                      <a:pt x="155" y="243"/>
                      <a:pt x="167" y="270"/>
                    </a:cubicBezTo>
                    <a:cubicBezTo>
                      <a:pt x="172" y="284"/>
                      <a:pt x="178" y="299"/>
                      <a:pt x="183" y="313"/>
                    </a:cubicBezTo>
                    <a:cubicBezTo>
                      <a:pt x="191" y="331"/>
                      <a:pt x="197" y="346"/>
                      <a:pt x="201" y="358"/>
                    </a:cubicBezTo>
                    <a:cubicBezTo>
                      <a:pt x="207" y="374"/>
                      <a:pt x="210" y="387"/>
                      <a:pt x="210" y="391"/>
                    </a:cubicBezTo>
                    <a:cubicBezTo>
                      <a:pt x="210" y="394"/>
                      <a:pt x="210" y="392"/>
                      <a:pt x="210" y="390"/>
                    </a:cubicBezTo>
                    <a:cubicBezTo>
                      <a:pt x="236" y="376"/>
                      <a:pt x="241" y="379"/>
                      <a:pt x="241" y="379"/>
                    </a:cubicBezTo>
                    <a:cubicBezTo>
                      <a:pt x="234" y="375"/>
                      <a:pt x="241" y="379"/>
                      <a:pt x="242" y="380"/>
                    </a:cubicBezTo>
                    <a:cubicBezTo>
                      <a:pt x="242" y="380"/>
                      <a:pt x="242" y="381"/>
                      <a:pt x="242" y="380"/>
                    </a:cubicBezTo>
                    <a:cubicBezTo>
                      <a:pt x="240" y="377"/>
                      <a:pt x="239" y="373"/>
                      <a:pt x="237" y="365"/>
                    </a:cubicBezTo>
                    <a:cubicBezTo>
                      <a:pt x="234" y="354"/>
                      <a:pt x="232" y="338"/>
                      <a:pt x="229" y="318"/>
                    </a:cubicBezTo>
                    <a:cubicBezTo>
                      <a:pt x="228" y="310"/>
                      <a:pt x="227" y="298"/>
                      <a:pt x="226" y="285"/>
                    </a:cubicBezTo>
                    <a:cubicBezTo>
                      <a:pt x="225" y="277"/>
                      <a:pt x="224" y="269"/>
                      <a:pt x="223" y="261"/>
                    </a:cubicBezTo>
                    <a:cubicBezTo>
                      <a:pt x="220" y="235"/>
                      <a:pt x="216" y="212"/>
                      <a:pt x="213" y="192"/>
                    </a:cubicBezTo>
                    <a:cubicBezTo>
                      <a:pt x="210" y="178"/>
                      <a:pt x="207" y="164"/>
                      <a:pt x="204" y="153"/>
                    </a:cubicBezTo>
                    <a:cubicBezTo>
                      <a:pt x="203" y="148"/>
                      <a:pt x="202" y="143"/>
                      <a:pt x="201" y="138"/>
                    </a:cubicBezTo>
                    <a:cubicBezTo>
                      <a:pt x="199" y="130"/>
                      <a:pt x="198" y="124"/>
                      <a:pt x="197" y="119"/>
                    </a:cubicBezTo>
                    <a:cubicBezTo>
                      <a:pt x="195" y="110"/>
                      <a:pt x="194" y="104"/>
                      <a:pt x="193" y="99"/>
                    </a:cubicBezTo>
                    <a:cubicBezTo>
                      <a:pt x="193" y="96"/>
                      <a:pt x="193" y="96"/>
                      <a:pt x="193" y="97"/>
                    </a:cubicBezTo>
                    <a:cubicBezTo>
                      <a:pt x="193" y="99"/>
                      <a:pt x="190" y="104"/>
                      <a:pt x="185" y="110"/>
                    </a:cubicBezTo>
                    <a:cubicBezTo>
                      <a:pt x="172" y="115"/>
                      <a:pt x="156" y="107"/>
                      <a:pt x="154" y="104"/>
                    </a:cubicBezTo>
                    <a:cubicBezTo>
                      <a:pt x="152" y="102"/>
                      <a:pt x="152" y="100"/>
                      <a:pt x="152" y="100"/>
                    </a:cubicBezTo>
                    <a:cubicBezTo>
                      <a:pt x="152" y="103"/>
                      <a:pt x="153" y="114"/>
                      <a:pt x="155" y="127"/>
                    </a:cubicBezTo>
                    <a:cubicBezTo>
                      <a:pt x="155" y="135"/>
                      <a:pt x="156" y="144"/>
                      <a:pt x="158" y="153"/>
                    </a:cubicBezTo>
                    <a:cubicBezTo>
                      <a:pt x="160" y="166"/>
                      <a:pt x="162" y="179"/>
                      <a:pt x="165" y="192"/>
                    </a:cubicBezTo>
                    <a:cubicBezTo>
                      <a:pt x="168" y="204"/>
                      <a:pt x="171" y="216"/>
                      <a:pt x="174" y="228"/>
                    </a:cubicBezTo>
                    <a:cubicBezTo>
                      <a:pt x="179" y="248"/>
                      <a:pt x="184" y="268"/>
                      <a:pt x="188" y="287"/>
                    </a:cubicBezTo>
                    <a:cubicBezTo>
                      <a:pt x="190" y="299"/>
                      <a:pt x="192" y="311"/>
                      <a:pt x="193" y="320"/>
                    </a:cubicBezTo>
                    <a:cubicBezTo>
                      <a:pt x="193" y="332"/>
                      <a:pt x="193" y="338"/>
                      <a:pt x="192" y="339"/>
                    </a:cubicBezTo>
                    <a:cubicBezTo>
                      <a:pt x="201" y="328"/>
                      <a:pt x="209" y="325"/>
                      <a:pt x="213" y="325"/>
                    </a:cubicBezTo>
                    <a:cubicBezTo>
                      <a:pt x="217" y="326"/>
                      <a:pt x="222" y="328"/>
                      <a:pt x="224" y="329"/>
                    </a:cubicBezTo>
                    <a:cubicBezTo>
                      <a:pt x="226" y="331"/>
                      <a:pt x="228" y="334"/>
                      <a:pt x="228" y="334"/>
                    </a:cubicBezTo>
                    <a:cubicBezTo>
                      <a:pt x="227" y="332"/>
                      <a:pt x="226" y="331"/>
                      <a:pt x="225" y="324"/>
                    </a:cubicBezTo>
                    <a:cubicBezTo>
                      <a:pt x="223" y="318"/>
                      <a:pt x="222" y="310"/>
                      <a:pt x="220" y="299"/>
                    </a:cubicBezTo>
                    <a:cubicBezTo>
                      <a:pt x="219" y="286"/>
                      <a:pt x="217" y="269"/>
                      <a:pt x="215" y="252"/>
                    </a:cubicBezTo>
                    <a:cubicBezTo>
                      <a:pt x="213" y="232"/>
                      <a:pt x="210" y="211"/>
                      <a:pt x="208" y="191"/>
                    </a:cubicBezTo>
                    <a:cubicBezTo>
                      <a:pt x="205" y="176"/>
                      <a:pt x="203" y="160"/>
                      <a:pt x="200" y="147"/>
                    </a:cubicBezTo>
                    <a:cubicBezTo>
                      <a:pt x="198" y="133"/>
                      <a:pt x="195" y="120"/>
                      <a:pt x="193" y="109"/>
                    </a:cubicBezTo>
                    <a:cubicBezTo>
                      <a:pt x="191" y="100"/>
                      <a:pt x="189" y="91"/>
                      <a:pt x="188" y="86"/>
                    </a:cubicBezTo>
                    <a:cubicBezTo>
                      <a:pt x="187" y="83"/>
                      <a:pt x="186" y="80"/>
                      <a:pt x="185" y="78"/>
                    </a:cubicBezTo>
                    <a:cubicBezTo>
                      <a:pt x="185" y="77"/>
                      <a:pt x="183" y="74"/>
                      <a:pt x="181" y="72"/>
                    </a:cubicBezTo>
                    <a:cubicBezTo>
                      <a:pt x="178" y="70"/>
                      <a:pt x="166" y="66"/>
                      <a:pt x="159" y="67"/>
                    </a:cubicBezTo>
                    <a:cubicBezTo>
                      <a:pt x="153" y="70"/>
                      <a:pt x="147" y="76"/>
                      <a:pt x="146" y="79"/>
                    </a:cubicBezTo>
                    <a:cubicBezTo>
                      <a:pt x="145" y="80"/>
                      <a:pt x="144" y="83"/>
                      <a:pt x="144" y="84"/>
                    </a:cubicBezTo>
                    <a:cubicBezTo>
                      <a:pt x="144" y="86"/>
                      <a:pt x="143" y="88"/>
                      <a:pt x="143" y="90"/>
                    </a:cubicBezTo>
                    <a:cubicBezTo>
                      <a:pt x="143" y="96"/>
                      <a:pt x="143" y="105"/>
                      <a:pt x="143" y="115"/>
                    </a:cubicBezTo>
                    <a:cubicBezTo>
                      <a:pt x="143" y="128"/>
                      <a:pt x="144" y="144"/>
                      <a:pt x="145" y="160"/>
                    </a:cubicBezTo>
                    <a:cubicBezTo>
                      <a:pt x="146" y="170"/>
                      <a:pt x="147" y="179"/>
                      <a:pt x="148" y="188"/>
                    </a:cubicBezTo>
                    <a:cubicBezTo>
                      <a:pt x="151" y="201"/>
                      <a:pt x="153" y="213"/>
                      <a:pt x="155" y="227"/>
                    </a:cubicBezTo>
                    <a:cubicBezTo>
                      <a:pt x="155" y="236"/>
                      <a:pt x="155" y="248"/>
                      <a:pt x="155" y="258"/>
                    </a:cubicBezTo>
                    <a:cubicBezTo>
                      <a:pt x="156" y="270"/>
                      <a:pt x="156" y="280"/>
                      <a:pt x="155" y="286"/>
                    </a:cubicBezTo>
                    <a:cubicBezTo>
                      <a:pt x="155" y="290"/>
                      <a:pt x="155" y="292"/>
                      <a:pt x="155" y="293"/>
                    </a:cubicBezTo>
                    <a:cubicBezTo>
                      <a:pt x="156" y="290"/>
                      <a:pt x="158" y="284"/>
                      <a:pt x="165" y="279"/>
                    </a:cubicBezTo>
                    <a:cubicBezTo>
                      <a:pt x="180" y="276"/>
                      <a:pt x="194" y="286"/>
                      <a:pt x="195" y="289"/>
                    </a:cubicBezTo>
                    <a:cubicBezTo>
                      <a:pt x="196" y="291"/>
                      <a:pt x="196" y="291"/>
                      <a:pt x="196" y="289"/>
                    </a:cubicBezTo>
                    <a:cubicBezTo>
                      <a:pt x="195" y="285"/>
                      <a:pt x="195" y="279"/>
                      <a:pt x="194" y="271"/>
                    </a:cubicBezTo>
                    <a:cubicBezTo>
                      <a:pt x="194" y="262"/>
                      <a:pt x="194" y="251"/>
                      <a:pt x="193" y="239"/>
                    </a:cubicBezTo>
                    <a:cubicBezTo>
                      <a:pt x="192" y="225"/>
                      <a:pt x="190" y="211"/>
                      <a:pt x="189" y="199"/>
                    </a:cubicBezTo>
                    <a:cubicBezTo>
                      <a:pt x="188" y="189"/>
                      <a:pt x="187" y="180"/>
                      <a:pt x="186" y="170"/>
                    </a:cubicBezTo>
                    <a:cubicBezTo>
                      <a:pt x="186" y="160"/>
                      <a:pt x="186" y="148"/>
                      <a:pt x="186" y="136"/>
                    </a:cubicBezTo>
                    <a:cubicBezTo>
                      <a:pt x="186" y="123"/>
                      <a:pt x="186" y="112"/>
                      <a:pt x="186" y="101"/>
                    </a:cubicBezTo>
                    <a:cubicBezTo>
                      <a:pt x="186" y="86"/>
                      <a:pt x="186" y="75"/>
                      <a:pt x="187" y="66"/>
                    </a:cubicBezTo>
                    <a:cubicBezTo>
                      <a:pt x="187" y="60"/>
                      <a:pt x="187" y="55"/>
                      <a:pt x="187" y="50"/>
                    </a:cubicBezTo>
                    <a:cubicBezTo>
                      <a:pt x="187" y="44"/>
                      <a:pt x="187" y="38"/>
                      <a:pt x="187" y="32"/>
                    </a:cubicBezTo>
                    <a:cubicBezTo>
                      <a:pt x="187" y="29"/>
                      <a:pt x="187" y="24"/>
                      <a:pt x="186" y="20"/>
                    </a:cubicBezTo>
                    <a:cubicBezTo>
                      <a:pt x="175" y="3"/>
                      <a:pt x="163" y="0"/>
                      <a:pt x="157" y="2"/>
                    </a:cubicBezTo>
                    <a:cubicBezTo>
                      <a:pt x="154" y="3"/>
                      <a:pt x="149" y="7"/>
                      <a:pt x="148" y="8"/>
                    </a:cubicBezTo>
                    <a:cubicBezTo>
                      <a:pt x="146" y="11"/>
                      <a:pt x="144" y="14"/>
                      <a:pt x="144" y="15"/>
                    </a:cubicBezTo>
                    <a:cubicBezTo>
                      <a:pt x="143" y="18"/>
                      <a:pt x="141" y="22"/>
                      <a:pt x="141" y="25"/>
                    </a:cubicBezTo>
                    <a:cubicBezTo>
                      <a:pt x="139" y="30"/>
                      <a:pt x="139" y="36"/>
                      <a:pt x="138" y="41"/>
                    </a:cubicBezTo>
                    <a:cubicBezTo>
                      <a:pt x="137" y="46"/>
                      <a:pt x="137" y="52"/>
                      <a:pt x="137" y="56"/>
                    </a:cubicBezTo>
                    <a:cubicBezTo>
                      <a:pt x="137" y="69"/>
                      <a:pt x="137" y="83"/>
                      <a:pt x="137" y="98"/>
                    </a:cubicBezTo>
                    <a:cubicBezTo>
                      <a:pt x="137" y="106"/>
                      <a:pt x="138" y="116"/>
                      <a:pt x="138" y="120"/>
                    </a:cubicBezTo>
                    <a:cubicBezTo>
                      <a:pt x="140" y="128"/>
                      <a:pt x="178" y="129"/>
                      <a:pt x="180" y="124"/>
                    </a:cubicBezTo>
                    <a:cubicBezTo>
                      <a:pt x="180" y="122"/>
                      <a:pt x="180" y="121"/>
                      <a:pt x="181" y="120"/>
                    </a:cubicBezTo>
                    <a:cubicBezTo>
                      <a:pt x="181" y="119"/>
                      <a:pt x="181" y="119"/>
                      <a:pt x="181" y="118"/>
                    </a:cubicBezTo>
                    <a:cubicBezTo>
                      <a:pt x="181" y="116"/>
                      <a:pt x="181" y="115"/>
                      <a:pt x="181" y="112"/>
                    </a:cubicBezTo>
                    <a:cubicBezTo>
                      <a:pt x="182" y="109"/>
                      <a:pt x="182" y="105"/>
                      <a:pt x="183" y="100"/>
                    </a:cubicBezTo>
                    <a:cubicBezTo>
                      <a:pt x="185" y="91"/>
                      <a:pt x="188" y="80"/>
                      <a:pt x="189" y="71"/>
                    </a:cubicBezTo>
                    <a:cubicBezTo>
                      <a:pt x="190" y="64"/>
                      <a:pt x="189" y="58"/>
                      <a:pt x="189" y="53"/>
                    </a:cubicBezTo>
                    <a:cubicBezTo>
                      <a:pt x="165" y="36"/>
                      <a:pt x="155" y="40"/>
                      <a:pt x="152" y="42"/>
                    </a:cubicBezTo>
                    <a:cubicBezTo>
                      <a:pt x="151" y="44"/>
                      <a:pt x="149" y="46"/>
                      <a:pt x="148" y="47"/>
                    </a:cubicBezTo>
                    <a:cubicBezTo>
                      <a:pt x="147" y="49"/>
                      <a:pt x="147" y="51"/>
                      <a:pt x="146" y="53"/>
                    </a:cubicBezTo>
                    <a:cubicBezTo>
                      <a:pt x="145" y="55"/>
                      <a:pt x="144" y="59"/>
                      <a:pt x="144" y="62"/>
                    </a:cubicBezTo>
                    <a:cubicBezTo>
                      <a:pt x="142" y="68"/>
                      <a:pt x="141" y="75"/>
                      <a:pt x="140" y="83"/>
                    </a:cubicBezTo>
                    <a:cubicBezTo>
                      <a:pt x="139" y="92"/>
                      <a:pt x="137" y="102"/>
                      <a:pt x="134" y="114"/>
                    </a:cubicBezTo>
                    <a:cubicBezTo>
                      <a:pt x="132" y="122"/>
                      <a:pt x="130" y="130"/>
                      <a:pt x="127" y="138"/>
                    </a:cubicBezTo>
                    <a:cubicBezTo>
                      <a:pt x="122" y="153"/>
                      <a:pt x="118" y="163"/>
                      <a:pt x="117" y="163"/>
                    </a:cubicBezTo>
                    <a:cubicBezTo>
                      <a:pt x="124" y="159"/>
                      <a:pt x="130" y="158"/>
                      <a:pt x="133" y="158"/>
                    </a:cubicBezTo>
                    <a:cubicBezTo>
                      <a:pt x="135" y="159"/>
                      <a:pt x="139" y="161"/>
                      <a:pt x="140" y="161"/>
                    </a:cubicBezTo>
                    <a:cubicBezTo>
                      <a:pt x="141" y="163"/>
                      <a:pt x="142" y="164"/>
                      <a:pt x="141" y="162"/>
                    </a:cubicBezTo>
                    <a:cubicBezTo>
                      <a:pt x="140" y="159"/>
                      <a:pt x="139" y="155"/>
                      <a:pt x="138" y="149"/>
                    </a:cubicBezTo>
                    <a:cubicBezTo>
                      <a:pt x="137" y="137"/>
                      <a:pt x="138" y="122"/>
                      <a:pt x="138" y="112"/>
                    </a:cubicBezTo>
                    <a:cubicBezTo>
                      <a:pt x="138" y="109"/>
                      <a:pt x="138" y="104"/>
                      <a:pt x="136" y="98"/>
                    </a:cubicBezTo>
                    <a:cubicBezTo>
                      <a:pt x="134" y="94"/>
                      <a:pt x="123" y="87"/>
                      <a:pt x="114" y="86"/>
                    </a:cubicBezTo>
                    <a:cubicBezTo>
                      <a:pt x="107" y="88"/>
                      <a:pt x="100" y="93"/>
                      <a:pt x="99" y="95"/>
                    </a:cubicBezTo>
                    <a:cubicBezTo>
                      <a:pt x="97" y="97"/>
                      <a:pt x="96" y="100"/>
                      <a:pt x="95" y="101"/>
                    </a:cubicBezTo>
                    <a:cubicBezTo>
                      <a:pt x="94" y="106"/>
                      <a:pt x="92" y="111"/>
                      <a:pt x="91" y="117"/>
                    </a:cubicBezTo>
                    <a:cubicBezTo>
                      <a:pt x="85" y="134"/>
                      <a:pt x="76" y="158"/>
                      <a:pt x="68" y="169"/>
                    </a:cubicBezTo>
                    <a:cubicBezTo>
                      <a:pt x="67" y="171"/>
                      <a:pt x="65" y="173"/>
                      <a:pt x="64" y="174"/>
                    </a:cubicBezTo>
                    <a:cubicBezTo>
                      <a:pt x="66" y="172"/>
                      <a:pt x="70" y="170"/>
                      <a:pt x="74" y="170"/>
                    </a:cubicBezTo>
                    <a:cubicBezTo>
                      <a:pt x="79" y="171"/>
                      <a:pt x="88" y="176"/>
                      <a:pt x="90" y="179"/>
                    </a:cubicBezTo>
                    <a:cubicBezTo>
                      <a:pt x="89" y="177"/>
                      <a:pt x="92" y="185"/>
                      <a:pt x="93" y="187"/>
                    </a:cubicBezTo>
                    <a:cubicBezTo>
                      <a:pt x="93" y="188"/>
                      <a:pt x="92" y="190"/>
                      <a:pt x="92" y="190"/>
                    </a:cubicBezTo>
                    <a:cubicBezTo>
                      <a:pt x="93" y="189"/>
                      <a:pt x="93" y="188"/>
                      <a:pt x="94" y="185"/>
                    </a:cubicBezTo>
                    <a:cubicBezTo>
                      <a:pt x="95" y="179"/>
                      <a:pt x="96" y="175"/>
                      <a:pt x="98" y="169"/>
                    </a:cubicBezTo>
                    <a:cubicBezTo>
                      <a:pt x="104" y="155"/>
                      <a:pt x="114" y="134"/>
                      <a:pt x="118" y="119"/>
                    </a:cubicBezTo>
                    <a:cubicBezTo>
                      <a:pt x="119" y="112"/>
                      <a:pt x="118" y="102"/>
                      <a:pt x="115" y="96"/>
                    </a:cubicBezTo>
                    <a:cubicBezTo>
                      <a:pt x="113" y="93"/>
                      <a:pt x="106" y="87"/>
                      <a:pt x="102" y="86"/>
                    </a:cubicBezTo>
                    <a:cubicBezTo>
                      <a:pt x="98" y="84"/>
                      <a:pt x="92" y="84"/>
                      <a:pt x="89" y="84"/>
                    </a:cubicBezTo>
                    <a:cubicBezTo>
                      <a:pt x="78" y="88"/>
                      <a:pt x="71" y="93"/>
                      <a:pt x="66" y="98"/>
                    </a:cubicBezTo>
                    <a:cubicBezTo>
                      <a:pt x="61" y="103"/>
                      <a:pt x="56" y="108"/>
                      <a:pt x="51" y="114"/>
                    </a:cubicBezTo>
                    <a:cubicBezTo>
                      <a:pt x="41" y="126"/>
                      <a:pt x="30" y="138"/>
                      <a:pt x="25" y="139"/>
                    </a:cubicBezTo>
                    <a:cubicBezTo>
                      <a:pt x="26" y="139"/>
                      <a:pt x="28" y="139"/>
                      <a:pt x="29" y="139"/>
                    </a:cubicBezTo>
                    <a:cubicBezTo>
                      <a:pt x="30" y="139"/>
                      <a:pt x="35" y="141"/>
                      <a:pt x="37" y="142"/>
                    </a:cubicBezTo>
                    <a:cubicBezTo>
                      <a:pt x="39" y="145"/>
                      <a:pt x="42" y="151"/>
                      <a:pt x="43" y="154"/>
                    </a:cubicBezTo>
                    <a:cubicBezTo>
                      <a:pt x="42" y="163"/>
                      <a:pt x="39" y="168"/>
                      <a:pt x="41" y="166"/>
                    </a:cubicBezTo>
                    <a:cubicBezTo>
                      <a:pt x="42" y="165"/>
                      <a:pt x="45" y="162"/>
                      <a:pt x="49" y="159"/>
                    </a:cubicBezTo>
                    <a:cubicBezTo>
                      <a:pt x="55" y="153"/>
                      <a:pt x="61" y="147"/>
                      <a:pt x="67" y="140"/>
                    </a:cubicBezTo>
                    <a:cubicBezTo>
                      <a:pt x="82" y="124"/>
                      <a:pt x="96" y="107"/>
                      <a:pt x="104" y="102"/>
                    </a:cubicBezTo>
                    <a:cubicBezTo>
                      <a:pt x="104" y="102"/>
                      <a:pt x="102" y="102"/>
                      <a:pt x="102" y="103"/>
                    </a:cubicBezTo>
                    <a:cubicBezTo>
                      <a:pt x="96" y="101"/>
                      <a:pt x="92" y="97"/>
                      <a:pt x="90" y="96"/>
                    </a:cubicBezTo>
                    <a:cubicBezTo>
                      <a:pt x="90" y="94"/>
                      <a:pt x="88" y="91"/>
                      <a:pt x="88" y="90"/>
                    </a:cubicBezTo>
                    <a:cubicBezTo>
                      <a:pt x="89" y="88"/>
                      <a:pt x="89" y="85"/>
                      <a:pt x="89" y="86"/>
                    </a:cubicBezTo>
                    <a:cubicBezTo>
                      <a:pt x="86" y="92"/>
                      <a:pt x="84" y="97"/>
                      <a:pt x="79" y="104"/>
                    </a:cubicBezTo>
                    <a:cubicBezTo>
                      <a:pt x="74" y="111"/>
                      <a:pt x="69" y="117"/>
                      <a:pt x="66" y="121"/>
                    </a:cubicBezTo>
                    <a:cubicBezTo>
                      <a:pt x="63" y="124"/>
                      <a:pt x="62" y="125"/>
                      <a:pt x="61" y="125"/>
                    </a:cubicBezTo>
                    <a:cubicBezTo>
                      <a:pt x="69" y="122"/>
                      <a:pt x="73" y="122"/>
                      <a:pt x="76" y="122"/>
                    </a:cubicBezTo>
                    <a:cubicBezTo>
                      <a:pt x="79" y="122"/>
                      <a:pt x="84" y="125"/>
                      <a:pt x="87" y="127"/>
                    </a:cubicBezTo>
                    <a:cubicBezTo>
                      <a:pt x="90" y="131"/>
                      <a:pt x="92" y="137"/>
                      <a:pt x="92" y="139"/>
                    </a:cubicBezTo>
                    <a:cubicBezTo>
                      <a:pt x="92" y="140"/>
                      <a:pt x="92" y="141"/>
                      <a:pt x="93" y="139"/>
                    </a:cubicBezTo>
                    <a:cubicBezTo>
                      <a:pt x="93" y="137"/>
                      <a:pt x="94" y="134"/>
                      <a:pt x="96" y="131"/>
                    </a:cubicBezTo>
                    <a:cubicBezTo>
                      <a:pt x="99" y="125"/>
                      <a:pt x="102" y="119"/>
                      <a:pt x="107" y="112"/>
                    </a:cubicBezTo>
                    <a:cubicBezTo>
                      <a:pt x="117" y="96"/>
                      <a:pt x="130" y="79"/>
                      <a:pt x="141" y="70"/>
                    </a:cubicBezTo>
                    <a:cubicBezTo>
                      <a:pt x="146" y="65"/>
                      <a:pt x="148" y="63"/>
                      <a:pt x="145" y="64"/>
                    </a:cubicBezTo>
                    <a:cubicBezTo>
                      <a:pt x="144" y="65"/>
                      <a:pt x="142" y="65"/>
                      <a:pt x="142" y="65"/>
                    </a:cubicBezTo>
                    <a:cubicBezTo>
                      <a:pt x="123" y="51"/>
                      <a:pt x="122" y="43"/>
                      <a:pt x="123" y="41"/>
                    </a:cubicBezTo>
                    <a:cubicBezTo>
                      <a:pt x="123" y="40"/>
                      <a:pt x="123" y="39"/>
                      <a:pt x="123" y="39"/>
                    </a:cubicBezTo>
                    <a:cubicBezTo>
                      <a:pt x="122" y="41"/>
                      <a:pt x="121" y="43"/>
                      <a:pt x="119" y="47"/>
                    </a:cubicBezTo>
                    <a:cubicBezTo>
                      <a:pt x="115" y="55"/>
                      <a:pt x="110" y="64"/>
                      <a:pt x="104" y="74"/>
                    </a:cubicBezTo>
                    <a:cubicBezTo>
                      <a:pt x="92" y="92"/>
                      <a:pt x="75" y="113"/>
                      <a:pt x="61" y="130"/>
                    </a:cubicBezTo>
                    <a:cubicBezTo>
                      <a:pt x="55" y="137"/>
                      <a:pt x="49" y="143"/>
                      <a:pt x="44" y="149"/>
                    </a:cubicBezTo>
                    <a:cubicBezTo>
                      <a:pt x="37" y="158"/>
                      <a:pt x="32" y="165"/>
                      <a:pt x="29" y="169"/>
                    </a:cubicBezTo>
                    <a:cubicBezTo>
                      <a:pt x="27" y="172"/>
                      <a:pt x="25" y="173"/>
                      <a:pt x="24" y="175"/>
                    </a:cubicBezTo>
                    <a:cubicBezTo>
                      <a:pt x="39" y="167"/>
                      <a:pt x="47" y="168"/>
                      <a:pt x="51" y="170"/>
                    </a:cubicBezTo>
                    <a:cubicBezTo>
                      <a:pt x="56" y="174"/>
                      <a:pt x="60" y="182"/>
                      <a:pt x="61" y="185"/>
                    </a:cubicBezTo>
                    <a:cubicBezTo>
                      <a:pt x="61" y="190"/>
                      <a:pt x="60" y="193"/>
                      <a:pt x="60" y="194"/>
                    </a:cubicBezTo>
                    <a:cubicBezTo>
                      <a:pt x="59" y="195"/>
                      <a:pt x="60" y="194"/>
                      <a:pt x="63" y="190"/>
                    </a:cubicBezTo>
                    <a:cubicBezTo>
                      <a:pt x="66" y="186"/>
                      <a:pt x="68" y="183"/>
                      <a:pt x="71" y="180"/>
                    </a:cubicBezTo>
                    <a:cubicBezTo>
                      <a:pt x="79" y="170"/>
                      <a:pt x="93" y="157"/>
                      <a:pt x="106" y="144"/>
                    </a:cubicBezTo>
                    <a:cubicBezTo>
                      <a:pt x="120" y="132"/>
                      <a:pt x="134" y="120"/>
                      <a:pt x="140" y="114"/>
                    </a:cubicBezTo>
                    <a:cubicBezTo>
                      <a:pt x="143" y="111"/>
                      <a:pt x="145" y="109"/>
                      <a:pt x="148" y="105"/>
                    </a:cubicBezTo>
                    <a:cubicBezTo>
                      <a:pt x="150" y="100"/>
                      <a:pt x="130" y="73"/>
                      <a:pt x="123" y="74"/>
                    </a:cubicBezTo>
                    <a:cubicBezTo>
                      <a:pt x="120" y="75"/>
                      <a:pt x="118" y="77"/>
                      <a:pt x="117" y="77"/>
                    </a:cubicBezTo>
                    <a:cubicBezTo>
                      <a:pt x="116" y="78"/>
                      <a:pt x="115" y="79"/>
                      <a:pt x="114" y="79"/>
                    </a:cubicBezTo>
                    <a:cubicBezTo>
                      <a:pt x="111" y="82"/>
                      <a:pt x="105" y="87"/>
                      <a:pt x="100" y="93"/>
                    </a:cubicBezTo>
                    <a:cubicBezTo>
                      <a:pt x="95" y="98"/>
                      <a:pt x="89" y="105"/>
                      <a:pt x="85" y="112"/>
                    </a:cubicBezTo>
                    <a:cubicBezTo>
                      <a:pt x="81" y="119"/>
                      <a:pt x="77" y="131"/>
                      <a:pt x="77" y="141"/>
                    </a:cubicBezTo>
                    <a:lnTo>
                      <a:pt x="77" y="141"/>
                    </a:lnTo>
                    <a:cubicBezTo>
                      <a:pt x="79" y="153"/>
                      <a:pt x="90" y="161"/>
                      <a:pt x="102" y="159"/>
                    </a:cubicBezTo>
                    <a:lnTo>
                      <a:pt x="102" y="159"/>
                    </a:lnTo>
                    <a:cubicBezTo>
                      <a:pt x="113" y="157"/>
                      <a:pt x="122" y="146"/>
                      <a:pt x="120" y="13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
              <p:cNvSpPr/>
              <p:nvPr/>
            </p:nvSpPr>
            <p:spPr>
              <a:xfrm>
                <a:off x="3261" y="2024"/>
                <a:ext cx="575" cy="328"/>
              </a:xfrm>
              <a:custGeom>
                <a:avLst/>
                <a:gdLst/>
                <a:ahLst/>
                <a:cxnLst/>
                <a:rect l="l" t="t" r="r" b="b"/>
                <a:pathLst>
                  <a:path w="586" h="443" extrusionOk="0">
                    <a:moveTo>
                      <a:pt x="9" y="40"/>
                    </a:moveTo>
                    <a:lnTo>
                      <a:pt x="9" y="40"/>
                    </a:lnTo>
                    <a:cubicBezTo>
                      <a:pt x="7" y="52"/>
                      <a:pt x="10" y="63"/>
                      <a:pt x="13" y="70"/>
                    </a:cubicBezTo>
                    <a:lnTo>
                      <a:pt x="13" y="70"/>
                    </a:lnTo>
                    <a:cubicBezTo>
                      <a:pt x="18" y="81"/>
                      <a:pt x="31" y="85"/>
                      <a:pt x="42" y="80"/>
                    </a:cubicBezTo>
                    <a:lnTo>
                      <a:pt x="42" y="80"/>
                    </a:lnTo>
                    <a:cubicBezTo>
                      <a:pt x="53" y="75"/>
                      <a:pt x="57" y="62"/>
                      <a:pt x="52" y="51"/>
                    </a:cubicBezTo>
                    <a:lnTo>
                      <a:pt x="52" y="51"/>
                    </a:lnTo>
                    <a:cubicBezTo>
                      <a:pt x="46" y="41"/>
                      <a:pt x="34" y="36"/>
                      <a:pt x="23" y="42"/>
                    </a:cubicBezTo>
                    <a:lnTo>
                      <a:pt x="23" y="42"/>
                    </a:lnTo>
                    <a:cubicBezTo>
                      <a:pt x="12" y="47"/>
                      <a:pt x="8" y="60"/>
                      <a:pt x="13" y="70"/>
                    </a:cubicBezTo>
                    <a:cubicBezTo>
                      <a:pt x="17" y="77"/>
                      <a:pt x="21" y="85"/>
                      <a:pt x="25" y="91"/>
                    </a:cubicBezTo>
                    <a:lnTo>
                      <a:pt x="25" y="91"/>
                    </a:lnTo>
                    <a:cubicBezTo>
                      <a:pt x="32" y="102"/>
                      <a:pt x="45" y="105"/>
                      <a:pt x="55" y="98"/>
                    </a:cubicBezTo>
                    <a:lnTo>
                      <a:pt x="55" y="98"/>
                    </a:lnTo>
                    <a:cubicBezTo>
                      <a:pt x="65" y="92"/>
                      <a:pt x="68" y="79"/>
                      <a:pt x="62" y="69"/>
                    </a:cubicBezTo>
                    <a:lnTo>
                      <a:pt x="62" y="69"/>
                    </a:lnTo>
                    <a:cubicBezTo>
                      <a:pt x="56" y="59"/>
                      <a:pt x="42" y="56"/>
                      <a:pt x="32" y="62"/>
                    </a:cubicBezTo>
                    <a:lnTo>
                      <a:pt x="32" y="62"/>
                    </a:lnTo>
                    <a:cubicBezTo>
                      <a:pt x="22" y="68"/>
                      <a:pt x="19" y="81"/>
                      <a:pt x="25" y="91"/>
                    </a:cubicBezTo>
                    <a:cubicBezTo>
                      <a:pt x="29" y="98"/>
                      <a:pt x="33" y="105"/>
                      <a:pt x="37" y="111"/>
                    </a:cubicBezTo>
                    <a:lnTo>
                      <a:pt x="37" y="111"/>
                    </a:lnTo>
                    <a:cubicBezTo>
                      <a:pt x="43" y="122"/>
                      <a:pt x="56" y="125"/>
                      <a:pt x="66" y="119"/>
                    </a:cubicBezTo>
                    <a:lnTo>
                      <a:pt x="66" y="119"/>
                    </a:lnTo>
                    <a:cubicBezTo>
                      <a:pt x="77" y="113"/>
                      <a:pt x="80" y="100"/>
                      <a:pt x="74" y="90"/>
                    </a:cubicBezTo>
                    <a:lnTo>
                      <a:pt x="74" y="90"/>
                    </a:lnTo>
                    <a:cubicBezTo>
                      <a:pt x="68" y="79"/>
                      <a:pt x="55" y="76"/>
                      <a:pt x="45" y="82"/>
                    </a:cubicBezTo>
                    <a:lnTo>
                      <a:pt x="45" y="82"/>
                    </a:lnTo>
                    <a:cubicBezTo>
                      <a:pt x="35" y="88"/>
                      <a:pt x="31" y="101"/>
                      <a:pt x="37" y="111"/>
                    </a:cubicBezTo>
                    <a:cubicBezTo>
                      <a:pt x="39" y="115"/>
                      <a:pt x="41" y="119"/>
                      <a:pt x="43" y="123"/>
                    </a:cubicBezTo>
                    <a:cubicBezTo>
                      <a:pt x="44" y="124"/>
                      <a:pt x="45" y="126"/>
                      <a:pt x="46" y="128"/>
                    </a:cubicBezTo>
                    <a:cubicBezTo>
                      <a:pt x="48" y="129"/>
                      <a:pt x="52" y="134"/>
                      <a:pt x="60" y="138"/>
                    </a:cubicBezTo>
                    <a:lnTo>
                      <a:pt x="60" y="138"/>
                    </a:lnTo>
                    <a:cubicBezTo>
                      <a:pt x="72" y="141"/>
                      <a:pt x="83" y="134"/>
                      <a:pt x="86" y="122"/>
                    </a:cubicBezTo>
                    <a:lnTo>
                      <a:pt x="86" y="122"/>
                    </a:lnTo>
                    <a:cubicBezTo>
                      <a:pt x="89" y="111"/>
                      <a:pt x="82" y="99"/>
                      <a:pt x="71" y="96"/>
                    </a:cubicBezTo>
                    <a:lnTo>
                      <a:pt x="71" y="96"/>
                    </a:lnTo>
                    <a:cubicBezTo>
                      <a:pt x="59" y="93"/>
                      <a:pt x="48" y="100"/>
                      <a:pt x="45" y="112"/>
                    </a:cubicBezTo>
                    <a:lnTo>
                      <a:pt x="45" y="112"/>
                    </a:lnTo>
                    <a:cubicBezTo>
                      <a:pt x="42" y="123"/>
                      <a:pt x="49" y="135"/>
                      <a:pt x="60" y="138"/>
                    </a:cubicBezTo>
                    <a:cubicBezTo>
                      <a:pt x="87" y="114"/>
                      <a:pt x="86" y="106"/>
                      <a:pt x="84" y="99"/>
                    </a:cubicBezTo>
                    <a:cubicBezTo>
                      <a:pt x="81" y="91"/>
                      <a:pt x="77" y="82"/>
                      <a:pt x="73" y="74"/>
                    </a:cubicBezTo>
                    <a:cubicBezTo>
                      <a:pt x="67" y="63"/>
                      <a:pt x="60" y="52"/>
                      <a:pt x="54" y="43"/>
                    </a:cubicBezTo>
                    <a:cubicBezTo>
                      <a:pt x="51" y="38"/>
                      <a:pt x="47" y="33"/>
                      <a:pt x="45" y="30"/>
                    </a:cubicBezTo>
                    <a:cubicBezTo>
                      <a:pt x="44" y="28"/>
                      <a:pt x="43" y="26"/>
                      <a:pt x="42" y="25"/>
                    </a:cubicBezTo>
                    <a:cubicBezTo>
                      <a:pt x="41" y="24"/>
                      <a:pt x="41" y="24"/>
                      <a:pt x="41" y="23"/>
                    </a:cubicBezTo>
                    <a:cubicBezTo>
                      <a:pt x="40" y="23"/>
                      <a:pt x="39" y="21"/>
                      <a:pt x="2" y="40"/>
                    </a:cubicBezTo>
                    <a:lnTo>
                      <a:pt x="2" y="40"/>
                    </a:lnTo>
                    <a:cubicBezTo>
                      <a:pt x="4" y="51"/>
                      <a:pt x="15" y="59"/>
                      <a:pt x="27" y="57"/>
                    </a:cubicBezTo>
                    <a:lnTo>
                      <a:pt x="27" y="57"/>
                    </a:lnTo>
                    <a:cubicBezTo>
                      <a:pt x="39" y="54"/>
                      <a:pt x="46" y="43"/>
                      <a:pt x="44" y="32"/>
                    </a:cubicBezTo>
                    <a:lnTo>
                      <a:pt x="44" y="32"/>
                    </a:lnTo>
                    <a:cubicBezTo>
                      <a:pt x="42" y="20"/>
                      <a:pt x="31" y="12"/>
                      <a:pt x="19" y="15"/>
                    </a:cubicBezTo>
                    <a:lnTo>
                      <a:pt x="19" y="15"/>
                    </a:lnTo>
                    <a:cubicBezTo>
                      <a:pt x="7" y="17"/>
                      <a:pt x="0" y="28"/>
                      <a:pt x="2" y="40"/>
                    </a:cubicBezTo>
                    <a:cubicBezTo>
                      <a:pt x="4" y="46"/>
                      <a:pt x="5" y="47"/>
                      <a:pt x="5" y="47"/>
                    </a:cubicBezTo>
                    <a:cubicBezTo>
                      <a:pt x="7" y="50"/>
                      <a:pt x="11" y="57"/>
                      <a:pt x="16" y="65"/>
                    </a:cubicBezTo>
                    <a:cubicBezTo>
                      <a:pt x="25" y="79"/>
                      <a:pt x="36" y="96"/>
                      <a:pt x="44" y="108"/>
                    </a:cubicBezTo>
                    <a:cubicBezTo>
                      <a:pt x="48" y="114"/>
                      <a:pt x="51" y="119"/>
                      <a:pt x="53" y="123"/>
                    </a:cubicBezTo>
                    <a:cubicBezTo>
                      <a:pt x="56" y="127"/>
                      <a:pt x="58" y="131"/>
                      <a:pt x="61" y="134"/>
                    </a:cubicBezTo>
                    <a:cubicBezTo>
                      <a:pt x="63" y="135"/>
                      <a:pt x="66" y="137"/>
                      <a:pt x="70" y="138"/>
                    </a:cubicBezTo>
                    <a:cubicBezTo>
                      <a:pt x="75" y="139"/>
                      <a:pt x="89" y="134"/>
                      <a:pt x="94" y="129"/>
                    </a:cubicBezTo>
                    <a:cubicBezTo>
                      <a:pt x="97" y="120"/>
                      <a:pt x="97" y="113"/>
                      <a:pt x="96" y="111"/>
                    </a:cubicBezTo>
                    <a:cubicBezTo>
                      <a:pt x="94" y="104"/>
                      <a:pt x="92" y="99"/>
                      <a:pt x="89" y="93"/>
                    </a:cubicBezTo>
                    <a:cubicBezTo>
                      <a:pt x="80" y="73"/>
                      <a:pt x="62" y="46"/>
                      <a:pt x="51" y="29"/>
                    </a:cubicBezTo>
                    <a:cubicBezTo>
                      <a:pt x="48" y="24"/>
                      <a:pt x="46" y="20"/>
                      <a:pt x="45" y="17"/>
                    </a:cubicBezTo>
                    <a:cubicBezTo>
                      <a:pt x="43" y="14"/>
                      <a:pt x="42" y="13"/>
                      <a:pt x="41" y="12"/>
                    </a:cubicBezTo>
                    <a:lnTo>
                      <a:pt x="41" y="12"/>
                    </a:lnTo>
                    <a:cubicBezTo>
                      <a:pt x="34" y="2"/>
                      <a:pt x="21" y="0"/>
                      <a:pt x="11" y="8"/>
                    </a:cubicBezTo>
                    <a:lnTo>
                      <a:pt x="11" y="8"/>
                    </a:lnTo>
                    <a:cubicBezTo>
                      <a:pt x="2" y="15"/>
                      <a:pt x="0" y="28"/>
                      <a:pt x="7" y="38"/>
                    </a:cubicBezTo>
                    <a:lnTo>
                      <a:pt x="7" y="38"/>
                    </a:lnTo>
                    <a:cubicBezTo>
                      <a:pt x="15" y="47"/>
                      <a:pt x="28" y="49"/>
                      <a:pt x="37" y="42"/>
                    </a:cubicBezTo>
                    <a:lnTo>
                      <a:pt x="37" y="42"/>
                    </a:lnTo>
                    <a:cubicBezTo>
                      <a:pt x="47" y="34"/>
                      <a:pt x="49" y="21"/>
                      <a:pt x="41" y="12"/>
                    </a:cubicBezTo>
                    <a:cubicBezTo>
                      <a:pt x="40" y="10"/>
                      <a:pt x="5" y="34"/>
                      <a:pt x="6" y="35"/>
                    </a:cubicBezTo>
                    <a:cubicBezTo>
                      <a:pt x="6" y="36"/>
                      <a:pt x="7" y="37"/>
                      <a:pt x="7" y="37"/>
                    </a:cubicBezTo>
                    <a:cubicBezTo>
                      <a:pt x="8" y="39"/>
                      <a:pt x="11" y="43"/>
                      <a:pt x="15" y="49"/>
                    </a:cubicBezTo>
                    <a:cubicBezTo>
                      <a:pt x="21" y="56"/>
                      <a:pt x="30" y="65"/>
                      <a:pt x="39" y="77"/>
                    </a:cubicBezTo>
                    <a:cubicBezTo>
                      <a:pt x="52" y="91"/>
                      <a:pt x="67" y="108"/>
                      <a:pt x="80" y="124"/>
                    </a:cubicBezTo>
                    <a:cubicBezTo>
                      <a:pt x="93" y="140"/>
                      <a:pt x="106" y="157"/>
                      <a:pt x="115" y="168"/>
                    </a:cubicBezTo>
                    <a:cubicBezTo>
                      <a:pt x="120" y="175"/>
                      <a:pt x="124" y="180"/>
                      <a:pt x="125" y="182"/>
                    </a:cubicBezTo>
                    <a:cubicBezTo>
                      <a:pt x="125" y="181"/>
                      <a:pt x="125" y="181"/>
                      <a:pt x="125" y="181"/>
                    </a:cubicBezTo>
                    <a:cubicBezTo>
                      <a:pt x="124" y="180"/>
                      <a:pt x="124" y="179"/>
                      <a:pt x="123" y="178"/>
                    </a:cubicBezTo>
                    <a:cubicBezTo>
                      <a:pt x="123" y="175"/>
                      <a:pt x="123" y="166"/>
                      <a:pt x="128" y="157"/>
                    </a:cubicBezTo>
                    <a:cubicBezTo>
                      <a:pt x="137" y="151"/>
                      <a:pt x="150" y="151"/>
                      <a:pt x="152" y="152"/>
                    </a:cubicBezTo>
                    <a:cubicBezTo>
                      <a:pt x="154" y="153"/>
                      <a:pt x="156" y="154"/>
                      <a:pt x="156" y="154"/>
                    </a:cubicBezTo>
                    <a:cubicBezTo>
                      <a:pt x="157" y="154"/>
                      <a:pt x="157" y="155"/>
                      <a:pt x="157" y="154"/>
                    </a:cubicBezTo>
                    <a:cubicBezTo>
                      <a:pt x="151" y="149"/>
                      <a:pt x="134" y="129"/>
                      <a:pt x="122" y="113"/>
                    </a:cubicBezTo>
                    <a:cubicBezTo>
                      <a:pt x="117" y="107"/>
                      <a:pt x="113" y="101"/>
                      <a:pt x="109" y="96"/>
                    </a:cubicBezTo>
                    <a:cubicBezTo>
                      <a:pt x="106" y="92"/>
                      <a:pt x="104" y="89"/>
                      <a:pt x="102" y="87"/>
                    </a:cubicBezTo>
                    <a:cubicBezTo>
                      <a:pt x="101" y="86"/>
                      <a:pt x="98" y="83"/>
                      <a:pt x="94" y="81"/>
                    </a:cubicBezTo>
                    <a:cubicBezTo>
                      <a:pt x="90" y="80"/>
                      <a:pt x="77" y="81"/>
                      <a:pt x="70" y="86"/>
                    </a:cubicBezTo>
                    <a:cubicBezTo>
                      <a:pt x="65" y="92"/>
                      <a:pt x="64" y="101"/>
                      <a:pt x="64" y="104"/>
                    </a:cubicBezTo>
                    <a:cubicBezTo>
                      <a:pt x="65" y="111"/>
                      <a:pt x="68" y="116"/>
                      <a:pt x="71" y="122"/>
                    </a:cubicBezTo>
                    <a:cubicBezTo>
                      <a:pt x="74" y="126"/>
                      <a:pt x="77" y="132"/>
                      <a:pt x="82" y="137"/>
                    </a:cubicBezTo>
                    <a:cubicBezTo>
                      <a:pt x="88" y="144"/>
                      <a:pt x="95" y="151"/>
                      <a:pt x="103" y="159"/>
                    </a:cubicBezTo>
                    <a:cubicBezTo>
                      <a:pt x="113" y="170"/>
                      <a:pt x="125" y="183"/>
                      <a:pt x="136" y="194"/>
                    </a:cubicBezTo>
                    <a:cubicBezTo>
                      <a:pt x="147" y="204"/>
                      <a:pt x="155" y="211"/>
                      <a:pt x="162" y="217"/>
                    </a:cubicBezTo>
                    <a:cubicBezTo>
                      <a:pt x="164" y="220"/>
                      <a:pt x="167" y="224"/>
                      <a:pt x="170" y="226"/>
                    </a:cubicBezTo>
                    <a:cubicBezTo>
                      <a:pt x="173" y="229"/>
                      <a:pt x="175" y="231"/>
                      <a:pt x="177" y="232"/>
                    </a:cubicBezTo>
                    <a:cubicBezTo>
                      <a:pt x="178" y="233"/>
                      <a:pt x="180" y="234"/>
                      <a:pt x="182" y="235"/>
                    </a:cubicBezTo>
                    <a:cubicBezTo>
                      <a:pt x="184" y="236"/>
                      <a:pt x="192" y="237"/>
                      <a:pt x="199" y="235"/>
                    </a:cubicBezTo>
                    <a:lnTo>
                      <a:pt x="199" y="235"/>
                    </a:lnTo>
                    <a:cubicBezTo>
                      <a:pt x="210" y="231"/>
                      <a:pt x="216" y="218"/>
                      <a:pt x="211" y="207"/>
                    </a:cubicBezTo>
                    <a:lnTo>
                      <a:pt x="211" y="207"/>
                    </a:lnTo>
                    <a:cubicBezTo>
                      <a:pt x="207" y="196"/>
                      <a:pt x="194" y="191"/>
                      <a:pt x="183" y="196"/>
                    </a:cubicBezTo>
                    <a:lnTo>
                      <a:pt x="183" y="196"/>
                    </a:lnTo>
                    <a:cubicBezTo>
                      <a:pt x="172" y="200"/>
                      <a:pt x="167" y="213"/>
                      <a:pt x="171" y="224"/>
                    </a:cubicBezTo>
                    <a:lnTo>
                      <a:pt x="171" y="224"/>
                    </a:lnTo>
                    <a:cubicBezTo>
                      <a:pt x="176" y="235"/>
                      <a:pt x="188" y="240"/>
                      <a:pt x="199" y="235"/>
                    </a:cubicBezTo>
                    <a:cubicBezTo>
                      <a:pt x="209" y="203"/>
                      <a:pt x="206" y="198"/>
                      <a:pt x="203" y="194"/>
                    </a:cubicBezTo>
                    <a:cubicBezTo>
                      <a:pt x="196" y="183"/>
                      <a:pt x="182" y="166"/>
                      <a:pt x="170" y="151"/>
                    </a:cubicBezTo>
                    <a:cubicBezTo>
                      <a:pt x="164" y="143"/>
                      <a:pt x="158" y="135"/>
                      <a:pt x="153" y="129"/>
                    </a:cubicBezTo>
                    <a:cubicBezTo>
                      <a:pt x="150" y="126"/>
                      <a:pt x="147" y="123"/>
                      <a:pt x="144" y="120"/>
                    </a:cubicBezTo>
                    <a:cubicBezTo>
                      <a:pt x="142" y="119"/>
                      <a:pt x="139" y="117"/>
                      <a:pt x="136" y="116"/>
                    </a:cubicBezTo>
                    <a:cubicBezTo>
                      <a:pt x="134" y="115"/>
                      <a:pt x="128" y="115"/>
                      <a:pt x="125" y="115"/>
                    </a:cubicBezTo>
                    <a:cubicBezTo>
                      <a:pt x="121" y="116"/>
                      <a:pt x="113" y="121"/>
                      <a:pt x="110" y="125"/>
                    </a:cubicBezTo>
                    <a:cubicBezTo>
                      <a:pt x="106" y="143"/>
                      <a:pt x="110" y="155"/>
                      <a:pt x="117" y="166"/>
                    </a:cubicBezTo>
                    <a:cubicBezTo>
                      <a:pt x="126" y="180"/>
                      <a:pt x="140" y="195"/>
                      <a:pt x="154" y="214"/>
                    </a:cubicBezTo>
                    <a:cubicBezTo>
                      <a:pt x="164" y="228"/>
                      <a:pt x="175" y="245"/>
                      <a:pt x="186" y="262"/>
                    </a:cubicBezTo>
                    <a:cubicBezTo>
                      <a:pt x="194" y="276"/>
                      <a:pt x="203" y="290"/>
                      <a:pt x="211" y="301"/>
                    </a:cubicBezTo>
                    <a:cubicBezTo>
                      <a:pt x="218" y="311"/>
                      <a:pt x="225" y="318"/>
                      <a:pt x="230" y="324"/>
                    </a:cubicBezTo>
                    <a:cubicBezTo>
                      <a:pt x="235" y="329"/>
                      <a:pt x="240" y="333"/>
                      <a:pt x="244" y="336"/>
                    </a:cubicBezTo>
                    <a:cubicBezTo>
                      <a:pt x="246" y="337"/>
                      <a:pt x="249" y="339"/>
                      <a:pt x="252" y="341"/>
                    </a:cubicBezTo>
                    <a:cubicBezTo>
                      <a:pt x="254" y="341"/>
                      <a:pt x="258" y="342"/>
                      <a:pt x="262" y="342"/>
                    </a:cubicBezTo>
                    <a:cubicBezTo>
                      <a:pt x="266" y="342"/>
                      <a:pt x="277" y="336"/>
                      <a:pt x="280" y="331"/>
                    </a:cubicBezTo>
                    <a:cubicBezTo>
                      <a:pt x="280" y="308"/>
                      <a:pt x="274" y="298"/>
                      <a:pt x="267" y="289"/>
                    </a:cubicBezTo>
                    <a:cubicBezTo>
                      <a:pt x="258" y="277"/>
                      <a:pt x="245" y="261"/>
                      <a:pt x="235" y="246"/>
                    </a:cubicBezTo>
                    <a:cubicBezTo>
                      <a:pt x="231" y="239"/>
                      <a:pt x="226" y="231"/>
                      <a:pt x="223" y="225"/>
                    </a:cubicBezTo>
                    <a:cubicBezTo>
                      <a:pt x="218" y="218"/>
                      <a:pt x="216" y="214"/>
                      <a:pt x="215" y="212"/>
                    </a:cubicBezTo>
                    <a:cubicBezTo>
                      <a:pt x="212" y="208"/>
                      <a:pt x="211" y="207"/>
                      <a:pt x="212" y="208"/>
                    </a:cubicBezTo>
                    <a:cubicBezTo>
                      <a:pt x="193" y="237"/>
                      <a:pt x="186" y="236"/>
                      <a:pt x="185" y="236"/>
                    </a:cubicBezTo>
                    <a:cubicBezTo>
                      <a:pt x="185" y="236"/>
                      <a:pt x="185" y="236"/>
                      <a:pt x="186" y="236"/>
                    </a:cubicBezTo>
                    <a:cubicBezTo>
                      <a:pt x="188" y="238"/>
                      <a:pt x="191" y="240"/>
                      <a:pt x="195" y="244"/>
                    </a:cubicBezTo>
                    <a:cubicBezTo>
                      <a:pt x="203" y="253"/>
                      <a:pt x="215" y="268"/>
                      <a:pt x="227" y="284"/>
                    </a:cubicBezTo>
                    <a:cubicBezTo>
                      <a:pt x="236" y="296"/>
                      <a:pt x="245" y="308"/>
                      <a:pt x="253" y="318"/>
                    </a:cubicBezTo>
                    <a:cubicBezTo>
                      <a:pt x="258" y="324"/>
                      <a:pt x="262" y="329"/>
                      <a:pt x="265" y="333"/>
                    </a:cubicBezTo>
                    <a:cubicBezTo>
                      <a:pt x="268" y="337"/>
                      <a:pt x="271" y="340"/>
                      <a:pt x="274" y="342"/>
                    </a:cubicBezTo>
                    <a:cubicBezTo>
                      <a:pt x="275" y="343"/>
                      <a:pt x="278" y="345"/>
                      <a:pt x="283" y="348"/>
                    </a:cubicBezTo>
                    <a:cubicBezTo>
                      <a:pt x="286" y="348"/>
                      <a:pt x="295" y="348"/>
                      <a:pt x="301" y="345"/>
                    </a:cubicBezTo>
                    <a:cubicBezTo>
                      <a:pt x="306" y="341"/>
                      <a:pt x="311" y="330"/>
                      <a:pt x="311" y="327"/>
                    </a:cubicBezTo>
                    <a:cubicBezTo>
                      <a:pt x="311" y="322"/>
                      <a:pt x="309" y="318"/>
                      <a:pt x="309" y="317"/>
                    </a:cubicBezTo>
                    <a:cubicBezTo>
                      <a:pt x="304" y="309"/>
                      <a:pt x="295" y="298"/>
                      <a:pt x="285" y="284"/>
                    </a:cubicBezTo>
                    <a:cubicBezTo>
                      <a:pt x="272" y="267"/>
                      <a:pt x="254" y="245"/>
                      <a:pt x="242" y="231"/>
                    </a:cubicBezTo>
                    <a:cubicBezTo>
                      <a:pt x="237" y="226"/>
                      <a:pt x="232" y="221"/>
                      <a:pt x="229" y="218"/>
                    </a:cubicBezTo>
                    <a:cubicBezTo>
                      <a:pt x="227" y="217"/>
                      <a:pt x="225" y="215"/>
                      <a:pt x="224" y="214"/>
                    </a:cubicBezTo>
                    <a:cubicBezTo>
                      <a:pt x="222" y="213"/>
                      <a:pt x="217" y="210"/>
                      <a:pt x="208" y="209"/>
                    </a:cubicBezTo>
                    <a:cubicBezTo>
                      <a:pt x="190" y="240"/>
                      <a:pt x="193" y="245"/>
                      <a:pt x="196" y="248"/>
                    </a:cubicBezTo>
                    <a:cubicBezTo>
                      <a:pt x="198" y="252"/>
                      <a:pt x="202" y="256"/>
                      <a:pt x="206" y="261"/>
                    </a:cubicBezTo>
                    <a:cubicBezTo>
                      <a:pt x="214" y="271"/>
                      <a:pt x="225" y="284"/>
                      <a:pt x="237" y="298"/>
                    </a:cubicBezTo>
                    <a:cubicBezTo>
                      <a:pt x="255" y="319"/>
                      <a:pt x="276" y="342"/>
                      <a:pt x="293" y="359"/>
                    </a:cubicBezTo>
                    <a:cubicBezTo>
                      <a:pt x="303" y="369"/>
                      <a:pt x="314" y="378"/>
                      <a:pt x="322" y="383"/>
                    </a:cubicBezTo>
                    <a:cubicBezTo>
                      <a:pt x="327" y="386"/>
                      <a:pt x="335" y="389"/>
                      <a:pt x="342" y="389"/>
                    </a:cubicBezTo>
                    <a:cubicBezTo>
                      <a:pt x="347" y="388"/>
                      <a:pt x="357" y="383"/>
                      <a:pt x="361" y="378"/>
                    </a:cubicBezTo>
                    <a:cubicBezTo>
                      <a:pt x="363" y="374"/>
                      <a:pt x="365" y="366"/>
                      <a:pt x="364" y="363"/>
                    </a:cubicBezTo>
                    <a:cubicBezTo>
                      <a:pt x="361" y="347"/>
                      <a:pt x="351" y="328"/>
                      <a:pt x="340" y="310"/>
                    </a:cubicBezTo>
                    <a:cubicBezTo>
                      <a:pt x="335" y="302"/>
                      <a:pt x="329" y="294"/>
                      <a:pt x="325" y="287"/>
                    </a:cubicBezTo>
                    <a:cubicBezTo>
                      <a:pt x="318" y="276"/>
                      <a:pt x="313" y="268"/>
                      <a:pt x="309" y="263"/>
                    </a:cubicBezTo>
                    <a:cubicBezTo>
                      <a:pt x="305" y="259"/>
                      <a:pt x="301" y="256"/>
                      <a:pt x="298" y="255"/>
                    </a:cubicBezTo>
                    <a:cubicBezTo>
                      <a:pt x="296" y="254"/>
                      <a:pt x="290" y="254"/>
                      <a:pt x="287" y="254"/>
                    </a:cubicBezTo>
                    <a:cubicBezTo>
                      <a:pt x="283" y="255"/>
                      <a:pt x="277" y="259"/>
                      <a:pt x="274" y="261"/>
                    </a:cubicBezTo>
                    <a:cubicBezTo>
                      <a:pt x="271" y="266"/>
                      <a:pt x="269" y="273"/>
                      <a:pt x="269" y="276"/>
                    </a:cubicBezTo>
                    <a:cubicBezTo>
                      <a:pt x="269" y="278"/>
                      <a:pt x="269" y="281"/>
                      <a:pt x="269" y="283"/>
                    </a:cubicBezTo>
                    <a:cubicBezTo>
                      <a:pt x="272" y="291"/>
                      <a:pt x="277" y="300"/>
                      <a:pt x="284" y="311"/>
                    </a:cubicBezTo>
                    <a:cubicBezTo>
                      <a:pt x="293" y="325"/>
                      <a:pt x="306" y="346"/>
                      <a:pt x="319" y="365"/>
                    </a:cubicBezTo>
                    <a:cubicBezTo>
                      <a:pt x="325" y="374"/>
                      <a:pt x="331" y="383"/>
                      <a:pt x="337" y="390"/>
                    </a:cubicBezTo>
                    <a:cubicBezTo>
                      <a:pt x="343" y="398"/>
                      <a:pt x="350" y="406"/>
                      <a:pt x="358" y="410"/>
                    </a:cubicBezTo>
                    <a:cubicBezTo>
                      <a:pt x="364" y="412"/>
                      <a:pt x="370" y="413"/>
                      <a:pt x="374" y="412"/>
                    </a:cubicBezTo>
                    <a:cubicBezTo>
                      <a:pt x="379" y="411"/>
                      <a:pt x="387" y="406"/>
                      <a:pt x="391" y="401"/>
                    </a:cubicBezTo>
                    <a:cubicBezTo>
                      <a:pt x="392" y="380"/>
                      <a:pt x="389" y="373"/>
                      <a:pt x="385" y="366"/>
                    </a:cubicBezTo>
                    <a:cubicBezTo>
                      <a:pt x="379" y="352"/>
                      <a:pt x="365" y="330"/>
                      <a:pt x="353" y="314"/>
                    </a:cubicBezTo>
                    <a:cubicBezTo>
                      <a:pt x="345" y="303"/>
                      <a:pt x="338" y="294"/>
                      <a:pt x="333" y="289"/>
                    </a:cubicBezTo>
                    <a:cubicBezTo>
                      <a:pt x="330" y="286"/>
                      <a:pt x="324" y="281"/>
                      <a:pt x="315" y="278"/>
                    </a:cubicBezTo>
                    <a:cubicBezTo>
                      <a:pt x="309" y="279"/>
                      <a:pt x="301" y="282"/>
                      <a:pt x="297" y="285"/>
                    </a:cubicBezTo>
                    <a:cubicBezTo>
                      <a:pt x="294" y="288"/>
                      <a:pt x="291" y="294"/>
                      <a:pt x="290" y="296"/>
                    </a:cubicBezTo>
                    <a:cubicBezTo>
                      <a:pt x="290" y="301"/>
                      <a:pt x="290" y="307"/>
                      <a:pt x="291" y="310"/>
                    </a:cubicBezTo>
                    <a:cubicBezTo>
                      <a:pt x="297" y="328"/>
                      <a:pt x="315" y="354"/>
                      <a:pt x="330" y="374"/>
                    </a:cubicBezTo>
                    <a:cubicBezTo>
                      <a:pt x="335" y="381"/>
                      <a:pt x="340" y="388"/>
                      <a:pt x="344" y="393"/>
                    </a:cubicBezTo>
                    <a:cubicBezTo>
                      <a:pt x="347" y="397"/>
                      <a:pt x="350" y="399"/>
                      <a:pt x="351" y="401"/>
                    </a:cubicBezTo>
                    <a:cubicBezTo>
                      <a:pt x="352" y="402"/>
                      <a:pt x="353" y="403"/>
                      <a:pt x="354" y="404"/>
                    </a:cubicBezTo>
                    <a:cubicBezTo>
                      <a:pt x="354" y="404"/>
                      <a:pt x="355" y="405"/>
                      <a:pt x="355" y="405"/>
                    </a:cubicBezTo>
                    <a:cubicBezTo>
                      <a:pt x="356" y="406"/>
                      <a:pt x="360" y="408"/>
                      <a:pt x="368" y="411"/>
                    </a:cubicBezTo>
                    <a:lnTo>
                      <a:pt x="368" y="411"/>
                    </a:lnTo>
                    <a:cubicBezTo>
                      <a:pt x="380" y="411"/>
                      <a:pt x="390" y="402"/>
                      <a:pt x="391" y="391"/>
                    </a:cubicBezTo>
                    <a:lnTo>
                      <a:pt x="391" y="391"/>
                    </a:lnTo>
                    <a:cubicBezTo>
                      <a:pt x="392" y="379"/>
                      <a:pt x="383" y="369"/>
                      <a:pt x="371" y="368"/>
                    </a:cubicBezTo>
                    <a:lnTo>
                      <a:pt x="371" y="368"/>
                    </a:lnTo>
                    <a:cubicBezTo>
                      <a:pt x="359" y="367"/>
                      <a:pt x="349" y="376"/>
                      <a:pt x="348" y="388"/>
                    </a:cubicBezTo>
                    <a:lnTo>
                      <a:pt x="348" y="388"/>
                    </a:lnTo>
                    <a:cubicBezTo>
                      <a:pt x="347" y="400"/>
                      <a:pt x="356" y="410"/>
                      <a:pt x="368" y="411"/>
                    </a:cubicBezTo>
                    <a:cubicBezTo>
                      <a:pt x="387" y="376"/>
                      <a:pt x="383" y="371"/>
                      <a:pt x="378" y="366"/>
                    </a:cubicBezTo>
                    <a:cubicBezTo>
                      <a:pt x="380" y="368"/>
                      <a:pt x="378" y="366"/>
                      <a:pt x="376" y="364"/>
                    </a:cubicBezTo>
                    <a:cubicBezTo>
                      <a:pt x="375" y="363"/>
                      <a:pt x="373" y="361"/>
                      <a:pt x="371" y="360"/>
                    </a:cubicBezTo>
                    <a:cubicBezTo>
                      <a:pt x="368" y="359"/>
                      <a:pt x="360" y="357"/>
                      <a:pt x="355" y="357"/>
                    </a:cubicBezTo>
                    <a:cubicBezTo>
                      <a:pt x="338" y="374"/>
                      <a:pt x="337" y="382"/>
                      <a:pt x="337" y="389"/>
                    </a:cubicBezTo>
                    <a:cubicBezTo>
                      <a:pt x="338" y="397"/>
                      <a:pt x="339" y="403"/>
                      <a:pt x="341" y="407"/>
                    </a:cubicBezTo>
                    <a:cubicBezTo>
                      <a:pt x="341" y="409"/>
                      <a:pt x="343" y="415"/>
                      <a:pt x="345" y="420"/>
                    </a:cubicBezTo>
                    <a:cubicBezTo>
                      <a:pt x="346" y="424"/>
                      <a:pt x="349" y="431"/>
                      <a:pt x="353" y="436"/>
                    </a:cubicBezTo>
                    <a:cubicBezTo>
                      <a:pt x="374" y="443"/>
                      <a:pt x="381" y="441"/>
                      <a:pt x="383" y="438"/>
                    </a:cubicBezTo>
                    <a:cubicBezTo>
                      <a:pt x="386" y="436"/>
                      <a:pt x="388" y="433"/>
                      <a:pt x="389" y="431"/>
                    </a:cubicBezTo>
                    <a:cubicBezTo>
                      <a:pt x="390" y="428"/>
                      <a:pt x="391" y="424"/>
                      <a:pt x="391" y="423"/>
                    </a:cubicBezTo>
                    <a:cubicBezTo>
                      <a:pt x="392" y="419"/>
                      <a:pt x="392" y="415"/>
                      <a:pt x="391" y="411"/>
                    </a:cubicBezTo>
                    <a:cubicBezTo>
                      <a:pt x="391" y="405"/>
                      <a:pt x="389" y="398"/>
                      <a:pt x="388" y="391"/>
                    </a:cubicBezTo>
                    <a:cubicBezTo>
                      <a:pt x="387" y="378"/>
                      <a:pt x="386" y="366"/>
                      <a:pt x="388" y="355"/>
                    </a:cubicBezTo>
                    <a:cubicBezTo>
                      <a:pt x="388" y="350"/>
                      <a:pt x="389" y="346"/>
                      <a:pt x="391" y="343"/>
                    </a:cubicBezTo>
                    <a:cubicBezTo>
                      <a:pt x="391" y="340"/>
                      <a:pt x="392" y="339"/>
                      <a:pt x="392" y="339"/>
                    </a:cubicBezTo>
                    <a:cubicBezTo>
                      <a:pt x="392" y="339"/>
                      <a:pt x="391" y="341"/>
                      <a:pt x="390" y="342"/>
                    </a:cubicBezTo>
                    <a:cubicBezTo>
                      <a:pt x="389" y="343"/>
                      <a:pt x="382" y="348"/>
                      <a:pt x="375" y="350"/>
                    </a:cubicBezTo>
                    <a:cubicBezTo>
                      <a:pt x="354" y="335"/>
                      <a:pt x="355" y="339"/>
                      <a:pt x="355" y="345"/>
                    </a:cubicBezTo>
                    <a:cubicBezTo>
                      <a:pt x="355" y="348"/>
                      <a:pt x="354" y="355"/>
                      <a:pt x="355" y="362"/>
                    </a:cubicBezTo>
                    <a:cubicBezTo>
                      <a:pt x="358" y="370"/>
                      <a:pt x="366" y="380"/>
                      <a:pt x="373" y="383"/>
                    </a:cubicBezTo>
                    <a:cubicBezTo>
                      <a:pt x="379" y="384"/>
                      <a:pt x="388" y="383"/>
                      <a:pt x="392" y="382"/>
                    </a:cubicBezTo>
                    <a:cubicBezTo>
                      <a:pt x="399" y="379"/>
                      <a:pt x="406" y="375"/>
                      <a:pt x="412" y="370"/>
                    </a:cubicBezTo>
                    <a:cubicBezTo>
                      <a:pt x="420" y="366"/>
                      <a:pt x="431" y="360"/>
                      <a:pt x="441" y="352"/>
                    </a:cubicBezTo>
                    <a:cubicBezTo>
                      <a:pt x="451" y="344"/>
                      <a:pt x="460" y="335"/>
                      <a:pt x="465" y="328"/>
                    </a:cubicBezTo>
                    <a:cubicBezTo>
                      <a:pt x="467" y="324"/>
                      <a:pt x="470" y="319"/>
                      <a:pt x="471" y="315"/>
                    </a:cubicBezTo>
                    <a:cubicBezTo>
                      <a:pt x="471" y="315"/>
                      <a:pt x="472" y="310"/>
                      <a:pt x="473" y="306"/>
                    </a:cubicBezTo>
                    <a:cubicBezTo>
                      <a:pt x="473" y="302"/>
                      <a:pt x="471" y="293"/>
                      <a:pt x="467" y="287"/>
                    </a:cubicBezTo>
                    <a:cubicBezTo>
                      <a:pt x="448" y="278"/>
                      <a:pt x="436" y="280"/>
                      <a:pt x="428" y="283"/>
                    </a:cubicBezTo>
                    <a:cubicBezTo>
                      <a:pt x="417" y="290"/>
                      <a:pt x="411" y="298"/>
                      <a:pt x="408" y="302"/>
                    </a:cubicBezTo>
                    <a:cubicBezTo>
                      <a:pt x="407" y="303"/>
                      <a:pt x="404" y="305"/>
                      <a:pt x="402" y="307"/>
                    </a:cubicBezTo>
                    <a:cubicBezTo>
                      <a:pt x="400" y="309"/>
                      <a:pt x="399" y="309"/>
                      <a:pt x="399" y="310"/>
                    </a:cubicBezTo>
                    <a:cubicBezTo>
                      <a:pt x="398" y="310"/>
                      <a:pt x="403" y="308"/>
                      <a:pt x="410" y="308"/>
                    </a:cubicBezTo>
                    <a:cubicBezTo>
                      <a:pt x="409" y="308"/>
                      <a:pt x="420" y="313"/>
                      <a:pt x="424" y="318"/>
                    </a:cubicBezTo>
                    <a:cubicBezTo>
                      <a:pt x="426" y="322"/>
                      <a:pt x="427" y="329"/>
                      <a:pt x="427" y="330"/>
                    </a:cubicBezTo>
                    <a:cubicBezTo>
                      <a:pt x="425" y="336"/>
                      <a:pt x="428" y="332"/>
                      <a:pt x="432" y="327"/>
                    </a:cubicBezTo>
                    <a:cubicBezTo>
                      <a:pt x="438" y="318"/>
                      <a:pt x="444" y="310"/>
                      <a:pt x="452" y="301"/>
                    </a:cubicBezTo>
                    <a:cubicBezTo>
                      <a:pt x="461" y="292"/>
                      <a:pt x="472" y="283"/>
                      <a:pt x="482" y="274"/>
                    </a:cubicBezTo>
                    <a:cubicBezTo>
                      <a:pt x="488" y="269"/>
                      <a:pt x="494" y="263"/>
                      <a:pt x="499" y="258"/>
                    </a:cubicBezTo>
                    <a:cubicBezTo>
                      <a:pt x="503" y="253"/>
                      <a:pt x="506" y="249"/>
                      <a:pt x="508" y="246"/>
                    </a:cubicBezTo>
                    <a:cubicBezTo>
                      <a:pt x="508" y="246"/>
                      <a:pt x="509" y="245"/>
                      <a:pt x="509" y="244"/>
                    </a:cubicBezTo>
                    <a:cubicBezTo>
                      <a:pt x="510" y="244"/>
                      <a:pt x="509" y="245"/>
                      <a:pt x="508" y="246"/>
                    </a:cubicBezTo>
                    <a:cubicBezTo>
                      <a:pt x="507" y="247"/>
                      <a:pt x="501" y="250"/>
                      <a:pt x="494" y="252"/>
                    </a:cubicBezTo>
                    <a:cubicBezTo>
                      <a:pt x="482" y="249"/>
                      <a:pt x="472" y="233"/>
                      <a:pt x="472" y="230"/>
                    </a:cubicBezTo>
                    <a:cubicBezTo>
                      <a:pt x="472" y="226"/>
                      <a:pt x="472" y="227"/>
                      <a:pt x="470" y="230"/>
                    </a:cubicBezTo>
                    <a:cubicBezTo>
                      <a:pt x="469" y="233"/>
                      <a:pt x="464" y="239"/>
                      <a:pt x="459" y="246"/>
                    </a:cubicBezTo>
                    <a:cubicBezTo>
                      <a:pt x="448" y="259"/>
                      <a:pt x="435" y="276"/>
                      <a:pt x="427" y="285"/>
                    </a:cubicBezTo>
                    <a:cubicBezTo>
                      <a:pt x="426" y="287"/>
                      <a:pt x="424" y="288"/>
                      <a:pt x="423" y="289"/>
                    </a:cubicBezTo>
                    <a:cubicBezTo>
                      <a:pt x="422" y="290"/>
                      <a:pt x="422" y="291"/>
                      <a:pt x="421" y="291"/>
                    </a:cubicBezTo>
                    <a:cubicBezTo>
                      <a:pt x="421" y="292"/>
                      <a:pt x="419" y="293"/>
                      <a:pt x="418" y="295"/>
                    </a:cubicBezTo>
                    <a:cubicBezTo>
                      <a:pt x="416" y="300"/>
                      <a:pt x="433" y="328"/>
                      <a:pt x="440" y="328"/>
                    </a:cubicBezTo>
                    <a:lnTo>
                      <a:pt x="440" y="328"/>
                    </a:lnTo>
                    <a:cubicBezTo>
                      <a:pt x="452" y="325"/>
                      <a:pt x="459" y="314"/>
                      <a:pt x="457" y="302"/>
                    </a:cubicBezTo>
                    <a:lnTo>
                      <a:pt x="457" y="302"/>
                    </a:lnTo>
                    <a:cubicBezTo>
                      <a:pt x="455" y="291"/>
                      <a:pt x="443" y="283"/>
                      <a:pt x="432" y="286"/>
                    </a:cubicBezTo>
                    <a:lnTo>
                      <a:pt x="432" y="286"/>
                    </a:lnTo>
                    <a:cubicBezTo>
                      <a:pt x="420" y="288"/>
                      <a:pt x="413" y="299"/>
                      <a:pt x="415" y="311"/>
                    </a:cubicBezTo>
                    <a:lnTo>
                      <a:pt x="415" y="311"/>
                    </a:lnTo>
                    <a:cubicBezTo>
                      <a:pt x="418" y="323"/>
                      <a:pt x="429" y="330"/>
                      <a:pt x="440" y="328"/>
                    </a:cubicBezTo>
                    <a:cubicBezTo>
                      <a:pt x="430" y="327"/>
                      <a:pt x="439" y="328"/>
                      <a:pt x="441" y="328"/>
                    </a:cubicBezTo>
                    <a:cubicBezTo>
                      <a:pt x="443" y="327"/>
                      <a:pt x="446" y="326"/>
                      <a:pt x="447" y="325"/>
                    </a:cubicBezTo>
                    <a:cubicBezTo>
                      <a:pt x="449" y="324"/>
                      <a:pt x="452" y="322"/>
                      <a:pt x="455" y="321"/>
                    </a:cubicBezTo>
                    <a:cubicBezTo>
                      <a:pt x="466" y="311"/>
                      <a:pt x="481" y="294"/>
                      <a:pt x="498" y="279"/>
                    </a:cubicBezTo>
                    <a:cubicBezTo>
                      <a:pt x="513" y="265"/>
                      <a:pt x="532" y="252"/>
                      <a:pt x="548" y="239"/>
                    </a:cubicBezTo>
                    <a:cubicBezTo>
                      <a:pt x="554" y="234"/>
                      <a:pt x="559" y="229"/>
                      <a:pt x="563" y="225"/>
                    </a:cubicBezTo>
                    <a:cubicBezTo>
                      <a:pt x="566" y="222"/>
                      <a:pt x="570" y="219"/>
                      <a:pt x="573" y="217"/>
                    </a:cubicBezTo>
                    <a:cubicBezTo>
                      <a:pt x="578" y="211"/>
                      <a:pt x="584" y="201"/>
                      <a:pt x="586" y="191"/>
                    </a:cubicBezTo>
                    <a:cubicBezTo>
                      <a:pt x="583" y="178"/>
                      <a:pt x="577" y="172"/>
                      <a:pt x="574" y="170"/>
                    </a:cubicBezTo>
                    <a:cubicBezTo>
                      <a:pt x="571" y="168"/>
                      <a:pt x="567" y="167"/>
                      <a:pt x="565" y="166"/>
                    </a:cubicBezTo>
                    <a:cubicBezTo>
                      <a:pt x="566" y="166"/>
                      <a:pt x="558" y="163"/>
                      <a:pt x="550" y="162"/>
                    </a:cubicBezTo>
                    <a:cubicBezTo>
                      <a:pt x="545" y="161"/>
                      <a:pt x="537" y="162"/>
                      <a:pt x="531" y="164"/>
                    </a:cubicBezTo>
                    <a:cubicBezTo>
                      <a:pt x="517" y="172"/>
                      <a:pt x="506" y="183"/>
                      <a:pt x="498" y="192"/>
                    </a:cubicBezTo>
                    <a:cubicBezTo>
                      <a:pt x="494" y="197"/>
                      <a:pt x="490" y="202"/>
                      <a:pt x="487" y="205"/>
                    </a:cubicBezTo>
                    <a:cubicBezTo>
                      <a:pt x="484" y="209"/>
                      <a:pt x="482" y="212"/>
                      <a:pt x="481" y="213"/>
                    </a:cubicBezTo>
                    <a:cubicBezTo>
                      <a:pt x="480" y="215"/>
                      <a:pt x="479" y="216"/>
                      <a:pt x="479" y="217"/>
                    </a:cubicBezTo>
                    <a:lnTo>
                      <a:pt x="479" y="217"/>
                    </a:lnTo>
                    <a:cubicBezTo>
                      <a:pt x="471" y="226"/>
                      <a:pt x="473" y="240"/>
                      <a:pt x="482" y="247"/>
                    </a:cubicBezTo>
                    <a:lnTo>
                      <a:pt x="482" y="247"/>
                    </a:lnTo>
                    <a:cubicBezTo>
                      <a:pt x="491" y="254"/>
                      <a:pt x="505" y="253"/>
                      <a:pt x="512" y="243"/>
                    </a:cubicBezTo>
                    <a:lnTo>
                      <a:pt x="512" y="243"/>
                    </a:lnTo>
                    <a:cubicBezTo>
                      <a:pt x="520" y="234"/>
                      <a:pt x="518" y="220"/>
                      <a:pt x="509" y="213"/>
                    </a:cubicBezTo>
                    <a:lnTo>
                      <a:pt x="509" y="213"/>
                    </a:lnTo>
                    <a:cubicBezTo>
                      <a:pt x="499" y="206"/>
                      <a:pt x="486" y="207"/>
                      <a:pt x="479" y="217"/>
                    </a:cubicBezTo>
                    <a:cubicBezTo>
                      <a:pt x="503" y="210"/>
                      <a:pt x="515" y="239"/>
                      <a:pt x="514" y="240"/>
                    </a:cubicBezTo>
                    <a:cubicBezTo>
                      <a:pt x="514" y="241"/>
                      <a:pt x="514" y="241"/>
                      <a:pt x="514" y="241"/>
                    </a:cubicBezTo>
                    <a:cubicBezTo>
                      <a:pt x="514" y="241"/>
                      <a:pt x="514" y="241"/>
                      <a:pt x="514" y="240"/>
                    </a:cubicBezTo>
                    <a:cubicBezTo>
                      <a:pt x="515" y="239"/>
                      <a:pt x="516" y="237"/>
                      <a:pt x="519" y="234"/>
                    </a:cubicBezTo>
                    <a:cubicBezTo>
                      <a:pt x="523" y="229"/>
                      <a:pt x="533" y="217"/>
                      <a:pt x="543" y="207"/>
                    </a:cubicBezTo>
                    <a:cubicBezTo>
                      <a:pt x="547" y="203"/>
                      <a:pt x="552" y="198"/>
                      <a:pt x="555" y="195"/>
                    </a:cubicBezTo>
                    <a:cubicBezTo>
                      <a:pt x="559" y="191"/>
                      <a:pt x="562" y="188"/>
                      <a:pt x="561" y="188"/>
                    </a:cubicBezTo>
                    <a:lnTo>
                      <a:pt x="561" y="188"/>
                    </a:lnTo>
                    <a:cubicBezTo>
                      <a:pt x="570" y="180"/>
                      <a:pt x="570" y="167"/>
                      <a:pt x="562" y="158"/>
                    </a:cubicBezTo>
                    <a:lnTo>
                      <a:pt x="562" y="158"/>
                    </a:lnTo>
                    <a:cubicBezTo>
                      <a:pt x="554" y="150"/>
                      <a:pt x="540" y="149"/>
                      <a:pt x="532" y="157"/>
                    </a:cubicBezTo>
                    <a:lnTo>
                      <a:pt x="532" y="157"/>
                    </a:lnTo>
                    <a:cubicBezTo>
                      <a:pt x="523" y="165"/>
                      <a:pt x="523" y="179"/>
                      <a:pt x="531" y="188"/>
                    </a:cubicBezTo>
                    <a:lnTo>
                      <a:pt x="531" y="188"/>
                    </a:lnTo>
                    <a:cubicBezTo>
                      <a:pt x="539" y="196"/>
                      <a:pt x="553" y="197"/>
                      <a:pt x="561" y="188"/>
                    </a:cubicBezTo>
                    <a:cubicBezTo>
                      <a:pt x="530" y="159"/>
                      <a:pt x="527" y="162"/>
                      <a:pt x="524" y="166"/>
                    </a:cubicBezTo>
                    <a:cubicBezTo>
                      <a:pt x="520" y="171"/>
                      <a:pt x="517" y="175"/>
                      <a:pt x="515" y="178"/>
                    </a:cubicBezTo>
                    <a:lnTo>
                      <a:pt x="515" y="178"/>
                    </a:lnTo>
                    <a:cubicBezTo>
                      <a:pt x="509" y="188"/>
                      <a:pt x="511" y="201"/>
                      <a:pt x="521" y="208"/>
                    </a:cubicBezTo>
                    <a:lnTo>
                      <a:pt x="521" y="208"/>
                    </a:lnTo>
                    <a:cubicBezTo>
                      <a:pt x="531" y="214"/>
                      <a:pt x="544" y="212"/>
                      <a:pt x="551" y="202"/>
                    </a:cubicBezTo>
                    <a:lnTo>
                      <a:pt x="551" y="202"/>
                    </a:lnTo>
                    <a:cubicBezTo>
                      <a:pt x="557" y="192"/>
                      <a:pt x="555" y="178"/>
                      <a:pt x="545" y="172"/>
                    </a:cubicBezTo>
                    <a:lnTo>
                      <a:pt x="545" y="172"/>
                    </a:lnTo>
                    <a:cubicBezTo>
                      <a:pt x="535" y="165"/>
                      <a:pt x="521" y="168"/>
                      <a:pt x="515" y="178"/>
                    </a:cubicBezTo>
                    <a:cubicBezTo>
                      <a:pt x="513" y="182"/>
                      <a:pt x="511" y="185"/>
                      <a:pt x="510" y="187"/>
                    </a:cubicBezTo>
                    <a:lnTo>
                      <a:pt x="510" y="187"/>
                    </a:lnTo>
                    <a:cubicBezTo>
                      <a:pt x="504" y="197"/>
                      <a:pt x="508" y="210"/>
                      <a:pt x="518" y="216"/>
                    </a:cubicBezTo>
                    <a:lnTo>
                      <a:pt x="518" y="216"/>
                    </a:lnTo>
                    <a:cubicBezTo>
                      <a:pt x="528" y="222"/>
                      <a:pt x="541" y="219"/>
                      <a:pt x="547" y="208"/>
                    </a:cubicBezTo>
                    <a:lnTo>
                      <a:pt x="547" y="208"/>
                    </a:lnTo>
                    <a:cubicBezTo>
                      <a:pt x="553" y="198"/>
                      <a:pt x="550" y="185"/>
                      <a:pt x="539" y="179"/>
                    </a:cubicBezTo>
                    <a:lnTo>
                      <a:pt x="539" y="179"/>
                    </a:lnTo>
                    <a:cubicBezTo>
                      <a:pt x="529" y="173"/>
                      <a:pt x="516" y="177"/>
                      <a:pt x="510" y="187"/>
                    </a:cubicBezTo>
                    <a:cubicBezTo>
                      <a:pt x="507" y="195"/>
                      <a:pt x="510" y="189"/>
                      <a:pt x="511" y="188"/>
                    </a:cubicBezTo>
                    <a:lnTo>
                      <a:pt x="511" y="188"/>
                    </a:lnTo>
                    <a:cubicBezTo>
                      <a:pt x="501" y="196"/>
                      <a:pt x="500" y="210"/>
                      <a:pt x="508" y="219"/>
                    </a:cubicBezTo>
                    <a:lnTo>
                      <a:pt x="508" y="219"/>
                    </a:lnTo>
                    <a:cubicBezTo>
                      <a:pt x="516" y="228"/>
                      <a:pt x="529" y="229"/>
                      <a:pt x="538" y="221"/>
                    </a:cubicBezTo>
                    <a:lnTo>
                      <a:pt x="538" y="221"/>
                    </a:lnTo>
                    <a:cubicBezTo>
                      <a:pt x="547" y="213"/>
                      <a:pt x="548" y="200"/>
                      <a:pt x="541" y="191"/>
                    </a:cubicBezTo>
                    <a:lnTo>
                      <a:pt x="541" y="191"/>
                    </a:lnTo>
                    <a:cubicBezTo>
                      <a:pt x="533" y="182"/>
                      <a:pt x="520" y="181"/>
                      <a:pt x="511" y="188"/>
                    </a:cubicBezTo>
                    <a:cubicBezTo>
                      <a:pt x="511" y="188"/>
                      <a:pt x="510" y="189"/>
                      <a:pt x="507" y="190"/>
                    </a:cubicBezTo>
                    <a:lnTo>
                      <a:pt x="507" y="190"/>
                    </a:lnTo>
                    <a:cubicBezTo>
                      <a:pt x="497" y="197"/>
                      <a:pt x="494" y="210"/>
                      <a:pt x="500" y="220"/>
                    </a:cubicBezTo>
                    <a:lnTo>
                      <a:pt x="500" y="220"/>
                    </a:lnTo>
                    <a:cubicBezTo>
                      <a:pt x="506" y="230"/>
                      <a:pt x="520" y="233"/>
                      <a:pt x="530" y="227"/>
                    </a:cubicBezTo>
                    <a:cubicBezTo>
                      <a:pt x="533" y="225"/>
                      <a:pt x="535" y="223"/>
                      <a:pt x="537" y="222"/>
                    </a:cubicBezTo>
                    <a:cubicBezTo>
                      <a:pt x="545" y="215"/>
                      <a:pt x="549" y="206"/>
                      <a:pt x="549" y="204"/>
                    </a:cubicBezTo>
                    <a:cubicBezTo>
                      <a:pt x="549" y="206"/>
                      <a:pt x="550" y="203"/>
                      <a:pt x="551" y="201"/>
                    </a:cubicBezTo>
                    <a:cubicBezTo>
                      <a:pt x="553" y="199"/>
                      <a:pt x="555" y="196"/>
                      <a:pt x="557" y="193"/>
                    </a:cubicBezTo>
                    <a:cubicBezTo>
                      <a:pt x="558" y="192"/>
                      <a:pt x="560" y="189"/>
                      <a:pt x="561" y="188"/>
                    </a:cubicBezTo>
                    <a:cubicBezTo>
                      <a:pt x="531" y="159"/>
                      <a:pt x="528" y="161"/>
                      <a:pt x="525" y="165"/>
                    </a:cubicBezTo>
                    <a:cubicBezTo>
                      <a:pt x="522" y="168"/>
                      <a:pt x="517" y="172"/>
                      <a:pt x="512" y="177"/>
                    </a:cubicBezTo>
                    <a:cubicBezTo>
                      <a:pt x="502" y="188"/>
                      <a:pt x="490" y="201"/>
                      <a:pt x="484" y="208"/>
                    </a:cubicBezTo>
                    <a:cubicBezTo>
                      <a:pt x="481" y="213"/>
                      <a:pt x="480" y="215"/>
                      <a:pt x="479" y="216"/>
                    </a:cubicBezTo>
                    <a:cubicBezTo>
                      <a:pt x="478" y="217"/>
                      <a:pt x="478" y="218"/>
                      <a:pt x="478" y="218"/>
                    </a:cubicBezTo>
                    <a:cubicBezTo>
                      <a:pt x="477" y="218"/>
                      <a:pt x="477" y="219"/>
                      <a:pt x="477" y="220"/>
                    </a:cubicBezTo>
                    <a:cubicBezTo>
                      <a:pt x="476" y="221"/>
                      <a:pt x="487" y="250"/>
                      <a:pt x="508" y="247"/>
                    </a:cubicBezTo>
                    <a:cubicBezTo>
                      <a:pt x="513" y="242"/>
                      <a:pt x="514" y="241"/>
                      <a:pt x="515" y="239"/>
                    </a:cubicBezTo>
                    <a:cubicBezTo>
                      <a:pt x="516" y="238"/>
                      <a:pt x="519" y="235"/>
                      <a:pt x="521" y="231"/>
                    </a:cubicBezTo>
                    <a:cubicBezTo>
                      <a:pt x="524" y="227"/>
                      <a:pt x="527" y="224"/>
                      <a:pt x="530" y="220"/>
                    </a:cubicBezTo>
                    <a:cubicBezTo>
                      <a:pt x="537" y="212"/>
                      <a:pt x="543" y="206"/>
                      <a:pt x="549" y="203"/>
                    </a:cubicBezTo>
                    <a:cubicBezTo>
                      <a:pt x="547" y="204"/>
                      <a:pt x="545" y="204"/>
                      <a:pt x="546" y="204"/>
                    </a:cubicBezTo>
                    <a:cubicBezTo>
                      <a:pt x="548" y="204"/>
                      <a:pt x="547" y="204"/>
                      <a:pt x="549" y="205"/>
                    </a:cubicBezTo>
                    <a:cubicBezTo>
                      <a:pt x="555" y="208"/>
                      <a:pt x="553" y="207"/>
                      <a:pt x="552" y="207"/>
                    </a:cubicBezTo>
                    <a:cubicBezTo>
                      <a:pt x="551" y="206"/>
                      <a:pt x="546" y="200"/>
                      <a:pt x="544" y="197"/>
                    </a:cubicBezTo>
                    <a:cubicBezTo>
                      <a:pt x="545" y="185"/>
                      <a:pt x="546" y="183"/>
                      <a:pt x="542" y="186"/>
                    </a:cubicBezTo>
                    <a:cubicBezTo>
                      <a:pt x="541" y="188"/>
                      <a:pt x="538" y="190"/>
                      <a:pt x="535" y="193"/>
                    </a:cubicBezTo>
                    <a:cubicBezTo>
                      <a:pt x="530" y="197"/>
                      <a:pt x="525" y="202"/>
                      <a:pt x="520" y="206"/>
                    </a:cubicBezTo>
                    <a:cubicBezTo>
                      <a:pt x="506" y="218"/>
                      <a:pt x="487" y="231"/>
                      <a:pt x="469" y="247"/>
                    </a:cubicBezTo>
                    <a:cubicBezTo>
                      <a:pt x="451" y="264"/>
                      <a:pt x="435" y="281"/>
                      <a:pt x="428" y="288"/>
                    </a:cubicBezTo>
                    <a:cubicBezTo>
                      <a:pt x="428" y="287"/>
                      <a:pt x="428" y="287"/>
                      <a:pt x="429" y="287"/>
                    </a:cubicBezTo>
                    <a:cubicBezTo>
                      <a:pt x="429" y="287"/>
                      <a:pt x="431" y="286"/>
                      <a:pt x="432" y="286"/>
                    </a:cubicBezTo>
                    <a:cubicBezTo>
                      <a:pt x="434" y="285"/>
                      <a:pt x="442" y="286"/>
                      <a:pt x="449" y="289"/>
                    </a:cubicBezTo>
                    <a:cubicBezTo>
                      <a:pt x="439" y="285"/>
                      <a:pt x="456" y="313"/>
                      <a:pt x="454" y="318"/>
                    </a:cubicBezTo>
                    <a:cubicBezTo>
                      <a:pt x="453" y="320"/>
                      <a:pt x="452" y="321"/>
                      <a:pt x="452" y="321"/>
                    </a:cubicBezTo>
                    <a:cubicBezTo>
                      <a:pt x="451" y="321"/>
                      <a:pt x="452" y="321"/>
                      <a:pt x="452" y="321"/>
                    </a:cubicBezTo>
                    <a:cubicBezTo>
                      <a:pt x="454" y="319"/>
                      <a:pt x="456" y="317"/>
                      <a:pt x="459" y="314"/>
                    </a:cubicBezTo>
                    <a:cubicBezTo>
                      <a:pt x="468" y="304"/>
                      <a:pt x="482" y="286"/>
                      <a:pt x="492" y="272"/>
                    </a:cubicBezTo>
                    <a:cubicBezTo>
                      <a:pt x="498" y="265"/>
                      <a:pt x="504" y="258"/>
                      <a:pt x="508" y="251"/>
                    </a:cubicBezTo>
                    <a:cubicBezTo>
                      <a:pt x="511" y="244"/>
                      <a:pt x="514" y="238"/>
                      <a:pt x="514" y="233"/>
                    </a:cubicBezTo>
                    <a:cubicBezTo>
                      <a:pt x="514" y="227"/>
                      <a:pt x="504" y="212"/>
                      <a:pt x="492" y="209"/>
                    </a:cubicBezTo>
                    <a:cubicBezTo>
                      <a:pt x="485" y="210"/>
                      <a:pt x="480" y="214"/>
                      <a:pt x="478" y="215"/>
                    </a:cubicBezTo>
                    <a:cubicBezTo>
                      <a:pt x="477" y="216"/>
                      <a:pt x="476" y="218"/>
                      <a:pt x="475" y="218"/>
                    </a:cubicBezTo>
                    <a:cubicBezTo>
                      <a:pt x="475" y="219"/>
                      <a:pt x="474" y="221"/>
                      <a:pt x="472" y="222"/>
                    </a:cubicBezTo>
                    <a:cubicBezTo>
                      <a:pt x="471" y="225"/>
                      <a:pt x="469" y="227"/>
                      <a:pt x="467" y="230"/>
                    </a:cubicBezTo>
                    <a:cubicBezTo>
                      <a:pt x="464" y="233"/>
                      <a:pt x="460" y="237"/>
                      <a:pt x="454" y="242"/>
                    </a:cubicBezTo>
                    <a:cubicBezTo>
                      <a:pt x="444" y="250"/>
                      <a:pt x="432" y="261"/>
                      <a:pt x="420" y="272"/>
                    </a:cubicBezTo>
                    <a:cubicBezTo>
                      <a:pt x="411" y="283"/>
                      <a:pt x="403" y="293"/>
                      <a:pt x="397" y="302"/>
                    </a:cubicBezTo>
                    <a:cubicBezTo>
                      <a:pt x="394" y="306"/>
                      <a:pt x="390" y="312"/>
                      <a:pt x="387" y="316"/>
                    </a:cubicBezTo>
                    <a:cubicBezTo>
                      <a:pt x="384" y="326"/>
                      <a:pt x="385" y="334"/>
                      <a:pt x="387" y="339"/>
                    </a:cubicBezTo>
                    <a:cubicBezTo>
                      <a:pt x="392" y="345"/>
                      <a:pt x="404" y="350"/>
                      <a:pt x="408" y="351"/>
                    </a:cubicBezTo>
                    <a:cubicBezTo>
                      <a:pt x="413" y="350"/>
                      <a:pt x="419" y="347"/>
                      <a:pt x="422" y="346"/>
                    </a:cubicBezTo>
                    <a:cubicBezTo>
                      <a:pt x="424" y="344"/>
                      <a:pt x="427" y="342"/>
                      <a:pt x="429" y="340"/>
                    </a:cubicBezTo>
                    <a:cubicBezTo>
                      <a:pt x="432" y="338"/>
                      <a:pt x="437" y="334"/>
                      <a:pt x="440" y="330"/>
                    </a:cubicBezTo>
                    <a:cubicBezTo>
                      <a:pt x="446" y="323"/>
                      <a:pt x="448" y="320"/>
                      <a:pt x="448" y="320"/>
                    </a:cubicBezTo>
                    <a:cubicBezTo>
                      <a:pt x="447" y="321"/>
                      <a:pt x="446" y="321"/>
                      <a:pt x="445" y="321"/>
                    </a:cubicBezTo>
                    <a:cubicBezTo>
                      <a:pt x="432" y="310"/>
                      <a:pt x="430" y="304"/>
                      <a:pt x="430" y="303"/>
                    </a:cubicBezTo>
                    <a:cubicBezTo>
                      <a:pt x="430" y="302"/>
                      <a:pt x="431" y="301"/>
                      <a:pt x="430" y="302"/>
                    </a:cubicBezTo>
                    <a:cubicBezTo>
                      <a:pt x="430" y="304"/>
                      <a:pt x="430" y="303"/>
                      <a:pt x="429" y="304"/>
                    </a:cubicBezTo>
                    <a:cubicBezTo>
                      <a:pt x="427" y="308"/>
                      <a:pt x="423" y="313"/>
                      <a:pt x="415" y="318"/>
                    </a:cubicBezTo>
                    <a:cubicBezTo>
                      <a:pt x="408" y="323"/>
                      <a:pt x="398" y="329"/>
                      <a:pt x="390" y="334"/>
                    </a:cubicBezTo>
                    <a:cubicBezTo>
                      <a:pt x="382" y="339"/>
                      <a:pt x="378" y="341"/>
                      <a:pt x="377" y="342"/>
                    </a:cubicBezTo>
                    <a:cubicBezTo>
                      <a:pt x="376" y="342"/>
                      <a:pt x="382" y="341"/>
                      <a:pt x="386" y="342"/>
                    </a:cubicBezTo>
                    <a:cubicBezTo>
                      <a:pt x="390" y="344"/>
                      <a:pt x="396" y="351"/>
                      <a:pt x="397" y="353"/>
                    </a:cubicBezTo>
                    <a:cubicBezTo>
                      <a:pt x="397" y="355"/>
                      <a:pt x="398" y="350"/>
                      <a:pt x="398" y="344"/>
                    </a:cubicBezTo>
                    <a:cubicBezTo>
                      <a:pt x="397" y="335"/>
                      <a:pt x="396" y="325"/>
                      <a:pt x="392" y="318"/>
                    </a:cubicBezTo>
                    <a:cubicBezTo>
                      <a:pt x="365" y="309"/>
                      <a:pt x="358" y="314"/>
                      <a:pt x="356" y="316"/>
                    </a:cubicBezTo>
                    <a:cubicBezTo>
                      <a:pt x="355" y="318"/>
                      <a:pt x="353" y="320"/>
                      <a:pt x="353" y="322"/>
                    </a:cubicBezTo>
                    <a:cubicBezTo>
                      <a:pt x="352" y="324"/>
                      <a:pt x="350" y="327"/>
                      <a:pt x="350" y="330"/>
                    </a:cubicBezTo>
                    <a:cubicBezTo>
                      <a:pt x="348" y="334"/>
                      <a:pt x="346" y="342"/>
                      <a:pt x="345" y="349"/>
                    </a:cubicBezTo>
                    <a:cubicBezTo>
                      <a:pt x="344" y="364"/>
                      <a:pt x="344" y="381"/>
                      <a:pt x="346" y="397"/>
                    </a:cubicBezTo>
                    <a:cubicBezTo>
                      <a:pt x="347" y="405"/>
                      <a:pt x="348" y="412"/>
                      <a:pt x="349" y="416"/>
                    </a:cubicBezTo>
                    <a:cubicBezTo>
                      <a:pt x="349" y="417"/>
                      <a:pt x="349" y="418"/>
                      <a:pt x="349" y="418"/>
                    </a:cubicBezTo>
                    <a:cubicBezTo>
                      <a:pt x="349" y="417"/>
                      <a:pt x="350" y="415"/>
                      <a:pt x="350" y="413"/>
                    </a:cubicBezTo>
                    <a:cubicBezTo>
                      <a:pt x="351" y="411"/>
                      <a:pt x="354" y="408"/>
                      <a:pt x="355" y="406"/>
                    </a:cubicBezTo>
                    <a:cubicBezTo>
                      <a:pt x="358" y="404"/>
                      <a:pt x="365" y="401"/>
                      <a:pt x="369" y="401"/>
                    </a:cubicBezTo>
                    <a:cubicBezTo>
                      <a:pt x="387" y="411"/>
                      <a:pt x="387" y="410"/>
                      <a:pt x="385" y="406"/>
                    </a:cubicBezTo>
                    <a:cubicBezTo>
                      <a:pt x="384" y="402"/>
                      <a:pt x="383" y="399"/>
                      <a:pt x="382" y="394"/>
                    </a:cubicBezTo>
                    <a:cubicBezTo>
                      <a:pt x="380" y="388"/>
                      <a:pt x="379" y="387"/>
                      <a:pt x="379" y="386"/>
                    </a:cubicBezTo>
                    <a:cubicBezTo>
                      <a:pt x="379" y="384"/>
                      <a:pt x="379" y="386"/>
                      <a:pt x="377" y="390"/>
                    </a:cubicBezTo>
                    <a:cubicBezTo>
                      <a:pt x="359" y="400"/>
                      <a:pt x="352" y="398"/>
                      <a:pt x="350" y="397"/>
                    </a:cubicBezTo>
                    <a:cubicBezTo>
                      <a:pt x="348" y="396"/>
                      <a:pt x="346" y="395"/>
                      <a:pt x="346" y="395"/>
                    </a:cubicBezTo>
                    <a:cubicBezTo>
                      <a:pt x="346" y="394"/>
                      <a:pt x="345" y="394"/>
                      <a:pt x="346" y="395"/>
                    </a:cubicBezTo>
                    <a:cubicBezTo>
                      <a:pt x="351" y="400"/>
                      <a:pt x="352" y="400"/>
                      <a:pt x="349" y="396"/>
                    </a:cubicBezTo>
                    <a:cubicBezTo>
                      <a:pt x="379" y="370"/>
                      <a:pt x="383" y="372"/>
                      <a:pt x="383" y="373"/>
                    </a:cubicBezTo>
                    <a:cubicBezTo>
                      <a:pt x="384" y="373"/>
                      <a:pt x="384" y="373"/>
                      <a:pt x="384" y="373"/>
                    </a:cubicBezTo>
                    <a:cubicBezTo>
                      <a:pt x="384" y="373"/>
                      <a:pt x="383" y="373"/>
                      <a:pt x="383" y="372"/>
                    </a:cubicBezTo>
                    <a:cubicBezTo>
                      <a:pt x="382" y="371"/>
                      <a:pt x="380" y="369"/>
                      <a:pt x="378" y="366"/>
                    </a:cubicBezTo>
                    <a:cubicBezTo>
                      <a:pt x="374" y="362"/>
                      <a:pt x="369" y="355"/>
                      <a:pt x="364" y="348"/>
                    </a:cubicBezTo>
                    <a:cubicBezTo>
                      <a:pt x="350" y="329"/>
                      <a:pt x="334" y="306"/>
                      <a:pt x="332" y="299"/>
                    </a:cubicBezTo>
                    <a:cubicBezTo>
                      <a:pt x="332" y="301"/>
                      <a:pt x="332" y="304"/>
                      <a:pt x="332" y="306"/>
                    </a:cubicBezTo>
                    <a:cubicBezTo>
                      <a:pt x="332" y="308"/>
                      <a:pt x="329" y="313"/>
                      <a:pt x="327" y="316"/>
                    </a:cubicBezTo>
                    <a:cubicBezTo>
                      <a:pt x="323" y="318"/>
                      <a:pt x="316" y="321"/>
                      <a:pt x="312" y="321"/>
                    </a:cubicBezTo>
                    <a:cubicBezTo>
                      <a:pt x="303" y="319"/>
                      <a:pt x="300" y="316"/>
                      <a:pt x="302" y="318"/>
                    </a:cubicBezTo>
                    <a:cubicBezTo>
                      <a:pt x="306" y="322"/>
                      <a:pt x="311" y="329"/>
                      <a:pt x="318" y="339"/>
                    </a:cubicBezTo>
                    <a:cubicBezTo>
                      <a:pt x="329" y="354"/>
                      <a:pt x="342" y="373"/>
                      <a:pt x="347" y="385"/>
                    </a:cubicBezTo>
                    <a:cubicBezTo>
                      <a:pt x="351" y="392"/>
                      <a:pt x="352" y="395"/>
                      <a:pt x="351" y="394"/>
                    </a:cubicBezTo>
                    <a:cubicBezTo>
                      <a:pt x="357" y="376"/>
                      <a:pt x="364" y="371"/>
                      <a:pt x="367" y="370"/>
                    </a:cubicBezTo>
                    <a:cubicBezTo>
                      <a:pt x="369" y="370"/>
                      <a:pt x="373" y="370"/>
                      <a:pt x="373" y="370"/>
                    </a:cubicBezTo>
                    <a:cubicBezTo>
                      <a:pt x="378" y="373"/>
                      <a:pt x="376" y="370"/>
                      <a:pt x="371" y="364"/>
                    </a:cubicBezTo>
                    <a:cubicBezTo>
                      <a:pt x="365" y="357"/>
                      <a:pt x="360" y="350"/>
                      <a:pt x="354" y="341"/>
                    </a:cubicBezTo>
                    <a:cubicBezTo>
                      <a:pt x="342" y="323"/>
                      <a:pt x="329" y="302"/>
                      <a:pt x="320" y="288"/>
                    </a:cubicBezTo>
                    <a:cubicBezTo>
                      <a:pt x="314" y="278"/>
                      <a:pt x="311" y="272"/>
                      <a:pt x="311" y="271"/>
                    </a:cubicBezTo>
                    <a:cubicBezTo>
                      <a:pt x="311" y="273"/>
                      <a:pt x="311" y="275"/>
                      <a:pt x="311" y="276"/>
                    </a:cubicBezTo>
                    <a:cubicBezTo>
                      <a:pt x="311" y="278"/>
                      <a:pt x="309" y="285"/>
                      <a:pt x="306" y="289"/>
                    </a:cubicBezTo>
                    <a:cubicBezTo>
                      <a:pt x="304" y="292"/>
                      <a:pt x="298" y="295"/>
                      <a:pt x="294" y="296"/>
                    </a:cubicBezTo>
                    <a:cubicBezTo>
                      <a:pt x="291" y="296"/>
                      <a:pt x="286" y="296"/>
                      <a:pt x="284" y="295"/>
                    </a:cubicBezTo>
                    <a:cubicBezTo>
                      <a:pt x="282" y="294"/>
                      <a:pt x="279" y="292"/>
                      <a:pt x="278" y="292"/>
                    </a:cubicBezTo>
                    <a:cubicBezTo>
                      <a:pt x="277" y="291"/>
                      <a:pt x="282" y="299"/>
                      <a:pt x="289" y="310"/>
                    </a:cubicBezTo>
                    <a:cubicBezTo>
                      <a:pt x="293" y="317"/>
                      <a:pt x="298" y="325"/>
                      <a:pt x="303" y="332"/>
                    </a:cubicBezTo>
                    <a:cubicBezTo>
                      <a:pt x="314" y="349"/>
                      <a:pt x="322" y="364"/>
                      <a:pt x="322" y="368"/>
                    </a:cubicBezTo>
                    <a:cubicBezTo>
                      <a:pt x="322" y="364"/>
                      <a:pt x="323" y="358"/>
                      <a:pt x="325" y="355"/>
                    </a:cubicBezTo>
                    <a:cubicBezTo>
                      <a:pt x="328" y="351"/>
                      <a:pt x="336" y="347"/>
                      <a:pt x="339" y="346"/>
                    </a:cubicBezTo>
                    <a:cubicBezTo>
                      <a:pt x="343" y="347"/>
                      <a:pt x="346" y="348"/>
                      <a:pt x="344" y="347"/>
                    </a:cubicBezTo>
                    <a:cubicBezTo>
                      <a:pt x="340" y="344"/>
                      <a:pt x="332" y="337"/>
                      <a:pt x="323" y="328"/>
                    </a:cubicBezTo>
                    <a:cubicBezTo>
                      <a:pt x="307" y="313"/>
                      <a:pt x="288" y="291"/>
                      <a:pt x="270" y="270"/>
                    </a:cubicBezTo>
                    <a:cubicBezTo>
                      <a:pt x="258" y="256"/>
                      <a:pt x="247" y="243"/>
                      <a:pt x="239" y="234"/>
                    </a:cubicBezTo>
                    <a:cubicBezTo>
                      <a:pt x="235" y="229"/>
                      <a:pt x="232" y="225"/>
                      <a:pt x="230" y="222"/>
                    </a:cubicBezTo>
                    <a:cubicBezTo>
                      <a:pt x="228" y="220"/>
                      <a:pt x="228" y="221"/>
                      <a:pt x="231" y="230"/>
                    </a:cubicBezTo>
                    <a:cubicBezTo>
                      <a:pt x="202" y="250"/>
                      <a:pt x="198" y="248"/>
                      <a:pt x="198" y="248"/>
                    </a:cubicBezTo>
                    <a:cubicBezTo>
                      <a:pt x="198" y="248"/>
                      <a:pt x="199" y="249"/>
                      <a:pt x="200" y="250"/>
                    </a:cubicBezTo>
                    <a:cubicBezTo>
                      <a:pt x="203" y="252"/>
                      <a:pt x="206" y="255"/>
                      <a:pt x="210" y="260"/>
                    </a:cubicBezTo>
                    <a:cubicBezTo>
                      <a:pt x="222" y="273"/>
                      <a:pt x="238" y="293"/>
                      <a:pt x="251" y="310"/>
                    </a:cubicBezTo>
                    <a:cubicBezTo>
                      <a:pt x="261" y="324"/>
                      <a:pt x="269" y="334"/>
                      <a:pt x="271" y="338"/>
                    </a:cubicBezTo>
                    <a:cubicBezTo>
                      <a:pt x="270" y="335"/>
                      <a:pt x="269" y="331"/>
                      <a:pt x="268" y="327"/>
                    </a:cubicBezTo>
                    <a:cubicBezTo>
                      <a:pt x="268" y="324"/>
                      <a:pt x="273" y="314"/>
                      <a:pt x="278" y="309"/>
                    </a:cubicBezTo>
                    <a:cubicBezTo>
                      <a:pt x="284" y="306"/>
                      <a:pt x="293" y="306"/>
                      <a:pt x="295" y="307"/>
                    </a:cubicBezTo>
                    <a:cubicBezTo>
                      <a:pt x="300" y="309"/>
                      <a:pt x="302" y="310"/>
                      <a:pt x="302" y="310"/>
                    </a:cubicBezTo>
                    <a:cubicBezTo>
                      <a:pt x="301" y="309"/>
                      <a:pt x="300" y="308"/>
                      <a:pt x="297" y="305"/>
                    </a:cubicBezTo>
                    <a:cubicBezTo>
                      <a:pt x="294" y="301"/>
                      <a:pt x="291" y="297"/>
                      <a:pt x="286" y="292"/>
                    </a:cubicBezTo>
                    <a:cubicBezTo>
                      <a:pt x="280" y="283"/>
                      <a:pt x="271" y="271"/>
                      <a:pt x="261" y="258"/>
                    </a:cubicBezTo>
                    <a:cubicBezTo>
                      <a:pt x="249" y="242"/>
                      <a:pt x="236" y="226"/>
                      <a:pt x="226" y="214"/>
                    </a:cubicBezTo>
                    <a:cubicBezTo>
                      <a:pt x="220" y="208"/>
                      <a:pt x="215" y="204"/>
                      <a:pt x="211" y="201"/>
                    </a:cubicBezTo>
                    <a:cubicBezTo>
                      <a:pt x="209" y="200"/>
                      <a:pt x="206" y="198"/>
                      <a:pt x="203" y="197"/>
                    </a:cubicBezTo>
                    <a:cubicBezTo>
                      <a:pt x="200" y="196"/>
                      <a:pt x="192" y="194"/>
                      <a:pt x="184" y="196"/>
                    </a:cubicBezTo>
                    <a:cubicBezTo>
                      <a:pt x="174" y="227"/>
                      <a:pt x="176" y="231"/>
                      <a:pt x="178" y="234"/>
                    </a:cubicBezTo>
                    <a:cubicBezTo>
                      <a:pt x="179" y="236"/>
                      <a:pt x="182" y="241"/>
                      <a:pt x="186" y="247"/>
                    </a:cubicBezTo>
                    <a:cubicBezTo>
                      <a:pt x="189" y="253"/>
                      <a:pt x="194" y="261"/>
                      <a:pt x="199" y="269"/>
                    </a:cubicBezTo>
                    <a:cubicBezTo>
                      <a:pt x="211" y="286"/>
                      <a:pt x="224" y="303"/>
                      <a:pt x="233" y="315"/>
                    </a:cubicBezTo>
                    <a:cubicBezTo>
                      <a:pt x="239" y="323"/>
                      <a:pt x="242" y="328"/>
                      <a:pt x="241" y="326"/>
                    </a:cubicBezTo>
                    <a:cubicBezTo>
                      <a:pt x="246" y="306"/>
                      <a:pt x="256" y="300"/>
                      <a:pt x="260" y="299"/>
                    </a:cubicBezTo>
                    <a:cubicBezTo>
                      <a:pt x="263" y="300"/>
                      <a:pt x="267" y="300"/>
                      <a:pt x="268" y="301"/>
                    </a:cubicBezTo>
                    <a:cubicBezTo>
                      <a:pt x="269" y="301"/>
                      <a:pt x="270" y="302"/>
                      <a:pt x="269" y="301"/>
                    </a:cubicBezTo>
                    <a:cubicBezTo>
                      <a:pt x="267" y="300"/>
                      <a:pt x="265" y="298"/>
                      <a:pt x="261" y="294"/>
                    </a:cubicBezTo>
                    <a:cubicBezTo>
                      <a:pt x="256" y="289"/>
                      <a:pt x="251" y="283"/>
                      <a:pt x="245" y="276"/>
                    </a:cubicBezTo>
                    <a:cubicBezTo>
                      <a:pt x="238" y="266"/>
                      <a:pt x="230" y="253"/>
                      <a:pt x="222" y="239"/>
                    </a:cubicBezTo>
                    <a:cubicBezTo>
                      <a:pt x="211" y="222"/>
                      <a:pt x="199" y="204"/>
                      <a:pt x="188" y="188"/>
                    </a:cubicBezTo>
                    <a:cubicBezTo>
                      <a:pt x="173" y="168"/>
                      <a:pt x="160" y="154"/>
                      <a:pt x="153" y="144"/>
                    </a:cubicBezTo>
                    <a:cubicBezTo>
                      <a:pt x="149" y="137"/>
                      <a:pt x="148" y="135"/>
                      <a:pt x="149" y="139"/>
                    </a:cubicBezTo>
                    <a:cubicBezTo>
                      <a:pt x="143" y="151"/>
                      <a:pt x="135" y="156"/>
                      <a:pt x="132" y="157"/>
                    </a:cubicBezTo>
                    <a:cubicBezTo>
                      <a:pt x="128" y="157"/>
                      <a:pt x="123" y="157"/>
                      <a:pt x="122" y="156"/>
                    </a:cubicBezTo>
                    <a:cubicBezTo>
                      <a:pt x="120" y="155"/>
                      <a:pt x="118" y="154"/>
                      <a:pt x="118" y="154"/>
                    </a:cubicBezTo>
                    <a:cubicBezTo>
                      <a:pt x="118" y="154"/>
                      <a:pt x="119" y="155"/>
                      <a:pt x="121" y="158"/>
                    </a:cubicBezTo>
                    <a:cubicBezTo>
                      <a:pt x="125" y="162"/>
                      <a:pt x="130" y="169"/>
                      <a:pt x="136" y="177"/>
                    </a:cubicBezTo>
                    <a:cubicBezTo>
                      <a:pt x="149" y="192"/>
                      <a:pt x="161" y="209"/>
                      <a:pt x="167" y="218"/>
                    </a:cubicBezTo>
                    <a:cubicBezTo>
                      <a:pt x="171" y="222"/>
                      <a:pt x="172" y="225"/>
                      <a:pt x="171" y="224"/>
                    </a:cubicBezTo>
                    <a:cubicBezTo>
                      <a:pt x="190" y="194"/>
                      <a:pt x="197" y="195"/>
                      <a:pt x="199" y="196"/>
                    </a:cubicBezTo>
                    <a:cubicBezTo>
                      <a:pt x="200" y="196"/>
                      <a:pt x="201" y="197"/>
                      <a:pt x="201" y="197"/>
                    </a:cubicBezTo>
                    <a:cubicBezTo>
                      <a:pt x="201" y="197"/>
                      <a:pt x="201" y="196"/>
                      <a:pt x="199" y="195"/>
                    </a:cubicBezTo>
                    <a:cubicBezTo>
                      <a:pt x="199" y="195"/>
                      <a:pt x="196" y="192"/>
                      <a:pt x="192" y="187"/>
                    </a:cubicBezTo>
                    <a:cubicBezTo>
                      <a:pt x="184" y="180"/>
                      <a:pt x="176" y="172"/>
                      <a:pt x="166" y="163"/>
                    </a:cubicBezTo>
                    <a:cubicBezTo>
                      <a:pt x="156" y="153"/>
                      <a:pt x="144" y="141"/>
                      <a:pt x="134" y="130"/>
                    </a:cubicBezTo>
                    <a:cubicBezTo>
                      <a:pt x="126" y="121"/>
                      <a:pt x="119" y="115"/>
                      <a:pt x="114" y="109"/>
                    </a:cubicBezTo>
                    <a:cubicBezTo>
                      <a:pt x="111" y="106"/>
                      <a:pt x="109" y="103"/>
                      <a:pt x="108" y="100"/>
                    </a:cubicBezTo>
                    <a:cubicBezTo>
                      <a:pt x="106" y="97"/>
                      <a:pt x="106" y="96"/>
                      <a:pt x="106" y="96"/>
                    </a:cubicBezTo>
                    <a:cubicBezTo>
                      <a:pt x="106" y="101"/>
                      <a:pt x="105" y="110"/>
                      <a:pt x="100" y="116"/>
                    </a:cubicBezTo>
                    <a:cubicBezTo>
                      <a:pt x="93" y="121"/>
                      <a:pt x="80" y="122"/>
                      <a:pt x="77" y="121"/>
                    </a:cubicBezTo>
                    <a:cubicBezTo>
                      <a:pt x="74" y="119"/>
                      <a:pt x="72" y="117"/>
                      <a:pt x="71" y="117"/>
                    </a:cubicBezTo>
                    <a:cubicBezTo>
                      <a:pt x="72" y="117"/>
                      <a:pt x="73" y="119"/>
                      <a:pt x="75" y="121"/>
                    </a:cubicBezTo>
                    <a:cubicBezTo>
                      <a:pt x="77" y="125"/>
                      <a:pt x="82" y="132"/>
                      <a:pt x="87" y="139"/>
                    </a:cubicBezTo>
                    <a:cubicBezTo>
                      <a:pt x="101" y="156"/>
                      <a:pt x="119" y="177"/>
                      <a:pt x="126" y="185"/>
                    </a:cubicBezTo>
                    <a:cubicBezTo>
                      <a:pt x="128" y="186"/>
                      <a:pt x="129" y="187"/>
                      <a:pt x="130" y="188"/>
                    </a:cubicBezTo>
                    <a:cubicBezTo>
                      <a:pt x="131" y="189"/>
                      <a:pt x="133" y="190"/>
                      <a:pt x="135" y="191"/>
                    </a:cubicBezTo>
                    <a:cubicBezTo>
                      <a:pt x="138" y="192"/>
                      <a:pt x="151" y="192"/>
                      <a:pt x="160" y="185"/>
                    </a:cubicBezTo>
                    <a:cubicBezTo>
                      <a:pt x="165" y="177"/>
                      <a:pt x="165" y="167"/>
                      <a:pt x="164" y="165"/>
                    </a:cubicBezTo>
                    <a:cubicBezTo>
                      <a:pt x="164" y="163"/>
                      <a:pt x="163" y="162"/>
                      <a:pt x="163" y="161"/>
                    </a:cubicBezTo>
                    <a:cubicBezTo>
                      <a:pt x="162" y="160"/>
                      <a:pt x="161" y="158"/>
                      <a:pt x="160" y="157"/>
                    </a:cubicBezTo>
                    <a:cubicBezTo>
                      <a:pt x="158" y="153"/>
                      <a:pt x="154" y="149"/>
                      <a:pt x="148" y="142"/>
                    </a:cubicBezTo>
                    <a:cubicBezTo>
                      <a:pt x="140" y="131"/>
                      <a:pt x="127" y="114"/>
                      <a:pt x="113" y="97"/>
                    </a:cubicBezTo>
                    <a:cubicBezTo>
                      <a:pt x="99" y="80"/>
                      <a:pt x="84" y="63"/>
                      <a:pt x="72" y="49"/>
                    </a:cubicBezTo>
                    <a:cubicBezTo>
                      <a:pt x="62" y="37"/>
                      <a:pt x="54" y="28"/>
                      <a:pt x="49" y="22"/>
                    </a:cubicBezTo>
                    <a:cubicBezTo>
                      <a:pt x="45" y="17"/>
                      <a:pt x="43" y="15"/>
                      <a:pt x="43" y="14"/>
                    </a:cubicBezTo>
                    <a:cubicBezTo>
                      <a:pt x="43" y="13"/>
                      <a:pt x="43" y="14"/>
                      <a:pt x="43" y="14"/>
                    </a:cubicBezTo>
                    <a:cubicBezTo>
                      <a:pt x="44" y="15"/>
                      <a:pt x="9" y="39"/>
                      <a:pt x="7" y="38"/>
                    </a:cubicBezTo>
                    <a:cubicBezTo>
                      <a:pt x="7" y="37"/>
                      <a:pt x="7" y="37"/>
                      <a:pt x="8" y="38"/>
                    </a:cubicBezTo>
                    <a:cubicBezTo>
                      <a:pt x="8" y="39"/>
                      <a:pt x="11" y="45"/>
                      <a:pt x="14" y="51"/>
                    </a:cubicBezTo>
                    <a:cubicBezTo>
                      <a:pt x="26" y="69"/>
                      <a:pt x="42" y="94"/>
                      <a:pt x="50" y="111"/>
                    </a:cubicBezTo>
                    <a:cubicBezTo>
                      <a:pt x="53" y="117"/>
                      <a:pt x="55" y="121"/>
                      <a:pt x="56" y="123"/>
                    </a:cubicBezTo>
                    <a:cubicBezTo>
                      <a:pt x="55" y="120"/>
                      <a:pt x="55" y="114"/>
                      <a:pt x="58" y="106"/>
                    </a:cubicBezTo>
                    <a:cubicBezTo>
                      <a:pt x="62" y="101"/>
                      <a:pt x="76" y="96"/>
                      <a:pt x="81" y="97"/>
                    </a:cubicBezTo>
                    <a:cubicBezTo>
                      <a:pt x="84" y="98"/>
                      <a:pt x="88" y="100"/>
                      <a:pt x="89" y="100"/>
                    </a:cubicBezTo>
                    <a:cubicBezTo>
                      <a:pt x="90" y="102"/>
                      <a:pt x="90" y="102"/>
                      <a:pt x="89" y="100"/>
                    </a:cubicBezTo>
                    <a:cubicBezTo>
                      <a:pt x="88" y="98"/>
                      <a:pt x="85" y="93"/>
                      <a:pt x="81" y="86"/>
                    </a:cubicBezTo>
                    <a:cubicBezTo>
                      <a:pt x="72" y="73"/>
                      <a:pt x="61" y="55"/>
                      <a:pt x="52" y="42"/>
                    </a:cubicBezTo>
                    <a:cubicBezTo>
                      <a:pt x="47" y="34"/>
                      <a:pt x="43" y="27"/>
                      <a:pt x="41" y="24"/>
                    </a:cubicBezTo>
                    <a:cubicBezTo>
                      <a:pt x="41" y="25"/>
                      <a:pt x="42" y="26"/>
                      <a:pt x="44" y="32"/>
                    </a:cubicBezTo>
                    <a:cubicBezTo>
                      <a:pt x="7" y="50"/>
                      <a:pt x="6" y="48"/>
                      <a:pt x="6" y="48"/>
                    </a:cubicBezTo>
                    <a:cubicBezTo>
                      <a:pt x="6" y="48"/>
                      <a:pt x="6" y="48"/>
                      <a:pt x="6" y="49"/>
                    </a:cubicBezTo>
                    <a:cubicBezTo>
                      <a:pt x="7" y="50"/>
                      <a:pt x="8" y="52"/>
                      <a:pt x="10" y="54"/>
                    </a:cubicBezTo>
                    <a:cubicBezTo>
                      <a:pt x="12" y="58"/>
                      <a:pt x="15" y="62"/>
                      <a:pt x="18" y="67"/>
                    </a:cubicBezTo>
                    <a:cubicBezTo>
                      <a:pt x="24" y="75"/>
                      <a:pt x="30" y="85"/>
                      <a:pt x="35" y="94"/>
                    </a:cubicBezTo>
                    <a:cubicBezTo>
                      <a:pt x="39" y="101"/>
                      <a:pt x="42" y="108"/>
                      <a:pt x="43" y="112"/>
                    </a:cubicBezTo>
                    <a:cubicBezTo>
                      <a:pt x="44" y="116"/>
                      <a:pt x="44" y="116"/>
                      <a:pt x="45" y="112"/>
                    </a:cubicBezTo>
                    <a:cubicBezTo>
                      <a:pt x="79" y="100"/>
                      <a:pt x="82" y="104"/>
                      <a:pt x="82" y="104"/>
                    </a:cubicBezTo>
                    <a:cubicBezTo>
                      <a:pt x="82" y="103"/>
                      <a:pt x="81" y="103"/>
                      <a:pt x="81" y="101"/>
                    </a:cubicBezTo>
                    <a:cubicBezTo>
                      <a:pt x="79" y="99"/>
                      <a:pt x="77" y="95"/>
                      <a:pt x="74" y="90"/>
                    </a:cubicBezTo>
                    <a:cubicBezTo>
                      <a:pt x="70" y="83"/>
                      <a:pt x="66" y="76"/>
                      <a:pt x="62" y="69"/>
                    </a:cubicBezTo>
                    <a:cubicBezTo>
                      <a:pt x="58" y="62"/>
                      <a:pt x="54" y="56"/>
                      <a:pt x="52" y="51"/>
                    </a:cubicBezTo>
                    <a:cubicBezTo>
                      <a:pt x="49" y="47"/>
                      <a:pt x="50" y="49"/>
                      <a:pt x="49" y="55"/>
                    </a:cubicBezTo>
                    <a:lnTo>
                      <a:pt x="49" y="55"/>
                    </a:lnTo>
                    <a:cubicBezTo>
                      <a:pt x="53" y="44"/>
                      <a:pt x="48" y="32"/>
                      <a:pt x="37" y="28"/>
                    </a:cubicBezTo>
                    <a:lnTo>
                      <a:pt x="37" y="28"/>
                    </a:lnTo>
                    <a:cubicBezTo>
                      <a:pt x="25" y="24"/>
                      <a:pt x="13" y="29"/>
                      <a:pt x="9" y="40"/>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
              <p:cNvSpPr/>
              <p:nvPr/>
            </p:nvSpPr>
            <p:spPr>
              <a:xfrm>
                <a:off x="3248" y="2265"/>
                <a:ext cx="390" cy="183"/>
              </a:xfrm>
              <a:custGeom>
                <a:avLst/>
                <a:gdLst/>
                <a:ahLst/>
                <a:cxnLst/>
                <a:rect l="l" t="t" r="r" b="b"/>
                <a:pathLst>
                  <a:path w="397" h="247" extrusionOk="0">
                    <a:moveTo>
                      <a:pt x="5" y="34"/>
                    </a:moveTo>
                    <a:lnTo>
                      <a:pt x="5" y="34"/>
                    </a:lnTo>
                    <a:cubicBezTo>
                      <a:pt x="7" y="38"/>
                      <a:pt x="12" y="44"/>
                      <a:pt x="15" y="47"/>
                    </a:cubicBezTo>
                    <a:lnTo>
                      <a:pt x="15" y="47"/>
                    </a:lnTo>
                    <a:cubicBezTo>
                      <a:pt x="24" y="54"/>
                      <a:pt x="38" y="53"/>
                      <a:pt x="45" y="43"/>
                    </a:cubicBezTo>
                    <a:lnTo>
                      <a:pt x="45" y="43"/>
                    </a:lnTo>
                    <a:cubicBezTo>
                      <a:pt x="53" y="34"/>
                      <a:pt x="51" y="21"/>
                      <a:pt x="42" y="13"/>
                    </a:cubicBezTo>
                    <a:lnTo>
                      <a:pt x="42" y="13"/>
                    </a:lnTo>
                    <a:cubicBezTo>
                      <a:pt x="33" y="6"/>
                      <a:pt x="19" y="7"/>
                      <a:pt x="12" y="17"/>
                    </a:cubicBezTo>
                    <a:lnTo>
                      <a:pt x="12" y="17"/>
                    </a:lnTo>
                    <a:cubicBezTo>
                      <a:pt x="4" y="26"/>
                      <a:pt x="6" y="39"/>
                      <a:pt x="15" y="47"/>
                    </a:cubicBezTo>
                    <a:cubicBezTo>
                      <a:pt x="18" y="49"/>
                      <a:pt x="21" y="51"/>
                      <a:pt x="25" y="53"/>
                    </a:cubicBezTo>
                    <a:lnTo>
                      <a:pt x="25" y="53"/>
                    </a:lnTo>
                    <a:cubicBezTo>
                      <a:pt x="35" y="59"/>
                      <a:pt x="48" y="57"/>
                      <a:pt x="54" y="47"/>
                    </a:cubicBezTo>
                    <a:lnTo>
                      <a:pt x="54" y="47"/>
                    </a:lnTo>
                    <a:cubicBezTo>
                      <a:pt x="61" y="37"/>
                      <a:pt x="58" y="23"/>
                      <a:pt x="48" y="17"/>
                    </a:cubicBezTo>
                    <a:lnTo>
                      <a:pt x="48" y="17"/>
                    </a:lnTo>
                    <a:cubicBezTo>
                      <a:pt x="38" y="11"/>
                      <a:pt x="25" y="13"/>
                      <a:pt x="18" y="23"/>
                    </a:cubicBezTo>
                    <a:lnTo>
                      <a:pt x="18" y="23"/>
                    </a:lnTo>
                    <a:cubicBezTo>
                      <a:pt x="12" y="33"/>
                      <a:pt x="15" y="47"/>
                      <a:pt x="25" y="53"/>
                    </a:cubicBezTo>
                    <a:cubicBezTo>
                      <a:pt x="29" y="56"/>
                      <a:pt x="34" y="60"/>
                      <a:pt x="41" y="65"/>
                    </a:cubicBezTo>
                    <a:lnTo>
                      <a:pt x="41" y="65"/>
                    </a:lnTo>
                    <a:cubicBezTo>
                      <a:pt x="50" y="72"/>
                      <a:pt x="63" y="70"/>
                      <a:pt x="70" y="60"/>
                    </a:cubicBezTo>
                    <a:lnTo>
                      <a:pt x="70" y="60"/>
                    </a:lnTo>
                    <a:cubicBezTo>
                      <a:pt x="78" y="51"/>
                      <a:pt x="75" y="37"/>
                      <a:pt x="66" y="30"/>
                    </a:cubicBezTo>
                    <a:lnTo>
                      <a:pt x="66" y="30"/>
                    </a:lnTo>
                    <a:cubicBezTo>
                      <a:pt x="56" y="23"/>
                      <a:pt x="43" y="25"/>
                      <a:pt x="36" y="35"/>
                    </a:cubicBezTo>
                    <a:lnTo>
                      <a:pt x="36" y="35"/>
                    </a:lnTo>
                    <a:cubicBezTo>
                      <a:pt x="29" y="44"/>
                      <a:pt x="31" y="58"/>
                      <a:pt x="41" y="65"/>
                    </a:cubicBezTo>
                    <a:cubicBezTo>
                      <a:pt x="52" y="73"/>
                      <a:pt x="65" y="82"/>
                      <a:pt x="75" y="89"/>
                    </a:cubicBezTo>
                    <a:cubicBezTo>
                      <a:pt x="81" y="93"/>
                      <a:pt x="86" y="95"/>
                      <a:pt x="89" y="97"/>
                    </a:cubicBezTo>
                    <a:cubicBezTo>
                      <a:pt x="92" y="99"/>
                      <a:pt x="94" y="100"/>
                      <a:pt x="95" y="101"/>
                    </a:cubicBezTo>
                    <a:cubicBezTo>
                      <a:pt x="96" y="102"/>
                      <a:pt x="96" y="102"/>
                      <a:pt x="96" y="102"/>
                    </a:cubicBezTo>
                    <a:cubicBezTo>
                      <a:pt x="96" y="102"/>
                      <a:pt x="95" y="101"/>
                      <a:pt x="94" y="100"/>
                    </a:cubicBezTo>
                    <a:cubicBezTo>
                      <a:pt x="93" y="99"/>
                      <a:pt x="88" y="89"/>
                      <a:pt x="92" y="73"/>
                    </a:cubicBezTo>
                    <a:cubicBezTo>
                      <a:pt x="117" y="65"/>
                      <a:pt x="116" y="64"/>
                      <a:pt x="115" y="64"/>
                    </a:cubicBezTo>
                    <a:cubicBezTo>
                      <a:pt x="113" y="63"/>
                      <a:pt x="107" y="59"/>
                      <a:pt x="101" y="56"/>
                    </a:cubicBezTo>
                    <a:cubicBezTo>
                      <a:pt x="87" y="50"/>
                      <a:pt x="71" y="46"/>
                      <a:pt x="57" y="43"/>
                    </a:cubicBezTo>
                    <a:cubicBezTo>
                      <a:pt x="52" y="41"/>
                      <a:pt x="45" y="40"/>
                      <a:pt x="40" y="39"/>
                    </a:cubicBezTo>
                    <a:cubicBezTo>
                      <a:pt x="34" y="38"/>
                      <a:pt x="25" y="38"/>
                      <a:pt x="16" y="41"/>
                    </a:cubicBezTo>
                    <a:cubicBezTo>
                      <a:pt x="6" y="51"/>
                      <a:pt x="3" y="62"/>
                      <a:pt x="4" y="68"/>
                    </a:cubicBezTo>
                    <a:cubicBezTo>
                      <a:pt x="5" y="73"/>
                      <a:pt x="10" y="80"/>
                      <a:pt x="13" y="84"/>
                    </a:cubicBezTo>
                    <a:cubicBezTo>
                      <a:pt x="23" y="89"/>
                      <a:pt x="30" y="91"/>
                      <a:pt x="36" y="93"/>
                    </a:cubicBezTo>
                    <a:cubicBezTo>
                      <a:pt x="40" y="94"/>
                      <a:pt x="46" y="97"/>
                      <a:pt x="53" y="100"/>
                    </a:cubicBezTo>
                    <a:cubicBezTo>
                      <a:pt x="58" y="101"/>
                      <a:pt x="63" y="102"/>
                      <a:pt x="66" y="103"/>
                    </a:cubicBezTo>
                    <a:cubicBezTo>
                      <a:pt x="67" y="103"/>
                      <a:pt x="70" y="104"/>
                      <a:pt x="73" y="104"/>
                    </a:cubicBezTo>
                    <a:cubicBezTo>
                      <a:pt x="75" y="105"/>
                      <a:pt x="81" y="104"/>
                      <a:pt x="86" y="102"/>
                    </a:cubicBezTo>
                    <a:cubicBezTo>
                      <a:pt x="90" y="100"/>
                      <a:pt x="97" y="91"/>
                      <a:pt x="98" y="85"/>
                    </a:cubicBezTo>
                    <a:cubicBezTo>
                      <a:pt x="98" y="80"/>
                      <a:pt x="96" y="73"/>
                      <a:pt x="95" y="71"/>
                    </a:cubicBezTo>
                    <a:cubicBezTo>
                      <a:pt x="90" y="65"/>
                      <a:pt x="86" y="62"/>
                      <a:pt x="83" y="60"/>
                    </a:cubicBezTo>
                    <a:cubicBezTo>
                      <a:pt x="79" y="58"/>
                      <a:pt x="75" y="55"/>
                      <a:pt x="71" y="54"/>
                    </a:cubicBezTo>
                    <a:cubicBezTo>
                      <a:pt x="67" y="52"/>
                      <a:pt x="63" y="50"/>
                      <a:pt x="60" y="48"/>
                    </a:cubicBezTo>
                    <a:cubicBezTo>
                      <a:pt x="57" y="47"/>
                      <a:pt x="56" y="46"/>
                      <a:pt x="57" y="47"/>
                    </a:cubicBezTo>
                    <a:lnTo>
                      <a:pt x="57" y="47"/>
                    </a:lnTo>
                    <a:cubicBezTo>
                      <a:pt x="47" y="40"/>
                      <a:pt x="34" y="43"/>
                      <a:pt x="27" y="53"/>
                    </a:cubicBezTo>
                    <a:lnTo>
                      <a:pt x="27" y="53"/>
                    </a:lnTo>
                    <a:cubicBezTo>
                      <a:pt x="21" y="63"/>
                      <a:pt x="24" y="76"/>
                      <a:pt x="33" y="83"/>
                    </a:cubicBezTo>
                    <a:lnTo>
                      <a:pt x="33" y="83"/>
                    </a:lnTo>
                    <a:cubicBezTo>
                      <a:pt x="43" y="89"/>
                      <a:pt x="57" y="87"/>
                      <a:pt x="63" y="77"/>
                    </a:cubicBezTo>
                    <a:lnTo>
                      <a:pt x="63" y="77"/>
                    </a:lnTo>
                    <a:cubicBezTo>
                      <a:pt x="70" y="67"/>
                      <a:pt x="67" y="53"/>
                      <a:pt x="57" y="47"/>
                    </a:cubicBezTo>
                    <a:cubicBezTo>
                      <a:pt x="66" y="62"/>
                      <a:pt x="51" y="85"/>
                      <a:pt x="47" y="86"/>
                    </a:cubicBezTo>
                    <a:cubicBezTo>
                      <a:pt x="45" y="86"/>
                      <a:pt x="44" y="86"/>
                      <a:pt x="44" y="86"/>
                    </a:cubicBezTo>
                    <a:cubicBezTo>
                      <a:pt x="46" y="86"/>
                      <a:pt x="48" y="87"/>
                      <a:pt x="52" y="88"/>
                    </a:cubicBezTo>
                    <a:cubicBezTo>
                      <a:pt x="60" y="90"/>
                      <a:pt x="71" y="94"/>
                      <a:pt x="82" y="98"/>
                    </a:cubicBezTo>
                    <a:cubicBezTo>
                      <a:pt x="96" y="104"/>
                      <a:pt x="111" y="110"/>
                      <a:pt x="124" y="117"/>
                    </a:cubicBezTo>
                    <a:cubicBezTo>
                      <a:pt x="130" y="120"/>
                      <a:pt x="135" y="123"/>
                      <a:pt x="139" y="126"/>
                    </a:cubicBezTo>
                    <a:cubicBezTo>
                      <a:pt x="144" y="129"/>
                      <a:pt x="147" y="131"/>
                      <a:pt x="148" y="132"/>
                    </a:cubicBezTo>
                    <a:cubicBezTo>
                      <a:pt x="151" y="134"/>
                      <a:pt x="152" y="135"/>
                      <a:pt x="152" y="135"/>
                    </a:cubicBezTo>
                    <a:lnTo>
                      <a:pt x="152" y="135"/>
                    </a:lnTo>
                    <a:cubicBezTo>
                      <a:pt x="160" y="143"/>
                      <a:pt x="174" y="142"/>
                      <a:pt x="182" y="133"/>
                    </a:cubicBezTo>
                    <a:lnTo>
                      <a:pt x="182" y="133"/>
                    </a:lnTo>
                    <a:cubicBezTo>
                      <a:pt x="190" y="124"/>
                      <a:pt x="189" y="111"/>
                      <a:pt x="180" y="103"/>
                    </a:cubicBezTo>
                    <a:lnTo>
                      <a:pt x="180" y="103"/>
                    </a:lnTo>
                    <a:cubicBezTo>
                      <a:pt x="171" y="95"/>
                      <a:pt x="158" y="96"/>
                      <a:pt x="150" y="105"/>
                    </a:cubicBezTo>
                    <a:lnTo>
                      <a:pt x="150" y="105"/>
                    </a:lnTo>
                    <a:cubicBezTo>
                      <a:pt x="142" y="113"/>
                      <a:pt x="143" y="127"/>
                      <a:pt x="152" y="135"/>
                    </a:cubicBezTo>
                    <a:cubicBezTo>
                      <a:pt x="175" y="100"/>
                      <a:pt x="172" y="98"/>
                      <a:pt x="164" y="92"/>
                    </a:cubicBezTo>
                    <a:cubicBezTo>
                      <a:pt x="155" y="86"/>
                      <a:pt x="143" y="76"/>
                      <a:pt x="132" y="68"/>
                    </a:cubicBezTo>
                    <a:cubicBezTo>
                      <a:pt x="128" y="64"/>
                      <a:pt x="123" y="60"/>
                      <a:pt x="119" y="58"/>
                    </a:cubicBezTo>
                    <a:cubicBezTo>
                      <a:pt x="117" y="56"/>
                      <a:pt x="114" y="54"/>
                      <a:pt x="112" y="52"/>
                    </a:cubicBezTo>
                    <a:cubicBezTo>
                      <a:pt x="111" y="52"/>
                      <a:pt x="108" y="50"/>
                      <a:pt x="107" y="49"/>
                    </a:cubicBezTo>
                    <a:cubicBezTo>
                      <a:pt x="106" y="49"/>
                      <a:pt x="103" y="48"/>
                      <a:pt x="101" y="48"/>
                    </a:cubicBezTo>
                    <a:cubicBezTo>
                      <a:pt x="99" y="47"/>
                      <a:pt x="91" y="48"/>
                      <a:pt x="86" y="50"/>
                    </a:cubicBezTo>
                    <a:cubicBezTo>
                      <a:pt x="78" y="82"/>
                      <a:pt x="86" y="94"/>
                      <a:pt x="96" y="104"/>
                    </a:cubicBezTo>
                    <a:cubicBezTo>
                      <a:pt x="106" y="115"/>
                      <a:pt x="118" y="126"/>
                      <a:pt x="131" y="135"/>
                    </a:cubicBezTo>
                    <a:cubicBezTo>
                      <a:pt x="149" y="147"/>
                      <a:pt x="168" y="155"/>
                      <a:pt x="183" y="159"/>
                    </a:cubicBezTo>
                    <a:cubicBezTo>
                      <a:pt x="189" y="161"/>
                      <a:pt x="197" y="162"/>
                      <a:pt x="202" y="162"/>
                    </a:cubicBezTo>
                    <a:cubicBezTo>
                      <a:pt x="205" y="162"/>
                      <a:pt x="210" y="161"/>
                      <a:pt x="214" y="160"/>
                    </a:cubicBezTo>
                    <a:cubicBezTo>
                      <a:pt x="218" y="159"/>
                      <a:pt x="227" y="154"/>
                      <a:pt x="231" y="148"/>
                    </a:cubicBezTo>
                    <a:cubicBezTo>
                      <a:pt x="232" y="127"/>
                      <a:pt x="227" y="120"/>
                      <a:pt x="224" y="117"/>
                    </a:cubicBezTo>
                    <a:cubicBezTo>
                      <a:pt x="221" y="114"/>
                      <a:pt x="217" y="110"/>
                      <a:pt x="213" y="108"/>
                    </a:cubicBezTo>
                    <a:cubicBezTo>
                      <a:pt x="208" y="105"/>
                      <a:pt x="202" y="101"/>
                      <a:pt x="196" y="98"/>
                    </a:cubicBezTo>
                    <a:cubicBezTo>
                      <a:pt x="191" y="96"/>
                      <a:pt x="185" y="93"/>
                      <a:pt x="179" y="90"/>
                    </a:cubicBezTo>
                    <a:cubicBezTo>
                      <a:pt x="171" y="86"/>
                      <a:pt x="161" y="80"/>
                      <a:pt x="151" y="75"/>
                    </a:cubicBezTo>
                    <a:cubicBezTo>
                      <a:pt x="144" y="72"/>
                      <a:pt x="136" y="68"/>
                      <a:pt x="129" y="65"/>
                    </a:cubicBezTo>
                    <a:cubicBezTo>
                      <a:pt x="119" y="62"/>
                      <a:pt x="111" y="59"/>
                      <a:pt x="105" y="59"/>
                    </a:cubicBezTo>
                    <a:cubicBezTo>
                      <a:pt x="100" y="58"/>
                      <a:pt x="95" y="58"/>
                      <a:pt x="92" y="58"/>
                    </a:cubicBezTo>
                    <a:cubicBezTo>
                      <a:pt x="91" y="58"/>
                      <a:pt x="84" y="58"/>
                      <a:pt x="77" y="61"/>
                    </a:cubicBezTo>
                    <a:cubicBezTo>
                      <a:pt x="75" y="62"/>
                      <a:pt x="68" y="70"/>
                      <a:pt x="66" y="77"/>
                    </a:cubicBezTo>
                    <a:cubicBezTo>
                      <a:pt x="66" y="84"/>
                      <a:pt x="69" y="92"/>
                      <a:pt x="70" y="94"/>
                    </a:cubicBezTo>
                    <a:cubicBezTo>
                      <a:pt x="73" y="97"/>
                      <a:pt x="76" y="100"/>
                      <a:pt x="79" y="102"/>
                    </a:cubicBezTo>
                    <a:cubicBezTo>
                      <a:pt x="83" y="105"/>
                      <a:pt x="90" y="109"/>
                      <a:pt x="97" y="113"/>
                    </a:cubicBezTo>
                    <a:cubicBezTo>
                      <a:pt x="116" y="122"/>
                      <a:pt x="140" y="130"/>
                      <a:pt x="159" y="136"/>
                    </a:cubicBezTo>
                    <a:cubicBezTo>
                      <a:pt x="167" y="138"/>
                      <a:pt x="174" y="139"/>
                      <a:pt x="179" y="140"/>
                    </a:cubicBezTo>
                    <a:cubicBezTo>
                      <a:pt x="185" y="141"/>
                      <a:pt x="191" y="143"/>
                      <a:pt x="196" y="144"/>
                    </a:cubicBezTo>
                    <a:cubicBezTo>
                      <a:pt x="193" y="143"/>
                      <a:pt x="195" y="144"/>
                      <a:pt x="197" y="144"/>
                    </a:cubicBezTo>
                    <a:lnTo>
                      <a:pt x="197" y="144"/>
                    </a:lnTo>
                    <a:cubicBezTo>
                      <a:pt x="208" y="147"/>
                      <a:pt x="220" y="139"/>
                      <a:pt x="222" y="128"/>
                    </a:cubicBezTo>
                    <a:lnTo>
                      <a:pt x="222" y="128"/>
                    </a:lnTo>
                    <a:cubicBezTo>
                      <a:pt x="225" y="116"/>
                      <a:pt x="218" y="105"/>
                      <a:pt x="206" y="102"/>
                    </a:cubicBezTo>
                    <a:lnTo>
                      <a:pt x="206" y="102"/>
                    </a:lnTo>
                    <a:cubicBezTo>
                      <a:pt x="195" y="100"/>
                      <a:pt x="183" y="107"/>
                      <a:pt x="180" y="118"/>
                    </a:cubicBezTo>
                    <a:lnTo>
                      <a:pt x="180" y="118"/>
                    </a:lnTo>
                    <a:cubicBezTo>
                      <a:pt x="178" y="130"/>
                      <a:pt x="185" y="141"/>
                      <a:pt x="197" y="144"/>
                    </a:cubicBezTo>
                    <a:cubicBezTo>
                      <a:pt x="222" y="117"/>
                      <a:pt x="218" y="109"/>
                      <a:pt x="216" y="108"/>
                    </a:cubicBezTo>
                    <a:cubicBezTo>
                      <a:pt x="215" y="107"/>
                      <a:pt x="213" y="105"/>
                      <a:pt x="213" y="105"/>
                    </a:cubicBezTo>
                    <a:cubicBezTo>
                      <a:pt x="211" y="104"/>
                      <a:pt x="210" y="103"/>
                      <a:pt x="209" y="103"/>
                    </a:cubicBezTo>
                    <a:cubicBezTo>
                      <a:pt x="207" y="102"/>
                      <a:pt x="204" y="100"/>
                      <a:pt x="200" y="99"/>
                    </a:cubicBezTo>
                    <a:cubicBezTo>
                      <a:pt x="194" y="96"/>
                      <a:pt x="185" y="93"/>
                      <a:pt x="174" y="88"/>
                    </a:cubicBezTo>
                    <a:cubicBezTo>
                      <a:pt x="157" y="79"/>
                      <a:pt x="133" y="67"/>
                      <a:pt x="112" y="57"/>
                    </a:cubicBezTo>
                    <a:cubicBezTo>
                      <a:pt x="102" y="52"/>
                      <a:pt x="91" y="48"/>
                      <a:pt x="83" y="45"/>
                    </a:cubicBezTo>
                    <a:cubicBezTo>
                      <a:pt x="73" y="43"/>
                      <a:pt x="64" y="41"/>
                      <a:pt x="57" y="42"/>
                    </a:cubicBezTo>
                    <a:cubicBezTo>
                      <a:pt x="60" y="42"/>
                      <a:pt x="55" y="42"/>
                      <a:pt x="51" y="43"/>
                    </a:cubicBezTo>
                    <a:cubicBezTo>
                      <a:pt x="49" y="44"/>
                      <a:pt x="45" y="47"/>
                      <a:pt x="43" y="49"/>
                    </a:cubicBezTo>
                    <a:cubicBezTo>
                      <a:pt x="40" y="52"/>
                      <a:pt x="37" y="59"/>
                      <a:pt x="37" y="63"/>
                    </a:cubicBezTo>
                    <a:cubicBezTo>
                      <a:pt x="38" y="70"/>
                      <a:pt x="42" y="77"/>
                      <a:pt x="43" y="79"/>
                    </a:cubicBezTo>
                    <a:cubicBezTo>
                      <a:pt x="49" y="83"/>
                      <a:pt x="53" y="86"/>
                      <a:pt x="58" y="88"/>
                    </a:cubicBezTo>
                    <a:cubicBezTo>
                      <a:pt x="69" y="94"/>
                      <a:pt x="93" y="105"/>
                      <a:pt x="121" y="115"/>
                    </a:cubicBezTo>
                    <a:cubicBezTo>
                      <a:pt x="140" y="123"/>
                      <a:pt x="161" y="130"/>
                      <a:pt x="179" y="135"/>
                    </a:cubicBezTo>
                    <a:cubicBezTo>
                      <a:pt x="196" y="140"/>
                      <a:pt x="210" y="144"/>
                      <a:pt x="221" y="148"/>
                    </a:cubicBezTo>
                    <a:cubicBezTo>
                      <a:pt x="225" y="150"/>
                      <a:pt x="228" y="152"/>
                      <a:pt x="232" y="154"/>
                    </a:cubicBezTo>
                    <a:cubicBezTo>
                      <a:pt x="235" y="156"/>
                      <a:pt x="237" y="157"/>
                      <a:pt x="239" y="158"/>
                    </a:cubicBezTo>
                    <a:cubicBezTo>
                      <a:pt x="239" y="158"/>
                      <a:pt x="240" y="158"/>
                      <a:pt x="240" y="159"/>
                    </a:cubicBezTo>
                    <a:cubicBezTo>
                      <a:pt x="240" y="159"/>
                      <a:pt x="239" y="158"/>
                      <a:pt x="237" y="156"/>
                    </a:cubicBezTo>
                    <a:lnTo>
                      <a:pt x="237" y="156"/>
                    </a:lnTo>
                    <a:cubicBezTo>
                      <a:pt x="246" y="165"/>
                      <a:pt x="259" y="165"/>
                      <a:pt x="267" y="156"/>
                    </a:cubicBezTo>
                    <a:lnTo>
                      <a:pt x="267" y="156"/>
                    </a:lnTo>
                    <a:cubicBezTo>
                      <a:pt x="276" y="148"/>
                      <a:pt x="276" y="134"/>
                      <a:pt x="267" y="126"/>
                    </a:cubicBezTo>
                    <a:lnTo>
                      <a:pt x="267" y="126"/>
                    </a:lnTo>
                    <a:cubicBezTo>
                      <a:pt x="259" y="117"/>
                      <a:pt x="245" y="118"/>
                      <a:pt x="237" y="126"/>
                    </a:cubicBezTo>
                    <a:lnTo>
                      <a:pt x="237" y="126"/>
                    </a:lnTo>
                    <a:cubicBezTo>
                      <a:pt x="229" y="135"/>
                      <a:pt x="229" y="148"/>
                      <a:pt x="237" y="156"/>
                    </a:cubicBezTo>
                    <a:cubicBezTo>
                      <a:pt x="248" y="120"/>
                      <a:pt x="263" y="122"/>
                      <a:pt x="263" y="123"/>
                    </a:cubicBezTo>
                    <a:cubicBezTo>
                      <a:pt x="260" y="120"/>
                      <a:pt x="240" y="108"/>
                      <a:pt x="222" y="95"/>
                    </a:cubicBezTo>
                    <a:cubicBezTo>
                      <a:pt x="212" y="87"/>
                      <a:pt x="203" y="80"/>
                      <a:pt x="196" y="74"/>
                    </a:cubicBezTo>
                    <a:cubicBezTo>
                      <a:pt x="192" y="71"/>
                      <a:pt x="188" y="69"/>
                      <a:pt x="186" y="67"/>
                    </a:cubicBezTo>
                    <a:cubicBezTo>
                      <a:pt x="185" y="66"/>
                      <a:pt x="182" y="65"/>
                      <a:pt x="180" y="64"/>
                    </a:cubicBezTo>
                    <a:cubicBezTo>
                      <a:pt x="178" y="63"/>
                      <a:pt x="168" y="63"/>
                      <a:pt x="157" y="68"/>
                    </a:cubicBezTo>
                    <a:cubicBezTo>
                      <a:pt x="151" y="80"/>
                      <a:pt x="152" y="92"/>
                      <a:pt x="153" y="95"/>
                    </a:cubicBezTo>
                    <a:cubicBezTo>
                      <a:pt x="158" y="101"/>
                      <a:pt x="162" y="105"/>
                      <a:pt x="167" y="109"/>
                    </a:cubicBezTo>
                    <a:cubicBezTo>
                      <a:pt x="175" y="117"/>
                      <a:pt x="187" y="128"/>
                      <a:pt x="200" y="138"/>
                    </a:cubicBezTo>
                    <a:cubicBezTo>
                      <a:pt x="215" y="151"/>
                      <a:pt x="231" y="162"/>
                      <a:pt x="243" y="170"/>
                    </a:cubicBezTo>
                    <a:cubicBezTo>
                      <a:pt x="251" y="175"/>
                      <a:pt x="258" y="179"/>
                      <a:pt x="264" y="182"/>
                    </a:cubicBezTo>
                    <a:cubicBezTo>
                      <a:pt x="267" y="183"/>
                      <a:pt x="272" y="185"/>
                      <a:pt x="276" y="185"/>
                    </a:cubicBezTo>
                    <a:cubicBezTo>
                      <a:pt x="281" y="186"/>
                      <a:pt x="292" y="183"/>
                      <a:pt x="299" y="178"/>
                    </a:cubicBezTo>
                    <a:cubicBezTo>
                      <a:pt x="304" y="158"/>
                      <a:pt x="301" y="151"/>
                      <a:pt x="299" y="148"/>
                    </a:cubicBezTo>
                    <a:cubicBezTo>
                      <a:pt x="297" y="145"/>
                      <a:pt x="294" y="142"/>
                      <a:pt x="292" y="140"/>
                    </a:cubicBezTo>
                    <a:cubicBezTo>
                      <a:pt x="290" y="138"/>
                      <a:pt x="282" y="132"/>
                      <a:pt x="274" y="126"/>
                    </a:cubicBezTo>
                    <a:cubicBezTo>
                      <a:pt x="267" y="120"/>
                      <a:pt x="256" y="112"/>
                      <a:pt x="246" y="106"/>
                    </a:cubicBezTo>
                    <a:cubicBezTo>
                      <a:pt x="239" y="101"/>
                      <a:pt x="231" y="97"/>
                      <a:pt x="225" y="94"/>
                    </a:cubicBezTo>
                    <a:cubicBezTo>
                      <a:pt x="218" y="90"/>
                      <a:pt x="212" y="88"/>
                      <a:pt x="207" y="86"/>
                    </a:cubicBezTo>
                    <a:cubicBezTo>
                      <a:pt x="207" y="86"/>
                      <a:pt x="203" y="84"/>
                      <a:pt x="199" y="83"/>
                    </a:cubicBezTo>
                    <a:cubicBezTo>
                      <a:pt x="196" y="83"/>
                      <a:pt x="190" y="84"/>
                      <a:pt x="186" y="85"/>
                    </a:cubicBezTo>
                    <a:cubicBezTo>
                      <a:pt x="182" y="87"/>
                      <a:pt x="176" y="93"/>
                      <a:pt x="174" y="96"/>
                    </a:cubicBezTo>
                    <a:cubicBezTo>
                      <a:pt x="171" y="108"/>
                      <a:pt x="171" y="119"/>
                      <a:pt x="173" y="127"/>
                    </a:cubicBezTo>
                    <a:cubicBezTo>
                      <a:pt x="178" y="138"/>
                      <a:pt x="186" y="149"/>
                      <a:pt x="195" y="157"/>
                    </a:cubicBezTo>
                    <a:cubicBezTo>
                      <a:pt x="213" y="173"/>
                      <a:pt x="245" y="193"/>
                      <a:pt x="268" y="203"/>
                    </a:cubicBezTo>
                    <a:cubicBezTo>
                      <a:pt x="277" y="207"/>
                      <a:pt x="288" y="209"/>
                      <a:pt x="296" y="209"/>
                    </a:cubicBezTo>
                    <a:cubicBezTo>
                      <a:pt x="302" y="209"/>
                      <a:pt x="310" y="206"/>
                      <a:pt x="315" y="202"/>
                    </a:cubicBezTo>
                    <a:cubicBezTo>
                      <a:pt x="320" y="197"/>
                      <a:pt x="325" y="186"/>
                      <a:pt x="325" y="179"/>
                    </a:cubicBezTo>
                    <a:cubicBezTo>
                      <a:pt x="318" y="159"/>
                      <a:pt x="299" y="142"/>
                      <a:pt x="279" y="128"/>
                    </a:cubicBezTo>
                    <a:cubicBezTo>
                      <a:pt x="271" y="123"/>
                      <a:pt x="261" y="117"/>
                      <a:pt x="253" y="113"/>
                    </a:cubicBezTo>
                    <a:cubicBezTo>
                      <a:pt x="238" y="105"/>
                      <a:pt x="224" y="101"/>
                      <a:pt x="215" y="100"/>
                    </a:cubicBezTo>
                    <a:cubicBezTo>
                      <a:pt x="212" y="100"/>
                      <a:pt x="208" y="100"/>
                      <a:pt x="206" y="101"/>
                    </a:cubicBezTo>
                    <a:cubicBezTo>
                      <a:pt x="202" y="102"/>
                      <a:pt x="196" y="106"/>
                      <a:pt x="192" y="110"/>
                    </a:cubicBezTo>
                    <a:cubicBezTo>
                      <a:pt x="190" y="115"/>
                      <a:pt x="188" y="125"/>
                      <a:pt x="189" y="129"/>
                    </a:cubicBezTo>
                    <a:cubicBezTo>
                      <a:pt x="190" y="133"/>
                      <a:pt x="193" y="137"/>
                      <a:pt x="194" y="139"/>
                    </a:cubicBezTo>
                    <a:cubicBezTo>
                      <a:pt x="207" y="152"/>
                      <a:pt x="243" y="171"/>
                      <a:pt x="275" y="186"/>
                    </a:cubicBezTo>
                    <a:cubicBezTo>
                      <a:pt x="291" y="194"/>
                      <a:pt x="307" y="200"/>
                      <a:pt x="318" y="204"/>
                    </a:cubicBezTo>
                    <a:cubicBezTo>
                      <a:pt x="323" y="206"/>
                      <a:pt x="328" y="208"/>
                      <a:pt x="332" y="209"/>
                    </a:cubicBezTo>
                    <a:cubicBezTo>
                      <a:pt x="332" y="209"/>
                      <a:pt x="335" y="211"/>
                      <a:pt x="338" y="212"/>
                    </a:cubicBezTo>
                    <a:cubicBezTo>
                      <a:pt x="340" y="212"/>
                      <a:pt x="343" y="213"/>
                      <a:pt x="345" y="213"/>
                    </a:cubicBezTo>
                    <a:cubicBezTo>
                      <a:pt x="348" y="213"/>
                      <a:pt x="357" y="212"/>
                      <a:pt x="362" y="208"/>
                    </a:cubicBezTo>
                    <a:cubicBezTo>
                      <a:pt x="368" y="180"/>
                      <a:pt x="361" y="169"/>
                      <a:pt x="353" y="160"/>
                    </a:cubicBezTo>
                    <a:cubicBezTo>
                      <a:pt x="344" y="150"/>
                      <a:pt x="332" y="140"/>
                      <a:pt x="321" y="130"/>
                    </a:cubicBezTo>
                    <a:cubicBezTo>
                      <a:pt x="313" y="122"/>
                      <a:pt x="305" y="113"/>
                      <a:pt x="299" y="107"/>
                    </a:cubicBezTo>
                    <a:cubicBezTo>
                      <a:pt x="296" y="104"/>
                      <a:pt x="293" y="101"/>
                      <a:pt x="289" y="98"/>
                    </a:cubicBezTo>
                    <a:cubicBezTo>
                      <a:pt x="284" y="95"/>
                      <a:pt x="276" y="93"/>
                      <a:pt x="269" y="94"/>
                    </a:cubicBezTo>
                    <a:cubicBezTo>
                      <a:pt x="265" y="96"/>
                      <a:pt x="258" y="101"/>
                      <a:pt x="256" y="104"/>
                    </a:cubicBezTo>
                    <a:cubicBezTo>
                      <a:pt x="254" y="107"/>
                      <a:pt x="253" y="113"/>
                      <a:pt x="252" y="115"/>
                    </a:cubicBezTo>
                    <a:cubicBezTo>
                      <a:pt x="257" y="133"/>
                      <a:pt x="273" y="157"/>
                      <a:pt x="288" y="177"/>
                    </a:cubicBezTo>
                    <a:cubicBezTo>
                      <a:pt x="301" y="195"/>
                      <a:pt x="315" y="211"/>
                      <a:pt x="327" y="219"/>
                    </a:cubicBezTo>
                    <a:cubicBezTo>
                      <a:pt x="333" y="221"/>
                      <a:pt x="342" y="222"/>
                      <a:pt x="348" y="221"/>
                    </a:cubicBezTo>
                    <a:cubicBezTo>
                      <a:pt x="355" y="219"/>
                      <a:pt x="363" y="210"/>
                      <a:pt x="366" y="204"/>
                    </a:cubicBezTo>
                    <a:cubicBezTo>
                      <a:pt x="368" y="193"/>
                      <a:pt x="367" y="181"/>
                      <a:pt x="364" y="170"/>
                    </a:cubicBezTo>
                    <a:cubicBezTo>
                      <a:pt x="360" y="157"/>
                      <a:pt x="353" y="144"/>
                      <a:pt x="345" y="133"/>
                    </a:cubicBezTo>
                    <a:cubicBezTo>
                      <a:pt x="338" y="124"/>
                      <a:pt x="330" y="114"/>
                      <a:pt x="323" y="107"/>
                    </a:cubicBezTo>
                    <a:cubicBezTo>
                      <a:pt x="316" y="99"/>
                      <a:pt x="305" y="90"/>
                      <a:pt x="292" y="86"/>
                    </a:cubicBezTo>
                    <a:cubicBezTo>
                      <a:pt x="275" y="91"/>
                      <a:pt x="270" y="98"/>
                      <a:pt x="268" y="101"/>
                    </a:cubicBezTo>
                    <a:cubicBezTo>
                      <a:pt x="267" y="104"/>
                      <a:pt x="266" y="109"/>
                      <a:pt x="266" y="112"/>
                    </a:cubicBezTo>
                    <a:cubicBezTo>
                      <a:pt x="266" y="116"/>
                      <a:pt x="268" y="123"/>
                      <a:pt x="269" y="128"/>
                    </a:cubicBezTo>
                    <a:cubicBezTo>
                      <a:pt x="271" y="135"/>
                      <a:pt x="275" y="146"/>
                      <a:pt x="279" y="156"/>
                    </a:cubicBezTo>
                    <a:cubicBezTo>
                      <a:pt x="284" y="167"/>
                      <a:pt x="290" y="179"/>
                      <a:pt x="296" y="190"/>
                    </a:cubicBezTo>
                    <a:cubicBezTo>
                      <a:pt x="301" y="199"/>
                      <a:pt x="306" y="208"/>
                      <a:pt x="311" y="215"/>
                    </a:cubicBezTo>
                    <a:cubicBezTo>
                      <a:pt x="316" y="222"/>
                      <a:pt x="322" y="228"/>
                      <a:pt x="327" y="232"/>
                    </a:cubicBezTo>
                    <a:cubicBezTo>
                      <a:pt x="333" y="235"/>
                      <a:pt x="342" y="238"/>
                      <a:pt x="350" y="239"/>
                    </a:cubicBezTo>
                    <a:cubicBezTo>
                      <a:pt x="356" y="239"/>
                      <a:pt x="368" y="235"/>
                      <a:pt x="375" y="228"/>
                    </a:cubicBezTo>
                    <a:cubicBezTo>
                      <a:pt x="383" y="211"/>
                      <a:pt x="380" y="196"/>
                      <a:pt x="375" y="189"/>
                    </a:cubicBezTo>
                    <a:cubicBezTo>
                      <a:pt x="367" y="179"/>
                      <a:pt x="354" y="171"/>
                      <a:pt x="344" y="168"/>
                    </a:cubicBezTo>
                    <a:cubicBezTo>
                      <a:pt x="341" y="167"/>
                      <a:pt x="336" y="166"/>
                      <a:pt x="332" y="165"/>
                    </a:cubicBezTo>
                    <a:cubicBezTo>
                      <a:pt x="329" y="165"/>
                      <a:pt x="322" y="165"/>
                      <a:pt x="317" y="166"/>
                    </a:cubicBezTo>
                    <a:cubicBezTo>
                      <a:pt x="314" y="166"/>
                      <a:pt x="305" y="169"/>
                      <a:pt x="299" y="174"/>
                    </a:cubicBezTo>
                    <a:cubicBezTo>
                      <a:pt x="292" y="190"/>
                      <a:pt x="292" y="199"/>
                      <a:pt x="293" y="206"/>
                    </a:cubicBezTo>
                    <a:cubicBezTo>
                      <a:pt x="300" y="223"/>
                      <a:pt x="316" y="235"/>
                      <a:pt x="328" y="240"/>
                    </a:cubicBezTo>
                    <a:cubicBezTo>
                      <a:pt x="333" y="242"/>
                      <a:pt x="339" y="245"/>
                      <a:pt x="345" y="246"/>
                    </a:cubicBezTo>
                    <a:cubicBezTo>
                      <a:pt x="352" y="247"/>
                      <a:pt x="367" y="247"/>
                      <a:pt x="378" y="240"/>
                    </a:cubicBezTo>
                    <a:cubicBezTo>
                      <a:pt x="387" y="225"/>
                      <a:pt x="388" y="215"/>
                      <a:pt x="387" y="208"/>
                    </a:cubicBezTo>
                    <a:cubicBezTo>
                      <a:pt x="387" y="199"/>
                      <a:pt x="384" y="184"/>
                      <a:pt x="378" y="173"/>
                    </a:cubicBezTo>
                    <a:cubicBezTo>
                      <a:pt x="368" y="159"/>
                      <a:pt x="355" y="150"/>
                      <a:pt x="343" y="145"/>
                    </a:cubicBezTo>
                    <a:cubicBezTo>
                      <a:pt x="337" y="142"/>
                      <a:pt x="328" y="138"/>
                      <a:pt x="321" y="136"/>
                    </a:cubicBezTo>
                    <a:cubicBezTo>
                      <a:pt x="316" y="135"/>
                      <a:pt x="310" y="134"/>
                      <a:pt x="305" y="134"/>
                    </a:cubicBezTo>
                    <a:cubicBezTo>
                      <a:pt x="300" y="134"/>
                      <a:pt x="291" y="137"/>
                      <a:pt x="285" y="141"/>
                    </a:cubicBezTo>
                    <a:cubicBezTo>
                      <a:pt x="277" y="156"/>
                      <a:pt x="277" y="166"/>
                      <a:pt x="278" y="171"/>
                    </a:cubicBezTo>
                    <a:cubicBezTo>
                      <a:pt x="281" y="183"/>
                      <a:pt x="291" y="196"/>
                      <a:pt x="300" y="204"/>
                    </a:cubicBezTo>
                    <a:cubicBezTo>
                      <a:pt x="310" y="211"/>
                      <a:pt x="323" y="217"/>
                      <a:pt x="335" y="220"/>
                    </a:cubicBezTo>
                    <a:cubicBezTo>
                      <a:pt x="343" y="222"/>
                      <a:pt x="355" y="223"/>
                      <a:pt x="365" y="221"/>
                    </a:cubicBezTo>
                    <a:cubicBezTo>
                      <a:pt x="376" y="215"/>
                      <a:pt x="384" y="205"/>
                      <a:pt x="387" y="198"/>
                    </a:cubicBezTo>
                    <a:cubicBezTo>
                      <a:pt x="389" y="192"/>
                      <a:pt x="391" y="183"/>
                      <a:pt x="392" y="175"/>
                    </a:cubicBezTo>
                    <a:cubicBezTo>
                      <a:pt x="392" y="162"/>
                      <a:pt x="389" y="147"/>
                      <a:pt x="384" y="137"/>
                    </a:cubicBezTo>
                    <a:cubicBezTo>
                      <a:pt x="380" y="130"/>
                      <a:pt x="375" y="124"/>
                      <a:pt x="371" y="121"/>
                    </a:cubicBezTo>
                    <a:cubicBezTo>
                      <a:pt x="372" y="121"/>
                      <a:pt x="369" y="118"/>
                      <a:pt x="367" y="116"/>
                    </a:cubicBezTo>
                    <a:cubicBezTo>
                      <a:pt x="365" y="115"/>
                      <a:pt x="362" y="113"/>
                      <a:pt x="359" y="112"/>
                    </a:cubicBezTo>
                    <a:cubicBezTo>
                      <a:pt x="357" y="112"/>
                      <a:pt x="349" y="111"/>
                      <a:pt x="344" y="112"/>
                    </a:cubicBezTo>
                    <a:cubicBezTo>
                      <a:pt x="329" y="131"/>
                      <a:pt x="329" y="137"/>
                      <a:pt x="329" y="142"/>
                    </a:cubicBezTo>
                    <a:cubicBezTo>
                      <a:pt x="327" y="149"/>
                      <a:pt x="327" y="165"/>
                      <a:pt x="329" y="178"/>
                    </a:cubicBezTo>
                    <a:cubicBezTo>
                      <a:pt x="330" y="187"/>
                      <a:pt x="335" y="199"/>
                      <a:pt x="340" y="207"/>
                    </a:cubicBezTo>
                    <a:cubicBezTo>
                      <a:pt x="342" y="209"/>
                      <a:pt x="346" y="213"/>
                      <a:pt x="350" y="216"/>
                    </a:cubicBezTo>
                    <a:cubicBezTo>
                      <a:pt x="354" y="218"/>
                      <a:pt x="362" y="221"/>
                      <a:pt x="369" y="221"/>
                    </a:cubicBezTo>
                    <a:cubicBezTo>
                      <a:pt x="382" y="216"/>
                      <a:pt x="388" y="209"/>
                      <a:pt x="390" y="206"/>
                    </a:cubicBezTo>
                    <a:cubicBezTo>
                      <a:pt x="392" y="202"/>
                      <a:pt x="393" y="197"/>
                      <a:pt x="394" y="193"/>
                    </a:cubicBezTo>
                    <a:cubicBezTo>
                      <a:pt x="395" y="180"/>
                      <a:pt x="393" y="164"/>
                      <a:pt x="391" y="154"/>
                    </a:cubicBezTo>
                    <a:cubicBezTo>
                      <a:pt x="390" y="149"/>
                      <a:pt x="389" y="146"/>
                      <a:pt x="388" y="143"/>
                    </a:cubicBezTo>
                    <a:cubicBezTo>
                      <a:pt x="387" y="142"/>
                      <a:pt x="386" y="139"/>
                      <a:pt x="384" y="137"/>
                    </a:cubicBezTo>
                    <a:lnTo>
                      <a:pt x="384" y="137"/>
                    </a:lnTo>
                    <a:cubicBezTo>
                      <a:pt x="376" y="128"/>
                      <a:pt x="363" y="126"/>
                      <a:pt x="354" y="134"/>
                    </a:cubicBezTo>
                    <a:lnTo>
                      <a:pt x="354" y="134"/>
                    </a:lnTo>
                    <a:cubicBezTo>
                      <a:pt x="344" y="142"/>
                      <a:pt x="343" y="155"/>
                      <a:pt x="351" y="164"/>
                    </a:cubicBezTo>
                    <a:lnTo>
                      <a:pt x="351" y="164"/>
                    </a:lnTo>
                    <a:cubicBezTo>
                      <a:pt x="359" y="173"/>
                      <a:pt x="372" y="174"/>
                      <a:pt x="381" y="167"/>
                    </a:cubicBezTo>
                    <a:lnTo>
                      <a:pt x="381" y="167"/>
                    </a:lnTo>
                    <a:cubicBezTo>
                      <a:pt x="390" y="159"/>
                      <a:pt x="391" y="146"/>
                      <a:pt x="384" y="137"/>
                    </a:cubicBezTo>
                    <a:cubicBezTo>
                      <a:pt x="381" y="134"/>
                      <a:pt x="356" y="132"/>
                      <a:pt x="347" y="143"/>
                    </a:cubicBezTo>
                    <a:lnTo>
                      <a:pt x="347" y="143"/>
                    </a:lnTo>
                    <a:cubicBezTo>
                      <a:pt x="343" y="154"/>
                      <a:pt x="349" y="166"/>
                      <a:pt x="360" y="170"/>
                    </a:cubicBezTo>
                    <a:lnTo>
                      <a:pt x="360" y="170"/>
                    </a:lnTo>
                    <a:cubicBezTo>
                      <a:pt x="371" y="175"/>
                      <a:pt x="383" y="169"/>
                      <a:pt x="387" y="158"/>
                    </a:cubicBezTo>
                    <a:lnTo>
                      <a:pt x="387" y="158"/>
                    </a:lnTo>
                    <a:cubicBezTo>
                      <a:pt x="391" y="147"/>
                      <a:pt x="386" y="134"/>
                      <a:pt x="375" y="130"/>
                    </a:cubicBezTo>
                    <a:lnTo>
                      <a:pt x="375" y="130"/>
                    </a:lnTo>
                    <a:cubicBezTo>
                      <a:pt x="364" y="126"/>
                      <a:pt x="351" y="132"/>
                      <a:pt x="347" y="143"/>
                    </a:cubicBezTo>
                    <a:cubicBezTo>
                      <a:pt x="346" y="148"/>
                      <a:pt x="346" y="153"/>
                      <a:pt x="346" y="154"/>
                    </a:cubicBezTo>
                    <a:lnTo>
                      <a:pt x="346" y="154"/>
                    </a:lnTo>
                    <a:cubicBezTo>
                      <a:pt x="348" y="166"/>
                      <a:pt x="359" y="174"/>
                      <a:pt x="371" y="172"/>
                    </a:cubicBezTo>
                    <a:lnTo>
                      <a:pt x="371" y="172"/>
                    </a:lnTo>
                    <a:cubicBezTo>
                      <a:pt x="382" y="170"/>
                      <a:pt x="390" y="159"/>
                      <a:pt x="388" y="147"/>
                    </a:cubicBezTo>
                    <a:lnTo>
                      <a:pt x="388" y="147"/>
                    </a:lnTo>
                    <a:cubicBezTo>
                      <a:pt x="387" y="136"/>
                      <a:pt x="376" y="128"/>
                      <a:pt x="364" y="130"/>
                    </a:cubicBezTo>
                    <a:lnTo>
                      <a:pt x="364" y="130"/>
                    </a:lnTo>
                    <a:cubicBezTo>
                      <a:pt x="352" y="131"/>
                      <a:pt x="344" y="142"/>
                      <a:pt x="346" y="154"/>
                    </a:cubicBezTo>
                    <a:cubicBezTo>
                      <a:pt x="347" y="159"/>
                      <a:pt x="351" y="172"/>
                      <a:pt x="359" y="181"/>
                    </a:cubicBezTo>
                    <a:lnTo>
                      <a:pt x="359" y="181"/>
                    </a:lnTo>
                    <a:cubicBezTo>
                      <a:pt x="368" y="188"/>
                      <a:pt x="382" y="187"/>
                      <a:pt x="389" y="178"/>
                    </a:cubicBezTo>
                    <a:lnTo>
                      <a:pt x="389" y="178"/>
                    </a:lnTo>
                    <a:cubicBezTo>
                      <a:pt x="397" y="169"/>
                      <a:pt x="396" y="156"/>
                      <a:pt x="387" y="148"/>
                    </a:cubicBezTo>
                    <a:cubicBezTo>
                      <a:pt x="389" y="152"/>
                      <a:pt x="389" y="149"/>
                      <a:pt x="388" y="147"/>
                    </a:cubicBezTo>
                    <a:cubicBezTo>
                      <a:pt x="388" y="148"/>
                      <a:pt x="389" y="152"/>
                      <a:pt x="387" y="158"/>
                    </a:cubicBezTo>
                    <a:cubicBezTo>
                      <a:pt x="379" y="168"/>
                      <a:pt x="354" y="167"/>
                      <a:pt x="351" y="164"/>
                    </a:cubicBezTo>
                    <a:cubicBezTo>
                      <a:pt x="349" y="162"/>
                      <a:pt x="348" y="160"/>
                      <a:pt x="348" y="160"/>
                    </a:cubicBezTo>
                    <a:cubicBezTo>
                      <a:pt x="348" y="161"/>
                      <a:pt x="349" y="161"/>
                      <a:pt x="349" y="164"/>
                    </a:cubicBezTo>
                    <a:cubicBezTo>
                      <a:pt x="351" y="170"/>
                      <a:pt x="352" y="181"/>
                      <a:pt x="351" y="188"/>
                    </a:cubicBezTo>
                    <a:cubicBezTo>
                      <a:pt x="351" y="188"/>
                      <a:pt x="351" y="187"/>
                      <a:pt x="351" y="187"/>
                    </a:cubicBezTo>
                    <a:cubicBezTo>
                      <a:pt x="352" y="187"/>
                      <a:pt x="355" y="183"/>
                      <a:pt x="358" y="181"/>
                    </a:cubicBezTo>
                    <a:cubicBezTo>
                      <a:pt x="369" y="179"/>
                      <a:pt x="374" y="180"/>
                      <a:pt x="374" y="180"/>
                    </a:cubicBezTo>
                    <a:cubicBezTo>
                      <a:pt x="374" y="180"/>
                      <a:pt x="375" y="181"/>
                      <a:pt x="374" y="180"/>
                    </a:cubicBezTo>
                    <a:cubicBezTo>
                      <a:pt x="372" y="178"/>
                      <a:pt x="372" y="178"/>
                      <a:pt x="371" y="172"/>
                    </a:cubicBezTo>
                    <a:cubicBezTo>
                      <a:pt x="370" y="163"/>
                      <a:pt x="370" y="152"/>
                      <a:pt x="371" y="145"/>
                    </a:cubicBezTo>
                    <a:cubicBezTo>
                      <a:pt x="372" y="138"/>
                      <a:pt x="371" y="138"/>
                      <a:pt x="371" y="140"/>
                    </a:cubicBezTo>
                    <a:cubicBezTo>
                      <a:pt x="354" y="154"/>
                      <a:pt x="347" y="153"/>
                      <a:pt x="345" y="153"/>
                    </a:cubicBezTo>
                    <a:cubicBezTo>
                      <a:pt x="344" y="152"/>
                      <a:pt x="342" y="151"/>
                      <a:pt x="341" y="151"/>
                    </a:cubicBezTo>
                    <a:cubicBezTo>
                      <a:pt x="341" y="151"/>
                      <a:pt x="341" y="150"/>
                      <a:pt x="342" y="151"/>
                    </a:cubicBezTo>
                    <a:cubicBezTo>
                      <a:pt x="345" y="154"/>
                      <a:pt x="345" y="155"/>
                      <a:pt x="346" y="157"/>
                    </a:cubicBezTo>
                    <a:cubicBezTo>
                      <a:pt x="348" y="160"/>
                      <a:pt x="349" y="166"/>
                      <a:pt x="349" y="174"/>
                    </a:cubicBezTo>
                    <a:cubicBezTo>
                      <a:pt x="349" y="178"/>
                      <a:pt x="348" y="180"/>
                      <a:pt x="347" y="182"/>
                    </a:cubicBezTo>
                    <a:cubicBezTo>
                      <a:pt x="347" y="184"/>
                      <a:pt x="349" y="182"/>
                      <a:pt x="349" y="181"/>
                    </a:cubicBezTo>
                    <a:cubicBezTo>
                      <a:pt x="352" y="181"/>
                      <a:pt x="351" y="180"/>
                      <a:pt x="346" y="179"/>
                    </a:cubicBezTo>
                    <a:cubicBezTo>
                      <a:pt x="338" y="177"/>
                      <a:pt x="332" y="174"/>
                      <a:pt x="326" y="170"/>
                    </a:cubicBezTo>
                    <a:cubicBezTo>
                      <a:pt x="321" y="165"/>
                      <a:pt x="319" y="165"/>
                      <a:pt x="320" y="164"/>
                    </a:cubicBezTo>
                    <a:cubicBezTo>
                      <a:pt x="319" y="161"/>
                      <a:pt x="319" y="164"/>
                      <a:pt x="319" y="167"/>
                    </a:cubicBezTo>
                    <a:cubicBezTo>
                      <a:pt x="311" y="175"/>
                      <a:pt x="306" y="177"/>
                      <a:pt x="307" y="177"/>
                    </a:cubicBezTo>
                    <a:cubicBezTo>
                      <a:pt x="307" y="177"/>
                      <a:pt x="308" y="177"/>
                      <a:pt x="310" y="178"/>
                    </a:cubicBezTo>
                    <a:cubicBezTo>
                      <a:pt x="314" y="179"/>
                      <a:pt x="319" y="181"/>
                      <a:pt x="325" y="184"/>
                    </a:cubicBezTo>
                    <a:cubicBezTo>
                      <a:pt x="334" y="188"/>
                      <a:pt x="339" y="191"/>
                      <a:pt x="342" y="196"/>
                    </a:cubicBezTo>
                    <a:cubicBezTo>
                      <a:pt x="344" y="199"/>
                      <a:pt x="345" y="203"/>
                      <a:pt x="344" y="209"/>
                    </a:cubicBezTo>
                    <a:cubicBezTo>
                      <a:pt x="345" y="215"/>
                      <a:pt x="345" y="215"/>
                      <a:pt x="345" y="213"/>
                    </a:cubicBezTo>
                    <a:cubicBezTo>
                      <a:pt x="355" y="206"/>
                      <a:pt x="358" y="205"/>
                      <a:pt x="354" y="204"/>
                    </a:cubicBezTo>
                    <a:cubicBezTo>
                      <a:pt x="351" y="203"/>
                      <a:pt x="349" y="203"/>
                      <a:pt x="346" y="201"/>
                    </a:cubicBezTo>
                    <a:cubicBezTo>
                      <a:pt x="337" y="198"/>
                      <a:pt x="333" y="196"/>
                      <a:pt x="334" y="194"/>
                    </a:cubicBezTo>
                    <a:cubicBezTo>
                      <a:pt x="334" y="194"/>
                      <a:pt x="334" y="195"/>
                      <a:pt x="334" y="196"/>
                    </a:cubicBezTo>
                    <a:cubicBezTo>
                      <a:pt x="326" y="206"/>
                      <a:pt x="323" y="208"/>
                      <a:pt x="324" y="208"/>
                    </a:cubicBezTo>
                    <a:cubicBezTo>
                      <a:pt x="326" y="207"/>
                      <a:pt x="325" y="207"/>
                      <a:pt x="327" y="208"/>
                    </a:cubicBezTo>
                    <a:cubicBezTo>
                      <a:pt x="330" y="208"/>
                      <a:pt x="330" y="208"/>
                      <a:pt x="331" y="209"/>
                    </a:cubicBezTo>
                    <a:cubicBezTo>
                      <a:pt x="337" y="210"/>
                      <a:pt x="339" y="211"/>
                      <a:pt x="339" y="213"/>
                    </a:cubicBezTo>
                    <a:cubicBezTo>
                      <a:pt x="340" y="214"/>
                      <a:pt x="340" y="209"/>
                      <a:pt x="340" y="205"/>
                    </a:cubicBezTo>
                    <a:cubicBezTo>
                      <a:pt x="347" y="198"/>
                      <a:pt x="350" y="196"/>
                      <a:pt x="349" y="196"/>
                    </a:cubicBezTo>
                    <a:cubicBezTo>
                      <a:pt x="349" y="196"/>
                      <a:pt x="352" y="197"/>
                      <a:pt x="351" y="196"/>
                    </a:cubicBezTo>
                    <a:cubicBezTo>
                      <a:pt x="349" y="195"/>
                      <a:pt x="349" y="194"/>
                      <a:pt x="346" y="190"/>
                    </a:cubicBezTo>
                    <a:cubicBezTo>
                      <a:pt x="342" y="185"/>
                      <a:pt x="339" y="178"/>
                      <a:pt x="334" y="170"/>
                    </a:cubicBezTo>
                    <a:cubicBezTo>
                      <a:pt x="328" y="160"/>
                      <a:pt x="323" y="148"/>
                      <a:pt x="319" y="138"/>
                    </a:cubicBezTo>
                    <a:cubicBezTo>
                      <a:pt x="314" y="129"/>
                      <a:pt x="312" y="122"/>
                      <a:pt x="310" y="117"/>
                    </a:cubicBezTo>
                    <a:cubicBezTo>
                      <a:pt x="309" y="113"/>
                      <a:pt x="309" y="112"/>
                      <a:pt x="309" y="112"/>
                    </a:cubicBezTo>
                    <a:cubicBezTo>
                      <a:pt x="309" y="112"/>
                      <a:pt x="309" y="115"/>
                      <a:pt x="308" y="116"/>
                    </a:cubicBezTo>
                    <a:cubicBezTo>
                      <a:pt x="307" y="118"/>
                      <a:pt x="303" y="124"/>
                      <a:pt x="299" y="126"/>
                    </a:cubicBezTo>
                    <a:cubicBezTo>
                      <a:pt x="281" y="125"/>
                      <a:pt x="285" y="129"/>
                      <a:pt x="292" y="137"/>
                    </a:cubicBezTo>
                    <a:cubicBezTo>
                      <a:pt x="299" y="144"/>
                      <a:pt x="305" y="151"/>
                      <a:pt x="310" y="158"/>
                    </a:cubicBezTo>
                    <a:cubicBezTo>
                      <a:pt x="317" y="167"/>
                      <a:pt x="321" y="175"/>
                      <a:pt x="323" y="183"/>
                    </a:cubicBezTo>
                    <a:cubicBezTo>
                      <a:pt x="325" y="189"/>
                      <a:pt x="326" y="192"/>
                      <a:pt x="325" y="192"/>
                    </a:cubicBezTo>
                    <a:cubicBezTo>
                      <a:pt x="327" y="188"/>
                      <a:pt x="334" y="182"/>
                      <a:pt x="337" y="180"/>
                    </a:cubicBezTo>
                    <a:cubicBezTo>
                      <a:pt x="341" y="180"/>
                      <a:pt x="346" y="180"/>
                      <a:pt x="346" y="180"/>
                    </a:cubicBezTo>
                    <a:cubicBezTo>
                      <a:pt x="344" y="180"/>
                      <a:pt x="335" y="168"/>
                      <a:pt x="322" y="151"/>
                    </a:cubicBezTo>
                    <a:cubicBezTo>
                      <a:pt x="308" y="132"/>
                      <a:pt x="294" y="111"/>
                      <a:pt x="295" y="112"/>
                    </a:cubicBezTo>
                    <a:cubicBezTo>
                      <a:pt x="295" y="119"/>
                      <a:pt x="294" y="124"/>
                      <a:pt x="292" y="127"/>
                    </a:cubicBezTo>
                    <a:cubicBezTo>
                      <a:pt x="290" y="130"/>
                      <a:pt x="284" y="134"/>
                      <a:pt x="280" y="136"/>
                    </a:cubicBezTo>
                    <a:cubicBezTo>
                      <a:pt x="275" y="136"/>
                      <a:pt x="268" y="135"/>
                      <a:pt x="267" y="134"/>
                    </a:cubicBezTo>
                    <a:cubicBezTo>
                      <a:pt x="264" y="132"/>
                      <a:pt x="265" y="134"/>
                      <a:pt x="268" y="137"/>
                    </a:cubicBezTo>
                    <a:cubicBezTo>
                      <a:pt x="274" y="143"/>
                      <a:pt x="282" y="152"/>
                      <a:pt x="292" y="161"/>
                    </a:cubicBezTo>
                    <a:cubicBezTo>
                      <a:pt x="303" y="172"/>
                      <a:pt x="314" y="181"/>
                      <a:pt x="322" y="189"/>
                    </a:cubicBezTo>
                    <a:cubicBezTo>
                      <a:pt x="327" y="195"/>
                      <a:pt x="329" y="198"/>
                      <a:pt x="327" y="191"/>
                    </a:cubicBezTo>
                    <a:cubicBezTo>
                      <a:pt x="340" y="172"/>
                      <a:pt x="347" y="171"/>
                      <a:pt x="349" y="171"/>
                    </a:cubicBezTo>
                    <a:cubicBezTo>
                      <a:pt x="350" y="171"/>
                      <a:pt x="352" y="171"/>
                      <a:pt x="351" y="171"/>
                    </a:cubicBezTo>
                    <a:cubicBezTo>
                      <a:pt x="351" y="171"/>
                      <a:pt x="349" y="170"/>
                      <a:pt x="347" y="169"/>
                    </a:cubicBezTo>
                    <a:cubicBezTo>
                      <a:pt x="341" y="167"/>
                      <a:pt x="338" y="166"/>
                      <a:pt x="334" y="164"/>
                    </a:cubicBezTo>
                    <a:cubicBezTo>
                      <a:pt x="323" y="160"/>
                      <a:pt x="309" y="154"/>
                      <a:pt x="292" y="147"/>
                    </a:cubicBezTo>
                    <a:cubicBezTo>
                      <a:pt x="262" y="133"/>
                      <a:pt x="231" y="116"/>
                      <a:pt x="226" y="110"/>
                    </a:cubicBezTo>
                    <a:cubicBezTo>
                      <a:pt x="228" y="112"/>
                      <a:pt x="230" y="115"/>
                      <a:pt x="231" y="118"/>
                    </a:cubicBezTo>
                    <a:cubicBezTo>
                      <a:pt x="231" y="121"/>
                      <a:pt x="230" y="130"/>
                      <a:pt x="228" y="134"/>
                    </a:cubicBezTo>
                    <a:cubicBezTo>
                      <a:pt x="225" y="137"/>
                      <a:pt x="219" y="141"/>
                      <a:pt x="217" y="142"/>
                    </a:cubicBezTo>
                    <a:cubicBezTo>
                      <a:pt x="216" y="142"/>
                      <a:pt x="213" y="142"/>
                      <a:pt x="213" y="142"/>
                    </a:cubicBezTo>
                    <a:cubicBezTo>
                      <a:pt x="214" y="142"/>
                      <a:pt x="221" y="145"/>
                      <a:pt x="233" y="151"/>
                    </a:cubicBezTo>
                    <a:cubicBezTo>
                      <a:pt x="240" y="154"/>
                      <a:pt x="248" y="159"/>
                      <a:pt x="255" y="164"/>
                    </a:cubicBezTo>
                    <a:cubicBezTo>
                      <a:pt x="273" y="176"/>
                      <a:pt x="284" y="186"/>
                      <a:pt x="282" y="186"/>
                    </a:cubicBezTo>
                    <a:cubicBezTo>
                      <a:pt x="282" y="180"/>
                      <a:pt x="285" y="172"/>
                      <a:pt x="288" y="170"/>
                    </a:cubicBezTo>
                    <a:cubicBezTo>
                      <a:pt x="290" y="168"/>
                      <a:pt x="294" y="167"/>
                      <a:pt x="294" y="167"/>
                    </a:cubicBezTo>
                    <a:cubicBezTo>
                      <a:pt x="294" y="167"/>
                      <a:pt x="291" y="166"/>
                      <a:pt x="284" y="163"/>
                    </a:cubicBezTo>
                    <a:cubicBezTo>
                      <a:pt x="265" y="155"/>
                      <a:pt x="239" y="138"/>
                      <a:pt x="224" y="125"/>
                    </a:cubicBezTo>
                    <a:cubicBezTo>
                      <a:pt x="217" y="119"/>
                      <a:pt x="215" y="117"/>
                      <a:pt x="214" y="113"/>
                    </a:cubicBezTo>
                    <a:cubicBezTo>
                      <a:pt x="214" y="111"/>
                      <a:pt x="213" y="111"/>
                      <a:pt x="214" y="112"/>
                    </a:cubicBezTo>
                    <a:cubicBezTo>
                      <a:pt x="211" y="118"/>
                      <a:pt x="205" y="123"/>
                      <a:pt x="202" y="125"/>
                    </a:cubicBezTo>
                    <a:cubicBezTo>
                      <a:pt x="199" y="126"/>
                      <a:pt x="194" y="126"/>
                      <a:pt x="193" y="126"/>
                    </a:cubicBezTo>
                    <a:cubicBezTo>
                      <a:pt x="191" y="125"/>
                      <a:pt x="190" y="125"/>
                      <a:pt x="192" y="126"/>
                    </a:cubicBezTo>
                    <a:cubicBezTo>
                      <a:pt x="197" y="128"/>
                      <a:pt x="200" y="129"/>
                      <a:pt x="205" y="132"/>
                    </a:cubicBezTo>
                    <a:cubicBezTo>
                      <a:pt x="210" y="134"/>
                      <a:pt x="217" y="138"/>
                      <a:pt x="223" y="142"/>
                    </a:cubicBezTo>
                    <a:cubicBezTo>
                      <a:pt x="232" y="148"/>
                      <a:pt x="241" y="154"/>
                      <a:pt x="248" y="160"/>
                    </a:cubicBezTo>
                    <a:cubicBezTo>
                      <a:pt x="257" y="166"/>
                      <a:pt x="261" y="169"/>
                      <a:pt x="262" y="171"/>
                    </a:cubicBezTo>
                    <a:cubicBezTo>
                      <a:pt x="266" y="175"/>
                      <a:pt x="265" y="174"/>
                      <a:pt x="265" y="174"/>
                    </a:cubicBezTo>
                    <a:cubicBezTo>
                      <a:pt x="265" y="173"/>
                      <a:pt x="262" y="167"/>
                      <a:pt x="262" y="162"/>
                    </a:cubicBezTo>
                    <a:cubicBezTo>
                      <a:pt x="273" y="145"/>
                      <a:pt x="281" y="143"/>
                      <a:pt x="282" y="143"/>
                    </a:cubicBezTo>
                    <a:cubicBezTo>
                      <a:pt x="282" y="143"/>
                      <a:pt x="282" y="143"/>
                      <a:pt x="281" y="142"/>
                    </a:cubicBezTo>
                    <a:cubicBezTo>
                      <a:pt x="277" y="141"/>
                      <a:pt x="273" y="139"/>
                      <a:pt x="267" y="135"/>
                    </a:cubicBezTo>
                    <a:cubicBezTo>
                      <a:pt x="256" y="127"/>
                      <a:pt x="242" y="117"/>
                      <a:pt x="228" y="105"/>
                    </a:cubicBezTo>
                    <a:cubicBezTo>
                      <a:pt x="215" y="95"/>
                      <a:pt x="203" y="85"/>
                      <a:pt x="196" y="78"/>
                    </a:cubicBezTo>
                    <a:cubicBezTo>
                      <a:pt x="192" y="74"/>
                      <a:pt x="189" y="71"/>
                      <a:pt x="188" y="70"/>
                    </a:cubicBezTo>
                    <a:cubicBezTo>
                      <a:pt x="192" y="76"/>
                      <a:pt x="193" y="87"/>
                      <a:pt x="187" y="99"/>
                    </a:cubicBezTo>
                    <a:cubicBezTo>
                      <a:pt x="176" y="105"/>
                      <a:pt x="166" y="104"/>
                      <a:pt x="164" y="104"/>
                    </a:cubicBezTo>
                    <a:cubicBezTo>
                      <a:pt x="163" y="103"/>
                      <a:pt x="162" y="102"/>
                      <a:pt x="162" y="103"/>
                    </a:cubicBezTo>
                    <a:cubicBezTo>
                      <a:pt x="164" y="104"/>
                      <a:pt x="166" y="105"/>
                      <a:pt x="169" y="108"/>
                    </a:cubicBezTo>
                    <a:cubicBezTo>
                      <a:pt x="176" y="113"/>
                      <a:pt x="186" y="121"/>
                      <a:pt x="197" y="129"/>
                    </a:cubicBezTo>
                    <a:cubicBezTo>
                      <a:pt x="216" y="143"/>
                      <a:pt x="236" y="156"/>
                      <a:pt x="240" y="159"/>
                    </a:cubicBezTo>
                    <a:cubicBezTo>
                      <a:pt x="242" y="160"/>
                      <a:pt x="256" y="162"/>
                      <a:pt x="267" y="126"/>
                    </a:cubicBezTo>
                    <a:cubicBezTo>
                      <a:pt x="265" y="124"/>
                      <a:pt x="264" y="123"/>
                      <a:pt x="264" y="123"/>
                    </a:cubicBezTo>
                    <a:cubicBezTo>
                      <a:pt x="263" y="123"/>
                      <a:pt x="262" y="122"/>
                      <a:pt x="261" y="121"/>
                    </a:cubicBezTo>
                    <a:cubicBezTo>
                      <a:pt x="259" y="120"/>
                      <a:pt x="256" y="118"/>
                      <a:pt x="252" y="116"/>
                    </a:cubicBezTo>
                    <a:cubicBezTo>
                      <a:pt x="248" y="114"/>
                      <a:pt x="243" y="111"/>
                      <a:pt x="237" y="109"/>
                    </a:cubicBezTo>
                    <a:cubicBezTo>
                      <a:pt x="223" y="104"/>
                      <a:pt x="208" y="99"/>
                      <a:pt x="191" y="94"/>
                    </a:cubicBezTo>
                    <a:cubicBezTo>
                      <a:pt x="174" y="89"/>
                      <a:pt x="154" y="82"/>
                      <a:pt x="136" y="75"/>
                    </a:cubicBezTo>
                    <a:cubicBezTo>
                      <a:pt x="109" y="65"/>
                      <a:pt x="87" y="55"/>
                      <a:pt x="78" y="50"/>
                    </a:cubicBezTo>
                    <a:cubicBezTo>
                      <a:pt x="72" y="47"/>
                      <a:pt x="71" y="47"/>
                      <a:pt x="72" y="47"/>
                    </a:cubicBezTo>
                    <a:cubicBezTo>
                      <a:pt x="75" y="51"/>
                      <a:pt x="79" y="57"/>
                      <a:pt x="80" y="64"/>
                    </a:cubicBezTo>
                    <a:cubicBezTo>
                      <a:pt x="80" y="68"/>
                      <a:pt x="77" y="75"/>
                      <a:pt x="75" y="78"/>
                    </a:cubicBezTo>
                    <a:cubicBezTo>
                      <a:pt x="72" y="80"/>
                      <a:pt x="68" y="82"/>
                      <a:pt x="67" y="83"/>
                    </a:cubicBezTo>
                    <a:cubicBezTo>
                      <a:pt x="63" y="84"/>
                      <a:pt x="59" y="85"/>
                      <a:pt x="59" y="85"/>
                    </a:cubicBezTo>
                    <a:cubicBezTo>
                      <a:pt x="62" y="84"/>
                      <a:pt x="65" y="85"/>
                      <a:pt x="71" y="86"/>
                    </a:cubicBezTo>
                    <a:cubicBezTo>
                      <a:pt x="76" y="88"/>
                      <a:pt x="84" y="91"/>
                      <a:pt x="94" y="96"/>
                    </a:cubicBezTo>
                    <a:cubicBezTo>
                      <a:pt x="113" y="105"/>
                      <a:pt x="137" y="118"/>
                      <a:pt x="156" y="127"/>
                    </a:cubicBezTo>
                    <a:cubicBezTo>
                      <a:pt x="169" y="132"/>
                      <a:pt x="178" y="136"/>
                      <a:pt x="183" y="138"/>
                    </a:cubicBezTo>
                    <a:cubicBezTo>
                      <a:pt x="187" y="140"/>
                      <a:pt x="188" y="140"/>
                      <a:pt x="189" y="141"/>
                    </a:cubicBezTo>
                    <a:cubicBezTo>
                      <a:pt x="190" y="141"/>
                      <a:pt x="189" y="141"/>
                      <a:pt x="189" y="141"/>
                    </a:cubicBezTo>
                    <a:cubicBezTo>
                      <a:pt x="189" y="140"/>
                      <a:pt x="187" y="139"/>
                      <a:pt x="186" y="138"/>
                    </a:cubicBezTo>
                    <a:cubicBezTo>
                      <a:pt x="185" y="137"/>
                      <a:pt x="181" y="130"/>
                      <a:pt x="180" y="122"/>
                    </a:cubicBezTo>
                    <a:cubicBezTo>
                      <a:pt x="206" y="102"/>
                      <a:pt x="205" y="102"/>
                      <a:pt x="204" y="102"/>
                    </a:cubicBezTo>
                    <a:cubicBezTo>
                      <a:pt x="200" y="101"/>
                      <a:pt x="196" y="100"/>
                      <a:pt x="188" y="98"/>
                    </a:cubicBezTo>
                    <a:cubicBezTo>
                      <a:pt x="182" y="97"/>
                      <a:pt x="177" y="96"/>
                      <a:pt x="170" y="94"/>
                    </a:cubicBezTo>
                    <a:cubicBezTo>
                      <a:pt x="153" y="90"/>
                      <a:pt x="132" y="82"/>
                      <a:pt x="117" y="75"/>
                    </a:cubicBezTo>
                    <a:cubicBezTo>
                      <a:pt x="112" y="72"/>
                      <a:pt x="107" y="69"/>
                      <a:pt x="103" y="66"/>
                    </a:cubicBezTo>
                    <a:cubicBezTo>
                      <a:pt x="102" y="65"/>
                      <a:pt x="103" y="66"/>
                      <a:pt x="104" y="68"/>
                    </a:cubicBezTo>
                    <a:cubicBezTo>
                      <a:pt x="105" y="70"/>
                      <a:pt x="108" y="77"/>
                      <a:pt x="108" y="83"/>
                    </a:cubicBezTo>
                    <a:cubicBezTo>
                      <a:pt x="106" y="90"/>
                      <a:pt x="99" y="98"/>
                      <a:pt x="96" y="99"/>
                    </a:cubicBezTo>
                    <a:cubicBezTo>
                      <a:pt x="92" y="100"/>
                      <a:pt x="90" y="101"/>
                      <a:pt x="92" y="101"/>
                    </a:cubicBezTo>
                    <a:cubicBezTo>
                      <a:pt x="96" y="101"/>
                      <a:pt x="96" y="101"/>
                      <a:pt x="98" y="101"/>
                    </a:cubicBezTo>
                    <a:cubicBezTo>
                      <a:pt x="102" y="102"/>
                      <a:pt x="107" y="102"/>
                      <a:pt x="113" y="105"/>
                    </a:cubicBezTo>
                    <a:cubicBezTo>
                      <a:pt x="118" y="107"/>
                      <a:pt x="125" y="110"/>
                      <a:pt x="132" y="114"/>
                    </a:cubicBezTo>
                    <a:cubicBezTo>
                      <a:pt x="141" y="118"/>
                      <a:pt x="151" y="124"/>
                      <a:pt x="160" y="128"/>
                    </a:cubicBezTo>
                    <a:cubicBezTo>
                      <a:pt x="166" y="131"/>
                      <a:pt x="172" y="134"/>
                      <a:pt x="176" y="136"/>
                    </a:cubicBezTo>
                    <a:cubicBezTo>
                      <a:pt x="182" y="139"/>
                      <a:pt x="186" y="141"/>
                      <a:pt x="189" y="144"/>
                    </a:cubicBezTo>
                    <a:cubicBezTo>
                      <a:pt x="192" y="145"/>
                      <a:pt x="193" y="146"/>
                      <a:pt x="194" y="147"/>
                    </a:cubicBezTo>
                    <a:cubicBezTo>
                      <a:pt x="195" y="148"/>
                      <a:pt x="193" y="144"/>
                      <a:pt x="191" y="139"/>
                    </a:cubicBezTo>
                    <a:cubicBezTo>
                      <a:pt x="198" y="122"/>
                      <a:pt x="203" y="119"/>
                      <a:pt x="204" y="119"/>
                    </a:cubicBezTo>
                    <a:cubicBezTo>
                      <a:pt x="203" y="119"/>
                      <a:pt x="204" y="119"/>
                      <a:pt x="202" y="119"/>
                    </a:cubicBezTo>
                    <a:cubicBezTo>
                      <a:pt x="199" y="119"/>
                      <a:pt x="197" y="119"/>
                      <a:pt x="193" y="118"/>
                    </a:cubicBezTo>
                    <a:cubicBezTo>
                      <a:pt x="183" y="115"/>
                      <a:pt x="170" y="110"/>
                      <a:pt x="156" y="100"/>
                    </a:cubicBezTo>
                    <a:cubicBezTo>
                      <a:pt x="145" y="93"/>
                      <a:pt x="135" y="83"/>
                      <a:pt x="127" y="75"/>
                    </a:cubicBezTo>
                    <a:cubicBezTo>
                      <a:pt x="120" y="67"/>
                      <a:pt x="116" y="61"/>
                      <a:pt x="117" y="64"/>
                    </a:cubicBezTo>
                    <a:cubicBezTo>
                      <a:pt x="102" y="89"/>
                      <a:pt x="95" y="90"/>
                      <a:pt x="93" y="90"/>
                    </a:cubicBezTo>
                    <a:cubicBezTo>
                      <a:pt x="91" y="89"/>
                      <a:pt x="89" y="89"/>
                      <a:pt x="89" y="88"/>
                    </a:cubicBezTo>
                    <a:cubicBezTo>
                      <a:pt x="88" y="88"/>
                      <a:pt x="87" y="88"/>
                      <a:pt x="88" y="88"/>
                    </a:cubicBezTo>
                    <a:cubicBezTo>
                      <a:pt x="89" y="89"/>
                      <a:pt x="91" y="90"/>
                      <a:pt x="94" y="92"/>
                    </a:cubicBezTo>
                    <a:cubicBezTo>
                      <a:pt x="98" y="95"/>
                      <a:pt x="102" y="98"/>
                      <a:pt x="106" y="101"/>
                    </a:cubicBezTo>
                    <a:cubicBezTo>
                      <a:pt x="117" y="109"/>
                      <a:pt x="129" y="120"/>
                      <a:pt x="139" y="127"/>
                    </a:cubicBezTo>
                    <a:cubicBezTo>
                      <a:pt x="149" y="134"/>
                      <a:pt x="155" y="138"/>
                      <a:pt x="161" y="140"/>
                    </a:cubicBezTo>
                    <a:cubicBezTo>
                      <a:pt x="179" y="102"/>
                      <a:pt x="177" y="100"/>
                      <a:pt x="175" y="99"/>
                    </a:cubicBezTo>
                    <a:cubicBezTo>
                      <a:pt x="173" y="97"/>
                      <a:pt x="168" y="94"/>
                      <a:pt x="163" y="90"/>
                    </a:cubicBezTo>
                    <a:cubicBezTo>
                      <a:pt x="157" y="86"/>
                      <a:pt x="151" y="82"/>
                      <a:pt x="144" y="79"/>
                    </a:cubicBezTo>
                    <a:cubicBezTo>
                      <a:pt x="129" y="71"/>
                      <a:pt x="112" y="64"/>
                      <a:pt x="97" y="58"/>
                    </a:cubicBezTo>
                    <a:cubicBezTo>
                      <a:pt x="85" y="53"/>
                      <a:pt x="73" y="49"/>
                      <a:pt x="64" y="47"/>
                    </a:cubicBezTo>
                    <a:cubicBezTo>
                      <a:pt x="60" y="45"/>
                      <a:pt x="55" y="44"/>
                      <a:pt x="52" y="44"/>
                    </a:cubicBezTo>
                    <a:cubicBezTo>
                      <a:pt x="50" y="43"/>
                      <a:pt x="47" y="43"/>
                      <a:pt x="44" y="43"/>
                    </a:cubicBezTo>
                    <a:cubicBezTo>
                      <a:pt x="39" y="44"/>
                      <a:pt x="24" y="67"/>
                      <a:pt x="28" y="77"/>
                    </a:cubicBezTo>
                    <a:cubicBezTo>
                      <a:pt x="37" y="85"/>
                      <a:pt x="40" y="86"/>
                      <a:pt x="42" y="87"/>
                    </a:cubicBezTo>
                    <a:cubicBezTo>
                      <a:pt x="45" y="88"/>
                      <a:pt x="49" y="90"/>
                      <a:pt x="53" y="92"/>
                    </a:cubicBezTo>
                    <a:cubicBezTo>
                      <a:pt x="56" y="94"/>
                      <a:pt x="57" y="94"/>
                      <a:pt x="58" y="95"/>
                    </a:cubicBezTo>
                    <a:cubicBezTo>
                      <a:pt x="61" y="97"/>
                      <a:pt x="62" y="97"/>
                      <a:pt x="61" y="97"/>
                    </a:cubicBezTo>
                    <a:cubicBezTo>
                      <a:pt x="58" y="92"/>
                      <a:pt x="56" y="86"/>
                      <a:pt x="56" y="81"/>
                    </a:cubicBezTo>
                    <a:cubicBezTo>
                      <a:pt x="57" y="75"/>
                      <a:pt x="63" y="66"/>
                      <a:pt x="67" y="64"/>
                    </a:cubicBezTo>
                    <a:cubicBezTo>
                      <a:pt x="72" y="62"/>
                      <a:pt x="77" y="62"/>
                      <a:pt x="78" y="62"/>
                    </a:cubicBezTo>
                    <a:cubicBezTo>
                      <a:pt x="78" y="62"/>
                      <a:pt x="78" y="62"/>
                      <a:pt x="76" y="61"/>
                    </a:cubicBezTo>
                    <a:cubicBezTo>
                      <a:pt x="72" y="60"/>
                      <a:pt x="69" y="60"/>
                      <a:pt x="66" y="59"/>
                    </a:cubicBezTo>
                    <a:cubicBezTo>
                      <a:pt x="62" y="57"/>
                      <a:pt x="56" y="55"/>
                      <a:pt x="49" y="52"/>
                    </a:cubicBezTo>
                    <a:cubicBezTo>
                      <a:pt x="42" y="50"/>
                      <a:pt x="38" y="49"/>
                      <a:pt x="37" y="48"/>
                    </a:cubicBezTo>
                    <a:cubicBezTo>
                      <a:pt x="42" y="52"/>
                      <a:pt x="45" y="56"/>
                      <a:pt x="46" y="59"/>
                    </a:cubicBezTo>
                    <a:cubicBezTo>
                      <a:pt x="46" y="62"/>
                      <a:pt x="44" y="71"/>
                      <a:pt x="41" y="75"/>
                    </a:cubicBezTo>
                    <a:cubicBezTo>
                      <a:pt x="30" y="81"/>
                      <a:pt x="29" y="81"/>
                      <a:pt x="33" y="81"/>
                    </a:cubicBezTo>
                    <a:cubicBezTo>
                      <a:pt x="37" y="82"/>
                      <a:pt x="42" y="83"/>
                      <a:pt x="47" y="84"/>
                    </a:cubicBezTo>
                    <a:cubicBezTo>
                      <a:pt x="60" y="87"/>
                      <a:pt x="73" y="91"/>
                      <a:pt x="83" y="95"/>
                    </a:cubicBezTo>
                    <a:cubicBezTo>
                      <a:pt x="87" y="97"/>
                      <a:pt x="92" y="100"/>
                      <a:pt x="94" y="101"/>
                    </a:cubicBezTo>
                    <a:cubicBezTo>
                      <a:pt x="97" y="103"/>
                      <a:pt x="99" y="104"/>
                      <a:pt x="100" y="104"/>
                    </a:cubicBezTo>
                    <a:cubicBezTo>
                      <a:pt x="130" y="81"/>
                      <a:pt x="125" y="71"/>
                      <a:pt x="124" y="69"/>
                    </a:cubicBezTo>
                    <a:cubicBezTo>
                      <a:pt x="123" y="68"/>
                      <a:pt x="122" y="67"/>
                      <a:pt x="121" y="67"/>
                    </a:cubicBezTo>
                    <a:cubicBezTo>
                      <a:pt x="120" y="66"/>
                      <a:pt x="119" y="65"/>
                      <a:pt x="118" y="65"/>
                    </a:cubicBezTo>
                    <a:cubicBezTo>
                      <a:pt x="116" y="64"/>
                      <a:pt x="114" y="62"/>
                      <a:pt x="111" y="60"/>
                    </a:cubicBezTo>
                    <a:cubicBezTo>
                      <a:pt x="107" y="58"/>
                      <a:pt x="103" y="56"/>
                      <a:pt x="98" y="53"/>
                    </a:cubicBezTo>
                    <a:cubicBezTo>
                      <a:pt x="89" y="47"/>
                      <a:pt x="77" y="38"/>
                      <a:pt x="66" y="30"/>
                    </a:cubicBezTo>
                    <a:cubicBezTo>
                      <a:pt x="60" y="25"/>
                      <a:pt x="53" y="21"/>
                      <a:pt x="49" y="18"/>
                    </a:cubicBezTo>
                    <a:cubicBezTo>
                      <a:pt x="44" y="15"/>
                      <a:pt x="42" y="14"/>
                      <a:pt x="42" y="13"/>
                    </a:cubicBezTo>
                    <a:cubicBezTo>
                      <a:pt x="42" y="13"/>
                      <a:pt x="45" y="17"/>
                      <a:pt x="44" y="16"/>
                    </a:cubicBezTo>
                    <a:lnTo>
                      <a:pt x="44" y="16"/>
                    </a:lnTo>
                    <a:cubicBezTo>
                      <a:pt x="39" y="5"/>
                      <a:pt x="27" y="0"/>
                      <a:pt x="16" y="5"/>
                    </a:cubicBezTo>
                    <a:lnTo>
                      <a:pt x="16" y="5"/>
                    </a:lnTo>
                    <a:cubicBezTo>
                      <a:pt x="5" y="10"/>
                      <a:pt x="0" y="23"/>
                      <a:pt x="5" y="3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
              <p:cNvSpPr/>
              <p:nvPr/>
            </p:nvSpPr>
            <p:spPr>
              <a:xfrm>
                <a:off x="3584" y="2262"/>
                <a:ext cx="373" cy="194"/>
              </a:xfrm>
              <a:custGeom>
                <a:avLst/>
                <a:gdLst/>
                <a:ahLst/>
                <a:cxnLst/>
                <a:rect l="l" t="t" r="r" b="b"/>
                <a:pathLst>
                  <a:path w="380" h="262" extrusionOk="0">
                    <a:moveTo>
                      <a:pt x="67" y="193"/>
                    </a:moveTo>
                    <a:lnTo>
                      <a:pt x="67" y="193"/>
                    </a:lnTo>
                    <a:cubicBezTo>
                      <a:pt x="77" y="189"/>
                      <a:pt x="88" y="181"/>
                      <a:pt x="99" y="176"/>
                    </a:cubicBezTo>
                    <a:lnTo>
                      <a:pt x="99" y="176"/>
                    </a:lnTo>
                    <a:cubicBezTo>
                      <a:pt x="110" y="172"/>
                      <a:pt x="114" y="159"/>
                      <a:pt x="110" y="148"/>
                    </a:cubicBezTo>
                    <a:lnTo>
                      <a:pt x="110" y="148"/>
                    </a:lnTo>
                    <a:cubicBezTo>
                      <a:pt x="105" y="137"/>
                      <a:pt x="92" y="133"/>
                      <a:pt x="81" y="137"/>
                    </a:cubicBezTo>
                    <a:lnTo>
                      <a:pt x="81" y="137"/>
                    </a:lnTo>
                    <a:cubicBezTo>
                      <a:pt x="70" y="142"/>
                      <a:pt x="66" y="155"/>
                      <a:pt x="71" y="166"/>
                    </a:cubicBezTo>
                    <a:lnTo>
                      <a:pt x="71" y="166"/>
                    </a:lnTo>
                    <a:cubicBezTo>
                      <a:pt x="75" y="177"/>
                      <a:pt x="88" y="181"/>
                      <a:pt x="99" y="176"/>
                    </a:cubicBezTo>
                    <a:cubicBezTo>
                      <a:pt x="102" y="175"/>
                      <a:pt x="106" y="174"/>
                      <a:pt x="110" y="172"/>
                    </a:cubicBezTo>
                    <a:lnTo>
                      <a:pt x="110" y="172"/>
                    </a:lnTo>
                    <a:cubicBezTo>
                      <a:pt x="122" y="169"/>
                      <a:pt x="128" y="157"/>
                      <a:pt x="125" y="146"/>
                    </a:cubicBezTo>
                    <a:lnTo>
                      <a:pt x="125" y="146"/>
                    </a:lnTo>
                    <a:cubicBezTo>
                      <a:pt x="121" y="134"/>
                      <a:pt x="109" y="128"/>
                      <a:pt x="98" y="131"/>
                    </a:cubicBezTo>
                    <a:lnTo>
                      <a:pt x="98" y="131"/>
                    </a:lnTo>
                    <a:cubicBezTo>
                      <a:pt x="87" y="135"/>
                      <a:pt x="80" y="147"/>
                      <a:pt x="84" y="158"/>
                    </a:cubicBezTo>
                    <a:lnTo>
                      <a:pt x="84" y="158"/>
                    </a:lnTo>
                    <a:cubicBezTo>
                      <a:pt x="87" y="169"/>
                      <a:pt x="99" y="176"/>
                      <a:pt x="110" y="172"/>
                    </a:cubicBezTo>
                    <a:cubicBezTo>
                      <a:pt x="114" y="171"/>
                      <a:pt x="117" y="171"/>
                      <a:pt x="120" y="170"/>
                    </a:cubicBezTo>
                    <a:lnTo>
                      <a:pt x="120" y="170"/>
                    </a:lnTo>
                    <a:cubicBezTo>
                      <a:pt x="132" y="167"/>
                      <a:pt x="139" y="156"/>
                      <a:pt x="137" y="144"/>
                    </a:cubicBezTo>
                    <a:lnTo>
                      <a:pt x="137" y="144"/>
                    </a:lnTo>
                    <a:cubicBezTo>
                      <a:pt x="134" y="133"/>
                      <a:pt x="123" y="125"/>
                      <a:pt x="111" y="128"/>
                    </a:cubicBezTo>
                    <a:lnTo>
                      <a:pt x="111" y="128"/>
                    </a:lnTo>
                    <a:cubicBezTo>
                      <a:pt x="100" y="130"/>
                      <a:pt x="92" y="142"/>
                      <a:pt x="95" y="153"/>
                    </a:cubicBezTo>
                    <a:lnTo>
                      <a:pt x="95" y="153"/>
                    </a:lnTo>
                    <a:cubicBezTo>
                      <a:pt x="97" y="165"/>
                      <a:pt x="108" y="172"/>
                      <a:pt x="120" y="170"/>
                    </a:cubicBezTo>
                    <a:cubicBezTo>
                      <a:pt x="124" y="169"/>
                      <a:pt x="126" y="168"/>
                      <a:pt x="126" y="168"/>
                    </a:cubicBezTo>
                    <a:cubicBezTo>
                      <a:pt x="126" y="168"/>
                      <a:pt x="123" y="168"/>
                      <a:pt x="121" y="168"/>
                    </a:cubicBezTo>
                    <a:cubicBezTo>
                      <a:pt x="119" y="167"/>
                      <a:pt x="115" y="165"/>
                      <a:pt x="113" y="163"/>
                    </a:cubicBezTo>
                    <a:cubicBezTo>
                      <a:pt x="111" y="160"/>
                      <a:pt x="108" y="154"/>
                      <a:pt x="107" y="151"/>
                    </a:cubicBezTo>
                    <a:cubicBezTo>
                      <a:pt x="109" y="140"/>
                      <a:pt x="109" y="141"/>
                      <a:pt x="105" y="144"/>
                    </a:cubicBezTo>
                    <a:cubicBezTo>
                      <a:pt x="103" y="146"/>
                      <a:pt x="96" y="150"/>
                      <a:pt x="88" y="155"/>
                    </a:cubicBezTo>
                    <a:cubicBezTo>
                      <a:pt x="67" y="167"/>
                      <a:pt x="39" y="183"/>
                      <a:pt x="22" y="194"/>
                    </a:cubicBezTo>
                    <a:cubicBezTo>
                      <a:pt x="16" y="198"/>
                      <a:pt x="11" y="202"/>
                      <a:pt x="8" y="205"/>
                    </a:cubicBezTo>
                    <a:cubicBezTo>
                      <a:pt x="4" y="210"/>
                      <a:pt x="2" y="214"/>
                      <a:pt x="1" y="218"/>
                    </a:cubicBezTo>
                    <a:cubicBezTo>
                      <a:pt x="0" y="223"/>
                      <a:pt x="4" y="235"/>
                      <a:pt x="9" y="240"/>
                    </a:cubicBezTo>
                    <a:cubicBezTo>
                      <a:pt x="14" y="243"/>
                      <a:pt x="21" y="245"/>
                      <a:pt x="24" y="245"/>
                    </a:cubicBezTo>
                    <a:cubicBezTo>
                      <a:pt x="27" y="245"/>
                      <a:pt x="31" y="245"/>
                      <a:pt x="33" y="244"/>
                    </a:cubicBezTo>
                    <a:cubicBezTo>
                      <a:pt x="43" y="239"/>
                      <a:pt x="53" y="234"/>
                      <a:pt x="63" y="228"/>
                    </a:cubicBezTo>
                    <a:cubicBezTo>
                      <a:pt x="75" y="222"/>
                      <a:pt x="90" y="215"/>
                      <a:pt x="103" y="208"/>
                    </a:cubicBezTo>
                    <a:cubicBezTo>
                      <a:pt x="120" y="200"/>
                      <a:pt x="135" y="193"/>
                      <a:pt x="147" y="187"/>
                    </a:cubicBezTo>
                    <a:cubicBezTo>
                      <a:pt x="156" y="182"/>
                      <a:pt x="164" y="177"/>
                      <a:pt x="168" y="174"/>
                    </a:cubicBezTo>
                    <a:cubicBezTo>
                      <a:pt x="170" y="172"/>
                      <a:pt x="173" y="169"/>
                      <a:pt x="176" y="164"/>
                    </a:cubicBezTo>
                    <a:cubicBezTo>
                      <a:pt x="177" y="156"/>
                      <a:pt x="163" y="136"/>
                      <a:pt x="156" y="134"/>
                    </a:cubicBezTo>
                    <a:cubicBezTo>
                      <a:pt x="152" y="135"/>
                      <a:pt x="149" y="136"/>
                      <a:pt x="148" y="136"/>
                    </a:cubicBezTo>
                    <a:cubicBezTo>
                      <a:pt x="145" y="137"/>
                      <a:pt x="142" y="139"/>
                      <a:pt x="139" y="141"/>
                    </a:cubicBezTo>
                    <a:cubicBezTo>
                      <a:pt x="133" y="145"/>
                      <a:pt x="125" y="151"/>
                      <a:pt x="118" y="156"/>
                    </a:cubicBezTo>
                    <a:cubicBezTo>
                      <a:pt x="107" y="163"/>
                      <a:pt x="95" y="169"/>
                      <a:pt x="85" y="175"/>
                    </a:cubicBezTo>
                    <a:cubicBezTo>
                      <a:pt x="80" y="177"/>
                      <a:pt x="75" y="180"/>
                      <a:pt x="71" y="183"/>
                    </a:cubicBezTo>
                    <a:cubicBezTo>
                      <a:pt x="67" y="186"/>
                      <a:pt x="65" y="188"/>
                      <a:pt x="63" y="190"/>
                    </a:cubicBezTo>
                    <a:cubicBezTo>
                      <a:pt x="62" y="191"/>
                      <a:pt x="61" y="193"/>
                      <a:pt x="60" y="195"/>
                    </a:cubicBezTo>
                    <a:cubicBezTo>
                      <a:pt x="59" y="196"/>
                      <a:pt x="58" y="200"/>
                      <a:pt x="57" y="203"/>
                    </a:cubicBezTo>
                    <a:cubicBezTo>
                      <a:pt x="57" y="207"/>
                      <a:pt x="61" y="219"/>
                      <a:pt x="66" y="224"/>
                    </a:cubicBezTo>
                    <a:cubicBezTo>
                      <a:pt x="88" y="226"/>
                      <a:pt x="97" y="221"/>
                      <a:pt x="104" y="214"/>
                    </a:cubicBezTo>
                    <a:cubicBezTo>
                      <a:pt x="108" y="211"/>
                      <a:pt x="112" y="207"/>
                      <a:pt x="115" y="205"/>
                    </a:cubicBezTo>
                    <a:cubicBezTo>
                      <a:pt x="118" y="202"/>
                      <a:pt x="119" y="201"/>
                      <a:pt x="118" y="202"/>
                    </a:cubicBezTo>
                    <a:cubicBezTo>
                      <a:pt x="109" y="204"/>
                      <a:pt x="104" y="203"/>
                      <a:pt x="101" y="202"/>
                    </a:cubicBezTo>
                    <a:cubicBezTo>
                      <a:pt x="98" y="200"/>
                      <a:pt x="92" y="192"/>
                      <a:pt x="91" y="187"/>
                    </a:cubicBezTo>
                    <a:cubicBezTo>
                      <a:pt x="94" y="173"/>
                      <a:pt x="81" y="184"/>
                      <a:pt x="67" y="196"/>
                    </a:cubicBezTo>
                    <a:cubicBezTo>
                      <a:pt x="61" y="200"/>
                      <a:pt x="56" y="205"/>
                      <a:pt x="50" y="209"/>
                    </a:cubicBezTo>
                    <a:cubicBezTo>
                      <a:pt x="42" y="216"/>
                      <a:pt x="35" y="221"/>
                      <a:pt x="32" y="223"/>
                    </a:cubicBezTo>
                    <a:cubicBezTo>
                      <a:pt x="34" y="221"/>
                      <a:pt x="39" y="219"/>
                      <a:pt x="66" y="240"/>
                    </a:cubicBezTo>
                    <a:lnTo>
                      <a:pt x="66" y="240"/>
                    </a:lnTo>
                    <a:cubicBezTo>
                      <a:pt x="65" y="228"/>
                      <a:pt x="56" y="218"/>
                      <a:pt x="44" y="219"/>
                    </a:cubicBezTo>
                    <a:lnTo>
                      <a:pt x="44" y="219"/>
                    </a:lnTo>
                    <a:cubicBezTo>
                      <a:pt x="32" y="219"/>
                      <a:pt x="23" y="229"/>
                      <a:pt x="23" y="241"/>
                    </a:cubicBezTo>
                    <a:lnTo>
                      <a:pt x="23" y="241"/>
                    </a:lnTo>
                    <a:cubicBezTo>
                      <a:pt x="23" y="252"/>
                      <a:pt x="33" y="262"/>
                      <a:pt x="45" y="261"/>
                    </a:cubicBezTo>
                    <a:lnTo>
                      <a:pt x="45" y="261"/>
                    </a:lnTo>
                    <a:cubicBezTo>
                      <a:pt x="57" y="261"/>
                      <a:pt x="66" y="251"/>
                      <a:pt x="66" y="240"/>
                    </a:cubicBezTo>
                    <a:cubicBezTo>
                      <a:pt x="60" y="254"/>
                      <a:pt x="58" y="257"/>
                      <a:pt x="57" y="257"/>
                    </a:cubicBezTo>
                    <a:cubicBezTo>
                      <a:pt x="57" y="257"/>
                      <a:pt x="57" y="257"/>
                      <a:pt x="57" y="257"/>
                    </a:cubicBezTo>
                    <a:cubicBezTo>
                      <a:pt x="58" y="256"/>
                      <a:pt x="60" y="256"/>
                      <a:pt x="62" y="254"/>
                    </a:cubicBezTo>
                    <a:cubicBezTo>
                      <a:pt x="70" y="250"/>
                      <a:pt x="87" y="241"/>
                      <a:pt x="102" y="231"/>
                    </a:cubicBezTo>
                    <a:cubicBezTo>
                      <a:pt x="112" y="224"/>
                      <a:pt x="120" y="217"/>
                      <a:pt x="128" y="211"/>
                    </a:cubicBezTo>
                    <a:cubicBezTo>
                      <a:pt x="132" y="207"/>
                      <a:pt x="136" y="204"/>
                      <a:pt x="140" y="201"/>
                    </a:cubicBezTo>
                    <a:cubicBezTo>
                      <a:pt x="143" y="199"/>
                      <a:pt x="146" y="196"/>
                      <a:pt x="150" y="193"/>
                    </a:cubicBezTo>
                    <a:cubicBezTo>
                      <a:pt x="154" y="191"/>
                      <a:pt x="158" y="188"/>
                      <a:pt x="161" y="186"/>
                    </a:cubicBezTo>
                    <a:cubicBezTo>
                      <a:pt x="164" y="184"/>
                      <a:pt x="166" y="183"/>
                      <a:pt x="168" y="181"/>
                    </a:cubicBezTo>
                    <a:cubicBezTo>
                      <a:pt x="174" y="177"/>
                      <a:pt x="181" y="173"/>
                      <a:pt x="186" y="169"/>
                    </a:cubicBezTo>
                    <a:cubicBezTo>
                      <a:pt x="189" y="167"/>
                      <a:pt x="190" y="165"/>
                      <a:pt x="192" y="164"/>
                    </a:cubicBezTo>
                    <a:cubicBezTo>
                      <a:pt x="194" y="163"/>
                      <a:pt x="196" y="161"/>
                      <a:pt x="199" y="159"/>
                    </a:cubicBezTo>
                    <a:cubicBezTo>
                      <a:pt x="201" y="157"/>
                      <a:pt x="203" y="156"/>
                      <a:pt x="204" y="155"/>
                    </a:cubicBezTo>
                    <a:cubicBezTo>
                      <a:pt x="205" y="155"/>
                      <a:pt x="205" y="154"/>
                      <a:pt x="206" y="154"/>
                    </a:cubicBezTo>
                    <a:cubicBezTo>
                      <a:pt x="206" y="153"/>
                      <a:pt x="209" y="151"/>
                      <a:pt x="214" y="137"/>
                    </a:cubicBezTo>
                    <a:lnTo>
                      <a:pt x="214" y="137"/>
                    </a:lnTo>
                    <a:cubicBezTo>
                      <a:pt x="213" y="125"/>
                      <a:pt x="203" y="116"/>
                      <a:pt x="192" y="116"/>
                    </a:cubicBezTo>
                    <a:lnTo>
                      <a:pt x="192" y="116"/>
                    </a:lnTo>
                    <a:cubicBezTo>
                      <a:pt x="180" y="116"/>
                      <a:pt x="170" y="126"/>
                      <a:pt x="171" y="138"/>
                    </a:cubicBezTo>
                    <a:lnTo>
                      <a:pt x="171" y="138"/>
                    </a:lnTo>
                    <a:cubicBezTo>
                      <a:pt x="171" y="150"/>
                      <a:pt x="181" y="159"/>
                      <a:pt x="193" y="159"/>
                    </a:cubicBezTo>
                    <a:lnTo>
                      <a:pt x="193" y="159"/>
                    </a:lnTo>
                    <a:cubicBezTo>
                      <a:pt x="204" y="158"/>
                      <a:pt x="214" y="149"/>
                      <a:pt x="214" y="137"/>
                    </a:cubicBezTo>
                    <a:cubicBezTo>
                      <a:pt x="186" y="117"/>
                      <a:pt x="181" y="119"/>
                      <a:pt x="181" y="119"/>
                    </a:cubicBezTo>
                    <a:cubicBezTo>
                      <a:pt x="175" y="123"/>
                      <a:pt x="162" y="132"/>
                      <a:pt x="149" y="141"/>
                    </a:cubicBezTo>
                    <a:cubicBezTo>
                      <a:pt x="141" y="145"/>
                      <a:pt x="134" y="149"/>
                      <a:pt x="127" y="152"/>
                    </a:cubicBezTo>
                    <a:cubicBezTo>
                      <a:pt x="123" y="154"/>
                      <a:pt x="120" y="156"/>
                      <a:pt x="118" y="156"/>
                    </a:cubicBezTo>
                    <a:cubicBezTo>
                      <a:pt x="118" y="157"/>
                      <a:pt x="119" y="156"/>
                      <a:pt x="120" y="156"/>
                    </a:cubicBezTo>
                    <a:cubicBezTo>
                      <a:pt x="121" y="156"/>
                      <a:pt x="125" y="157"/>
                      <a:pt x="127" y="157"/>
                    </a:cubicBezTo>
                    <a:cubicBezTo>
                      <a:pt x="131" y="159"/>
                      <a:pt x="138" y="166"/>
                      <a:pt x="140" y="171"/>
                    </a:cubicBezTo>
                    <a:cubicBezTo>
                      <a:pt x="138" y="186"/>
                      <a:pt x="139" y="185"/>
                      <a:pt x="143" y="182"/>
                    </a:cubicBezTo>
                    <a:cubicBezTo>
                      <a:pt x="157" y="170"/>
                      <a:pt x="195" y="152"/>
                      <a:pt x="232" y="136"/>
                    </a:cubicBezTo>
                    <a:cubicBezTo>
                      <a:pt x="266" y="121"/>
                      <a:pt x="297" y="108"/>
                      <a:pt x="314" y="99"/>
                    </a:cubicBezTo>
                    <a:cubicBezTo>
                      <a:pt x="322" y="95"/>
                      <a:pt x="329" y="91"/>
                      <a:pt x="332" y="88"/>
                    </a:cubicBezTo>
                    <a:cubicBezTo>
                      <a:pt x="332" y="88"/>
                      <a:pt x="334" y="87"/>
                      <a:pt x="336" y="86"/>
                    </a:cubicBezTo>
                    <a:cubicBezTo>
                      <a:pt x="336" y="85"/>
                      <a:pt x="337" y="84"/>
                      <a:pt x="338" y="82"/>
                    </a:cubicBezTo>
                    <a:cubicBezTo>
                      <a:pt x="339" y="81"/>
                      <a:pt x="342" y="73"/>
                      <a:pt x="342" y="66"/>
                    </a:cubicBezTo>
                    <a:cubicBezTo>
                      <a:pt x="337" y="57"/>
                      <a:pt x="325" y="49"/>
                      <a:pt x="321" y="49"/>
                    </a:cubicBezTo>
                    <a:cubicBezTo>
                      <a:pt x="318" y="49"/>
                      <a:pt x="315" y="49"/>
                      <a:pt x="314" y="50"/>
                    </a:cubicBezTo>
                    <a:cubicBezTo>
                      <a:pt x="302" y="56"/>
                      <a:pt x="272" y="79"/>
                      <a:pt x="240" y="102"/>
                    </a:cubicBezTo>
                    <a:cubicBezTo>
                      <a:pt x="225" y="113"/>
                      <a:pt x="208" y="124"/>
                      <a:pt x="195" y="133"/>
                    </a:cubicBezTo>
                    <a:cubicBezTo>
                      <a:pt x="188" y="138"/>
                      <a:pt x="182" y="143"/>
                      <a:pt x="177" y="146"/>
                    </a:cubicBezTo>
                    <a:cubicBezTo>
                      <a:pt x="174" y="149"/>
                      <a:pt x="171" y="152"/>
                      <a:pt x="169" y="155"/>
                    </a:cubicBezTo>
                    <a:cubicBezTo>
                      <a:pt x="167" y="156"/>
                      <a:pt x="165" y="160"/>
                      <a:pt x="163" y="165"/>
                    </a:cubicBezTo>
                    <a:cubicBezTo>
                      <a:pt x="163" y="168"/>
                      <a:pt x="164" y="177"/>
                      <a:pt x="167" y="182"/>
                    </a:cubicBezTo>
                    <a:cubicBezTo>
                      <a:pt x="171" y="187"/>
                      <a:pt x="179" y="191"/>
                      <a:pt x="182" y="191"/>
                    </a:cubicBezTo>
                    <a:cubicBezTo>
                      <a:pt x="196" y="189"/>
                      <a:pt x="202" y="186"/>
                      <a:pt x="207" y="183"/>
                    </a:cubicBezTo>
                    <a:cubicBezTo>
                      <a:pt x="223" y="176"/>
                      <a:pt x="252" y="162"/>
                      <a:pt x="276" y="149"/>
                    </a:cubicBezTo>
                    <a:cubicBezTo>
                      <a:pt x="291" y="141"/>
                      <a:pt x="303" y="132"/>
                      <a:pt x="313" y="125"/>
                    </a:cubicBezTo>
                    <a:cubicBezTo>
                      <a:pt x="318" y="121"/>
                      <a:pt x="323" y="116"/>
                      <a:pt x="327" y="113"/>
                    </a:cubicBezTo>
                    <a:cubicBezTo>
                      <a:pt x="327" y="113"/>
                      <a:pt x="329" y="111"/>
                      <a:pt x="331" y="110"/>
                    </a:cubicBezTo>
                    <a:cubicBezTo>
                      <a:pt x="332" y="109"/>
                      <a:pt x="333" y="108"/>
                      <a:pt x="334" y="107"/>
                    </a:cubicBezTo>
                    <a:cubicBezTo>
                      <a:pt x="335" y="107"/>
                      <a:pt x="336" y="105"/>
                      <a:pt x="337" y="104"/>
                    </a:cubicBezTo>
                    <a:cubicBezTo>
                      <a:pt x="338" y="103"/>
                      <a:pt x="341" y="96"/>
                      <a:pt x="341" y="88"/>
                    </a:cubicBezTo>
                    <a:cubicBezTo>
                      <a:pt x="313" y="70"/>
                      <a:pt x="306" y="73"/>
                      <a:pt x="300" y="76"/>
                    </a:cubicBezTo>
                    <a:cubicBezTo>
                      <a:pt x="293" y="80"/>
                      <a:pt x="285" y="85"/>
                      <a:pt x="276" y="90"/>
                    </a:cubicBezTo>
                    <a:cubicBezTo>
                      <a:pt x="262" y="97"/>
                      <a:pt x="245" y="105"/>
                      <a:pt x="227" y="112"/>
                    </a:cubicBezTo>
                    <a:cubicBezTo>
                      <a:pt x="210" y="119"/>
                      <a:pt x="193" y="126"/>
                      <a:pt x="179" y="132"/>
                    </a:cubicBezTo>
                    <a:cubicBezTo>
                      <a:pt x="172" y="136"/>
                      <a:pt x="166" y="139"/>
                      <a:pt x="162" y="141"/>
                    </a:cubicBezTo>
                    <a:cubicBezTo>
                      <a:pt x="157" y="144"/>
                      <a:pt x="153" y="146"/>
                      <a:pt x="151" y="148"/>
                    </a:cubicBezTo>
                    <a:cubicBezTo>
                      <a:pt x="149" y="149"/>
                      <a:pt x="147" y="151"/>
                      <a:pt x="144" y="155"/>
                    </a:cubicBezTo>
                    <a:lnTo>
                      <a:pt x="144" y="155"/>
                    </a:lnTo>
                    <a:cubicBezTo>
                      <a:pt x="137" y="164"/>
                      <a:pt x="140" y="178"/>
                      <a:pt x="150" y="184"/>
                    </a:cubicBezTo>
                    <a:lnTo>
                      <a:pt x="150" y="184"/>
                    </a:lnTo>
                    <a:cubicBezTo>
                      <a:pt x="159" y="191"/>
                      <a:pt x="173" y="188"/>
                      <a:pt x="179" y="179"/>
                    </a:cubicBezTo>
                    <a:lnTo>
                      <a:pt x="179" y="179"/>
                    </a:lnTo>
                    <a:cubicBezTo>
                      <a:pt x="186" y="169"/>
                      <a:pt x="183" y="156"/>
                      <a:pt x="174" y="149"/>
                    </a:cubicBezTo>
                    <a:lnTo>
                      <a:pt x="174" y="149"/>
                    </a:lnTo>
                    <a:cubicBezTo>
                      <a:pt x="164" y="142"/>
                      <a:pt x="150" y="145"/>
                      <a:pt x="144" y="155"/>
                    </a:cubicBezTo>
                    <a:cubicBezTo>
                      <a:pt x="140" y="166"/>
                      <a:pt x="165" y="188"/>
                      <a:pt x="168" y="187"/>
                    </a:cubicBezTo>
                    <a:cubicBezTo>
                      <a:pt x="170" y="186"/>
                      <a:pt x="171" y="186"/>
                      <a:pt x="172" y="185"/>
                    </a:cubicBezTo>
                    <a:cubicBezTo>
                      <a:pt x="180" y="181"/>
                      <a:pt x="197" y="171"/>
                      <a:pt x="217" y="159"/>
                    </a:cubicBezTo>
                    <a:cubicBezTo>
                      <a:pt x="227" y="154"/>
                      <a:pt x="238" y="148"/>
                      <a:pt x="249" y="142"/>
                    </a:cubicBezTo>
                    <a:cubicBezTo>
                      <a:pt x="267" y="131"/>
                      <a:pt x="283" y="121"/>
                      <a:pt x="295" y="112"/>
                    </a:cubicBezTo>
                    <a:cubicBezTo>
                      <a:pt x="308" y="104"/>
                      <a:pt x="318" y="96"/>
                      <a:pt x="325" y="90"/>
                    </a:cubicBezTo>
                    <a:cubicBezTo>
                      <a:pt x="330" y="86"/>
                      <a:pt x="334" y="81"/>
                      <a:pt x="337" y="77"/>
                    </a:cubicBezTo>
                    <a:cubicBezTo>
                      <a:pt x="340" y="72"/>
                      <a:pt x="344" y="61"/>
                      <a:pt x="344" y="53"/>
                    </a:cubicBezTo>
                    <a:cubicBezTo>
                      <a:pt x="345" y="53"/>
                      <a:pt x="344" y="48"/>
                      <a:pt x="343" y="44"/>
                    </a:cubicBezTo>
                    <a:cubicBezTo>
                      <a:pt x="342" y="40"/>
                      <a:pt x="337" y="33"/>
                      <a:pt x="333" y="30"/>
                    </a:cubicBezTo>
                    <a:cubicBezTo>
                      <a:pt x="321" y="25"/>
                      <a:pt x="307" y="25"/>
                      <a:pt x="297" y="27"/>
                    </a:cubicBezTo>
                    <a:cubicBezTo>
                      <a:pt x="278" y="35"/>
                      <a:pt x="257" y="51"/>
                      <a:pt x="242" y="64"/>
                    </a:cubicBezTo>
                    <a:cubicBezTo>
                      <a:pt x="234" y="70"/>
                      <a:pt x="227" y="75"/>
                      <a:pt x="223" y="79"/>
                    </a:cubicBezTo>
                    <a:cubicBezTo>
                      <a:pt x="220" y="81"/>
                      <a:pt x="218" y="83"/>
                      <a:pt x="217" y="84"/>
                    </a:cubicBezTo>
                    <a:cubicBezTo>
                      <a:pt x="216" y="84"/>
                      <a:pt x="216" y="84"/>
                      <a:pt x="217" y="84"/>
                    </a:cubicBezTo>
                    <a:cubicBezTo>
                      <a:pt x="218" y="83"/>
                      <a:pt x="249" y="98"/>
                      <a:pt x="246" y="114"/>
                    </a:cubicBezTo>
                    <a:lnTo>
                      <a:pt x="246" y="114"/>
                    </a:lnTo>
                    <a:cubicBezTo>
                      <a:pt x="253" y="104"/>
                      <a:pt x="250" y="90"/>
                      <a:pt x="240" y="84"/>
                    </a:cubicBezTo>
                    <a:lnTo>
                      <a:pt x="240" y="84"/>
                    </a:lnTo>
                    <a:cubicBezTo>
                      <a:pt x="230" y="78"/>
                      <a:pt x="217" y="80"/>
                      <a:pt x="210" y="90"/>
                    </a:cubicBezTo>
                    <a:lnTo>
                      <a:pt x="210" y="90"/>
                    </a:lnTo>
                    <a:cubicBezTo>
                      <a:pt x="204" y="100"/>
                      <a:pt x="207" y="114"/>
                      <a:pt x="217" y="120"/>
                    </a:cubicBezTo>
                    <a:lnTo>
                      <a:pt x="217" y="120"/>
                    </a:lnTo>
                    <a:cubicBezTo>
                      <a:pt x="227" y="126"/>
                      <a:pt x="240" y="124"/>
                      <a:pt x="246" y="114"/>
                    </a:cubicBezTo>
                    <a:cubicBezTo>
                      <a:pt x="245" y="116"/>
                      <a:pt x="244" y="117"/>
                      <a:pt x="243" y="117"/>
                    </a:cubicBezTo>
                    <a:cubicBezTo>
                      <a:pt x="245" y="116"/>
                      <a:pt x="246" y="115"/>
                      <a:pt x="248" y="113"/>
                    </a:cubicBezTo>
                    <a:cubicBezTo>
                      <a:pt x="253" y="109"/>
                      <a:pt x="260" y="102"/>
                      <a:pt x="269" y="94"/>
                    </a:cubicBezTo>
                    <a:cubicBezTo>
                      <a:pt x="277" y="86"/>
                      <a:pt x="286" y="77"/>
                      <a:pt x="293" y="70"/>
                    </a:cubicBezTo>
                    <a:cubicBezTo>
                      <a:pt x="300" y="64"/>
                      <a:pt x="306" y="57"/>
                      <a:pt x="311" y="52"/>
                    </a:cubicBezTo>
                    <a:cubicBezTo>
                      <a:pt x="314" y="50"/>
                      <a:pt x="318" y="46"/>
                      <a:pt x="320" y="43"/>
                    </a:cubicBezTo>
                    <a:cubicBezTo>
                      <a:pt x="323" y="40"/>
                      <a:pt x="327" y="32"/>
                      <a:pt x="328" y="23"/>
                    </a:cubicBezTo>
                    <a:cubicBezTo>
                      <a:pt x="323" y="11"/>
                      <a:pt x="314" y="3"/>
                      <a:pt x="308" y="1"/>
                    </a:cubicBezTo>
                    <a:cubicBezTo>
                      <a:pt x="303" y="0"/>
                      <a:pt x="296" y="0"/>
                      <a:pt x="291" y="2"/>
                    </a:cubicBezTo>
                    <a:cubicBezTo>
                      <a:pt x="277" y="7"/>
                      <a:pt x="260" y="17"/>
                      <a:pt x="246" y="28"/>
                    </a:cubicBezTo>
                    <a:cubicBezTo>
                      <a:pt x="237" y="35"/>
                      <a:pt x="227" y="43"/>
                      <a:pt x="220" y="49"/>
                    </a:cubicBezTo>
                    <a:cubicBezTo>
                      <a:pt x="216" y="52"/>
                      <a:pt x="212" y="57"/>
                      <a:pt x="208" y="61"/>
                    </a:cubicBezTo>
                    <a:cubicBezTo>
                      <a:pt x="206" y="63"/>
                      <a:pt x="204" y="67"/>
                      <a:pt x="202" y="70"/>
                    </a:cubicBezTo>
                    <a:cubicBezTo>
                      <a:pt x="201" y="74"/>
                      <a:pt x="201" y="83"/>
                      <a:pt x="202" y="89"/>
                    </a:cubicBezTo>
                    <a:cubicBezTo>
                      <a:pt x="213" y="102"/>
                      <a:pt x="222" y="105"/>
                      <a:pt x="229" y="106"/>
                    </a:cubicBezTo>
                    <a:cubicBezTo>
                      <a:pt x="234" y="107"/>
                      <a:pt x="242" y="107"/>
                      <a:pt x="249" y="107"/>
                    </a:cubicBezTo>
                    <a:cubicBezTo>
                      <a:pt x="268" y="105"/>
                      <a:pt x="292" y="101"/>
                      <a:pt x="312" y="96"/>
                    </a:cubicBezTo>
                    <a:cubicBezTo>
                      <a:pt x="323" y="94"/>
                      <a:pt x="333" y="91"/>
                      <a:pt x="340" y="90"/>
                    </a:cubicBezTo>
                    <a:cubicBezTo>
                      <a:pt x="345" y="89"/>
                      <a:pt x="348" y="88"/>
                      <a:pt x="349" y="88"/>
                    </a:cubicBezTo>
                    <a:cubicBezTo>
                      <a:pt x="350" y="88"/>
                      <a:pt x="349" y="88"/>
                      <a:pt x="348" y="88"/>
                    </a:cubicBezTo>
                    <a:cubicBezTo>
                      <a:pt x="347" y="88"/>
                      <a:pt x="343" y="87"/>
                      <a:pt x="340" y="86"/>
                    </a:cubicBezTo>
                    <a:cubicBezTo>
                      <a:pt x="337" y="84"/>
                      <a:pt x="329" y="73"/>
                      <a:pt x="328" y="65"/>
                    </a:cubicBezTo>
                    <a:cubicBezTo>
                      <a:pt x="336" y="50"/>
                      <a:pt x="334" y="51"/>
                      <a:pt x="331" y="53"/>
                    </a:cubicBezTo>
                    <a:cubicBezTo>
                      <a:pt x="327" y="56"/>
                      <a:pt x="322" y="59"/>
                      <a:pt x="318" y="62"/>
                    </a:cubicBezTo>
                    <a:cubicBezTo>
                      <a:pt x="321" y="60"/>
                      <a:pt x="319" y="61"/>
                      <a:pt x="317" y="62"/>
                    </a:cubicBezTo>
                    <a:cubicBezTo>
                      <a:pt x="315" y="64"/>
                      <a:pt x="309" y="71"/>
                      <a:pt x="307" y="78"/>
                    </a:cubicBezTo>
                    <a:cubicBezTo>
                      <a:pt x="316" y="100"/>
                      <a:pt x="326" y="105"/>
                      <a:pt x="334" y="107"/>
                    </a:cubicBezTo>
                    <a:cubicBezTo>
                      <a:pt x="341" y="107"/>
                      <a:pt x="345" y="107"/>
                      <a:pt x="346" y="107"/>
                    </a:cubicBezTo>
                    <a:cubicBezTo>
                      <a:pt x="346" y="107"/>
                      <a:pt x="346" y="107"/>
                      <a:pt x="343" y="106"/>
                    </a:cubicBezTo>
                    <a:cubicBezTo>
                      <a:pt x="335" y="78"/>
                      <a:pt x="337" y="74"/>
                      <a:pt x="338" y="74"/>
                    </a:cubicBezTo>
                    <a:cubicBezTo>
                      <a:pt x="338" y="74"/>
                      <a:pt x="340" y="73"/>
                      <a:pt x="340" y="73"/>
                    </a:cubicBezTo>
                    <a:cubicBezTo>
                      <a:pt x="359" y="76"/>
                      <a:pt x="365" y="83"/>
                      <a:pt x="367" y="87"/>
                    </a:cubicBezTo>
                    <a:cubicBezTo>
                      <a:pt x="368" y="90"/>
                      <a:pt x="367" y="96"/>
                      <a:pt x="367" y="98"/>
                    </a:cubicBezTo>
                    <a:lnTo>
                      <a:pt x="367" y="98"/>
                    </a:lnTo>
                    <a:cubicBezTo>
                      <a:pt x="370" y="87"/>
                      <a:pt x="363" y="75"/>
                      <a:pt x="352" y="72"/>
                    </a:cubicBezTo>
                    <a:lnTo>
                      <a:pt x="352" y="72"/>
                    </a:lnTo>
                    <a:cubicBezTo>
                      <a:pt x="340" y="69"/>
                      <a:pt x="329" y="76"/>
                      <a:pt x="326" y="87"/>
                    </a:cubicBezTo>
                    <a:lnTo>
                      <a:pt x="326" y="87"/>
                    </a:lnTo>
                    <a:cubicBezTo>
                      <a:pt x="323" y="99"/>
                      <a:pt x="329" y="111"/>
                      <a:pt x="341" y="114"/>
                    </a:cubicBezTo>
                    <a:lnTo>
                      <a:pt x="341" y="114"/>
                    </a:lnTo>
                    <a:cubicBezTo>
                      <a:pt x="352" y="117"/>
                      <a:pt x="364" y="110"/>
                      <a:pt x="367" y="98"/>
                    </a:cubicBezTo>
                    <a:cubicBezTo>
                      <a:pt x="366" y="101"/>
                      <a:pt x="365" y="104"/>
                      <a:pt x="364" y="105"/>
                    </a:cubicBezTo>
                    <a:lnTo>
                      <a:pt x="364" y="105"/>
                    </a:lnTo>
                    <a:cubicBezTo>
                      <a:pt x="371" y="95"/>
                      <a:pt x="369" y="82"/>
                      <a:pt x="359" y="75"/>
                    </a:cubicBezTo>
                    <a:lnTo>
                      <a:pt x="359" y="75"/>
                    </a:lnTo>
                    <a:cubicBezTo>
                      <a:pt x="349" y="68"/>
                      <a:pt x="336" y="70"/>
                      <a:pt x="329" y="80"/>
                    </a:cubicBezTo>
                    <a:lnTo>
                      <a:pt x="329" y="80"/>
                    </a:lnTo>
                    <a:cubicBezTo>
                      <a:pt x="322" y="89"/>
                      <a:pt x="325" y="103"/>
                      <a:pt x="334" y="110"/>
                    </a:cubicBezTo>
                    <a:lnTo>
                      <a:pt x="334" y="110"/>
                    </a:lnTo>
                    <a:cubicBezTo>
                      <a:pt x="344" y="117"/>
                      <a:pt x="357" y="114"/>
                      <a:pt x="364" y="105"/>
                    </a:cubicBezTo>
                    <a:cubicBezTo>
                      <a:pt x="364" y="105"/>
                      <a:pt x="363" y="106"/>
                      <a:pt x="364" y="105"/>
                    </a:cubicBezTo>
                    <a:lnTo>
                      <a:pt x="364" y="105"/>
                    </a:lnTo>
                    <a:cubicBezTo>
                      <a:pt x="372" y="97"/>
                      <a:pt x="373" y="83"/>
                      <a:pt x="364" y="75"/>
                    </a:cubicBezTo>
                    <a:lnTo>
                      <a:pt x="364" y="75"/>
                    </a:lnTo>
                    <a:cubicBezTo>
                      <a:pt x="356" y="66"/>
                      <a:pt x="343" y="66"/>
                      <a:pt x="334" y="74"/>
                    </a:cubicBezTo>
                    <a:lnTo>
                      <a:pt x="334" y="74"/>
                    </a:lnTo>
                    <a:cubicBezTo>
                      <a:pt x="326" y="82"/>
                      <a:pt x="325" y="96"/>
                      <a:pt x="334" y="105"/>
                    </a:cubicBezTo>
                    <a:lnTo>
                      <a:pt x="334" y="105"/>
                    </a:lnTo>
                    <a:cubicBezTo>
                      <a:pt x="342" y="113"/>
                      <a:pt x="355" y="113"/>
                      <a:pt x="364" y="105"/>
                    </a:cubicBezTo>
                    <a:cubicBezTo>
                      <a:pt x="368" y="100"/>
                      <a:pt x="370" y="97"/>
                      <a:pt x="373" y="92"/>
                    </a:cubicBezTo>
                    <a:lnTo>
                      <a:pt x="373" y="92"/>
                    </a:lnTo>
                    <a:cubicBezTo>
                      <a:pt x="380" y="82"/>
                      <a:pt x="378" y="69"/>
                      <a:pt x="368" y="62"/>
                    </a:cubicBezTo>
                    <a:lnTo>
                      <a:pt x="368" y="62"/>
                    </a:lnTo>
                    <a:cubicBezTo>
                      <a:pt x="358" y="56"/>
                      <a:pt x="345" y="58"/>
                      <a:pt x="338" y="68"/>
                    </a:cubicBezTo>
                    <a:cubicBezTo>
                      <a:pt x="335" y="72"/>
                      <a:pt x="333" y="75"/>
                      <a:pt x="331" y="78"/>
                    </a:cubicBezTo>
                    <a:cubicBezTo>
                      <a:pt x="332" y="76"/>
                      <a:pt x="330" y="78"/>
                      <a:pt x="329" y="80"/>
                    </a:cubicBezTo>
                    <a:cubicBezTo>
                      <a:pt x="328" y="81"/>
                      <a:pt x="327" y="84"/>
                      <a:pt x="326" y="87"/>
                    </a:cubicBezTo>
                    <a:cubicBezTo>
                      <a:pt x="325" y="90"/>
                      <a:pt x="325" y="96"/>
                      <a:pt x="326" y="99"/>
                    </a:cubicBezTo>
                    <a:cubicBezTo>
                      <a:pt x="328" y="104"/>
                      <a:pt x="334" y="111"/>
                      <a:pt x="338" y="113"/>
                    </a:cubicBezTo>
                    <a:cubicBezTo>
                      <a:pt x="357" y="112"/>
                      <a:pt x="362" y="110"/>
                      <a:pt x="364" y="107"/>
                    </a:cubicBezTo>
                    <a:cubicBezTo>
                      <a:pt x="367" y="105"/>
                      <a:pt x="372" y="99"/>
                      <a:pt x="374" y="93"/>
                    </a:cubicBezTo>
                    <a:cubicBezTo>
                      <a:pt x="359" y="66"/>
                      <a:pt x="353" y="65"/>
                      <a:pt x="349" y="65"/>
                    </a:cubicBezTo>
                    <a:cubicBezTo>
                      <a:pt x="344" y="64"/>
                      <a:pt x="341" y="65"/>
                      <a:pt x="339" y="65"/>
                    </a:cubicBezTo>
                    <a:cubicBezTo>
                      <a:pt x="340" y="65"/>
                      <a:pt x="342" y="66"/>
                      <a:pt x="347" y="70"/>
                    </a:cubicBezTo>
                    <a:cubicBezTo>
                      <a:pt x="347" y="90"/>
                      <a:pt x="342" y="97"/>
                      <a:pt x="341" y="98"/>
                    </a:cubicBezTo>
                    <a:cubicBezTo>
                      <a:pt x="340" y="98"/>
                      <a:pt x="340" y="98"/>
                      <a:pt x="340" y="98"/>
                    </a:cubicBezTo>
                    <a:cubicBezTo>
                      <a:pt x="345" y="95"/>
                      <a:pt x="349" y="93"/>
                      <a:pt x="353" y="90"/>
                    </a:cubicBezTo>
                    <a:cubicBezTo>
                      <a:pt x="356" y="89"/>
                      <a:pt x="360" y="86"/>
                      <a:pt x="363" y="84"/>
                    </a:cubicBezTo>
                    <a:cubicBezTo>
                      <a:pt x="370" y="62"/>
                      <a:pt x="362" y="50"/>
                      <a:pt x="358" y="47"/>
                    </a:cubicBezTo>
                    <a:cubicBezTo>
                      <a:pt x="355" y="46"/>
                      <a:pt x="351" y="45"/>
                      <a:pt x="350" y="45"/>
                    </a:cubicBezTo>
                    <a:cubicBezTo>
                      <a:pt x="347" y="45"/>
                      <a:pt x="345" y="46"/>
                      <a:pt x="343" y="46"/>
                    </a:cubicBezTo>
                    <a:cubicBezTo>
                      <a:pt x="340" y="46"/>
                      <a:pt x="336" y="47"/>
                      <a:pt x="332" y="48"/>
                    </a:cubicBezTo>
                    <a:cubicBezTo>
                      <a:pt x="324" y="49"/>
                      <a:pt x="314" y="52"/>
                      <a:pt x="302" y="54"/>
                    </a:cubicBezTo>
                    <a:cubicBezTo>
                      <a:pt x="283" y="59"/>
                      <a:pt x="262" y="63"/>
                      <a:pt x="247" y="64"/>
                    </a:cubicBezTo>
                    <a:cubicBezTo>
                      <a:pt x="242" y="64"/>
                      <a:pt x="238" y="64"/>
                      <a:pt x="235" y="64"/>
                    </a:cubicBezTo>
                    <a:cubicBezTo>
                      <a:pt x="232" y="63"/>
                      <a:pt x="234" y="64"/>
                      <a:pt x="237" y="66"/>
                    </a:cubicBezTo>
                    <a:cubicBezTo>
                      <a:pt x="243" y="77"/>
                      <a:pt x="243" y="84"/>
                      <a:pt x="242" y="86"/>
                    </a:cubicBezTo>
                    <a:cubicBezTo>
                      <a:pt x="242" y="87"/>
                      <a:pt x="241" y="88"/>
                      <a:pt x="241" y="88"/>
                    </a:cubicBezTo>
                    <a:cubicBezTo>
                      <a:pt x="242" y="87"/>
                      <a:pt x="244" y="85"/>
                      <a:pt x="248" y="81"/>
                    </a:cubicBezTo>
                    <a:cubicBezTo>
                      <a:pt x="255" y="75"/>
                      <a:pt x="263" y="69"/>
                      <a:pt x="272" y="62"/>
                    </a:cubicBezTo>
                    <a:cubicBezTo>
                      <a:pt x="285" y="53"/>
                      <a:pt x="297" y="45"/>
                      <a:pt x="304" y="42"/>
                    </a:cubicBezTo>
                    <a:cubicBezTo>
                      <a:pt x="302" y="43"/>
                      <a:pt x="300" y="43"/>
                      <a:pt x="298" y="43"/>
                    </a:cubicBezTo>
                    <a:cubicBezTo>
                      <a:pt x="296" y="42"/>
                      <a:pt x="289" y="36"/>
                      <a:pt x="286" y="31"/>
                    </a:cubicBezTo>
                    <a:cubicBezTo>
                      <a:pt x="286" y="19"/>
                      <a:pt x="288" y="15"/>
                      <a:pt x="287" y="16"/>
                    </a:cubicBezTo>
                    <a:cubicBezTo>
                      <a:pt x="286" y="17"/>
                      <a:pt x="284" y="19"/>
                      <a:pt x="281" y="22"/>
                    </a:cubicBezTo>
                    <a:cubicBezTo>
                      <a:pt x="276" y="27"/>
                      <a:pt x="270" y="33"/>
                      <a:pt x="263" y="39"/>
                    </a:cubicBezTo>
                    <a:cubicBezTo>
                      <a:pt x="256" y="47"/>
                      <a:pt x="247" y="55"/>
                      <a:pt x="239" y="63"/>
                    </a:cubicBezTo>
                    <a:cubicBezTo>
                      <a:pt x="231" y="70"/>
                      <a:pt x="224" y="77"/>
                      <a:pt x="219" y="81"/>
                    </a:cubicBezTo>
                    <a:cubicBezTo>
                      <a:pt x="217" y="83"/>
                      <a:pt x="215" y="85"/>
                      <a:pt x="214" y="86"/>
                    </a:cubicBezTo>
                    <a:cubicBezTo>
                      <a:pt x="213" y="87"/>
                      <a:pt x="212" y="88"/>
                      <a:pt x="210" y="90"/>
                    </a:cubicBezTo>
                    <a:cubicBezTo>
                      <a:pt x="207" y="106"/>
                      <a:pt x="238" y="121"/>
                      <a:pt x="240" y="120"/>
                    </a:cubicBezTo>
                    <a:cubicBezTo>
                      <a:pt x="241" y="119"/>
                      <a:pt x="242" y="118"/>
                      <a:pt x="243" y="118"/>
                    </a:cubicBezTo>
                    <a:cubicBezTo>
                      <a:pt x="244" y="117"/>
                      <a:pt x="247" y="115"/>
                      <a:pt x="250" y="112"/>
                    </a:cubicBezTo>
                    <a:cubicBezTo>
                      <a:pt x="255" y="109"/>
                      <a:pt x="261" y="103"/>
                      <a:pt x="269" y="97"/>
                    </a:cubicBezTo>
                    <a:cubicBezTo>
                      <a:pt x="284" y="85"/>
                      <a:pt x="300" y="72"/>
                      <a:pt x="311" y="68"/>
                    </a:cubicBezTo>
                    <a:cubicBezTo>
                      <a:pt x="314" y="67"/>
                      <a:pt x="313" y="67"/>
                      <a:pt x="312" y="67"/>
                    </a:cubicBezTo>
                    <a:cubicBezTo>
                      <a:pt x="307" y="64"/>
                      <a:pt x="303" y="59"/>
                      <a:pt x="302" y="57"/>
                    </a:cubicBezTo>
                    <a:cubicBezTo>
                      <a:pt x="302" y="55"/>
                      <a:pt x="302" y="52"/>
                      <a:pt x="302" y="51"/>
                    </a:cubicBezTo>
                    <a:cubicBezTo>
                      <a:pt x="302" y="53"/>
                      <a:pt x="303" y="51"/>
                      <a:pt x="301" y="53"/>
                    </a:cubicBezTo>
                    <a:cubicBezTo>
                      <a:pt x="300" y="55"/>
                      <a:pt x="299" y="56"/>
                      <a:pt x="297" y="58"/>
                    </a:cubicBezTo>
                    <a:cubicBezTo>
                      <a:pt x="291" y="63"/>
                      <a:pt x="283" y="69"/>
                      <a:pt x="271" y="77"/>
                    </a:cubicBezTo>
                    <a:cubicBezTo>
                      <a:pt x="259" y="85"/>
                      <a:pt x="244" y="95"/>
                      <a:pt x="228" y="104"/>
                    </a:cubicBezTo>
                    <a:cubicBezTo>
                      <a:pt x="217" y="110"/>
                      <a:pt x="206" y="116"/>
                      <a:pt x="196" y="122"/>
                    </a:cubicBezTo>
                    <a:cubicBezTo>
                      <a:pt x="175" y="134"/>
                      <a:pt x="158" y="144"/>
                      <a:pt x="152" y="148"/>
                    </a:cubicBezTo>
                    <a:cubicBezTo>
                      <a:pt x="153" y="147"/>
                      <a:pt x="154" y="147"/>
                      <a:pt x="155" y="146"/>
                    </a:cubicBezTo>
                    <a:cubicBezTo>
                      <a:pt x="158" y="146"/>
                      <a:pt x="183" y="168"/>
                      <a:pt x="179" y="179"/>
                    </a:cubicBezTo>
                    <a:cubicBezTo>
                      <a:pt x="176" y="182"/>
                      <a:pt x="175" y="183"/>
                      <a:pt x="175" y="183"/>
                    </a:cubicBezTo>
                    <a:cubicBezTo>
                      <a:pt x="177" y="182"/>
                      <a:pt x="179" y="180"/>
                      <a:pt x="183" y="178"/>
                    </a:cubicBezTo>
                    <a:cubicBezTo>
                      <a:pt x="186" y="177"/>
                      <a:pt x="191" y="174"/>
                      <a:pt x="197" y="171"/>
                    </a:cubicBezTo>
                    <a:cubicBezTo>
                      <a:pt x="210" y="165"/>
                      <a:pt x="227" y="158"/>
                      <a:pt x="243" y="152"/>
                    </a:cubicBezTo>
                    <a:cubicBezTo>
                      <a:pt x="261" y="144"/>
                      <a:pt x="280" y="136"/>
                      <a:pt x="296" y="128"/>
                    </a:cubicBezTo>
                    <a:cubicBezTo>
                      <a:pt x="307" y="122"/>
                      <a:pt x="315" y="116"/>
                      <a:pt x="320" y="113"/>
                    </a:cubicBezTo>
                    <a:cubicBezTo>
                      <a:pt x="323" y="112"/>
                      <a:pt x="323" y="112"/>
                      <a:pt x="321" y="112"/>
                    </a:cubicBezTo>
                    <a:cubicBezTo>
                      <a:pt x="299" y="86"/>
                      <a:pt x="302" y="80"/>
                      <a:pt x="303" y="78"/>
                    </a:cubicBezTo>
                    <a:cubicBezTo>
                      <a:pt x="304" y="77"/>
                      <a:pt x="305" y="76"/>
                      <a:pt x="305" y="76"/>
                    </a:cubicBezTo>
                    <a:cubicBezTo>
                      <a:pt x="305" y="76"/>
                      <a:pt x="305" y="76"/>
                      <a:pt x="304" y="76"/>
                    </a:cubicBezTo>
                    <a:cubicBezTo>
                      <a:pt x="303" y="77"/>
                      <a:pt x="302" y="78"/>
                      <a:pt x="299" y="80"/>
                    </a:cubicBezTo>
                    <a:cubicBezTo>
                      <a:pt x="295" y="84"/>
                      <a:pt x="291" y="87"/>
                      <a:pt x="286" y="91"/>
                    </a:cubicBezTo>
                    <a:cubicBezTo>
                      <a:pt x="278" y="98"/>
                      <a:pt x="268" y="104"/>
                      <a:pt x="255" y="112"/>
                    </a:cubicBezTo>
                    <a:cubicBezTo>
                      <a:pt x="233" y="124"/>
                      <a:pt x="205" y="137"/>
                      <a:pt x="189" y="145"/>
                    </a:cubicBezTo>
                    <a:cubicBezTo>
                      <a:pt x="182" y="148"/>
                      <a:pt x="178" y="150"/>
                      <a:pt x="177" y="150"/>
                    </a:cubicBezTo>
                    <a:cubicBezTo>
                      <a:pt x="190" y="150"/>
                      <a:pt x="198" y="154"/>
                      <a:pt x="202" y="158"/>
                    </a:cubicBezTo>
                    <a:cubicBezTo>
                      <a:pt x="204" y="163"/>
                      <a:pt x="206" y="172"/>
                      <a:pt x="205" y="175"/>
                    </a:cubicBezTo>
                    <a:cubicBezTo>
                      <a:pt x="204" y="178"/>
                      <a:pt x="202" y="181"/>
                      <a:pt x="202" y="182"/>
                    </a:cubicBezTo>
                    <a:cubicBezTo>
                      <a:pt x="202" y="182"/>
                      <a:pt x="202" y="181"/>
                      <a:pt x="204" y="179"/>
                    </a:cubicBezTo>
                    <a:cubicBezTo>
                      <a:pt x="208" y="177"/>
                      <a:pt x="213" y="173"/>
                      <a:pt x="219" y="169"/>
                    </a:cubicBezTo>
                    <a:cubicBezTo>
                      <a:pt x="232" y="160"/>
                      <a:pt x="249" y="148"/>
                      <a:pt x="265" y="136"/>
                    </a:cubicBezTo>
                    <a:cubicBezTo>
                      <a:pt x="297" y="113"/>
                      <a:pt x="327" y="91"/>
                      <a:pt x="331" y="89"/>
                    </a:cubicBezTo>
                    <a:cubicBezTo>
                      <a:pt x="326" y="91"/>
                      <a:pt x="323" y="91"/>
                      <a:pt x="320" y="91"/>
                    </a:cubicBezTo>
                    <a:cubicBezTo>
                      <a:pt x="317" y="91"/>
                      <a:pt x="304" y="83"/>
                      <a:pt x="300" y="75"/>
                    </a:cubicBezTo>
                    <a:cubicBezTo>
                      <a:pt x="299" y="67"/>
                      <a:pt x="302" y="60"/>
                      <a:pt x="303" y="58"/>
                    </a:cubicBezTo>
                    <a:cubicBezTo>
                      <a:pt x="304" y="57"/>
                      <a:pt x="305" y="56"/>
                      <a:pt x="305" y="55"/>
                    </a:cubicBezTo>
                    <a:cubicBezTo>
                      <a:pt x="306" y="54"/>
                      <a:pt x="307" y="54"/>
                      <a:pt x="306" y="54"/>
                    </a:cubicBezTo>
                    <a:cubicBezTo>
                      <a:pt x="305" y="56"/>
                      <a:pt x="301" y="58"/>
                      <a:pt x="295" y="61"/>
                    </a:cubicBezTo>
                    <a:cubicBezTo>
                      <a:pt x="279" y="69"/>
                      <a:pt x="249" y="82"/>
                      <a:pt x="215" y="96"/>
                    </a:cubicBezTo>
                    <a:cubicBezTo>
                      <a:pt x="177" y="113"/>
                      <a:pt x="136" y="133"/>
                      <a:pt x="116" y="149"/>
                    </a:cubicBezTo>
                    <a:cubicBezTo>
                      <a:pt x="109" y="155"/>
                      <a:pt x="103" y="163"/>
                      <a:pt x="99" y="169"/>
                    </a:cubicBezTo>
                    <a:cubicBezTo>
                      <a:pt x="101" y="189"/>
                      <a:pt x="109" y="196"/>
                      <a:pt x="113" y="198"/>
                    </a:cubicBezTo>
                    <a:cubicBezTo>
                      <a:pt x="116" y="198"/>
                      <a:pt x="120" y="199"/>
                      <a:pt x="122" y="199"/>
                    </a:cubicBezTo>
                    <a:cubicBezTo>
                      <a:pt x="125" y="199"/>
                      <a:pt x="129" y="198"/>
                      <a:pt x="131" y="197"/>
                    </a:cubicBezTo>
                    <a:cubicBezTo>
                      <a:pt x="135" y="196"/>
                      <a:pt x="141" y="194"/>
                      <a:pt x="146" y="191"/>
                    </a:cubicBezTo>
                    <a:cubicBezTo>
                      <a:pt x="153" y="187"/>
                      <a:pt x="163" y="182"/>
                      <a:pt x="171" y="177"/>
                    </a:cubicBezTo>
                    <a:cubicBezTo>
                      <a:pt x="186" y="168"/>
                      <a:pt x="201" y="158"/>
                      <a:pt x="205" y="155"/>
                    </a:cubicBezTo>
                    <a:cubicBezTo>
                      <a:pt x="203" y="156"/>
                      <a:pt x="198" y="158"/>
                      <a:pt x="171" y="138"/>
                    </a:cubicBezTo>
                    <a:cubicBezTo>
                      <a:pt x="176" y="124"/>
                      <a:pt x="178" y="121"/>
                      <a:pt x="178" y="121"/>
                    </a:cubicBezTo>
                    <a:cubicBezTo>
                      <a:pt x="178" y="121"/>
                      <a:pt x="178" y="121"/>
                      <a:pt x="178" y="121"/>
                    </a:cubicBezTo>
                    <a:cubicBezTo>
                      <a:pt x="177" y="122"/>
                      <a:pt x="175" y="123"/>
                      <a:pt x="174" y="124"/>
                    </a:cubicBezTo>
                    <a:cubicBezTo>
                      <a:pt x="171" y="126"/>
                      <a:pt x="168" y="128"/>
                      <a:pt x="165" y="130"/>
                    </a:cubicBezTo>
                    <a:cubicBezTo>
                      <a:pt x="163" y="133"/>
                      <a:pt x="161" y="134"/>
                      <a:pt x="160" y="135"/>
                    </a:cubicBezTo>
                    <a:cubicBezTo>
                      <a:pt x="156" y="138"/>
                      <a:pt x="151" y="142"/>
                      <a:pt x="145" y="145"/>
                    </a:cubicBezTo>
                    <a:cubicBezTo>
                      <a:pt x="143" y="146"/>
                      <a:pt x="140" y="148"/>
                      <a:pt x="137" y="151"/>
                    </a:cubicBezTo>
                    <a:cubicBezTo>
                      <a:pt x="133" y="153"/>
                      <a:pt x="129" y="156"/>
                      <a:pt x="126" y="158"/>
                    </a:cubicBezTo>
                    <a:cubicBezTo>
                      <a:pt x="122" y="161"/>
                      <a:pt x="118" y="164"/>
                      <a:pt x="114" y="167"/>
                    </a:cubicBezTo>
                    <a:cubicBezTo>
                      <a:pt x="109" y="171"/>
                      <a:pt x="104" y="175"/>
                      <a:pt x="100" y="178"/>
                    </a:cubicBezTo>
                    <a:cubicBezTo>
                      <a:pt x="92" y="184"/>
                      <a:pt x="86" y="190"/>
                      <a:pt x="78" y="196"/>
                    </a:cubicBezTo>
                    <a:cubicBezTo>
                      <a:pt x="66" y="204"/>
                      <a:pt x="50" y="212"/>
                      <a:pt x="41" y="217"/>
                    </a:cubicBezTo>
                    <a:cubicBezTo>
                      <a:pt x="38" y="219"/>
                      <a:pt x="35" y="220"/>
                      <a:pt x="34" y="221"/>
                    </a:cubicBezTo>
                    <a:cubicBezTo>
                      <a:pt x="33" y="222"/>
                      <a:pt x="32" y="222"/>
                      <a:pt x="31" y="223"/>
                    </a:cubicBezTo>
                    <a:cubicBezTo>
                      <a:pt x="31" y="223"/>
                      <a:pt x="28" y="226"/>
                      <a:pt x="23" y="241"/>
                    </a:cubicBezTo>
                    <a:cubicBezTo>
                      <a:pt x="49" y="261"/>
                      <a:pt x="54" y="259"/>
                      <a:pt x="55" y="259"/>
                    </a:cubicBezTo>
                    <a:cubicBezTo>
                      <a:pt x="59" y="256"/>
                      <a:pt x="67" y="250"/>
                      <a:pt x="77" y="243"/>
                    </a:cubicBezTo>
                    <a:cubicBezTo>
                      <a:pt x="82" y="239"/>
                      <a:pt x="88" y="234"/>
                      <a:pt x="94" y="229"/>
                    </a:cubicBezTo>
                    <a:cubicBezTo>
                      <a:pt x="108" y="217"/>
                      <a:pt x="124" y="204"/>
                      <a:pt x="130" y="197"/>
                    </a:cubicBezTo>
                    <a:cubicBezTo>
                      <a:pt x="132" y="175"/>
                      <a:pt x="125" y="167"/>
                      <a:pt x="121" y="164"/>
                    </a:cubicBezTo>
                    <a:cubicBezTo>
                      <a:pt x="117" y="162"/>
                      <a:pt x="111" y="161"/>
                      <a:pt x="108" y="161"/>
                    </a:cubicBezTo>
                    <a:cubicBezTo>
                      <a:pt x="96" y="165"/>
                      <a:pt x="91" y="169"/>
                      <a:pt x="87" y="172"/>
                    </a:cubicBezTo>
                    <a:cubicBezTo>
                      <a:pt x="83" y="175"/>
                      <a:pt x="79" y="179"/>
                      <a:pt x="76" y="182"/>
                    </a:cubicBezTo>
                    <a:cubicBezTo>
                      <a:pt x="71" y="187"/>
                      <a:pt x="71" y="187"/>
                      <a:pt x="77" y="185"/>
                    </a:cubicBezTo>
                    <a:cubicBezTo>
                      <a:pt x="95" y="194"/>
                      <a:pt x="99" y="206"/>
                      <a:pt x="99" y="210"/>
                    </a:cubicBezTo>
                    <a:cubicBezTo>
                      <a:pt x="99" y="212"/>
                      <a:pt x="97" y="216"/>
                      <a:pt x="97" y="216"/>
                    </a:cubicBezTo>
                    <a:cubicBezTo>
                      <a:pt x="96" y="218"/>
                      <a:pt x="95" y="219"/>
                      <a:pt x="95" y="219"/>
                    </a:cubicBezTo>
                    <a:cubicBezTo>
                      <a:pt x="95" y="219"/>
                      <a:pt x="96" y="218"/>
                      <a:pt x="97" y="217"/>
                    </a:cubicBezTo>
                    <a:cubicBezTo>
                      <a:pt x="97" y="217"/>
                      <a:pt x="101" y="215"/>
                      <a:pt x="106" y="212"/>
                    </a:cubicBezTo>
                    <a:cubicBezTo>
                      <a:pt x="116" y="207"/>
                      <a:pt x="129" y="200"/>
                      <a:pt x="142" y="192"/>
                    </a:cubicBezTo>
                    <a:cubicBezTo>
                      <a:pt x="150" y="186"/>
                      <a:pt x="158" y="180"/>
                      <a:pt x="163" y="176"/>
                    </a:cubicBezTo>
                    <a:cubicBezTo>
                      <a:pt x="164" y="176"/>
                      <a:pt x="164" y="176"/>
                      <a:pt x="163" y="176"/>
                    </a:cubicBezTo>
                    <a:cubicBezTo>
                      <a:pt x="162" y="176"/>
                      <a:pt x="159" y="177"/>
                      <a:pt x="155" y="177"/>
                    </a:cubicBezTo>
                    <a:cubicBezTo>
                      <a:pt x="148" y="176"/>
                      <a:pt x="134" y="155"/>
                      <a:pt x="136" y="148"/>
                    </a:cubicBezTo>
                    <a:cubicBezTo>
                      <a:pt x="139" y="143"/>
                      <a:pt x="141" y="141"/>
                      <a:pt x="141" y="141"/>
                    </a:cubicBezTo>
                    <a:cubicBezTo>
                      <a:pt x="140" y="142"/>
                      <a:pt x="134" y="145"/>
                      <a:pt x="127" y="149"/>
                    </a:cubicBezTo>
                    <a:cubicBezTo>
                      <a:pt x="117" y="154"/>
                      <a:pt x="102" y="161"/>
                      <a:pt x="84" y="169"/>
                    </a:cubicBezTo>
                    <a:cubicBezTo>
                      <a:pt x="71" y="176"/>
                      <a:pt x="56" y="184"/>
                      <a:pt x="43" y="190"/>
                    </a:cubicBezTo>
                    <a:cubicBezTo>
                      <a:pt x="31" y="197"/>
                      <a:pt x="22" y="202"/>
                      <a:pt x="18" y="204"/>
                    </a:cubicBezTo>
                    <a:cubicBezTo>
                      <a:pt x="21" y="203"/>
                      <a:pt x="23" y="203"/>
                      <a:pt x="24" y="202"/>
                    </a:cubicBezTo>
                    <a:cubicBezTo>
                      <a:pt x="25" y="203"/>
                      <a:pt x="32" y="204"/>
                      <a:pt x="36" y="207"/>
                    </a:cubicBezTo>
                    <a:cubicBezTo>
                      <a:pt x="40" y="212"/>
                      <a:pt x="43" y="223"/>
                      <a:pt x="43" y="227"/>
                    </a:cubicBezTo>
                    <a:cubicBezTo>
                      <a:pt x="42" y="229"/>
                      <a:pt x="41" y="233"/>
                      <a:pt x="40" y="233"/>
                    </a:cubicBezTo>
                    <a:cubicBezTo>
                      <a:pt x="39" y="235"/>
                      <a:pt x="41" y="233"/>
                      <a:pt x="46" y="230"/>
                    </a:cubicBezTo>
                    <a:cubicBezTo>
                      <a:pt x="61" y="220"/>
                      <a:pt x="89" y="204"/>
                      <a:pt x="110" y="192"/>
                    </a:cubicBezTo>
                    <a:cubicBezTo>
                      <a:pt x="118" y="187"/>
                      <a:pt x="127" y="181"/>
                      <a:pt x="133" y="176"/>
                    </a:cubicBezTo>
                    <a:cubicBezTo>
                      <a:pt x="140" y="170"/>
                      <a:pt x="146" y="162"/>
                      <a:pt x="149" y="156"/>
                    </a:cubicBezTo>
                    <a:cubicBezTo>
                      <a:pt x="149" y="143"/>
                      <a:pt x="146" y="136"/>
                      <a:pt x="144" y="133"/>
                    </a:cubicBezTo>
                    <a:cubicBezTo>
                      <a:pt x="141" y="131"/>
                      <a:pt x="136" y="128"/>
                      <a:pt x="134" y="127"/>
                    </a:cubicBezTo>
                    <a:cubicBezTo>
                      <a:pt x="130" y="126"/>
                      <a:pt x="125" y="126"/>
                      <a:pt x="123" y="126"/>
                    </a:cubicBezTo>
                    <a:cubicBezTo>
                      <a:pt x="119" y="126"/>
                      <a:pt x="114" y="127"/>
                      <a:pt x="110" y="128"/>
                    </a:cubicBezTo>
                    <a:cubicBezTo>
                      <a:pt x="107" y="129"/>
                      <a:pt x="102" y="130"/>
                      <a:pt x="98" y="131"/>
                    </a:cubicBezTo>
                    <a:cubicBezTo>
                      <a:pt x="92" y="133"/>
                      <a:pt x="87" y="135"/>
                      <a:pt x="82" y="137"/>
                    </a:cubicBezTo>
                    <a:cubicBezTo>
                      <a:pt x="67" y="144"/>
                      <a:pt x="55" y="152"/>
                      <a:pt x="52" y="153"/>
                    </a:cubicBezTo>
                    <a:lnTo>
                      <a:pt x="52" y="153"/>
                    </a:lnTo>
                    <a:cubicBezTo>
                      <a:pt x="41" y="157"/>
                      <a:pt x="36" y="169"/>
                      <a:pt x="40" y="181"/>
                    </a:cubicBezTo>
                    <a:lnTo>
                      <a:pt x="40" y="181"/>
                    </a:lnTo>
                    <a:cubicBezTo>
                      <a:pt x="44" y="192"/>
                      <a:pt x="56" y="197"/>
                      <a:pt x="67" y="19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
              <p:cNvSpPr/>
              <p:nvPr/>
            </p:nvSpPr>
            <p:spPr>
              <a:xfrm>
                <a:off x="3127" y="2916"/>
                <a:ext cx="266" cy="236"/>
              </a:xfrm>
              <a:custGeom>
                <a:avLst/>
                <a:gdLst/>
                <a:ahLst/>
                <a:cxnLst/>
                <a:rect l="l" t="t" r="r" b="b"/>
                <a:pathLst>
                  <a:path w="271" h="320" extrusionOk="0">
                    <a:moveTo>
                      <a:pt x="193" y="122"/>
                    </a:moveTo>
                    <a:lnTo>
                      <a:pt x="193" y="122"/>
                    </a:lnTo>
                    <a:cubicBezTo>
                      <a:pt x="201" y="109"/>
                      <a:pt x="212" y="92"/>
                      <a:pt x="222" y="77"/>
                    </a:cubicBezTo>
                    <a:lnTo>
                      <a:pt x="222" y="77"/>
                    </a:lnTo>
                    <a:cubicBezTo>
                      <a:pt x="229" y="68"/>
                      <a:pt x="227" y="54"/>
                      <a:pt x="218" y="48"/>
                    </a:cubicBezTo>
                    <a:lnTo>
                      <a:pt x="218" y="48"/>
                    </a:lnTo>
                    <a:cubicBezTo>
                      <a:pt x="208" y="41"/>
                      <a:pt x="195" y="43"/>
                      <a:pt x="188" y="52"/>
                    </a:cubicBezTo>
                    <a:lnTo>
                      <a:pt x="188" y="52"/>
                    </a:lnTo>
                    <a:cubicBezTo>
                      <a:pt x="181" y="62"/>
                      <a:pt x="183" y="75"/>
                      <a:pt x="192" y="82"/>
                    </a:cubicBezTo>
                    <a:lnTo>
                      <a:pt x="192" y="82"/>
                    </a:lnTo>
                    <a:cubicBezTo>
                      <a:pt x="202" y="89"/>
                      <a:pt x="215" y="87"/>
                      <a:pt x="222" y="77"/>
                    </a:cubicBezTo>
                    <a:cubicBezTo>
                      <a:pt x="227" y="71"/>
                      <a:pt x="232" y="65"/>
                      <a:pt x="236" y="60"/>
                    </a:cubicBezTo>
                    <a:lnTo>
                      <a:pt x="236" y="60"/>
                    </a:lnTo>
                    <a:cubicBezTo>
                      <a:pt x="243" y="51"/>
                      <a:pt x="242" y="37"/>
                      <a:pt x="232" y="30"/>
                    </a:cubicBezTo>
                    <a:lnTo>
                      <a:pt x="232" y="30"/>
                    </a:lnTo>
                    <a:cubicBezTo>
                      <a:pt x="223" y="23"/>
                      <a:pt x="209" y="24"/>
                      <a:pt x="202" y="33"/>
                    </a:cubicBezTo>
                    <a:lnTo>
                      <a:pt x="202" y="33"/>
                    </a:lnTo>
                    <a:cubicBezTo>
                      <a:pt x="195" y="43"/>
                      <a:pt x="196" y="56"/>
                      <a:pt x="206" y="64"/>
                    </a:cubicBezTo>
                    <a:lnTo>
                      <a:pt x="206" y="64"/>
                    </a:lnTo>
                    <a:cubicBezTo>
                      <a:pt x="215" y="71"/>
                      <a:pt x="229" y="69"/>
                      <a:pt x="236" y="60"/>
                    </a:cubicBezTo>
                    <a:cubicBezTo>
                      <a:pt x="244" y="50"/>
                      <a:pt x="250" y="41"/>
                      <a:pt x="253" y="36"/>
                    </a:cubicBezTo>
                    <a:lnTo>
                      <a:pt x="253" y="36"/>
                    </a:lnTo>
                    <a:cubicBezTo>
                      <a:pt x="258" y="25"/>
                      <a:pt x="253" y="13"/>
                      <a:pt x="243" y="8"/>
                    </a:cubicBezTo>
                    <a:lnTo>
                      <a:pt x="243" y="8"/>
                    </a:lnTo>
                    <a:cubicBezTo>
                      <a:pt x="232" y="3"/>
                      <a:pt x="219" y="7"/>
                      <a:pt x="214" y="18"/>
                    </a:cubicBezTo>
                    <a:lnTo>
                      <a:pt x="214" y="18"/>
                    </a:lnTo>
                    <a:cubicBezTo>
                      <a:pt x="209" y="29"/>
                      <a:pt x="214" y="42"/>
                      <a:pt x="225" y="47"/>
                    </a:cubicBezTo>
                    <a:lnTo>
                      <a:pt x="225" y="47"/>
                    </a:lnTo>
                    <a:cubicBezTo>
                      <a:pt x="235" y="52"/>
                      <a:pt x="248" y="47"/>
                      <a:pt x="253" y="36"/>
                    </a:cubicBezTo>
                    <a:cubicBezTo>
                      <a:pt x="252" y="38"/>
                      <a:pt x="253" y="36"/>
                      <a:pt x="254" y="35"/>
                    </a:cubicBezTo>
                    <a:lnTo>
                      <a:pt x="254" y="35"/>
                    </a:lnTo>
                    <a:cubicBezTo>
                      <a:pt x="260" y="24"/>
                      <a:pt x="256" y="11"/>
                      <a:pt x="245" y="6"/>
                    </a:cubicBezTo>
                    <a:lnTo>
                      <a:pt x="245" y="6"/>
                    </a:lnTo>
                    <a:cubicBezTo>
                      <a:pt x="235" y="0"/>
                      <a:pt x="222" y="4"/>
                      <a:pt x="216" y="15"/>
                    </a:cubicBezTo>
                    <a:lnTo>
                      <a:pt x="216" y="15"/>
                    </a:lnTo>
                    <a:cubicBezTo>
                      <a:pt x="211" y="25"/>
                      <a:pt x="215" y="38"/>
                      <a:pt x="225" y="44"/>
                    </a:cubicBezTo>
                    <a:lnTo>
                      <a:pt x="225" y="44"/>
                    </a:lnTo>
                    <a:cubicBezTo>
                      <a:pt x="236" y="49"/>
                      <a:pt x="249" y="45"/>
                      <a:pt x="254" y="35"/>
                    </a:cubicBezTo>
                    <a:cubicBezTo>
                      <a:pt x="219" y="10"/>
                      <a:pt x="217" y="12"/>
                      <a:pt x="215" y="15"/>
                    </a:cubicBezTo>
                    <a:cubicBezTo>
                      <a:pt x="211" y="20"/>
                      <a:pt x="205" y="27"/>
                      <a:pt x="198" y="36"/>
                    </a:cubicBezTo>
                    <a:cubicBezTo>
                      <a:pt x="184" y="52"/>
                      <a:pt x="166" y="75"/>
                      <a:pt x="148" y="97"/>
                    </a:cubicBezTo>
                    <a:cubicBezTo>
                      <a:pt x="132" y="116"/>
                      <a:pt x="116" y="135"/>
                      <a:pt x="105" y="150"/>
                    </a:cubicBezTo>
                    <a:cubicBezTo>
                      <a:pt x="95" y="162"/>
                      <a:pt x="87" y="172"/>
                      <a:pt x="83" y="178"/>
                    </a:cubicBezTo>
                    <a:cubicBezTo>
                      <a:pt x="85" y="174"/>
                      <a:pt x="84" y="176"/>
                      <a:pt x="82" y="179"/>
                    </a:cubicBezTo>
                    <a:lnTo>
                      <a:pt x="82" y="179"/>
                    </a:lnTo>
                    <a:cubicBezTo>
                      <a:pt x="77" y="190"/>
                      <a:pt x="82" y="203"/>
                      <a:pt x="93" y="208"/>
                    </a:cubicBezTo>
                    <a:lnTo>
                      <a:pt x="93" y="208"/>
                    </a:lnTo>
                    <a:cubicBezTo>
                      <a:pt x="104" y="212"/>
                      <a:pt x="116" y="208"/>
                      <a:pt x="121" y="197"/>
                    </a:cubicBezTo>
                    <a:lnTo>
                      <a:pt x="121" y="197"/>
                    </a:lnTo>
                    <a:cubicBezTo>
                      <a:pt x="126" y="186"/>
                      <a:pt x="121" y="173"/>
                      <a:pt x="111" y="169"/>
                    </a:cubicBezTo>
                    <a:lnTo>
                      <a:pt x="111" y="169"/>
                    </a:lnTo>
                    <a:cubicBezTo>
                      <a:pt x="100" y="164"/>
                      <a:pt x="87" y="168"/>
                      <a:pt x="82" y="179"/>
                    </a:cubicBezTo>
                    <a:cubicBezTo>
                      <a:pt x="120" y="201"/>
                      <a:pt x="128" y="193"/>
                      <a:pt x="137" y="183"/>
                    </a:cubicBezTo>
                    <a:cubicBezTo>
                      <a:pt x="144" y="176"/>
                      <a:pt x="152" y="168"/>
                      <a:pt x="159" y="161"/>
                    </a:cubicBezTo>
                    <a:cubicBezTo>
                      <a:pt x="172" y="148"/>
                      <a:pt x="185" y="136"/>
                      <a:pt x="197" y="124"/>
                    </a:cubicBezTo>
                    <a:cubicBezTo>
                      <a:pt x="205" y="116"/>
                      <a:pt x="212" y="108"/>
                      <a:pt x="220" y="100"/>
                    </a:cubicBezTo>
                    <a:cubicBezTo>
                      <a:pt x="231" y="87"/>
                      <a:pt x="242" y="72"/>
                      <a:pt x="250" y="62"/>
                    </a:cubicBezTo>
                    <a:cubicBezTo>
                      <a:pt x="254" y="57"/>
                      <a:pt x="257" y="53"/>
                      <a:pt x="259" y="50"/>
                    </a:cubicBezTo>
                    <a:cubicBezTo>
                      <a:pt x="260" y="48"/>
                      <a:pt x="261" y="46"/>
                      <a:pt x="262" y="44"/>
                    </a:cubicBezTo>
                    <a:cubicBezTo>
                      <a:pt x="262" y="43"/>
                      <a:pt x="263" y="41"/>
                      <a:pt x="264" y="39"/>
                    </a:cubicBezTo>
                    <a:cubicBezTo>
                      <a:pt x="264" y="37"/>
                      <a:pt x="263" y="28"/>
                      <a:pt x="259" y="22"/>
                    </a:cubicBezTo>
                    <a:cubicBezTo>
                      <a:pt x="253" y="16"/>
                      <a:pt x="240" y="13"/>
                      <a:pt x="236" y="14"/>
                    </a:cubicBezTo>
                    <a:cubicBezTo>
                      <a:pt x="234" y="15"/>
                      <a:pt x="231" y="17"/>
                      <a:pt x="230" y="17"/>
                    </a:cubicBezTo>
                    <a:cubicBezTo>
                      <a:pt x="228" y="18"/>
                      <a:pt x="226" y="20"/>
                      <a:pt x="225" y="21"/>
                    </a:cubicBezTo>
                    <a:cubicBezTo>
                      <a:pt x="220" y="27"/>
                      <a:pt x="213" y="35"/>
                      <a:pt x="204" y="45"/>
                    </a:cubicBezTo>
                    <a:cubicBezTo>
                      <a:pt x="183" y="69"/>
                      <a:pt x="150" y="105"/>
                      <a:pt x="124" y="138"/>
                    </a:cubicBezTo>
                    <a:cubicBezTo>
                      <a:pt x="113" y="153"/>
                      <a:pt x="102" y="167"/>
                      <a:pt x="94" y="180"/>
                    </a:cubicBezTo>
                    <a:cubicBezTo>
                      <a:pt x="86" y="193"/>
                      <a:pt x="78" y="205"/>
                      <a:pt x="74" y="213"/>
                    </a:cubicBezTo>
                    <a:cubicBezTo>
                      <a:pt x="71" y="217"/>
                      <a:pt x="69" y="224"/>
                      <a:pt x="68" y="231"/>
                    </a:cubicBezTo>
                    <a:cubicBezTo>
                      <a:pt x="69" y="233"/>
                      <a:pt x="71" y="240"/>
                      <a:pt x="74" y="245"/>
                    </a:cubicBezTo>
                    <a:cubicBezTo>
                      <a:pt x="78" y="248"/>
                      <a:pt x="87" y="252"/>
                      <a:pt x="91" y="252"/>
                    </a:cubicBezTo>
                    <a:cubicBezTo>
                      <a:pt x="97" y="251"/>
                      <a:pt x="103" y="249"/>
                      <a:pt x="105" y="247"/>
                    </a:cubicBezTo>
                    <a:cubicBezTo>
                      <a:pt x="117" y="237"/>
                      <a:pt x="141" y="210"/>
                      <a:pt x="163" y="184"/>
                    </a:cubicBezTo>
                    <a:cubicBezTo>
                      <a:pt x="177" y="169"/>
                      <a:pt x="190" y="153"/>
                      <a:pt x="200" y="140"/>
                    </a:cubicBezTo>
                    <a:cubicBezTo>
                      <a:pt x="205" y="134"/>
                      <a:pt x="209" y="129"/>
                      <a:pt x="212" y="124"/>
                    </a:cubicBezTo>
                    <a:cubicBezTo>
                      <a:pt x="214" y="120"/>
                      <a:pt x="216" y="115"/>
                      <a:pt x="218" y="109"/>
                    </a:cubicBezTo>
                    <a:cubicBezTo>
                      <a:pt x="218" y="107"/>
                      <a:pt x="217" y="102"/>
                      <a:pt x="216" y="98"/>
                    </a:cubicBezTo>
                    <a:cubicBezTo>
                      <a:pt x="214" y="94"/>
                      <a:pt x="206" y="87"/>
                      <a:pt x="201" y="85"/>
                    </a:cubicBezTo>
                    <a:cubicBezTo>
                      <a:pt x="193" y="84"/>
                      <a:pt x="186" y="86"/>
                      <a:pt x="183" y="88"/>
                    </a:cubicBezTo>
                    <a:cubicBezTo>
                      <a:pt x="174" y="95"/>
                      <a:pt x="165" y="105"/>
                      <a:pt x="154" y="116"/>
                    </a:cubicBezTo>
                    <a:cubicBezTo>
                      <a:pt x="141" y="129"/>
                      <a:pt x="125" y="146"/>
                      <a:pt x="111" y="161"/>
                    </a:cubicBezTo>
                    <a:cubicBezTo>
                      <a:pt x="95" y="180"/>
                      <a:pt x="83" y="196"/>
                      <a:pt x="75" y="207"/>
                    </a:cubicBezTo>
                    <a:cubicBezTo>
                      <a:pt x="71" y="214"/>
                      <a:pt x="67" y="221"/>
                      <a:pt x="65" y="225"/>
                    </a:cubicBezTo>
                    <a:cubicBezTo>
                      <a:pt x="64" y="228"/>
                      <a:pt x="64" y="232"/>
                      <a:pt x="63" y="234"/>
                    </a:cubicBezTo>
                    <a:cubicBezTo>
                      <a:pt x="63" y="237"/>
                      <a:pt x="65" y="244"/>
                      <a:pt x="69" y="250"/>
                    </a:cubicBezTo>
                    <a:cubicBezTo>
                      <a:pt x="71" y="252"/>
                      <a:pt x="78" y="256"/>
                      <a:pt x="81" y="257"/>
                    </a:cubicBezTo>
                    <a:cubicBezTo>
                      <a:pt x="84" y="257"/>
                      <a:pt x="90" y="257"/>
                      <a:pt x="92" y="256"/>
                    </a:cubicBezTo>
                    <a:cubicBezTo>
                      <a:pt x="95" y="255"/>
                      <a:pt x="99" y="253"/>
                      <a:pt x="100" y="252"/>
                    </a:cubicBezTo>
                    <a:cubicBezTo>
                      <a:pt x="106" y="246"/>
                      <a:pt x="109" y="242"/>
                      <a:pt x="111" y="238"/>
                    </a:cubicBezTo>
                    <a:cubicBezTo>
                      <a:pt x="115" y="232"/>
                      <a:pt x="117" y="227"/>
                      <a:pt x="119" y="224"/>
                    </a:cubicBezTo>
                    <a:cubicBezTo>
                      <a:pt x="121" y="222"/>
                      <a:pt x="124" y="219"/>
                      <a:pt x="127" y="215"/>
                    </a:cubicBezTo>
                    <a:cubicBezTo>
                      <a:pt x="130" y="212"/>
                      <a:pt x="133" y="208"/>
                      <a:pt x="135" y="205"/>
                    </a:cubicBezTo>
                    <a:cubicBezTo>
                      <a:pt x="136" y="202"/>
                      <a:pt x="137" y="196"/>
                      <a:pt x="137" y="189"/>
                    </a:cubicBezTo>
                    <a:cubicBezTo>
                      <a:pt x="136" y="186"/>
                      <a:pt x="131" y="178"/>
                      <a:pt x="128" y="175"/>
                    </a:cubicBezTo>
                    <a:cubicBezTo>
                      <a:pt x="124" y="173"/>
                      <a:pt x="118" y="171"/>
                      <a:pt x="116" y="171"/>
                    </a:cubicBezTo>
                    <a:cubicBezTo>
                      <a:pt x="98" y="179"/>
                      <a:pt x="96" y="182"/>
                      <a:pt x="94" y="184"/>
                    </a:cubicBezTo>
                    <a:cubicBezTo>
                      <a:pt x="89" y="188"/>
                      <a:pt x="83" y="196"/>
                      <a:pt x="77" y="202"/>
                    </a:cubicBezTo>
                    <a:cubicBezTo>
                      <a:pt x="73" y="206"/>
                      <a:pt x="69" y="210"/>
                      <a:pt x="64" y="214"/>
                    </a:cubicBezTo>
                    <a:cubicBezTo>
                      <a:pt x="59" y="217"/>
                      <a:pt x="54" y="220"/>
                      <a:pt x="49" y="224"/>
                    </a:cubicBezTo>
                    <a:cubicBezTo>
                      <a:pt x="48" y="225"/>
                      <a:pt x="45" y="226"/>
                      <a:pt x="43" y="228"/>
                    </a:cubicBezTo>
                    <a:cubicBezTo>
                      <a:pt x="37" y="233"/>
                      <a:pt x="33" y="238"/>
                      <a:pt x="30" y="242"/>
                    </a:cubicBezTo>
                    <a:cubicBezTo>
                      <a:pt x="28" y="245"/>
                      <a:pt x="26" y="248"/>
                      <a:pt x="24" y="252"/>
                    </a:cubicBezTo>
                    <a:cubicBezTo>
                      <a:pt x="23" y="254"/>
                      <a:pt x="23" y="260"/>
                      <a:pt x="24" y="265"/>
                    </a:cubicBezTo>
                    <a:cubicBezTo>
                      <a:pt x="27" y="272"/>
                      <a:pt x="43" y="281"/>
                      <a:pt x="48" y="280"/>
                    </a:cubicBezTo>
                    <a:cubicBezTo>
                      <a:pt x="54" y="279"/>
                      <a:pt x="58" y="276"/>
                      <a:pt x="60" y="275"/>
                    </a:cubicBezTo>
                    <a:cubicBezTo>
                      <a:pt x="64" y="269"/>
                      <a:pt x="66" y="267"/>
                      <a:pt x="63" y="269"/>
                    </a:cubicBezTo>
                    <a:cubicBezTo>
                      <a:pt x="49" y="270"/>
                      <a:pt x="43" y="266"/>
                      <a:pt x="40" y="262"/>
                    </a:cubicBezTo>
                    <a:cubicBezTo>
                      <a:pt x="40" y="248"/>
                      <a:pt x="40" y="247"/>
                      <a:pt x="39" y="249"/>
                    </a:cubicBezTo>
                    <a:cubicBezTo>
                      <a:pt x="37" y="252"/>
                      <a:pt x="34" y="255"/>
                      <a:pt x="30" y="258"/>
                    </a:cubicBezTo>
                    <a:cubicBezTo>
                      <a:pt x="27" y="261"/>
                      <a:pt x="24" y="264"/>
                      <a:pt x="20" y="268"/>
                    </a:cubicBezTo>
                    <a:cubicBezTo>
                      <a:pt x="17" y="272"/>
                      <a:pt x="15" y="274"/>
                      <a:pt x="14" y="275"/>
                    </a:cubicBezTo>
                    <a:cubicBezTo>
                      <a:pt x="11" y="279"/>
                      <a:pt x="11" y="280"/>
                      <a:pt x="14" y="277"/>
                    </a:cubicBezTo>
                    <a:lnTo>
                      <a:pt x="14" y="277"/>
                    </a:lnTo>
                    <a:cubicBezTo>
                      <a:pt x="4" y="283"/>
                      <a:pt x="0" y="296"/>
                      <a:pt x="6" y="306"/>
                    </a:cubicBezTo>
                    <a:lnTo>
                      <a:pt x="6" y="306"/>
                    </a:lnTo>
                    <a:cubicBezTo>
                      <a:pt x="12" y="316"/>
                      <a:pt x="25" y="320"/>
                      <a:pt x="36" y="314"/>
                    </a:cubicBezTo>
                    <a:lnTo>
                      <a:pt x="36" y="314"/>
                    </a:lnTo>
                    <a:cubicBezTo>
                      <a:pt x="46" y="308"/>
                      <a:pt x="49" y="295"/>
                      <a:pt x="44" y="285"/>
                    </a:cubicBezTo>
                    <a:lnTo>
                      <a:pt x="44" y="285"/>
                    </a:lnTo>
                    <a:cubicBezTo>
                      <a:pt x="38" y="274"/>
                      <a:pt x="25" y="271"/>
                      <a:pt x="14" y="277"/>
                    </a:cubicBezTo>
                    <a:cubicBezTo>
                      <a:pt x="45" y="302"/>
                      <a:pt x="45" y="302"/>
                      <a:pt x="47" y="300"/>
                    </a:cubicBezTo>
                    <a:cubicBezTo>
                      <a:pt x="51" y="295"/>
                      <a:pt x="62" y="285"/>
                      <a:pt x="75" y="275"/>
                    </a:cubicBezTo>
                    <a:cubicBezTo>
                      <a:pt x="85" y="268"/>
                      <a:pt x="93" y="262"/>
                      <a:pt x="101" y="258"/>
                    </a:cubicBezTo>
                    <a:cubicBezTo>
                      <a:pt x="106" y="256"/>
                      <a:pt x="111" y="253"/>
                      <a:pt x="117" y="250"/>
                    </a:cubicBezTo>
                    <a:cubicBezTo>
                      <a:pt x="123" y="246"/>
                      <a:pt x="127" y="242"/>
                      <a:pt x="129" y="240"/>
                    </a:cubicBezTo>
                    <a:cubicBezTo>
                      <a:pt x="130" y="239"/>
                      <a:pt x="131" y="238"/>
                      <a:pt x="132" y="237"/>
                    </a:cubicBezTo>
                    <a:cubicBezTo>
                      <a:pt x="132" y="237"/>
                      <a:pt x="132" y="237"/>
                      <a:pt x="133" y="236"/>
                    </a:cubicBezTo>
                    <a:cubicBezTo>
                      <a:pt x="133" y="236"/>
                      <a:pt x="137" y="231"/>
                      <a:pt x="108" y="202"/>
                    </a:cubicBezTo>
                    <a:lnTo>
                      <a:pt x="108" y="202"/>
                    </a:lnTo>
                    <a:cubicBezTo>
                      <a:pt x="98" y="207"/>
                      <a:pt x="93" y="220"/>
                      <a:pt x="98" y="230"/>
                    </a:cubicBezTo>
                    <a:lnTo>
                      <a:pt x="98" y="230"/>
                    </a:lnTo>
                    <a:cubicBezTo>
                      <a:pt x="104" y="241"/>
                      <a:pt x="116" y="245"/>
                      <a:pt x="127" y="240"/>
                    </a:cubicBezTo>
                    <a:lnTo>
                      <a:pt x="127" y="240"/>
                    </a:lnTo>
                    <a:cubicBezTo>
                      <a:pt x="138" y="235"/>
                      <a:pt x="142" y="222"/>
                      <a:pt x="137" y="212"/>
                    </a:cubicBezTo>
                    <a:lnTo>
                      <a:pt x="137" y="212"/>
                    </a:lnTo>
                    <a:cubicBezTo>
                      <a:pt x="132" y="201"/>
                      <a:pt x="119" y="197"/>
                      <a:pt x="108" y="202"/>
                    </a:cubicBezTo>
                    <a:cubicBezTo>
                      <a:pt x="105" y="204"/>
                      <a:pt x="104" y="205"/>
                      <a:pt x="103" y="205"/>
                    </a:cubicBezTo>
                    <a:cubicBezTo>
                      <a:pt x="100" y="208"/>
                      <a:pt x="95" y="213"/>
                      <a:pt x="88" y="218"/>
                    </a:cubicBezTo>
                    <a:cubicBezTo>
                      <a:pt x="80" y="226"/>
                      <a:pt x="71" y="234"/>
                      <a:pt x="63" y="241"/>
                    </a:cubicBezTo>
                    <a:cubicBezTo>
                      <a:pt x="56" y="247"/>
                      <a:pt x="51" y="251"/>
                      <a:pt x="47" y="255"/>
                    </a:cubicBezTo>
                    <a:cubicBezTo>
                      <a:pt x="45" y="257"/>
                      <a:pt x="43" y="259"/>
                      <a:pt x="41" y="260"/>
                    </a:cubicBezTo>
                    <a:cubicBezTo>
                      <a:pt x="38" y="264"/>
                      <a:pt x="36" y="267"/>
                      <a:pt x="35" y="268"/>
                    </a:cubicBezTo>
                    <a:cubicBezTo>
                      <a:pt x="34" y="269"/>
                      <a:pt x="33" y="271"/>
                      <a:pt x="32" y="273"/>
                    </a:cubicBezTo>
                    <a:cubicBezTo>
                      <a:pt x="31" y="276"/>
                      <a:pt x="45" y="302"/>
                      <a:pt x="60" y="302"/>
                    </a:cubicBezTo>
                    <a:lnTo>
                      <a:pt x="60" y="302"/>
                    </a:lnTo>
                    <a:cubicBezTo>
                      <a:pt x="71" y="297"/>
                      <a:pt x="76" y="285"/>
                      <a:pt x="71" y="274"/>
                    </a:cubicBezTo>
                    <a:lnTo>
                      <a:pt x="71" y="274"/>
                    </a:lnTo>
                    <a:cubicBezTo>
                      <a:pt x="67" y="263"/>
                      <a:pt x="54" y="258"/>
                      <a:pt x="43" y="262"/>
                    </a:cubicBezTo>
                    <a:lnTo>
                      <a:pt x="43" y="262"/>
                    </a:lnTo>
                    <a:cubicBezTo>
                      <a:pt x="33" y="266"/>
                      <a:pt x="27" y="279"/>
                      <a:pt x="32" y="290"/>
                    </a:cubicBezTo>
                    <a:lnTo>
                      <a:pt x="32" y="290"/>
                    </a:lnTo>
                    <a:cubicBezTo>
                      <a:pt x="36" y="301"/>
                      <a:pt x="49" y="306"/>
                      <a:pt x="60" y="302"/>
                    </a:cubicBezTo>
                    <a:cubicBezTo>
                      <a:pt x="64" y="300"/>
                      <a:pt x="66" y="298"/>
                      <a:pt x="67" y="297"/>
                    </a:cubicBezTo>
                    <a:cubicBezTo>
                      <a:pt x="71" y="292"/>
                      <a:pt x="75" y="287"/>
                      <a:pt x="80" y="282"/>
                    </a:cubicBezTo>
                    <a:cubicBezTo>
                      <a:pt x="93" y="267"/>
                      <a:pt x="118" y="248"/>
                      <a:pt x="144" y="230"/>
                    </a:cubicBezTo>
                    <a:cubicBezTo>
                      <a:pt x="165" y="216"/>
                      <a:pt x="187" y="199"/>
                      <a:pt x="205" y="183"/>
                    </a:cubicBezTo>
                    <a:cubicBezTo>
                      <a:pt x="213" y="175"/>
                      <a:pt x="221" y="167"/>
                      <a:pt x="227" y="161"/>
                    </a:cubicBezTo>
                    <a:cubicBezTo>
                      <a:pt x="232" y="155"/>
                      <a:pt x="237" y="150"/>
                      <a:pt x="240" y="145"/>
                    </a:cubicBezTo>
                    <a:cubicBezTo>
                      <a:pt x="242" y="144"/>
                      <a:pt x="244" y="140"/>
                      <a:pt x="247" y="136"/>
                    </a:cubicBezTo>
                    <a:lnTo>
                      <a:pt x="247" y="136"/>
                    </a:lnTo>
                    <a:cubicBezTo>
                      <a:pt x="251" y="125"/>
                      <a:pt x="246" y="112"/>
                      <a:pt x="235" y="108"/>
                    </a:cubicBezTo>
                    <a:lnTo>
                      <a:pt x="235" y="108"/>
                    </a:lnTo>
                    <a:cubicBezTo>
                      <a:pt x="224" y="103"/>
                      <a:pt x="211" y="108"/>
                      <a:pt x="207" y="119"/>
                    </a:cubicBezTo>
                    <a:lnTo>
                      <a:pt x="207" y="119"/>
                    </a:lnTo>
                    <a:cubicBezTo>
                      <a:pt x="202" y="130"/>
                      <a:pt x="208" y="143"/>
                      <a:pt x="219" y="147"/>
                    </a:cubicBezTo>
                    <a:lnTo>
                      <a:pt x="219" y="147"/>
                    </a:lnTo>
                    <a:cubicBezTo>
                      <a:pt x="230" y="152"/>
                      <a:pt x="242" y="147"/>
                      <a:pt x="247" y="136"/>
                    </a:cubicBezTo>
                    <a:cubicBezTo>
                      <a:pt x="215" y="110"/>
                      <a:pt x="212" y="112"/>
                      <a:pt x="209" y="114"/>
                    </a:cubicBezTo>
                    <a:cubicBezTo>
                      <a:pt x="205" y="119"/>
                      <a:pt x="198" y="125"/>
                      <a:pt x="192" y="133"/>
                    </a:cubicBezTo>
                    <a:cubicBezTo>
                      <a:pt x="177" y="150"/>
                      <a:pt x="157" y="172"/>
                      <a:pt x="141" y="189"/>
                    </a:cubicBezTo>
                    <a:cubicBezTo>
                      <a:pt x="134" y="197"/>
                      <a:pt x="126" y="204"/>
                      <a:pt x="120" y="210"/>
                    </a:cubicBezTo>
                    <a:cubicBezTo>
                      <a:pt x="115" y="215"/>
                      <a:pt x="108" y="222"/>
                      <a:pt x="105" y="228"/>
                    </a:cubicBezTo>
                    <a:cubicBezTo>
                      <a:pt x="102" y="239"/>
                      <a:pt x="103" y="246"/>
                      <a:pt x="105" y="250"/>
                    </a:cubicBezTo>
                    <a:cubicBezTo>
                      <a:pt x="108" y="255"/>
                      <a:pt x="117" y="261"/>
                      <a:pt x="122" y="262"/>
                    </a:cubicBezTo>
                    <a:cubicBezTo>
                      <a:pt x="137" y="260"/>
                      <a:pt x="142" y="257"/>
                      <a:pt x="146" y="253"/>
                    </a:cubicBezTo>
                    <a:cubicBezTo>
                      <a:pt x="160" y="243"/>
                      <a:pt x="184" y="216"/>
                      <a:pt x="209" y="190"/>
                    </a:cubicBezTo>
                    <a:cubicBezTo>
                      <a:pt x="216" y="182"/>
                      <a:pt x="223" y="174"/>
                      <a:pt x="230" y="167"/>
                    </a:cubicBezTo>
                    <a:cubicBezTo>
                      <a:pt x="237" y="161"/>
                      <a:pt x="242" y="155"/>
                      <a:pt x="247" y="150"/>
                    </a:cubicBezTo>
                    <a:cubicBezTo>
                      <a:pt x="256" y="142"/>
                      <a:pt x="263" y="135"/>
                      <a:pt x="265" y="134"/>
                    </a:cubicBezTo>
                    <a:cubicBezTo>
                      <a:pt x="268" y="129"/>
                      <a:pt x="269" y="127"/>
                      <a:pt x="270" y="125"/>
                    </a:cubicBezTo>
                    <a:cubicBezTo>
                      <a:pt x="271" y="123"/>
                      <a:pt x="271" y="117"/>
                      <a:pt x="271" y="112"/>
                    </a:cubicBezTo>
                    <a:cubicBezTo>
                      <a:pt x="268" y="107"/>
                      <a:pt x="257" y="97"/>
                      <a:pt x="251" y="96"/>
                    </a:cubicBezTo>
                    <a:cubicBezTo>
                      <a:pt x="242" y="98"/>
                      <a:pt x="237" y="100"/>
                      <a:pt x="236" y="101"/>
                    </a:cubicBezTo>
                    <a:cubicBezTo>
                      <a:pt x="230" y="107"/>
                      <a:pt x="223" y="114"/>
                      <a:pt x="215" y="123"/>
                    </a:cubicBezTo>
                    <a:cubicBezTo>
                      <a:pt x="203" y="136"/>
                      <a:pt x="189" y="153"/>
                      <a:pt x="175" y="169"/>
                    </a:cubicBezTo>
                    <a:cubicBezTo>
                      <a:pt x="159" y="186"/>
                      <a:pt x="143" y="200"/>
                      <a:pt x="132" y="209"/>
                    </a:cubicBezTo>
                    <a:cubicBezTo>
                      <a:pt x="128" y="212"/>
                      <a:pt x="124" y="214"/>
                      <a:pt x="122" y="216"/>
                    </a:cubicBezTo>
                    <a:cubicBezTo>
                      <a:pt x="121" y="216"/>
                      <a:pt x="120" y="216"/>
                      <a:pt x="120" y="216"/>
                    </a:cubicBezTo>
                    <a:cubicBezTo>
                      <a:pt x="120" y="217"/>
                      <a:pt x="121" y="216"/>
                      <a:pt x="122" y="216"/>
                    </a:cubicBezTo>
                    <a:cubicBezTo>
                      <a:pt x="124" y="216"/>
                      <a:pt x="128" y="216"/>
                      <a:pt x="133" y="217"/>
                    </a:cubicBezTo>
                    <a:cubicBezTo>
                      <a:pt x="140" y="221"/>
                      <a:pt x="146" y="242"/>
                      <a:pt x="144" y="248"/>
                    </a:cubicBezTo>
                    <a:cubicBezTo>
                      <a:pt x="139" y="254"/>
                      <a:pt x="139" y="253"/>
                      <a:pt x="140" y="253"/>
                    </a:cubicBezTo>
                    <a:cubicBezTo>
                      <a:pt x="134" y="255"/>
                      <a:pt x="137" y="255"/>
                      <a:pt x="141" y="254"/>
                    </a:cubicBezTo>
                    <a:cubicBezTo>
                      <a:pt x="146" y="252"/>
                      <a:pt x="150" y="250"/>
                      <a:pt x="156" y="247"/>
                    </a:cubicBezTo>
                    <a:cubicBezTo>
                      <a:pt x="165" y="241"/>
                      <a:pt x="176" y="233"/>
                      <a:pt x="188" y="225"/>
                    </a:cubicBezTo>
                    <a:cubicBezTo>
                      <a:pt x="202" y="216"/>
                      <a:pt x="216" y="209"/>
                      <a:pt x="226" y="206"/>
                    </a:cubicBezTo>
                    <a:cubicBezTo>
                      <a:pt x="229" y="205"/>
                      <a:pt x="229" y="205"/>
                      <a:pt x="229" y="205"/>
                    </a:cubicBezTo>
                    <a:cubicBezTo>
                      <a:pt x="230" y="205"/>
                      <a:pt x="226" y="203"/>
                      <a:pt x="223" y="200"/>
                    </a:cubicBezTo>
                    <a:cubicBezTo>
                      <a:pt x="219" y="183"/>
                      <a:pt x="221" y="179"/>
                      <a:pt x="220" y="180"/>
                    </a:cubicBezTo>
                    <a:cubicBezTo>
                      <a:pt x="221" y="180"/>
                      <a:pt x="217" y="181"/>
                      <a:pt x="207" y="185"/>
                    </a:cubicBezTo>
                    <a:cubicBezTo>
                      <a:pt x="198" y="190"/>
                      <a:pt x="188" y="195"/>
                      <a:pt x="176" y="201"/>
                    </a:cubicBezTo>
                    <a:cubicBezTo>
                      <a:pt x="165" y="206"/>
                      <a:pt x="153" y="212"/>
                      <a:pt x="142" y="217"/>
                    </a:cubicBezTo>
                    <a:cubicBezTo>
                      <a:pt x="123" y="226"/>
                      <a:pt x="106" y="233"/>
                      <a:pt x="94" y="238"/>
                    </a:cubicBezTo>
                    <a:cubicBezTo>
                      <a:pt x="89" y="240"/>
                      <a:pt x="86" y="241"/>
                      <a:pt x="83" y="243"/>
                    </a:cubicBezTo>
                    <a:cubicBezTo>
                      <a:pt x="80" y="244"/>
                      <a:pt x="79" y="245"/>
                      <a:pt x="78" y="245"/>
                    </a:cubicBezTo>
                    <a:cubicBezTo>
                      <a:pt x="78" y="246"/>
                      <a:pt x="79" y="245"/>
                      <a:pt x="82" y="244"/>
                    </a:cubicBezTo>
                    <a:cubicBezTo>
                      <a:pt x="85" y="243"/>
                      <a:pt x="107" y="256"/>
                      <a:pt x="108" y="271"/>
                    </a:cubicBezTo>
                    <a:lnTo>
                      <a:pt x="108" y="271"/>
                    </a:lnTo>
                    <a:cubicBezTo>
                      <a:pt x="111" y="259"/>
                      <a:pt x="104" y="247"/>
                      <a:pt x="93" y="244"/>
                    </a:cubicBezTo>
                    <a:lnTo>
                      <a:pt x="93" y="244"/>
                    </a:lnTo>
                    <a:cubicBezTo>
                      <a:pt x="81" y="241"/>
                      <a:pt x="70" y="248"/>
                      <a:pt x="66" y="259"/>
                    </a:cubicBezTo>
                    <a:lnTo>
                      <a:pt x="66" y="259"/>
                    </a:lnTo>
                    <a:cubicBezTo>
                      <a:pt x="63" y="270"/>
                      <a:pt x="70" y="282"/>
                      <a:pt x="81" y="285"/>
                    </a:cubicBezTo>
                    <a:lnTo>
                      <a:pt x="81" y="285"/>
                    </a:lnTo>
                    <a:cubicBezTo>
                      <a:pt x="93" y="289"/>
                      <a:pt x="105" y="282"/>
                      <a:pt x="108" y="271"/>
                    </a:cubicBezTo>
                    <a:cubicBezTo>
                      <a:pt x="106" y="276"/>
                      <a:pt x="103" y="279"/>
                      <a:pt x="103" y="279"/>
                    </a:cubicBezTo>
                    <a:lnTo>
                      <a:pt x="103" y="279"/>
                    </a:lnTo>
                    <a:cubicBezTo>
                      <a:pt x="111" y="271"/>
                      <a:pt x="111" y="257"/>
                      <a:pt x="102" y="249"/>
                    </a:cubicBezTo>
                    <a:lnTo>
                      <a:pt x="102" y="249"/>
                    </a:lnTo>
                    <a:cubicBezTo>
                      <a:pt x="94" y="241"/>
                      <a:pt x="80" y="241"/>
                      <a:pt x="72" y="250"/>
                    </a:cubicBezTo>
                    <a:lnTo>
                      <a:pt x="72" y="250"/>
                    </a:lnTo>
                    <a:cubicBezTo>
                      <a:pt x="64" y="258"/>
                      <a:pt x="64" y="272"/>
                      <a:pt x="72" y="280"/>
                    </a:cubicBezTo>
                    <a:lnTo>
                      <a:pt x="72" y="280"/>
                    </a:lnTo>
                    <a:cubicBezTo>
                      <a:pt x="81" y="288"/>
                      <a:pt x="94" y="288"/>
                      <a:pt x="103" y="279"/>
                    </a:cubicBezTo>
                    <a:cubicBezTo>
                      <a:pt x="104" y="277"/>
                      <a:pt x="108" y="274"/>
                      <a:pt x="117" y="268"/>
                    </a:cubicBezTo>
                    <a:lnTo>
                      <a:pt x="117" y="268"/>
                    </a:lnTo>
                    <a:cubicBezTo>
                      <a:pt x="127" y="262"/>
                      <a:pt x="130" y="248"/>
                      <a:pt x="123" y="238"/>
                    </a:cubicBezTo>
                    <a:lnTo>
                      <a:pt x="123" y="238"/>
                    </a:lnTo>
                    <a:cubicBezTo>
                      <a:pt x="117" y="228"/>
                      <a:pt x="103" y="226"/>
                      <a:pt x="94" y="232"/>
                    </a:cubicBezTo>
                    <a:lnTo>
                      <a:pt x="94" y="232"/>
                    </a:lnTo>
                    <a:cubicBezTo>
                      <a:pt x="84" y="239"/>
                      <a:pt x="81" y="252"/>
                      <a:pt x="87" y="262"/>
                    </a:cubicBezTo>
                    <a:lnTo>
                      <a:pt x="87" y="262"/>
                    </a:lnTo>
                    <a:cubicBezTo>
                      <a:pt x="94" y="272"/>
                      <a:pt x="107" y="275"/>
                      <a:pt x="117" y="268"/>
                    </a:cubicBezTo>
                    <a:cubicBezTo>
                      <a:pt x="142" y="254"/>
                      <a:pt x="202" y="232"/>
                      <a:pt x="256" y="198"/>
                    </a:cubicBezTo>
                    <a:lnTo>
                      <a:pt x="256" y="198"/>
                    </a:lnTo>
                    <a:cubicBezTo>
                      <a:pt x="266" y="192"/>
                      <a:pt x="269" y="179"/>
                      <a:pt x="262" y="168"/>
                    </a:cubicBezTo>
                    <a:lnTo>
                      <a:pt x="262" y="168"/>
                    </a:lnTo>
                    <a:cubicBezTo>
                      <a:pt x="256" y="158"/>
                      <a:pt x="243" y="155"/>
                      <a:pt x="233" y="162"/>
                    </a:cubicBezTo>
                    <a:cubicBezTo>
                      <a:pt x="183" y="193"/>
                      <a:pt x="125" y="215"/>
                      <a:pt x="95" y="231"/>
                    </a:cubicBezTo>
                    <a:cubicBezTo>
                      <a:pt x="82" y="240"/>
                      <a:pt x="74" y="247"/>
                      <a:pt x="70" y="252"/>
                    </a:cubicBezTo>
                    <a:cubicBezTo>
                      <a:pt x="71" y="250"/>
                      <a:pt x="69" y="254"/>
                      <a:pt x="66" y="259"/>
                    </a:cubicBezTo>
                    <a:cubicBezTo>
                      <a:pt x="67" y="273"/>
                      <a:pt x="89" y="286"/>
                      <a:pt x="93" y="286"/>
                    </a:cubicBezTo>
                    <a:cubicBezTo>
                      <a:pt x="96" y="285"/>
                      <a:pt x="97" y="284"/>
                      <a:pt x="98" y="283"/>
                    </a:cubicBezTo>
                    <a:cubicBezTo>
                      <a:pt x="99" y="283"/>
                      <a:pt x="101" y="282"/>
                      <a:pt x="103" y="281"/>
                    </a:cubicBezTo>
                    <a:cubicBezTo>
                      <a:pt x="104" y="280"/>
                      <a:pt x="107" y="279"/>
                      <a:pt x="111" y="277"/>
                    </a:cubicBezTo>
                    <a:cubicBezTo>
                      <a:pt x="122" y="272"/>
                      <a:pt x="140" y="265"/>
                      <a:pt x="160" y="256"/>
                    </a:cubicBezTo>
                    <a:cubicBezTo>
                      <a:pt x="172" y="251"/>
                      <a:pt x="184" y="245"/>
                      <a:pt x="194" y="240"/>
                    </a:cubicBezTo>
                    <a:cubicBezTo>
                      <a:pt x="207" y="234"/>
                      <a:pt x="217" y="228"/>
                      <a:pt x="225" y="224"/>
                    </a:cubicBezTo>
                    <a:cubicBezTo>
                      <a:pt x="234" y="220"/>
                      <a:pt x="244" y="216"/>
                      <a:pt x="251" y="209"/>
                    </a:cubicBezTo>
                    <a:cubicBezTo>
                      <a:pt x="255" y="205"/>
                      <a:pt x="260" y="195"/>
                      <a:pt x="261" y="186"/>
                    </a:cubicBezTo>
                    <a:cubicBezTo>
                      <a:pt x="250" y="168"/>
                      <a:pt x="240" y="163"/>
                      <a:pt x="234" y="162"/>
                    </a:cubicBezTo>
                    <a:cubicBezTo>
                      <a:pt x="228" y="162"/>
                      <a:pt x="220" y="163"/>
                      <a:pt x="214" y="165"/>
                    </a:cubicBezTo>
                    <a:cubicBezTo>
                      <a:pt x="199" y="170"/>
                      <a:pt x="181" y="179"/>
                      <a:pt x="166" y="188"/>
                    </a:cubicBezTo>
                    <a:cubicBezTo>
                      <a:pt x="152" y="197"/>
                      <a:pt x="140" y="206"/>
                      <a:pt x="133" y="210"/>
                    </a:cubicBezTo>
                    <a:cubicBezTo>
                      <a:pt x="131" y="212"/>
                      <a:pt x="130" y="212"/>
                      <a:pt x="128" y="213"/>
                    </a:cubicBezTo>
                    <a:cubicBezTo>
                      <a:pt x="128" y="213"/>
                      <a:pt x="126" y="213"/>
                      <a:pt x="125" y="213"/>
                    </a:cubicBezTo>
                    <a:cubicBezTo>
                      <a:pt x="116" y="217"/>
                      <a:pt x="114" y="219"/>
                      <a:pt x="113" y="220"/>
                    </a:cubicBezTo>
                    <a:cubicBezTo>
                      <a:pt x="104" y="232"/>
                      <a:pt x="110" y="253"/>
                      <a:pt x="118" y="257"/>
                    </a:cubicBezTo>
                    <a:cubicBezTo>
                      <a:pt x="123" y="258"/>
                      <a:pt x="127" y="258"/>
                      <a:pt x="129" y="258"/>
                    </a:cubicBezTo>
                    <a:cubicBezTo>
                      <a:pt x="131" y="258"/>
                      <a:pt x="133" y="257"/>
                      <a:pt x="134" y="257"/>
                    </a:cubicBezTo>
                    <a:cubicBezTo>
                      <a:pt x="136" y="256"/>
                      <a:pt x="140" y="255"/>
                      <a:pt x="143" y="253"/>
                    </a:cubicBezTo>
                    <a:cubicBezTo>
                      <a:pt x="148" y="250"/>
                      <a:pt x="153" y="247"/>
                      <a:pt x="158" y="242"/>
                    </a:cubicBezTo>
                    <a:cubicBezTo>
                      <a:pt x="171" y="232"/>
                      <a:pt x="189" y="216"/>
                      <a:pt x="206" y="198"/>
                    </a:cubicBezTo>
                    <a:cubicBezTo>
                      <a:pt x="221" y="182"/>
                      <a:pt x="236" y="164"/>
                      <a:pt x="247" y="152"/>
                    </a:cubicBezTo>
                    <a:cubicBezTo>
                      <a:pt x="255" y="143"/>
                      <a:pt x="261" y="136"/>
                      <a:pt x="264" y="133"/>
                    </a:cubicBezTo>
                    <a:cubicBezTo>
                      <a:pt x="262" y="135"/>
                      <a:pt x="258" y="137"/>
                      <a:pt x="249" y="139"/>
                    </a:cubicBezTo>
                    <a:cubicBezTo>
                      <a:pt x="243" y="138"/>
                      <a:pt x="232" y="129"/>
                      <a:pt x="229" y="123"/>
                    </a:cubicBezTo>
                    <a:cubicBezTo>
                      <a:pt x="229" y="118"/>
                      <a:pt x="229" y="112"/>
                      <a:pt x="230" y="111"/>
                    </a:cubicBezTo>
                    <a:cubicBezTo>
                      <a:pt x="231" y="109"/>
                      <a:pt x="232" y="107"/>
                      <a:pt x="232" y="106"/>
                    </a:cubicBezTo>
                    <a:cubicBezTo>
                      <a:pt x="233" y="104"/>
                      <a:pt x="226" y="111"/>
                      <a:pt x="217" y="120"/>
                    </a:cubicBezTo>
                    <a:cubicBezTo>
                      <a:pt x="212" y="125"/>
                      <a:pt x="206" y="131"/>
                      <a:pt x="200" y="137"/>
                    </a:cubicBezTo>
                    <a:cubicBezTo>
                      <a:pt x="193" y="144"/>
                      <a:pt x="185" y="152"/>
                      <a:pt x="178" y="160"/>
                    </a:cubicBezTo>
                    <a:cubicBezTo>
                      <a:pt x="152" y="187"/>
                      <a:pt x="130" y="213"/>
                      <a:pt x="120" y="219"/>
                    </a:cubicBezTo>
                    <a:cubicBezTo>
                      <a:pt x="118" y="221"/>
                      <a:pt x="118" y="221"/>
                      <a:pt x="118" y="221"/>
                    </a:cubicBezTo>
                    <a:cubicBezTo>
                      <a:pt x="132" y="221"/>
                      <a:pt x="140" y="227"/>
                      <a:pt x="143" y="230"/>
                    </a:cubicBezTo>
                    <a:cubicBezTo>
                      <a:pt x="144" y="234"/>
                      <a:pt x="145" y="239"/>
                      <a:pt x="145" y="241"/>
                    </a:cubicBezTo>
                    <a:cubicBezTo>
                      <a:pt x="141" y="249"/>
                      <a:pt x="145" y="246"/>
                      <a:pt x="150" y="240"/>
                    </a:cubicBezTo>
                    <a:cubicBezTo>
                      <a:pt x="157" y="234"/>
                      <a:pt x="164" y="227"/>
                      <a:pt x="172" y="219"/>
                    </a:cubicBezTo>
                    <a:cubicBezTo>
                      <a:pt x="189" y="201"/>
                      <a:pt x="209" y="179"/>
                      <a:pt x="224" y="161"/>
                    </a:cubicBezTo>
                    <a:cubicBezTo>
                      <a:pt x="231" y="154"/>
                      <a:pt x="236" y="148"/>
                      <a:pt x="238" y="145"/>
                    </a:cubicBezTo>
                    <a:cubicBezTo>
                      <a:pt x="239" y="145"/>
                      <a:pt x="238" y="146"/>
                      <a:pt x="235" y="147"/>
                    </a:cubicBezTo>
                    <a:cubicBezTo>
                      <a:pt x="208" y="117"/>
                      <a:pt x="208" y="118"/>
                      <a:pt x="206" y="120"/>
                    </a:cubicBezTo>
                    <a:cubicBezTo>
                      <a:pt x="204" y="123"/>
                      <a:pt x="201" y="126"/>
                      <a:pt x="195" y="132"/>
                    </a:cubicBezTo>
                    <a:cubicBezTo>
                      <a:pt x="190" y="138"/>
                      <a:pt x="183" y="144"/>
                      <a:pt x="175" y="152"/>
                    </a:cubicBezTo>
                    <a:cubicBezTo>
                      <a:pt x="160" y="166"/>
                      <a:pt x="140" y="181"/>
                      <a:pt x="120" y="195"/>
                    </a:cubicBezTo>
                    <a:cubicBezTo>
                      <a:pt x="93" y="214"/>
                      <a:pt x="65" y="235"/>
                      <a:pt x="48" y="253"/>
                    </a:cubicBezTo>
                    <a:cubicBezTo>
                      <a:pt x="42" y="260"/>
                      <a:pt x="37" y="266"/>
                      <a:pt x="35" y="268"/>
                    </a:cubicBezTo>
                    <a:cubicBezTo>
                      <a:pt x="37" y="266"/>
                      <a:pt x="40" y="264"/>
                      <a:pt x="43" y="262"/>
                    </a:cubicBezTo>
                    <a:cubicBezTo>
                      <a:pt x="58" y="262"/>
                      <a:pt x="72" y="288"/>
                      <a:pt x="71" y="290"/>
                    </a:cubicBezTo>
                    <a:cubicBezTo>
                      <a:pt x="70" y="292"/>
                      <a:pt x="70" y="293"/>
                      <a:pt x="70" y="293"/>
                    </a:cubicBezTo>
                    <a:cubicBezTo>
                      <a:pt x="70" y="292"/>
                      <a:pt x="71" y="291"/>
                      <a:pt x="72" y="290"/>
                    </a:cubicBezTo>
                    <a:cubicBezTo>
                      <a:pt x="72" y="290"/>
                      <a:pt x="73" y="289"/>
                      <a:pt x="75" y="287"/>
                    </a:cubicBezTo>
                    <a:cubicBezTo>
                      <a:pt x="80" y="283"/>
                      <a:pt x="85" y="279"/>
                      <a:pt x="91" y="273"/>
                    </a:cubicBezTo>
                    <a:cubicBezTo>
                      <a:pt x="99" y="266"/>
                      <a:pt x="108" y="258"/>
                      <a:pt x="116" y="251"/>
                    </a:cubicBezTo>
                    <a:cubicBezTo>
                      <a:pt x="123" y="245"/>
                      <a:pt x="128" y="240"/>
                      <a:pt x="131" y="238"/>
                    </a:cubicBezTo>
                    <a:cubicBezTo>
                      <a:pt x="131" y="238"/>
                      <a:pt x="131" y="238"/>
                      <a:pt x="127" y="240"/>
                    </a:cubicBezTo>
                    <a:cubicBezTo>
                      <a:pt x="99" y="211"/>
                      <a:pt x="102" y="206"/>
                      <a:pt x="103" y="206"/>
                    </a:cubicBezTo>
                    <a:cubicBezTo>
                      <a:pt x="103" y="206"/>
                      <a:pt x="103" y="206"/>
                      <a:pt x="103" y="206"/>
                    </a:cubicBezTo>
                    <a:cubicBezTo>
                      <a:pt x="102" y="206"/>
                      <a:pt x="101" y="207"/>
                      <a:pt x="100" y="208"/>
                    </a:cubicBezTo>
                    <a:cubicBezTo>
                      <a:pt x="97" y="211"/>
                      <a:pt x="96" y="212"/>
                      <a:pt x="93" y="214"/>
                    </a:cubicBezTo>
                    <a:cubicBezTo>
                      <a:pt x="91" y="215"/>
                      <a:pt x="87" y="217"/>
                      <a:pt x="81" y="220"/>
                    </a:cubicBezTo>
                    <a:cubicBezTo>
                      <a:pt x="71" y="226"/>
                      <a:pt x="60" y="233"/>
                      <a:pt x="49" y="241"/>
                    </a:cubicBezTo>
                    <a:cubicBezTo>
                      <a:pt x="35" y="252"/>
                      <a:pt x="21" y="264"/>
                      <a:pt x="13" y="273"/>
                    </a:cubicBezTo>
                    <a:cubicBezTo>
                      <a:pt x="8" y="280"/>
                      <a:pt x="5" y="287"/>
                      <a:pt x="4" y="296"/>
                    </a:cubicBezTo>
                    <a:cubicBezTo>
                      <a:pt x="42" y="309"/>
                      <a:pt x="45" y="305"/>
                      <a:pt x="48" y="301"/>
                    </a:cubicBezTo>
                    <a:cubicBezTo>
                      <a:pt x="49" y="300"/>
                      <a:pt x="50" y="298"/>
                      <a:pt x="51" y="297"/>
                    </a:cubicBezTo>
                    <a:cubicBezTo>
                      <a:pt x="53" y="296"/>
                      <a:pt x="56" y="293"/>
                      <a:pt x="60" y="289"/>
                    </a:cubicBezTo>
                    <a:cubicBezTo>
                      <a:pt x="64" y="285"/>
                      <a:pt x="70" y="279"/>
                      <a:pt x="74" y="273"/>
                    </a:cubicBezTo>
                    <a:cubicBezTo>
                      <a:pt x="76" y="270"/>
                      <a:pt x="80" y="263"/>
                      <a:pt x="81" y="256"/>
                    </a:cubicBezTo>
                    <a:cubicBezTo>
                      <a:pt x="75" y="237"/>
                      <a:pt x="64" y="230"/>
                      <a:pt x="57" y="228"/>
                    </a:cubicBezTo>
                    <a:cubicBezTo>
                      <a:pt x="37" y="235"/>
                      <a:pt x="31" y="243"/>
                      <a:pt x="29" y="246"/>
                    </a:cubicBezTo>
                    <a:cubicBezTo>
                      <a:pt x="32" y="242"/>
                      <a:pt x="35" y="240"/>
                      <a:pt x="41" y="238"/>
                    </a:cubicBezTo>
                    <a:cubicBezTo>
                      <a:pt x="46" y="238"/>
                      <a:pt x="61" y="246"/>
                      <a:pt x="65" y="253"/>
                    </a:cubicBezTo>
                    <a:cubicBezTo>
                      <a:pt x="66" y="259"/>
                      <a:pt x="65" y="264"/>
                      <a:pt x="65" y="266"/>
                    </a:cubicBezTo>
                    <a:cubicBezTo>
                      <a:pt x="64" y="268"/>
                      <a:pt x="63" y="269"/>
                      <a:pt x="64" y="268"/>
                    </a:cubicBezTo>
                    <a:cubicBezTo>
                      <a:pt x="65" y="266"/>
                      <a:pt x="68" y="263"/>
                      <a:pt x="71" y="260"/>
                    </a:cubicBezTo>
                    <a:cubicBezTo>
                      <a:pt x="71" y="261"/>
                      <a:pt x="71" y="260"/>
                      <a:pt x="73" y="259"/>
                    </a:cubicBezTo>
                    <a:cubicBezTo>
                      <a:pt x="78" y="256"/>
                      <a:pt x="83" y="252"/>
                      <a:pt x="88" y="248"/>
                    </a:cubicBezTo>
                    <a:cubicBezTo>
                      <a:pt x="95" y="244"/>
                      <a:pt x="102" y="238"/>
                      <a:pt x="108" y="232"/>
                    </a:cubicBezTo>
                    <a:cubicBezTo>
                      <a:pt x="115" y="224"/>
                      <a:pt x="122" y="216"/>
                      <a:pt x="125" y="213"/>
                    </a:cubicBezTo>
                    <a:cubicBezTo>
                      <a:pt x="128" y="210"/>
                      <a:pt x="129" y="209"/>
                      <a:pt x="130" y="207"/>
                    </a:cubicBezTo>
                    <a:cubicBezTo>
                      <a:pt x="111" y="214"/>
                      <a:pt x="106" y="212"/>
                      <a:pt x="103" y="210"/>
                    </a:cubicBezTo>
                    <a:cubicBezTo>
                      <a:pt x="100" y="208"/>
                      <a:pt x="96" y="201"/>
                      <a:pt x="95" y="197"/>
                    </a:cubicBezTo>
                    <a:cubicBezTo>
                      <a:pt x="94" y="192"/>
                      <a:pt x="96" y="187"/>
                      <a:pt x="96" y="186"/>
                    </a:cubicBezTo>
                    <a:cubicBezTo>
                      <a:pt x="96" y="186"/>
                      <a:pt x="96" y="186"/>
                      <a:pt x="95" y="188"/>
                    </a:cubicBezTo>
                    <a:cubicBezTo>
                      <a:pt x="93" y="190"/>
                      <a:pt x="89" y="194"/>
                      <a:pt x="85" y="199"/>
                    </a:cubicBezTo>
                    <a:cubicBezTo>
                      <a:pt x="80" y="206"/>
                      <a:pt x="77" y="211"/>
                      <a:pt x="75" y="215"/>
                    </a:cubicBezTo>
                    <a:cubicBezTo>
                      <a:pt x="73" y="218"/>
                      <a:pt x="72" y="220"/>
                      <a:pt x="70" y="221"/>
                    </a:cubicBezTo>
                    <a:cubicBezTo>
                      <a:pt x="74" y="218"/>
                      <a:pt x="77" y="216"/>
                      <a:pt x="80" y="215"/>
                    </a:cubicBezTo>
                    <a:cubicBezTo>
                      <a:pt x="81" y="215"/>
                      <a:pt x="86" y="215"/>
                      <a:pt x="89" y="215"/>
                    </a:cubicBezTo>
                    <a:cubicBezTo>
                      <a:pt x="93" y="216"/>
                      <a:pt x="99" y="219"/>
                      <a:pt x="101" y="222"/>
                    </a:cubicBezTo>
                    <a:cubicBezTo>
                      <a:pt x="104" y="227"/>
                      <a:pt x="106" y="234"/>
                      <a:pt x="106" y="236"/>
                    </a:cubicBezTo>
                    <a:cubicBezTo>
                      <a:pt x="106" y="237"/>
                      <a:pt x="106" y="239"/>
                      <a:pt x="106" y="239"/>
                    </a:cubicBezTo>
                    <a:cubicBezTo>
                      <a:pt x="106" y="240"/>
                      <a:pt x="107" y="236"/>
                      <a:pt x="111" y="230"/>
                    </a:cubicBezTo>
                    <a:cubicBezTo>
                      <a:pt x="118" y="220"/>
                      <a:pt x="128" y="207"/>
                      <a:pt x="143" y="189"/>
                    </a:cubicBezTo>
                    <a:cubicBezTo>
                      <a:pt x="156" y="175"/>
                      <a:pt x="172" y="159"/>
                      <a:pt x="185" y="146"/>
                    </a:cubicBezTo>
                    <a:cubicBezTo>
                      <a:pt x="196" y="134"/>
                      <a:pt x="204" y="126"/>
                      <a:pt x="208" y="123"/>
                    </a:cubicBezTo>
                    <a:cubicBezTo>
                      <a:pt x="204" y="125"/>
                      <a:pt x="197" y="127"/>
                      <a:pt x="191" y="126"/>
                    </a:cubicBezTo>
                    <a:cubicBezTo>
                      <a:pt x="186" y="125"/>
                      <a:pt x="178" y="118"/>
                      <a:pt x="176" y="114"/>
                    </a:cubicBezTo>
                    <a:cubicBezTo>
                      <a:pt x="175" y="111"/>
                      <a:pt x="175" y="106"/>
                      <a:pt x="175" y="104"/>
                    </a:cubicBezTo>
                    <a:cubicBezTo>
                      <a:pt x="176" y="101"/>
                      <a:pt x="176" y="100"/>
                      <a:pt x="175" y="102"/>
                    </a:cubicBezTo>
                    <a:cubicBezTo>
                      <a:pt x="174" y="104"/>
                      <a:pt x="171" y="108"/>
                      <a:pt x="166" y="114"/>
                    </a:cubicBezTo>
                    <a:cubicBezTo>
                      <a:pt x="157" y="125"/>
                      <a:pt x="144" y="141"/>
                      <a:pt x="131" y="156"/>
                    </a:cubicBezTo>
                    <a:cubicBezTo>
                      <a:pt x="109" y="182"/>
                      <a:pt x="86" y="208"/>
                      <a:pt x="79" y="213"/>
                    </a:cubicBezTo>
                    <a:cubicBezTo>
                      <a:pt x="81" y="212"/>
                      <a:pt x="85" y="210"/>
                      <a:pt x="90" y="209"/>
                    </a:cubicBezTo>
                    <a:cubicBezTo>
                      <a:pt x="93" y="210"/>
                      <a:pt x="102" y="213"/>
                      <a:pt x="106" y="216"/>
                    </a:cubicBezTo>
                    <a:cubicBezTo>
                      <a:pt x="109" y="220"/>
                      <a:pt x="111" y="227"/>
                      <a:pt x="111" y="229"/>
                    </a:cubicBezTo>
                    <a:cubicBezTo>
                      <a:pt x="111" y="234"/>
                      <a:pt x="110" y="235"/>
                      <a:pt x="111" y="233"/>
                    </a:cubicBezTo>
                    <a:cubicBezTo>
                      <a:pt x="115" y="227"/>
                      <a:pt x="121" y="216"/>
                      <a:pt x="130" y="204"/>
                    </a:cubicBezTo>
                    <a:cubicBezTo>
                      <a:pt x="138" y="191"/>
                      <a:pt x="147" y="178"/>
                      <a:pt x="158" y="164"/>
                    </a:cubicBezTo>
                    <a:cubicBezTo>
                      <a:pt x="183" y="133"/>
                      <a:pt x="215" y="98"/>
                      <a:pt x="237" y="73"/>
                    </a:cubicBezTo>
                    <a:cubicBezTo>
                      <a:pt x="245" y="63"/>
                      <a:pt x="252" y="55"/>
                      <a:pt x="256" y="51"/>
                    </a:cubicBezTo>
                    <a:cubicBezTo>
                      <a:pt x="255" y="52"/>
                      <a:pt x="254" y="52"/>
                      <a:pt x="254" y="53"/>
                    </a:cubicBezTo>
                    <a:cubicBezTo>
                      <a:pt x="253" y="53"/>
                      <a:pt x="251" y="54"/>
                      <a:pt x="248" y="55"/>
                    </a:cubicBezTo>
                    <a:cubicBezTo>
                      <a:pt x="245" y="56"/>
                      <a:pt x="232" y="53"/>
                      <a:pt x="226" y="48"/>
                    </a:cubicBezTo>
                    <a:cubicBezTo>
                      <a:pt x="222" y="41"/>
                      <a:pt x="221" y="33"/>
                      <a:pt x="222" y="31"/>
                    </a:cubicBezTo>
                    <a:cubicBezTo>
                      <a:pt x="222" y="29"/>
                      <a:pt x="222" y="28"/>
                      <a:pt x="223" y="27"/>
                    </a:cubicBezTo>
                    <a:cubicBezTo>
                      <a:pt x="223" y="27"/>
                      <a:pt x="223" y="26"/>
                      <a:pt x="223" y="27"/>
                    </a:cubicBezTo>
                    <a:cubicBezTo>
                      <a:pt x="222" y="28"/>
                      <a:pt x="220" y="31"/>
                      <a:pt x="216" y="36"/>
                    </a:cubicBezTo>
                    <a:cubicBezTo>
                      <a:pt x="208" y="46"/>
                      <a:pt x="198" y="59"/>
                      <a:pt x="187" y="72"/>
                    </a:cubicBezTo>
                    <a:cubicBezTo>
                      <a:pt x="180" y="80"/>
                      <a:pt x="174" y="87"/>
                      <a:pt x="167" y="94"/>
                    </a:cubicBezTo>
                    <a:cubicBezTo>
                      <a:pt x="156" y="106"/>
                      <a:pt x="143" y="117"/>
                      <a:pt x="129" y="130"/>
                    </a:cubicBezTo>
                    <a:cubicBezTo>
                      <a:pt x="121" y="138"/>
                      <a:pt x="114" y="146"/>
                      <a:pt x="107" y="152"/>
                    </a:cubicBezTo>
                    <a:cubicBezTo>
                      <a:pt x="97" y="163"/>
                      <a:pt x="90" y="170"/>
                      <a:pt x="88" y="172"/>
                    </a:cubicBezTo>
                    <a:cubicBezTo>
                      <a:pt x="120" y="199"/>
                      <a:pt x="120" y="200"/>
                      <a:pt x="120" y="199"/>
                    </a:cubicBezTo>
                    <a:cubicBezTo>
                      <a:pt x="121" y="198"/>
                      <a:pt x="128" y="189"/>
                      <a:pt x="138" y="177"/>
                    </a:cubicBezTo>
                    <a:cubicBezTo>
                      <a:pt x="150" y="162"/>
                      <a:pt x="165" y="143"/>
                      <a:pt x="181" y="124"/>
                    </a:cubicBezTo>
                    <a:cubicBezTo>
                      <a:pt x="199" y="102"/>
                      <a:pt x="217" y="80"/>
                      <a:pt x="231" y="63"/>
                    </a:cubicBezTo>
                    <a:cubicBezTo>
                      <a:pt x="238" y="54"/>
                      <a:pt x="244" y="47"/>
                      <a:pt x="247" y="43"/>
                    </a:cubicBezTo>
                    <a:cubicBezTo>
                      <a:pt x="249" y="41"/>
                      <a:pt x="250" y="40"/>
                      <a:pt x="250" y="40"/>
                    </a:cubicBezTo>
                    <a:cubicBezTo>
                      <a:pt x="217" y="13"/>
                      <a:pt x="217" y="14"/>
                      <a:pt x="216" y="15"/>
                    </a:cubicBezTo>
                    <a:cubicBezTo>
                      <a:pt x="216" y="16"/>
                      <a:pt x="210" y="24"/>
                      <a:pt x="202" y="34"/>
                    </a:cubicBezTo>
                    <a:cubicBezTo>
                      <a:pt x="198" y="39"/>
                      <a:pt x="193" y="45"/>
                      <a:pt x="188" y="52"/>
                    </a:cubicBezTo>
                    <a:cubicBezTo>
                      <a:pt x="176" y="68"/>
                      <a:pt x="165" y="86"/>
                      <a:pt x="156" y="100"/>
                    </a:cubicBezTo>
                    <a:lnTo>
                      <a:pt x="156" y="100"/>
                    </a:lnTo>
                    <a:cubicBezTo>
                      <a:pt x="150" y="110"/>
                      <a:pt x="153" y="123"/>
                      <a:pt x="163" y="129"/>
                    </a:cubicBezTo>
                    <a:lnTo>
                      <a:pt x="163" y="129"/>
                    </a:lnTo>
                    <a:cubicBezTo>
                      <a:pt x="173" y="135"/>
                      <a:pt x="186" y="132"/>
                      <a:pt x="193" y="12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1" name="Google Shape;171;p1"/>
            <p:cNvSpPr/>
            <p:nvPr/>
          </p:nvSpPr>
          <p:spPr>
            <a:xfrm>
              <a:off x="5162550" y="4679714"/>
              <a:ext cx="506413" cy="206375"/>
            </a:xfrm>
            <a:custGeom>
              <a:avLst/>
              <a:gdLst/>
              <a:ahLst/>
              <a:cxnLst/>
              <a:rect l="l" t="t" r="r" b="b"/>
              <a:pathLst>
                <a:path w="325" h="177" extrusionOk="0">
                  <a:moveTo>
                    <a:pt x="156" y="93"/>
                  </a:moveTo>
                  <a:lnTo>
                    <a:pt x="156" y="93"/>
                  </a:lnTo>
                  <a:cubicBezTo>
                    <a:pt x="173" y="84"/>
                    <a:pt x="209" y="71"/>
                    <a:pt x="240" y="63"/>
                  </a:cubicBezTo>
                  <a:lnTo>
                    <a:pt x="240" y="63"/>
                  </a:lnTo>
                  <a:cubicBezTo>
                    <a:pt x="251" y="60"/>
                    <a:pt x="258" y="48"/>
                    <a:pt x="255" y="37"/>
                  </a:cubicBezTo>
                  <a:lnTo>
                    <a:pt x="255" y="37"/>
                  </a:lnTo>
                  <a:cubicBezTo>
                    <a:pt x="252" y="25"/>
                    <a:pt x="240" y="19"/>
                    <a:pt x="229" y="22"/>
                  </a:cubicBezTo>
                  <a:lnTo>
                    <a:pt x="229" y="22"/>
                  </a:lnTo>
                  <a:cubicBezTo>
                    <a:pt x="217" y="25"/>
                    <a:pt x="210" y="37"/>
                    <a:pt x="213" y="48"/>
                  </a:cubicBezTo>
                  <a:lnTo>
                    <a:pt x="213" y="48"/>
                  </a:lnTo>
                  <a:cubicBezTo>
                    <a:pt x="217" y="59"/>
                    <a:pt x="228" y="66"/>
                    <a:pt x="240" y="63"/>
                  </a:cubicBezTo>
                  <a:cubicBezTo>
                    <a:pt x="254" y="59"/>
                    <a:pt x="268" y="56"/>
                    <a:pt x="279" y="53"/>
                  </a:cubicBezTo>
                  <a:lnTo>
                    <a:pt x="279" y="53"/>
                  </a:lnTo>
                  <a:cubicBezTo>
                    <a:pt x="291" y="50"/>
                    <a:pt x="298" y="39"/>
                    <a:pt x="295" y="27"/>
                  </a:cubicBezTo>
                  <a:lnTo>
                    <a:pt x="295" y="27"/>
                  </a:lnTo>
                  <a:cubicBezTo>
                    <a:pt x="292" y="16"/>
                    <a:pt x="280" y="9"/>
                    <a:pt x="269" y="12"/>
                  </a:cubicBezTo>
                  <a:lnTo>
                    <a:pt x="269" y="12"/>
                  </a:lnTo>
                  <a:cubicBezTo>
                    <a:pt x="257" y="15"/>
                    <a:pt x="251" y="26"/>
                    <a:pt x="253" y="38"/>
                  </a:cubicBezTo>
                  <a:lnTo>
                    <a:pt x="253" y="38"/>
                  </a:lnTo>
                  <a:cubicBezTo>
                    <a:pt x="256" y="49"/>
                    <a:pt x="268" y="56"/>
                    <a:pt x="279" y="53"/>
                  </a:cubicBezTo>
                  <a:cubicBezTo>
                    <a:pt x="288" y="51"/>
                    <a:pt x="296" y="49"/>
                    <a:pt x="302" y="47"/>
                  </a:cubicBezTo>
                  <a:lnTo>
                    <a:pt x="302" y="47"/>
                  </a:lnTo>
                  <a:cubicBezTo>
                    <a:pt x="313" y="42"/>
                    <a:pt x="318" y="30"/>
                    <a:pt x="314" y="19"/>
                  </a:cubicBezTo>
                  <a:lnTo>
                    <a:pt x="314" y="19"/>
                  </a:lnTo>
                  <a:cubicBezTo>
                    <a:pt x="309" y="8"/>
                    <a:pt x="297" y="2"/>
                    <a:pt x="286" y="7"/>
                  </a:cubicBezTo>
                  <a:lnTo>
                    <a:pt x="286" y="7"/>
                  </a:lnTo>
                  <a:cubicBezTo>
                    <a:pt x="275" y="11"/>
                    <a:pt x="270" y="24"/>
                    <a:pt x="274" y="35"/>
                  </a:cubicBezTo>
                  <a:lnTo>
                    <a:pt x="274" y="35"/>
                  </a:lnTo>
                  <a:cubicBezTo>
                    <a:pt x="278" y="46"/>
                    <a:pt x="291" y="51"/>
                    <a:pt x="302" y="47"/>
                  </a:cubicBezTo>
                  <a:cubicBezTo>
                    <a:pt x="303" y="46"/>
                    <a:pt x="307" y="45"/>
                    <a:pt x="311" y="43"/>
                  </a:cubicBezTo>
                  <a:lnTo>
                    <a:pt x="311" y="43"/>
                  </a:lnTo>
                  <a:cubicBezTo>
                    <a:pt x="321" y="38"/>
                    <a:pt x="325" y="25"/>
                    <a:pt x="320" y="14"/>
                  </a:cubicBezTo>
                  <a:lnTo>
                    <a:pt x="320" y="14"/>
                  </a:lnTo>
                  <a:cubicBezTo>
                    <a:pt x="314" y="4"/>
                    <a:pt x="301" y="0"/>
                    <a:pt x="291" y="5"/>
                  </a:cubicBezTo>
                  <a:lnTo>
                    <a:pt x="291" y="5"/>
                  </a:lnTo>
                  <a:cubicBezTo>
                    <a:pt x="280" y="11"/>
                    <a:pt x="276" y="24"/>
                    <a:pt x="282" y="34"/>
                  </a:cubicBezTo>
                  <a:lnTo>
                    <a:pt x="282" y="34"/>
                  </a:lnTo>
                  <a:cubicBezTo>
                    <a:pt x="287" y="45"/>
                    <a:pt x="300" y="49"/>
                    <a:pt x="311" y="43"/>
                  </a:cubicBezTo>
                  <a:cubicBezTo>
                    <a:pt x="307" y="4"/>
                    <a:pt x="300" y="2"/>
                    <a:pt x="297" y="2"/>
                  </a:cubicBezTo>
                  <a:cubicBezTo>
                    <a:pt x="295" y="3"/>
                    <a:pt x="291" y="3"/>
                    <a:pt x="288" y="3"/>
                  </a:cubicBezTo>
                  <a:cubicBezTo>
                    <a:pt x="278" y="6"/>
                    <a:pt x="270" y="9"/>
                    <a:pt x="260" y="13"/>
                  </a:cubicBezTo>
                  <a:cubicBezTo>
                    <a:pt x="247" y="18"/>
                    <a:pt x="232" y="24"/>
                    <a:pt x="216" y="31"/>
                  </a:cubicBezTo>
                  <a:cubicBezTo>
                    <a:pt x="200" y="39"/>
                    <a:pt x="184" y="47"/>
                    <a:pt x="168" y="55"/>
                  </a:cubicBezTo>
                  <a:lnTo>
                    <a:pt x="168" y="55"/>
                  </a:lnTo>
                  <a:cubicBezTo>
                    <a:pt x="157" y="61"/>
                    <a:pt x="153" y="74"/>
                    <a:pt x="159" y="84"/>
                  </a:cubicBezTo>
                  <a:lnTo>
                    <a:pt x="159" y="84"/>
                  </a:lnTo>
                  <a:cubicBezTo>
                    <a:pt x="164" y="95"/>
                    <a:pt x="177" y="99"/>
                    <a:pt x="188" y="93"/>
                  </a:cubicBezTo>
                  <a:lnTo>
                    <a:pt x="188" y="93"/>
                  </a:lnTo>
                  <a:cubicBezTo>
                    <a:pt x="198" y="88"/>
                    <a:pt x="202" y="75"/>
                    <a:pt x="197" y="65"/>
                  </a:cubicBezTo>
                  <a:lnTo>
                    <a:pt x="197" y="65"/>
                  </a:lnTo>
                  <a:cubicBezTo>
                    <a:pt x="191" y="54"/>
                    <a:pt x="179" y="50"/>
                    <a:pt x="168" y="55"/>
                  </a:cubicBezTo>
                  <a:cubicBezTo>
                    <a:pt x="152" y="63"/>
                    <a:pt x="136" y="71"/>
                    <a:pt x="120" y="79"/>
                  </a:cubicBezTo>
                  <a:lnTo>
                    <a:pt x="120" y="79"/>
                  </a:lnTo>
                  <a:cubicBezTo>
                    <a:pt x="109" y="85"/>
                    <a:pt x="105" y="98"/>
                    <a:pt x="110" y="108"/>
                  </a:cubicBezTo>
                  <a:lnTo>
                    <a:pt x="110" y="108"/>
                  </a:lnTo>
                  <a:cubicBezTo>
                    <a:pt x="115" y="119"/>
                    <a:pt x="128" y="123"/>
                    <a:pt x="139" y="118"/>
                  </a:cubicBezTo>
                  <a:lnTo>
                    <a:pt x="139" y="118"/>
                  </a:lnTo>
                  <a:cubicBezTo>
                    <a:pt x="149" y="113"/>
                    <a:pt x="154" y="100"/>
                    <a:pt x="148" y="89"/>
                  </a:cubicBezTo>
                  <a:lnTo>
                    <a:pt x="148" y="89"/>
                  </a:lnTo>
                  <a:cubicBezTo>
                    <a:pt x="143" y="79"/>
                    <a:pt x="130" y="74"/>
                    <a:pt x="120" y="79"/>
                  </a:cubicBezTo>
                  <a:cubicBezTo>
                    <a:pt x="98" y="90"/>
                    <a:pt x="76" y="101"/>
                    <a:pt x="58" y="110"/>
                  </a:cubicBezTo>
                  <a:lnTo>
                    <a:pt x="58" y="110"/>
                  </a:lnTo>
                  <a:cubicBezTo>
                    <a:pt x="48" y="115"/>
                    <a:pt x="43" y="128"/>
                    <a:pt x="49" y="139"/>
                  </a:cubicBezTo>
                  <a:lnTo>
                    <a:pt x="49" y="139"/>
                  </a:lnTo>
                  <a:cubicBezTo>
                    <a:pt x="54" y="149"/>
                    <a:pt x="67" y="154"/>
                    <a:pt x="77" y="148"/>
                  </a:cubicBezTo>
                  <a:lnTo>
                    <a:pt x="77" y="148"/>
                  </a:lnTo>
                  <a:cubicBezTo>
                    <a:pt x="88" y="143"/>
                    <a:pt x="92" y="130"/>
                    <a:pt x="87" y="120"/>
                  </a:cubicBezTo>
                  <a:lnTo>
                    <a:pt x="87" y="120"/>
                  </a:lnTo>
                  <a:cubicBezTo>
                    <a:pt x="82" y="109"/>
                    <a:pt x="69" y="105"/>
                    <a:pt x="58" y="110"/>
                  </a:cubicBezTo>
                  <a:cubicBezTo>
                    <a:pt x="38" y="120"/>
                    <a:pt x="21" y="129"/>
                    <a:pt x="11" y="136"/>
                  </a:cubicBezTo>
                  <a:lnTo>
                    <a:pt x="11" y="136"/>
                  </a:lnTo>
                  <a:cubicBezTo>
                    <a:pt x="2" y="143"/>
                    <a:pt x="0" y="156"/>
                    <a:pt x="6" y="166"/>
                  </a:cubicBezTo>
                  <a:lnTo>
                    <a:pt x="6" y="166"/>
                  </a:lnTo>
                  <a:cubicBezTo>
                    <a:pt x="13" y="175"/>
                    <a:pt x="27" y="177"/>
                    <a:pt x="36" y="170"/>
                  </a:cubicBezTo>
                  <a:cubicBezTo>
                    <a:pt x="43" y="166"/>
                    <a:pt x="57" y="159"/>
                    <a:pt x="77" y="148"/>
                  </a:cubicBezTo>
                  <a:cubicBezTo>
                    <a:pt x="95" y="139"/>
                    <a:pt x="117" y="129"/>
                    <a:pt x="139" y="118"/>
                  </a:cubicBezTo>
                  <a:cubicBezTo>
                    <a:pt x="155" y="110"/>
                    <a:pt x="171" y="102"/>
                    <a:pt x="187" y="94"/>
                  </a:cubicBezTo>
                  <a:cubicBezTo>
                    <a:pt x="204" y="85"/>
                    <a:pt x="219" y="77"/>
                    <a:pt x="234" y="70"/>
                  </a:cubicBezTo>
                  <a:cubicBezTo>
                    <a:pt x="249" y="64"/>
                    <a:pt x="263" y="58"/>
                    <a:pt x="275" y="53"/>
                  </a:cubicBezTo>
                  <a:cubicBezTo>
                    <a:pt x="285" y="49"/>
                    <a:pt x="292" y="47"/>
                    <a:pt x="297" y="45"/>
                  </a:cubicBezTo>
                  <a:cubicBezTo>
                    <a:pt x="297" y="45"/>
                    <a:pt x="298" y="45"/>
                    <a:pt x="299" y="45"/>
                  </a:cubicBezTo>
                  <a:cubicBezTo>
                    <a:pt x="299" y="45"/>
                    <a:pt x="294" y="44"/>
                    <a:pt x="287" y="41"/>
                  </a:cubicBezTo>
                  <a:cubicBezTo>
                    <a:pt x="291" y="5"/>
                    <a:pt x="290" y="5"/>
                    <a:pt x="287" y="6"/>
                  </a:cubicBezTo>
                  <a:cubicBezTo>
                    <a:pt x="283" y="8"/>
                    <a:pt x="277" y="10"/>
                    <a:pt x="269" y="12"/>
                  </a:cubicBezTo>
                  <a:cubicBezTo>
                    <a:pt x="258" y="15"/>
                    <a:pt x="244" y="18"/>
                    <a:pt x="229" y="22"/>
                  </a:cubicBezTo>
                  <a:cubicBezTo>
                    <a:pt x="197" y="30"/>
                    <a:pt x="156" y="44"/>
                    <a:pt x="135" y="56"/>
                  </a:cubicBezTo>
                  <a:lnTo>
                    <a:pt x="135" y="56"/>
                  </a:lnTo>
                  <a:cubicBezTo>
                    <a:pt x="125" y="61"/>
                    <a:pt x="121" y="74"/>
                    <a:pt x="127" y="85"/>
                  </a:cubicBezTo>
                  <a:lnTo>
                    <a:pt x="127" y="85"/>
                  </a:lnTo>
                  <a:cubicBezTo>
                    <a:pt x="132" y="95"/>
                    <a:pt x="145" y="99"/>
                    <a:pt x="156" y="9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
            <p:cNvSpPr/>
            <p:nvPr/>
          </p:nvSpPr>
          <p:spPr>
            <a:xfrm>
              <a:off x="5202237" y="4706701"/>
              <a:ext cx="466725" cy="198438"/>
            </a:xfrm>
            <a:custGeom>
              <a:avLst/>
              <a:gdLst/>
              <a:ahLst/>
              <a:cxnLst/>
              <a:rect l="l" t="t" r="r" b="b"/>
              <a:pathLst>
                <a:path w="299" h="170" extrusionOk="0">
                  <a:moveTo>
                    <a:pt x="271" y="2"/>
                  </a:moveTo>
                  <a:lnTo>
                    <a:pt x="271" y="2"/>
                  </a:lnTo>
                  <a:cubicBezTo>
                    <a:pt x="260" y="5"/>
                    <a:pt x="250" y="9"/>
                    <a:pt x="236" y="16"/>
                  </a:cubicBezTo>
                  <a:lnTo>
                    <a:pt x="236" y="16"/>
                  </a:lnTo>
                  <a:cubicBezTo>
                    <a:pt x="225" y="21"/>
                    <a:pt x="221" y="34"/>
                    <a:pt x="227" y="45"/>
                  </a:cubicBezTo>
                  <a:lnTo>
                    <a:pt x="227" y="45"/>
                  </a:lnTo>
                  <a:cubicBezTo>
                    <a:pt x="232" y="55"/>
                    <a:pt x="245" y="60"/>
                    <a:pt x="255" y="54"/>
                  </a:cubicBezTo>
                  <a:lnTo>
                    <a:pt x="255" y="54"/>
                  </a:lnTo>
                  <a:cubicBezTo>
                    <a:pt x="266" y="49"/>
                    <a:pt x="270" y="36"/>
                    <a:pt x="265" y="25"/>
                  </a:cubicBezTo>
                  <a:lnTo>
                    <a:pt x="265" y="25"/>
                  </a:lnTo>
                  <a:cubicBezTo>
                    <a:pt x="259" y="15"/>
                    <a:pt x="246" y="11"/>
                    <a:pt x="236" y="16"/>
                  </a:cubicBezTo>
                  <a:cubicBezTo>
                    <a:pt x="208" y="30"/>
                    <a:pt x="158" y="57"/>
                    <a:pt x="111" y="80"/>
                  </a:cubicBezTo>
                  <a:lnTo>
                    <a:pt x="111" y="80"/>
                  </a:lnTo>
                  <a:cubicBezTo>
                    <a:pt x="100" y="85"/>
                    <a:pt x="96" y="98"/>
                    <a:pt x="101" y="109"/>
                  </a:cubicBezTo>
                  <a:lnTo>
                    <a:pt x="101" y="109"/>
                  </a:lnTo>
                  <a:cubicBezTo>
                    <a:pt x="106" y="120"/>
                    <a:pt x="119" y="124"/>
                    <a:pt x="130" y="119"/>
                  </a:cubicBezTo>
                  <a:lnTo>
                    <a:pt x="130" y="119"/>
                  </a:lnTo>
                  <a:cubicBezTo>
                    <a:pt x="140" y="114"/>
                    <a:pt x="145" y="101"/>
                    <a:pt x="140" y="90"/>
                  </a:cubicBezTo>
                  <a:lnTo>
                    <a:pt x="140" y="90"/>
                  </a:lnTo>
                  <a:cubicBezTo>
                    <a:pt x="134" y="80"/>
                    <a:pt x="122" y="75"/>
                    <a:pt x="111" y="80"/>
                  </a:cubicBezTo>
                  <a:cubicBezTo>
                    <a:pt x="85" y="93"/>
                    <a:pt x="59" y="105"/>
                    <a:pt x="41" y="113"/>
                  </a:cubicBezTo>
                  <a:lnTo>
                    <a:pt x="41" y="113"/>
                  </a:lnTo>
                  <a:cubicBezTo>
                    <a:pt x="30" y="118"/>
                    <a:pt x="25" y="131"/>
                    <a:pt x="30" y="142"/>
                  </a:cubicBezTo>
                  <a:lnTo>
                    <a:pt x="30" y="142"/>
                  </a:lnTo>
                  <a:cubicBezTo>
                    <a:pt x="35" y="152"/>
                    <a:pt x="48" y="157"/>
                    <a:pt x="58" y="152"/>
                  </a:cubicBezTo>
                  <a:lnTo>
                    <a:pt x="58" y="152"/>
                  </a:lnTo>
                  <a:cubicBezTo>
                    <a:pt x="69" y="147"/>
                    <a:pt x="74" y="134"/>
                    <a:pt x="69" y="124"/>
                  </a:cubicBezTo>
                  <a:lnTo>
                    <a:pt x="69" y="124"/>
                  </a:lnTo>
                  <a:cubicBezTo>
                    <a:pt x="64" y="113"/>
                    <a:pt x="51" y="108"/>
                    <a:pt x="41" y="113"/>
                  </a:cubicBezTo>
                  <a:cubicBezTo>
                    <a:pt x="33" y="117"/>
                    <a:pt x="26" y="120"/>
                    <a:pt x="22" y="122"/>
                  </a:cubicBezTo>
                  <a:cubicBezTo>
                    <a:pt x="17" y="124"/>
                    <a:pt x="14" y="126"/>
                    <a:pt x="11" y="128"/>
                  </a:cubicBezTo>
                  <a:cubicBezTo>
                    <a:pt x="10" y="129"/>
                    <a:pt x="5" y="134"/>
                    <a:pt x="2" y="143"/>
                  </a:cubicBezTo>
                  <a:lnTo>
                    <a:pt x="2" y="143"/>
                  </a:lnTo>
                  <a:cubicBezTo>
                    <a:pt x="0" y="155"/>
                    <a:pt x="8" y="166"/>
                    <a:pt x="20" y="168"/>
                  </a:cubicBezTo>
                  <a:lnTo>
                    <a:pt x="20" y="168"/>
                  </a:lnTo>
                  <a:cubicBezTo>
                    <a:pt x="31" y="169"/>
                    <a:pt x="42" y="161"/>
                    <a:pt x="44" y="150"/>
                  </a:cubicBezTo>
                  <a:lnTo>
                    <a:pt x="44" y="150"/>
                  </a:lnTo>
                  <a:cubicBezTo>
                    <a:pt x="46" y="138"/>
                    <a:pt x="38" y="127"/>
                    <a:pt x="26" y="125"/>
                  </a:cubicBezTo>
                  <a:lnTo>
                    <a:pt x="26" y="125"/>
                  </a:lnTo>
                  <a:cubicBezTo>
                    <a:pt x="14" y="124"/>
                    <a:pt x="3" y="132"/>
                    <a:pt x="2" y="143"/>
                  </a:cubicBezTo>
                  <a:cubicBezTo>
                    <a:pt x="2" y="152"/>
                    <a:pt x="13" y="166"/>
                    <a:pt x="18" y="168"/>
                  </a:cubicBezTo>
                  <a:lnTo>
                    <a:pt x="18" y="168"/>
                  </a:lnTo>
                  <a:cubicBezTo>
                    <a:pt x="30" y="170"/>
                    <a:pt x="41" y="163"/>
                    <a:pt x="44" y="152"/>
                  </a:cubicBezTo>
                  <a:lnTo>
                    <a:pt x="44" y="152"/>
                  </a:lnTo>
                  <a:cubicBezTo>
                    <a:pt x="47" y="140"/>
                    <a:pt x="40" y="129"/>
                    <a:pt x="28" y="126"/>
                  </a:cubicBezTo>
                  <a:lnTo>
                    <a:pt x="28" y="126"/>
                  </a:lnTo>
                  <a:cubicBezTo>
                    <a:pt x="17" y="123"/>
                    <a:pt x="5" y="130"/>
                    <a:pt x="2" y="142"/>
                  </a:cubicBezTo>
                  <a:lnTo>
                    <a:pt x="2" y="142"/>
                  </a:lnTo>
                  <a:cubicBezTo>
                    <a:pt x="0" y="153"/>
                    <a:pt x="7" y="165"/>
                    <a:pt x="18" y="168"/>
                  </a:cubicBezTo>
                  <a:cubicBezTo>
                    <a:pt x="21" y="168"/>
                    <a:pt x="25" y="168"/>
                    <a:pt x="27" y="168"/>
                  </a:cubicBezTo>
                  <a:lnTo>
                    <a:pt x="27" y="168"/>
                  </a:lnTo>
                  <a:cubicBezTo>
                    <a:pt x="38" y="166"/>
                    <a:pt x="47" y="156"/>
                    <a:pt x="45" y="144"/>
                  </a:cubicBezTo>
                  <a:lnTo>
                    <a:pt x="45" y="144"/>
                  </a:lnTo>
                  <a:cubicBezTo>
                    <a:pt x="44" y="132"/>
                    <a:pt x="33" y="124"/>
                    <a:pt x="21" y="125"/>
                  </a:cubicBezTo>
                  <a:lnTo>
                    <a:pt x="21" y="125"/>
                  </a:lnTo>
                  <a:cubicBezTo>
                    <a:pt x="9" y="127"/>
                    <a:pt x="1" y="138"/>
                    <a:pt x="3" y="149"/>
                  </a:cubicBezTo>
                  <a:lnTo>
                    <a:pt x="3" y="149"/>
                  </a:lnTo>
                  <a:cubicBezTo>
                    <a:pt x="4" y="161"/>
                    <a:pt x="15" y="169"/>
                    <a:pt x="27" y="168"/>
                  </a:cubicBezTo>
                  <a:cubicBezTo>
                    <a:pt x="41" y="165"/>
                    <a:pt x="82" y="149"/>
                    <a:pt x="127" y="127"/>
                  </a:cubicBezTo>
                  <a:lnTo>
                    <a:pt x="127" y="127"/>
                  </a:lnTo>
                  <a:cubicBezTo>
                    <a:pt x="138" y="122"/>
                    <a:pt x="143" y="109"/>
                    <a:pt x="137" y="98"/>
                  </a:cubicBezTo>
                  <a:lnTo>
                    <a:pt x="137" y="98"/>
                  </a:lnTo>
                  <a:cubicBezTo>
                    <a:pt x="132" y="88"/>
                    <a:pt x="120" y="83"/>
                    <a:pt x="109" y="88"/>
                  </a:cubicBezTo>
                  <a:cubicBezTo>
                    <a:pt x="65" y="109"/>
                    <a:pt x="27" y="124"/>
                    <a:pt x="19" y="126"/>
                  </a:cubicBezTo>
                  <a:cubicBezTo>
                    <a:pt x="22" y="125"/>
                    <a:pt x="25" y="125"/>
                    <a:pt x="28" y="126"/>
                  </a:cubicBezTo>
                  <a:cubicBezTo>
                    <a:pt x="33" y="128"/>
                    <a:pt x="44" y="141"/>
                    <a:pt x="44" y="150"/>
                  </a:cubicBezTo>
                  <a:cubicBezTo>
                    <a:pt x="41" y="158"/>
                    <a:pt x="37" y="162"/>
                    <a:pt x="37" y="163"/>
                  </a:cubicBezTo>
                  <a:cubicBezTo>
                    <a:pt x="37" y="162"/>
                    <a:pt x="38" y="162"/>
                    <a:pt x="41" y="160"/>
                  </a:cubicBezTo>
                  <a:cubicBezTo>
                    <a:pt x="45" y="158"/>
                    <a:pt x="51" y="156"/>
                    <a:pt x="58" y="152"/>
                  </a:cubicBezTo>
                  <a:cubicBezTo>
                    <a:pt x="77" y="144"/>
                    <a:pt x="103" y="132"/>
                    <a:pt x="130" y="119"/>
                  </a:cubicBezTo>
                  <a:cubicBezTo>
                    <a:pt x="178" y="95"/>
                    <a:pt x="228" y="68"/>
                    <a:pt x="255" y="54"/>
                  </a:cubicBezTo>
                  <a:cubicBezTo>
                    <a:pt x="268" y="48"/>
                    <a:pt x="273" y="46"/>
                    <a:pt x="280" y="44"/>
                  </a:cubicBezTo>
                  <a:lnTo>
                    <a:pt x="280" y="44"/>
                  </a:lnTo>
                  <a:cubicBezTo>
                    <a:pt x="291" y="42"/>
                    <a:pt x="299" y="31"/>
                    <a:pt x="297" y="19"/>
                  </a:cubicBezTo>
                  <a:lnTo>
                    <a:pt x="297" y="19"/>
                  </a:lnTo>
                  <a:cubicBezTo>
                    <a:pt x="294" y="7"/>
                    <a:pt x="283" y="0"/>
                    <a:pt x="271"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
            <p:cNvSpPr/>
            <p:nvPr/>
          </p:nvSpPr>
          <p:spPr>
            <a:xfrm>
              <a:off x="5343525" y="4711464"/>
              <a:ext cx="357188" cy="120650"/>
            </a:xfrm>
            <a:custGeom>
              <a:avLst/>
              <a:gdLst/>
              <a:ahLst/>
              <a:cxnLst/>
              <a:rect l="l" t="t" r="r" b="b"/>
              <a:pathLst>
                <a:path w="230" h="103" extrusionOk="0">
                  <a:moveTo>
                    <a:pt x="184" y="39"/>
                  </a:moveTo>
                  <a:lnTo>
                    <a:pt x="184" y="39"/>
                  </a:lnTo>
                  <a:cubicBezTo>
                    <a:pt x="189" y="43"/>
                    <a:pt x="195" y="45"/>
                    <a:pt x="197" y="45"/>
                  </a:cubicBezTo>
                  <a:lnTo>
                    <a:pt x="197" y="45"/>
                  </a:lnTo>
                  <a:cubicBezTo>
                    <a:pt x="208" y="47"/>
                    <a:pt x="219" y="38"/>
                    <a:pt x="220" y="26"/>
                  </a:cubicBezTo>
                  <a:lnTo>
                    <a:pt x="220" y="26"/>
                  </a:lnTo>
                  <a:cubicBezTo>
                    <a:pt x="222" y="15"/>
                    <a:pt x="213" y="4"/>
                    <a:pt x="201" y="3"/>
                  </a:cubicBezTo>
                  <a:lnTo>
                    <a:pt x="201" y="3"/>
                  </a:lnTo>
                  <a:cubicBezTo>
                    <a:pt x="190" y="1"/>
                    <a:pt x="179" y="10"/>
                    <a:pt x="178" y="22"/>
                  </a:cubicBezTo>
                  <a:lnTo>
                    <a:pt x="178" y="22"/>
                  </a:lnTo>
                  <a:cubicBezTo>
                    <a:pt x="176" y="33"/>
                    <a:pt x="185" y="44"/>
                    <a:pt x="197" y="45"/>
                  </a:cubicBezTo>
                  <a:cubicBezTo>
                    <a:pt x="198" y="45"/>
                    <a:pt x="200" y="45"/>
                    <a:pt x="201" y="45"/>
                  </a:cubicBezTo>
                  <a:lnTo>
                    <a:pt x="201" y="45"/>
                  </a:lnTo>
                  <a:cubicBezTo>
                    <a:pt x="212" y="45"/>
                    <a:pt x="221" y="35"/>
                    <a:pt x="221" y="23"/>
                  </a:cubicBezTo>
                  <a:lnTo>
                    <a:pt x="221" y="23"/>
                  </a:lnTo>
                  <a:cubicBezTo>
                    <a:pt x="220" y="11"/>
                    <a:pt x="210" y="2"/>
                    <a:pt x="198" y="3"/>
                  </a:cubicBezTo>
                  <a:lnTo>
                    <a:pt x="198" y="3"/>
                  </a:lnTo>
                  <a:cubicBezTo>
                    <a:pt x="186" y="3"/>
                    <a:pt x="177" y="13"/>
                    <a:pt x="178" y="25"/>
                  </a:cubicBezTo>
                  <a:lnTo>
                    <a:pt x="178" y="25"/>
                  </a:lnTo>
                  <a:cubicBezTo>
                    <a:pt x="179" y="37"/>
                    <a:pt x="189" y="46"/>
                    <a:pt x="201" y="45"/>
                  </a:cubicBezTo>
                  <a:cubicBezTo>
                    <a:pt x="202" y="45"/>
                    <a:pt x="203" y="45"/>
                    <a:pt x="204" y="45"/>
                  </a:cubicBezTo>
                  <a:lnTo>
                    <a:pt x="204" y="45"/>
                  </a:lnTo>
                  <a:cubicBezTo>
                    <a:pt x="216" y="43"/>
                    <a:pt x="224" y="32"/>
                    <a:pt x="222" y="20"/>
                  </a:cubicBezTo>
                  <a:lnTo>
                    <a:pt x="222" y="20"/>
                  </a:lnTo>
                  <a:cubicBezTo>
                    <a:pt x="220" y="9"/>
                    <a:pt x="209" y="1"/>
                    <a:pt x="197" y="3"/>
                  </a:cubicBezTo>
                  <a:lnTo>
                    <a:pt x="197" y="3"/>
                  </a:lnTo>
                  <a:cubicBezTo>
                    <a:pt x="185" y="5"/>
                    <a:pt x="178" y="16"/>
                    <a:pt x="180" y="28"/>
                  </a:cubicBezTo>
                  <a:lnTo>
                    <a:pt x="180" y="28"/>
                  </a:lnTo>
                  <a:cubicBezTo>
                    <a:pt x="182" y="39"/>
                    <a:pt x="193" y="47"/>
                    <a:pt x="204" y="45"/>
                  </a:cubicBezTo>
                  <a:cubicBezTo>
                    <a:pt x="206" y="45"/>
                    <a:pt x="208" y="44"/>
                    <a:pt x="210" y="44"/>
                  </a:cubicBezTo>
                  <a:cubicBezTo>
                    <a:pt x="212" y="43"/>
                    <a:pt x="215" y="42"/>
                    <a:pt x="216" y="41"/>
                  </a:cubicBezTo>
                  <a:cubicBezTo>
                    <a:pt x="217" y="41"/>
                    <a:pt x="219" y="40"/>
                    <a:pt x="221" y="39"/>
                  </a:cubicBezTo>
                  <a:cubicBezTo>
                    <a:pt x="222" y="38"/>
                    <a:pt x="224" y="36"/>
                    <a:pt x="225" y="35"/>
                  </a:cubicBezTo>
                  <a:cubicBezTo>
                    <a:pt x="226" y="33"/>
                    <a:pt x="229" y="27"/>
                    <a:pt x="230" y="22"/>
                  </a:cubicBezTo>
                  <a:cubicBezTo>
                    <a:pt x="204" y="0"/>
                    <a:pt x="194" y="1"/>
                    <a:pt x="183" y="4"/>
                  </a:cubicBezTo>
                  <a:cubicBezTo>
                    <a:pt x="169" y="9"/>
                    <a:pt x="149" y="17"/>
                    <a:pt x="127" y="25"/>
                  </a:cubicBezTo>
                  <a:cubicBezTo>
                    <a:pt x="102" y="33"/>
                    <a:pt x="73" y="42"/>
                    <a:pt x="51" y="49"/>
                  </a:cubicBezTo>
                  <a:cubicBezTo>
                    <a:pt x="40" y="52"/>
                    <a:pt x="31" y="55"/>
                    <a:pt x="25" y="57"/>
                  </a:cubicBezTo>
                  <a:cubicBezTo>
                    <a:pt x="21" y="58"/>
                    <a:pt x="19" y="59"/>
                    <a:pt x="17" y="59"/>
                  </a:cubicBezTo>
                  <a:cubicBezTo>
                    <a:pt x="16" y="60"/>
                    <a:pt x="13" y="61"/>
                    <a:pt x="8" y="64"/>
                  </a:cubicBezTo>
                  <a:lnTo>
                    <a:pt x="8" y="64"/>
                  </a:lnTo>
                  <a:cubicBezTo>
                    <a:pt x="0" y="73"/>
                    <a:pt x="0" y="86"/>
                    <a:pt x="8" y="95"/>
                  </a:cubicBezTo>
                  <a:lnTo>
                    <a:pt x="8" y="95"/>
                  </a:lnTo>
                  <a:cubicBezTo>
                    <a:pt x="16" y="103"/>
                    <a:pt x="30" y="103"/>
                    <a:pt x="38" y="95"/>
                  </a:cubicBezTo>
                  <a:lnTo>
                    <a:pt x="38" y="95"/>
                  </a:lnTo>
                  <a:cubicBezTo>
                    <a:pt x="47" y="87"/>
                    <a:pt x="47" y="73"/>
                    <a:pt x="39" y="65"/>
                  </a:cubicBezTo>
                  <a:lnTo>
                    <a:pt x="39" y="65"/>
                  </a:lnTo>
                  <a:cubicBezTo>
                    <a:pt x="30" y="56"/>
                    <a:pt x="17" y="56"/>
                    <a:pt x="8" y="64"/>
                  </a:cubicBezTo>
                  <a:cubicBezTo>
                    <a:pt x="2" y="76"/>
                    <a:pt x="20" y="101"/>
                    <a:pt x="23" y="101"/>
                  </a:cubicBezTo>
                  <a:lnTo>
                    <a:pt x="23" y="101"/>
                  </a:lnTo>
                  <a:cubicBezTo>
                    <a:pt x="35" y="101"/>
                    <a:pt x="45" y="92"/>
                    <a:pt x="45" y="80"/>
                  </a:cubicBezTo>
                  <a:lnTo>
                    <a:pt x="45" y="80"/>
                  </a:lnTo>
                  <a:cubicBezTo>
                    <a:pt x="45" y="68"/>
                    <a:pt x="35" y="58"/>
                    <a:pt x="23" y="58"/>
                  </a:cubicBezTo>
                  <a:lnTo>
                    <a:pt x="23" y="58"/>
                  </a:lnTo>
                  <a:cubicBezTo>
                    <a:pt x="11" y="58"/>
                    <a:pt x="2" y="68"/>
                    <a:pt x="2" y="80"/>
                  </a:cubicBezTo>
                  <a:lnTo>
                    <a:pt x="2" y="80"/>
                  </a:lnTo>
                  <a:cubicBezTo>
                    <a:pt x="2" y="92"/>
                    <a:pt x="11" y="101"/>
                    <a:pt x="23" y="101"/>
                  </a:cubicBezTo>
                  <a:cubicBezTo>
                    <a:pt x="25" y="101"/>
                    <a:pt x="27" y="101"/>
                    <a:pt x="27" y="101"/>
                  </a:cubicBezTo>
                  <a:lnTo>
                    <a:pt x="27" y="101"/>
                  </a:lnTo>
                  <a:cubicBezTo>
                    <a:pt x="39" y="99"/>
                    <a:pt x="47" y="88"/>
                    <a:pt x="45" y="76"/>
                  </a:cubicBezTo>
                  <a:lnTo>
                    <a:pt x="45" y="76"/>
                  </a:lnTo>
                  <a:cubicBezTo>
                    <a:pt x="43" y="65"/>
                    <a:pt x="32" y="57"/>
                    <a:pt x="20" y="59"/>
                  </a:cubicBezTo>
                  <a:lnTo>
                    <a:pt x="20" y="59"/>
                  </a:lnTo>
                  <a:cubicBezTo>
                    <a:pt x="9" y="60"/>
                    <a:pt x="1" y="72"/>
                    <a:pt x="3" y="83"/>
                  </a:cubicBezTo>
                  <a:lnTo>
                    <a:pt x="3" y="83"/>
                  </a:lnTo>
                  <a:cubicBezTo>
                    <a:pt x="5" y="95"/>
                    <a:pt x="16" y="103"/>
                    <a:pt x="27" y="101"/>
                  </a:cubicBezTo>
                  <a:cubicBezTo>
                    <a:pt x="35" y="100"/>
                    <a:pt x="62" y="93"/>
                    <a:pt x="89" y="81"/>
                  </a:cubicBezTo>
                  <a:lnTo>
                    <a:pt x="89" y="81"/>
                  </a:lnTo>
                  <a:cubicBezTo>
                    <a:pt x="100" y="76"/>
                    <a:pt x="105" y="63"/>
                    <a:pt x="100" y="52"/>
                  </a:cubicBezTo>
                  <a:lnTo>
                    <a:pt x="100" y="52"/>
                  </a:lnTo>
                  <a:cubicBezTo>
                    <a:pt x="95" y="42"/>
                    <a:pt x="82" y="37"/>
                    <a:pt x="71" y="42"/>
                  </a:cubicBezTo>
                  <a:cubicBezTo>
                    <a:pt x="48" y="53"/>
                    <a:pt x="26" y="58"/>
                    <a:pt x="21" y="58"/>
                  </a:cubicBezTo>
                  <a:cubicBezTo>
                    <a:pt x="21" y="59"/>
                    <a:pt x="22" y="58"/>
                    <a:pt x="23" y="58"/>
                  </a:cubicBezTo>
                  <a:cubicBezTo>
                    <a:pt x="27" y="59"/>
                    <a:pt x="44" y="84"/>
                    <a:pt x="38" y="95"/>
                  </a:cubicBezTo>
                  <a:cubicBezTo>
                    <a:pt x="33" y="98"/>
                    <a:pt x="32" y="99"/>
                    <a:pt x="32" y="99"/>
                  </a:cubicBezTo>
                  <a:cubicBezTo>
                    <a:pt x="32" y="99"/>
                    <a:pt x="34" y="99"/>
                    <a:pt x="37" y="98"/>
                  </a:cubicBezTo>
                  <a:cubicBezTo>
                    <a:pt x="42" y="96"/>
                    <a:pt x="52" y="93"/>
                    <a:pt x="63" y="90"/>
                  </a:cubicBezTo>
                  <a:cubicBezTo>
                    <a:pt x="86" y="83"/>
                    <a:pt x="115" y="74"/>
                    <a:pt x="141" y="65"/>
                  </a:cubicBezTo>
                  <a:cubicBezTo>
                    <a:pt x="164" y="57"/>
                    <a:pt x="184" y="49"/>
                    <a:pt x="196" y="45"/>
                  </a:cubicBezTo>
                  <a:cubicBezTo>
                    <a:pt x="204" y="43"/>
                    <a:pt x="208" y="42"/>
                    <a:pt x="207" y="42"/>
                  </a:cubicBezTo>
                  <a:cubicBezTo>
                    <a:pt x="188" y="15"/>
                    <a:pt x="191" y="9"/>
                    <a:pt x="192" y="7"/>
                  </a:cubicBezTo>
                  <a:cubicBezTo>
                    <a:pt x="193" y="6"/>
                    <a:pt x="195" y="5"/>
                    <a:pt x="196" y="4"/>
                  </a:cubicBezTo>
                  <a:cubicBezTo>
                    <a:pt x="197" y="3"/>
                    <a:pt x="198" y="3"/>
                    <a:pt x="198" y="3"/>
                  </a:cubicBezTo>
                  <a:cubicBezTo>
                    <a:pt x="198" y="2"/>
                    <a:pt x="199" y="2"/>
                    <a:pt x="198" y="3"/>
                  </a:cubicBezTo>
                  <a:cubicBezTo>
                    <a:pt x="198" y="3"/>
                    <a:pt x="197" y="3"/>
                    <a:pt x="197" y="3"/>
                  </a:cubicBezTo>
                  <a:cubicBezTo>
                    <a:pt x="197" y="3"/>
                    <a:pt x="198" y="3"/>
                    <a:pt x="198" y="3"/>
                  </a:cubicBezTo>
                  <a:cubicBezTo>
                    <a:pt x="199" y="3"/>
                    <a:pt x="200" y="3"/>
                    <a:pt x="201" y="3"/>
                  </a:cubicBezTo>
                  <a:cubicBezTo>
                    <a:pt x="203" y="3"/>
                    <a:pt x="209" y="5"/>
                    <a:pt x="214" y="8"/>
                  </a:cubicBezTo>
                  <a:lnTo>
                    <a:pt x="214" y="8"/>
                  </a:lnTo>
                  <a:cubicBezTo>
                    <a:pt x="205" y="0"/>
                    <a:pt x="191" y="1"/>
                    <a:pt x="183" y="9"/>
                  </a:cubicBezTo>
                  <a:lnTo>
                    <a:pt x="183" y="9"/>
                  </a:lnTo>
                  <a:cubicBezTo>
                    <a:pt x="175" y="18"/>
                    <a:pt x="175" y="31"/>
                    <a:pt x="184" y="3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
            <p:cNvSpPr/>
            <p:nvPr/>
          </p:nvSpPr>
          <p:spPr>
            <a:xfrm>
              <a:off x="5192712" y="4657489"/>
              <a:ext cx="638175" cy="152400"/>
            </a:xfrm>
            <a:custGeom>
              <a:avLst/>
              <a:gdLst/>
              <a:ahLst/>
              <a:cxnLst/>
              <a:rect l="l" t="t" r="r" b="b"/>
              <a:pathLst>
                <a:path w="409" h="131" extrusionOk="0">
                  <a:moveTo>
                    <a:pt x="382" y="33"/>
                  </a:moveTo>
                  <a:lnTo>
                    <a:pt x="382" y="33"/>
                  </a:lnTo>
                  <a:cubicBezTo>
                    <a:pt x="378" y="33"/>
                    <a:pt x="374" y="34"/>
                    <a:pt x="370" y="35"/>
                  </a:cubicBezTo>
                  <a:lnTo>
                    <a:pt x="370" y="35"/>
                  </a:lnTo>
                  <a:cubicBezTo>
                    <a:pt x="358" y="36"/>
                    <a:pt x="349" y="47"/>
                    <a:pt x="351" y="58"/>
                  </a:cubicBezTo>
                  <a:lnTo>
                    <a:pt x="351" y="58"/>
                  </a:lnTo>
                  <a:cubicBezTo>
                    <a:pt x="352" y="70"/>
                    <a:pt x="363" y="79"/>
                    <a:pt x="374" y="77"/>
                  </a:cubicBezTo>
                  <a:lnTo>
                    <a:pt x="374" y="77"/>
                  </a:lnTo>
                  <a:cubicBezTo>
                    <a:pt x="386" y="76"/>
                    <a:pt x="395" y="65"/>
                    <a:pt x="393" y="53"/>
                  </a:cubicBezTo>
                  <a:lnTo>
                    <a:pt x="393" y="53"/>
                  </a:lnTo>
                  <a:cubicBezTo>
                    <a:pt x="392" y="42"/>
                    <a:pt x="381" y="33"/>
                    <a:pt x="370" y="35"/>
                  </a:cubicBezTo>
                  <a:cubicBezTo>
                    <a:pt x="359" y="36"/>
                    <a:pt x="347" y="36"/>
                    <a:pt x="326" y="38"/>
                  </a:cubicBezTo>
                  <a:lnTo>
                    <a:pt x="326" y="38"/>
                  </a:lnTo>
                  <a:cubicBezTo>
                    <a:pt x="315" y="39"/>
                    <a:pt x="306" y="50"/>
                    <a:pt x="307" y="61"/>
                  </a:cubicBezTo>
                  <a:lnTo>
                    <a:pt x="307" y="61"/>
                  </a:lnTo>
                  <a:cubicBezTo>
                    <a:pt x="308" y="73"/>
                    <a:pt x="319" y="82"/>
                    <a:pt x="331" y="81"/>
                  </a:cubicBezTo>
                  <a:lnTo>
                    <a:pt x="331" y="81"/>
                  </a:lnTo>
                  <a:cubicBezTo>
                    <a:pt x="342" y="79"/>
                    <a:pt x="351" y="69"/>
                    <a:pt x="350" y="57"/>
                  </a:cubicBezTo>
                  <a:lnTo>
                    <a:pt x="350" y="57"/>
                  </a:lnTo>
                  <a:cubicBezTo>
                    <a:pt x="349" y="45"/>
                    <a:pt x="338" y="37"/>
                    <a:pt x="326" y="38"/>
                  </a:cubicBezTo>
                  <a:cubicBezTo>
                    <a:pt x="320" y="38"/>
                    <a:pt x="312" y="39"/>
                    <a:pt x="303" y="40"/>
                  </a:cubicBezTo>
                  <a:lnTo>
                    <a:pt x="303" y="40"/>
                  </a:lnTo>
                  <a:cubicBezTo>
                    <a:pt x="291" y="42"/>
                    <a:pt x="283" y="52"/>
                    <a:pt x="285" y="64"/>
                  </a:cubicBezTo>
                  <a:lnTo>
                    <a:pt x="285" y="64"/>
                  </a:lnTo>
                  <a:cubicBezTo>
                    <a:pt x="286" y="76"/>
                    <a:pt x="297" y="84"/>
                    <a:pt x="309" y="83"/>
                  </a:cubicBezTo>
                  <a:lnTo>
                    <a:pt x="309" y="83"/>
                  </a:lnTo>
                  <a:cubicBezTo>
                    <a:pt x="320" y="81"/>
                    <a:pt x="329" y="70"/>
                    <a:pt x="327" y="59"/>
                  </a:cubicBezTo>
                  <a:lnTo>
                    <a:pt x="327" y="59"/>
                  </a:lnTo>
                  <a:cubicBezTo>
                    <a:pt x="326" y="47"/>
                    <a:pt x="315" y="39"/>
                    <a:pt x="303" y="40"/>
                  </a:cubicBezTo>
                  <a:cubicBezTo>
                    <a:pt x="287" y="43"/>
                    <a:pt x="269" y="46"/>
                    <a:pt x="251" y="50"/>
                  </a:cubicBezTo>
                  <a:cubicBezTo>
                    <a:pt x="240" y="52"/>
                    <a:pt x="229" y="54"/>
                    <a:pt x="219" y="56"/>
                  </a:cubicBezTo>
                  <a:cubicBezTo>
                    <a:pt x="201" y="60"/>
                    <a:pt x="187" y="63"/>
                    <a:pt x="178" y="64"/>
                  </a:cubicBezTo>
                  <a:cubicBezTo>
                    <a:pt x="173" y="65"/>
                    <a:pt x="171" y="66"/>
                    <a:pt x="169" y="66"/>
                  </a:cubicBezTo>
                  <a:cubicBezTo>
                    <a:pt x="169" y="66"/>
                    <a:pt x="171" y="66"/>
                    <a:pt x="172" y="66"/>
                  </a:cubicBezTo>
                  <a:cubicBezTo>
                    <a:pt x="174" y="67"/>
                    <a:pt x="182" y="71"/>
                    <a:pt x="185" y="75"/>
                  </a:cubicBezTo>
                  <a:cubicBezTo>
                    <a:pt x="187" y="83"/>
                    <a:pt x="186" y="89"/>
                    <a:pt x="187" y="89"/>
                  </a:cubicBezTo>
                  <a:cubicBezTo>
                    <a:pt x="189" y="87"/>
                    <a:pt x="215" y="76"/>
                    <a:pt x="241" y="65"/>
                  </a:cubicBezTo>
                  <a:cubicBezTo>
                    <a:pt x="252" y="60"/>
                    <a:pt x="262" y="56"/>
                    <a:pt x="270" y="52"/>
                  </a:cubicBezTo>
                  <a:cubicBezTo>
                    <a:pt x="276" y="50"/>
                    <a:pt x="280" y="48"/>
                    <a:pt x="284" y="46"/>
                  </a:cubicBezTo>
                  <a:cubicBezTo>
                    <a:pt x="287" y="45"/>
                    <a:pt x="290" y="44"/>
                    <a:pt x="292" y="43"/>
                  </a:cubicBezTo>
                  <a:cubicBezTo>
                    <a:pt x="292" y="42"/>
                    <a:pt x="293" y="41"/>
                    <a:pt x="294" y="41"/>
                  </a:cubicBezTo>
                  <a:cubicBezTo>
                    <a:pt x="296" y="39"/>
                    <a:pt x="303" y="27"/>
                    <a:pt x="296" y="8"/>
                  </a:cubicBezTo>
                  <a:lnTo>
                    <a:pt x="296" y="8"/>
                  </a:lnTo>
                  <a:cubicBezTo>
                    <a:pt x="287" y="0"/>
                    <a:pt x="274" y="0"/>
                    <a:pt x="266" y="9"/>
                  </a:cubicBezTo>
                  <a:lnTo>
                    <a:pt x="266" y="9"/>
                  </a:lnTo>
                  <a:cubicBezTo>
                    <a:pt x="258" y="18"/>
                    <a:pt x="259" y="31"/>
                    <a:pt x="267" y="39"/>
                  </a:cubicBezTo>
                  <a:lnTo>
                    <a:pt x="267" y="39"/>
                  </a:lnTo>
                  <a:cubicBezTo>
                    <a:pt x="276" y="47"/>
                    <a:pt x="290" y="47"/>
                    <a:pt x="298" y="38"/>
                  </a:cubicBezTo>
                  <a:lnTo>
                    <a:pt x="298" y="38"/>
                  </a:lnTo>
                  <a:cubicBezTo>
                    <a:pt x="306" y="29"/>
                    <a:pt x="305" y="16"/>
                    <a:pt x="296" y="8"/>
                  </a:cubicBezTo>
                  <a:cubicBezTo>
                    <a:pt x="286" y="2"/>
                    <a:pt x="279" y="2"/>
                    <a:pt x="278" y="2"/>
                  </a:cubicBezTo>
                  <a:cubicBezTo>
                    <a:pt x="277" y="3"/>
                    <a:pt x="275" y="3"/>
                    <a:pt x="275" y="3"/>
                  </a:cubicBezTo>
                  <a:cubicBezTo>
                    <a:pt x="268" y="6"/>
                    <a:pt x="258" y="10"/>
                    <a:pt x="246" y="14"/>
                  </a:cubicBezTo>
                  <a:cubicBezTo>
                    <a:pt x="234" y="18"/>
                    <a:pt x="219" y="23"/>
                    <a:pt x="204" y="27"/>
                  </a:cubicBezTo>
                  <a:cubicBezTo>
                    <a:pt x="183" y="34"/>
                    <a:pt x="160" y="41"/>
                    <a:pt x="137" y="48"/>
                  </a:cubicBezTo>
                  <a:cubicBezTo>
                    <a:pt x="113" y="57"/>
                    <a:pt x="89" y="67"/>
                    <a:pt x="72" y="74"/>
                  </a:cubicBezTo>
                  <a:cubicBezTo>
                    <a:pt x="63" y="78"/>
                    <a:pt x="56" y="81"/>
                    <a:pt x="51" y="83"/>
                  </a:cubicBezTo>
                  <a:cubicBezTo>
                    <a:pt x="47" y="85"/>
                    <a:pt x="45" y="86"/>
                    <a:pt x="43" y="87"/>
                  </a:cubicBezTo>
                  <a:cubicBezTo>
                    <a:pt x="42" y="88"/>
                    <a:pt x="41" y="88"/>
                    <a:pt x="38" y="91"/>
                  </a:cubicBezTo>
                  <a:lnTo>
                    <a:pt x="38" y="91"/>
                  </a:lnTo>
                  <a:cubicBezTo>
                    <a:pt x="29" y="98"/>
                    <a:pt x="28" y="112"/>
                    <a:pt x="35" y="121"/>
                  </a:cubicBezTo>
                  <a:lnTo>
                    <a:pt x="35" y="121"/>
                  </a:lnTo>
                  <a:cubicBezTo>
                    <a:pt x="43" y="130"/>
                    <a:pt x="56" y="131"/>
                    <a:pt x="65" y="123"/>
                  </a:cubicBezTo>
                  <a:lnTo>
                    <a:pt x="65" y="123"/>
                  </a:lnTo>
                  <a:cubicBezTo>
                    <a:pt x="74" y="116"/>
                    <a:pt x="76" y="102"/>
                    <a:pt x="68" y="93"/>
                  </a:cubicBezTo>
                  <a:lnTo>
                    <a:pt x="68" y="93"/>
                  </a:lnTo>
                  <a:cubicBezTo>
                    <a:pt x="60" y="84"/>
                    <a:pt x="47" y="83"/>
                    <a:pt x="38" y="91"/>
                  </a:cubicBezTo>
                  <a:cubicBezTo>
                    <a:pt x="40" y="125"/>
                    <a:pt x="59" y="127"/>
                    <a:pt x="60" y="127"/>
                  </a:cubicBezTo>
                  <a:cubicBezTo>
                    <a:pt x="61" y="126"/>
                    <a:pt x="61" y="126"/>
                    <a:pt x="62" y="126"/>
                  </a:cubicBezTo>
                  <a:cubicBezTo>
                    <a:pt x="68" y="122"/>
                    <a:pt x="82" y="115"/>
                    <a:pt x="99" y="107"/>
                  </a:cubicBezTo>
                  <a:cubicBezTo>
                    <a:pt x="112" y="100"/>
                    <a:pt x="127" y="93"/>
                    <a:pt x="142" y="87"/>
                  </a:cubicBezTo>
                  <a:cubicBezTo>
                    <a:pt x="169" y="75"/>
                    <a:pt x="192" y="66"/>
                    <a:pt x="208" y="59"/>
                  </a:cubicBezTo>
                  <a:cubicBezTo>
                    <a:pt x="215" y="56"/>
                    <a:pt x="222" y="52"/>
                    <a:pt x="228" y="48"/>
                  </a:cubicBezTo>
                  <a:cubicBezTo>
                    <a:pt x="231" y="45"/>
                    <a:pt x="234" y="39"/>
                    <a:pt x="235" y="34"/>
                  </a:cubicBezTo>
                  <a:cubicBezTo>
                    <a:pt x="236" y="31"/>
                    <a:pt x="234" y="24"/>
                    <a:pt x="233" y="20"/>
                  </a:cubicBezTo>
                  <a:cubicBezTo>
                    <a:pt x="231" y="17"/>
                    <a:pt x="227" y="13"/>
                    <a:pt x="224" y="11"/>
                  </a:cubicBezTo>
                  <a:cubicBezTo>
                    <a:pt x="218" y="8"/>
                    <a:pt x="210" y="8"/>
                    <a:pt x="205" y="8"/>
                  </a:cubicBezTo>
                  <a:cubicBezTo>
                    <a:pt x="187" y="13"/>
                    <a:pt x="154" y="25"/>
                    <a:pt x="123" y="37"/>
                  </a:cubicBezTo>
                  <a:cubicBezTo>
                    <a:pt x="111" y="41"/>
                    <a:pt x="99" y="45"/>
                    <a:pt x="88" y="50"/>
                  </a:cubicBezTo>
                  <a:cubicBezTo>
                    <a:pt x="71" y="56"/>
                    <a:pt x="57" y="62"/>
                    <a:pt x="46" y="66"/>
                  </a:cubicBezTo>
                  <a:cubicBezTo>
                    <a:pt x="35" y="71"/>
                    <a:pt x="27" y="75"/>
                    <a:pt x="23" y="77"/>
                  </a:cubicBezTo>
                  <a:cubicBezTo>
                    <a:pt x="18" y="79"/>
                    <a:pt x="18" y="79"/>
                    <a:pt x="28" y="78"/>
                  </a:cubicBezTo>
                  <a:lnTo>
                    <a:pt x="28" y="78"/>
                  </a:lnTo>
                  <a:cubicBezTo>
                    <a:pt x="17" y="76"/>
                    <a:pt x="5" y="83"/>
                    <a:pt x="3" y="95"/>
                  </a:cubicBezTo>
                  <a:lnTo>
                    <a:pt x="3" y="95"/>
                  </a:lnTo>
                  <a:cubicBezTo>
                    <a:pt x="0" y="106"/>
                    <a:pt x="7" y="118"/>
                    <a:pt x="19" y="120"/>
                  </a:cubicBezTo>
                  <a:lnTo>
                    <a:pt x="19" y="120"/>
                  </a:lnTo>
                  <a:cubicBezTo>
                    <a:pt x="30" y="123"/>
                    <a:pt x="42" y="116"/>
                    <a:pt x="45" y="104"/>
                  </a:cubicBezTo>
                  <a:lnTo>
                    <a:pt x="45" y="104"/>
                  </a:lnTo>
                  <a:cubicBezTo>
                    <a:pt x="47" y="93"/>
                    <a:pt x="40" y="81"/>
                    <a:pt x="28" y="78"/>
                  </a:cubicBezTo>
                  <a:cubicBezTo>
                    <a:pt x="35" y="81"/>
                    <a:pt x="45" y="98"/>
                    <a:pt x="44" y="103"/>
                  </a:cubicBezTo>
                  <a:lnTo>
                    <a:pt x="44" y="103"/>
                  </a:lnTo>
                  <a:cubicBezTo>
                    <a:pt x="47" y="92"/>
                    <a:pt x="39" y="80"/>
                    <a:pt x="28" y="78"/>
                  </a:cubicBezTo>
                  <a:lnTo>
                    <a:pt x="28" y="78"/>
                  </a:lnTo>
                  <a:cubicBezTo>
                    <a:pt x="16" y="76"/>
                    <a:pt x="5" y="83"/>
                    <a:pt x="2" y="94"/>
                  </a:cubicBezTo>
                  <a:lnTo>
                    <a:pt x="2" y="94"/>
                  </a:lnTo>
                  <a:cubicBezTo>
                    <a:pt x="0" y="106"/>
                    <a:pt x="7" y="117"/>
                    <a:pt x="19" y="120"/>
                  </a:cubicBezTo>
                  <a:lnTo>
                    <a:pt x="19" y="120"/>
                  </a:lnTo>
                  <a:cubicBezTo>
                    <a:pt x="31" y="122"/>
                    <a:pt x="42" y="115"/>
                    <a:pt x="44" y="103"/>
                  </a:cubicBezTo>
                  <a:cubicBezTo>
                    <a:pt x="43" y="106"/>
                    <a:pt x="42" y="110"/>
                    <a:pt x="42" y="110"/>
                  </a:cubicBezTo>
                  <a:lnTo>
                    <a:pt x="42" y="110"/>
                  </a:lnTo>
                  <a:cubicBezTo>
                    <a:pt x="48" y="100"/>
                    <a:pt x="46" y="87"/>
                    <a:pt x="36" y="80"/>
                  </a:cubicBezTo>
                  <a:lnTo>
                    <a:pt x="36" y="80"/>
                  </a:lnTo>
                  <a:cubicBezTo>
                    <a:pt x="26" y="73"/>
                    <a:pt x="13" y="76"/>
                    <a:pt x="6" y="86"/>
                  </a:cubicBezTo>
                  <a:lnTo>
                    <a:pt x="6" y="86"/>
                  </a:lnTo>
                  <a:cubicBezTo>
                    <a:pt x="0" y="95"/>
                    <a:pt x="2" y="109"/>
                    <a:pt x="12" y="116"/>
                  </a:cubicBezTo>
                  <a:lnTo>
                    <a:pt x="12" y="116"/>
                  </a:lnTo>
                  <a:cubicBezTo>
                    <a:pt x="22" y="122"/>
                    <a:pt x="35" y="120"/>
                    <a:pt x="42" y="110"/>
                  </a:cubicBezTo>
                  <a:cubicBezTo>
                    <a:pt x="41" y="110"/>
                    <a:pt x="42" y="110"/>
                    <a:pt x="43" y="108"/>
                  </a:cubicBezTo>
                  <a:lnTo>
                    <a:pt x="43" y="108"/>
                  </a:lnTo>
                  <a:cubicBezTo>
                    <a:pt x="51" y="99"/>
                    <a:pt x="51" y="86"/>
                    <a:pt x="42" y="78"/>
                  </a:cubicBezTo>
                  <a:lnTo>
                    <a:pt x="42" y="78"/>
                  </a:lnTo>
                  <a:cubicBezTo>
                    <a:pt x="34" y="70"/>
                    <a:pt x="20" y="70"/>
                    <a:pt x="12" y="79"/>
                  </a:cubicBezTo>
                  <a:cubicBezTo>
                    <a:pt x="10" y="81"/>
                    <a:pt x="8" y="84"/>
                    <a:pt x="6" y="86"/>
                  </a:cubicBezTo>
                  <a:cubicBezTo>
                    <a:pt x="5" y="87"/>
                    <a:pt x="3" y="91"/>
                    <a:pt x="2" y="95"/>
                  </a:cubicBezTo>
                  <a:cubicBezTo>
                    <a:pt x="2" y="101"/>
                    <a:pt x="12" y="117"/>
                    <a:pt x="19" y="120"/>
                  </a:cubicBezTo>
                  <a:cubicBezTo>
                    <a:pt x="31" y="120"/>
                    <a:pt x="37" y="117"/>
                    <a:pt x="40" y="116"/>
                  </a:cubicBezTo>
                  <a:cubicBezTo>
                    <a:pt x="44" y="114"/>
                    <a:pt x="52" y="110"/>
                    <a:pt x="63" y="106"/>
                  </a:cubicBezTo>
                  <a:cubicBezTo>
                    <a:pt x="74" y="101"/>
                    <a:pt x="87" y="96"/>
                    <a:pt x="104" y="90"/>
                  </a:cubicBezTo>
                  <a:cubicBezTo>
                    <a:pt x="114" y="86"/>
                    <a:pt x="126" y="81"/>
                    <a:pt x="138" y="77"/>
                  </a:cubicBezTo>
                  <a:cubicBezTo>
                    <a:pt x="169" y="65"/>
                    <a:pt x="201" y="53"/>
                    <a:pt x="213" y="50"/>
                  </a:cubicBezTo>
                  <a:cubicBezTo>
                    <a:pt x="212" y="51"/>
                    <a:pt x="208" y="50"/>
                    <a:pt x="203" y="48"/>
                  </a:cubicBezTo>
                  <a:cubicBezTo>
                    <a:pt x="201" y="47"/>
                    <a:pt x="197" y="43"/>
                    <a:pt x="195" y="40"/>
                  </a:cubicBezTo>
                  <a:cubicBezTo>
                    <a:pt x="194" y="37"/>
                    <a:pt x="193" y="30"/>
                    <a:pt x="193" y="28"/>
                  </a:cubicBezTo>
                  <a:cubicBezTo>
                    <a:pt x="194" y="23"/>
                    <a:pt x="197" y="18"/>
                    <a:pt x="198" y="17"/>
                  </a:cubicBezTo>
                  <a:cubicBezTo>
                    <a:pt x="200" y="16"/>
                    <a:pt x="197" y="17"/>
                    <a:pt x="190" y="20"/>
                  </a:cubicBezTo>
                  <a:cubicBezTo>
                    <a:pt x="176" y="26"/>
                    <a:pt x="152" y="36"/>
                    <a:pt x="125" y="48"/>
                  </a:cubicBezTo>
                  <a:cubicBezTo>
                    <a:pt x="110" y="54"/>
                    <a:pt x="94" y="61"/>
                    <a:pt x="80" y="68"/>
                  </a:cubicBezTo>
                  <a:cubicBezTo>
                    <a:pt x="63" y="77"/>
                    <a:pt x="48" y="85"/>
                    <a:pt x="42" y="88"/>
                  </a:cubicBezTo>
                  <a:cubicBezTo>
                    <a:pt x="43" y="87"/>
                    <a:pt x="43" y="87"/>
                    <a:pt x="44" y="87"/>
                  </a:cubicBezTo>
                  <a:cubicBezTo>
                    <a:pt x="44" y="87"/>
                    <a:pt x="63" y="89"/>
                    <a:pt x="65" y="123"/>
                  </a:cubicBezTo>
                  <a:cubicBezTo>
                    <a:pt x="63" y="125"/>
                    <a:pt x="62" y="126"/>
                    <a:pt x="63" y="125"/>
                  </a:cubicBezTo>
                  <a:cubicBezTo>
                    <a:pt x="64" y="125"/>
                    <a:pt x="66" y="124"/>
                    <a:pt x="69" y="122"/>
                  </a:cubicBezTo>
                  <a:cubicBezTo>
                    <a:pt x="74" y="120"/>
                    <a:pt x="80" y="117"/>
                    <a:pt x="89" y="114"/>
                  </a:cubicBezTo>
                  <a:cubicBezTo>
                    <a:pt x="106" y="106"/>
                    <a:pt x="129" y="97"/>
                    <a:pt x="151" y="89"/>
                  </a:cubicBezTo>
                  <a:cubicBezTo>
                    <a:pt x="173" y="82"/>
                    <a:pt x="195" y="75"/>
                    <a:pt x="217" y="68"/>
                  </a:cubicBezTo>
                  <a:cubicBezTo>
                    <a:pt x="232" y="64"/>
                    <a:pt x="247" y="59"/>
                    <a:pt x="260" y="54"/>
                  </a:cubicBezTo>
                  <a:cubicBezTo>
                    <a:pt x="273" y="50"/>
                    <a:pt x="284" y="45"/>
                    <a:pt x="288" y="44"/>
                  </a:cubicBezTo>
                  <a:cubicBezTo>
                    <a:pt x="287" y="44"/>
                    <a:pt x="286" y="44"/>
                    <a:pt x="285" y="44"/>
                  </a:cubicBezTo>
                  <a:cubicBezTo>
                    <a:pt x="284" y="45"/>
                    <a:pt x="278" y="44"/>
                    <a:pt x="267" y="39"/>
                  </a:cubicBezTo>
                  <a:cubicBezTo>
                    <a:pt x="261" y="20"/>
                    <a:pt x="267" y="8"/>
                    <a:pt x="269" y="6"/>
                  </a:cubicBezTo>
                  <a:cubicBezTo>
                    <a:pt x="270" y="6"/>
                    <a:pt x="271" y="5"/>
                    <a:pt x="271" y="5"/>
                  </a:cubicBezTo>
                  <a:cubicBezTo>
                    <a:pt x="271" y="5"/>
                    <a:pt x="269" y="6"/>
                    <a:pt x="267" y="7"/>
                  </a:cubicBezTo>
                  <a:cubicBezTo>
                    <a:pt x="264" y="8"/>
                    <a:pt x="259" y="10"/>
                    <a:pt x="253" y="13"/>
                  </a:cubicBezTo>
                  <a:cubicBezTo>
                    <a:pt x="244" y="16"/>
                    <a:pt x="234" y="21"/>
                    <a:pt x="224" y="26"/>
                  </a:cubicBezTo>
                  <a:cubicBezTo>
                    <a:pt x="198" y="37"/>
                    <a:pt x="168" y="49"/>
                    <a:pt x="154" y="61"/>
                  </a:cubicBezTo>
                  <a:cubicBezTo>
                    <a:pt x="147" y="72"/>
                    <a:pt x="145" y="84"/>
                    <a:pt x="147" y="93"/>
                  </a:cubicBezTo>
                  <a:cubicBezTo>
                    <a:pt x="153" y="102"/>
                    <a:pt x="161" y="107"/>
                    <a:pt x="165" y="108"/>
                  </a:cubicBezTo>
                  <a:cubicBezTo>
                    <a:pt x="168" y="109"/>
                    <a:pt x="171" y="109"/>
                    <a:pt x="174" y="108"/>
                  </a:cubicBezTo>
                  <a:cubicBezTo>
                    <a:pt x="177" y="108"/>
                    <a:pt x="182" y="107"/>
                    <a:pt x="186" y="106"/>
                  </a:cubicBezTo>
                  <a:cubicBezTo>
                    <a:pt x="195" y="105"/>
                    <a:pt x="209" y="102"/>
                    <a:pt x="228" y="98"/>
                  </a:cubicBezTo>
                  <a:cubicBezTo>
                    <a:pt x="238" y="96"/>
                    <a:pt x="248" y="94"/>
                    <a:pt x="259" y="92"/>
                  </a:cubicBezTo>
                  <a:cubicBezTo>
                    <a:pt x="277" y="88"/>
                    <a:pt x="294" y="85"/>
                    <a:pt x="309" y="83"/>
                  </a:cubicBezTo>
                  <a:cubicBezTo>
                    <a:pt x="317" y="82"/>
                    <a:pt x="323" y="81"/>
                    <a:pt x="330" y="81"/>
                  </a:cubicBezTo>
                  <a:cubicBezTo>
                    <a:pt x="350" y="79"/>
                    <a:pt x="362" y="78"/>
                    <a:pt x="374" y="77"/>
                  </a:cubicBezTo>
                  <a:cubicBezTo>
                    <a:pt x="380" y="77"/>
                    <a:pt x="386" y="76"/>
                    <a:pt x="390" y="75"/>
                  </a:cubicBezTo>
                  <a:lnTo>
                    <a:pt x="390" y="75"/>
                  </a:lnTo>
                  <a:cubicBezTo>
                    <a:pt x="402" y="72"/>
                    <a:pt x="409" y="61"/>
                    <a:pt x="407" y="49"/>
                  </a:cubicBezTo>
                  <a:lnTo>
                    <a:pt x="407" y="49"/>
                  </a:lnTo>
                  <a:cubicBezTo>
                    <a:pt x="405" y="38"/>
                    <a:pt x="393" y="30"/>
                    <a:pt x="382" y="3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
            <p:cNvSpPr/>
            <p:nvPr/>
          </p:nvSpPr>
          <p:spPr>
            <a:xfrm>
              <a:off x="5195887" y="4387614"/>
              <a:ext cx="344488" cy="417513"/>
            </a:xfrm>
            <a:custGeom>
              <a:avLst/>
              <a:gdLst/>
              <a:ahLst/>
              <a:cxnLst/>
              <a:rect l="l" t="t" r="r" b="b"/>
              <a:pathLst>
                <a:path w="221" h="357" extrusionOk="0">
                  <a:moveTo>
                    <a:pt x="29" y="257"/>
                  </a:moveTo>
                  <a:lnTo>
                    <a:pt x="29" y="257"/>
                  </a:lnTo>
                  <a:cubicBezTo>
                    <a:pt x="26" y="266"/>
                    <a:pt x="20" y="278"/>
                    <a:pt x="15" y="289"/>
                  </a:cubicBezTo>
                  <a:lnTo>
                    <a:pt x="15" y="289"/>
                  </a:lnTo>
                  <a:cubicBezTo>
                    <a:pt x="10" y="300"/>
                    <a:pt x="14" y="313"/>
                    <a:pt x="25" y="318"/>
                  </a:cubicBezTo>
                  <a:lnTo>
                    <a:pt x="25" y="318"/>
                  </a:lnTo>
                  <a:cubicBezTo>
                    <a:pt x="36" y="323"/>
                    <a:pt x="49" y="318"/>
                    <a:pt x="54" y="307"/>
                  </a:cubicBezTo>
                  <a:lnTo>
                    <a:pt x="54" y="307"/>
                  </a:lnTo>
                  <a:cubicBezTo>
                    <a:pt x="59" y="297"/>
                    <a:pt x="54" y="284"/>
                    <a:pt x="43" y="279"/>
                  </a:cubicBezTo>
                  <a:lnTo>
                    <a:pt x="43" y="279"/>
                  </a:lnTo>
                  <a:cubicBezTo>
                    <a:pt x="33" y="274"/>
                    <a:pt x="20" y="278"/>
                    <a:pt x="15" y="289"/>
                  </a:cubicBezTo>
                  <a:cubicBezTo>
                    <a:pt x="12" y="296"/>
                    <a:pt x="9" y="302"/>
                    <a:pt x="7" y="306"/>
                  </a:cubicBezTo>
                  <a:lnTo>
                    <a:pt x="7" y="306"/>
                  </a:lnTo>
                  <a:cubicBezTo>
                    <a:pt x="2" y="317"/>
                    <a:pt x="7" y="329"/>
                    <a:pt x="18" y="334"/>
                  </a:cubicBezTo>
                  <a:lnTo>
                    <a:pt x="18" y="334"/>
                  </a:lnTo>
                  <a:cubicBezTo>
                    <a:pt x="28" y="339"/>
                    <a:pt x="41" y="335"/>
                    <a:pt x="46" y="324"/>
                  </a:cubicBezTo>
                  <a:lnTo>
                    <a:pt x="46" y="324"/>
                  </a:lnTo>
                  <a:cubicBezTo>
                    <a:pt x="51" y="313"/>
                    <a:pt x="46" y="300"/>
                    <a:pt x="36" y="295"/>
                  </a:cubicBezTo>
                  <a:lnTo>
                    <a:pt x="36" y="295"/>
                  </a:lnTo>
                  <a:cubicBezTo>
                    <a:pt x="25" y="290"/>
                    <a:pt x="12" y="295"/>
                    <a:pt x="7" y="306"/>
                  </a:cubicBezTo>
                  <a:cubicBezTo>
                    <a:pt x="7" y="306"/>
                    <a:pt x="7" y="306"/>
                    <a:pt x="9" y="303"/>
                  </a:cubicBezTo>
                  <a:lnTo>
                    <a:pt x="9" y="303"/>
                  </a:lnTo>
                  <a:cubicBezTo>
                    <a:pt x="1" y="312"/>
                    <a:pt x="2" y="326"/>
                    <a:pt x="10" y="334"/>
                  </a:cubicBezTo>
                  <a:lnTo>
                    <a:pt x="10" y="334"/>
                  </a:lnTo>
                  <a:cubicBezTo>
                    <a:pt x="19" y="342"/>
                    <a:pt x="33" y="341"/>
                    <a:pt x="41" y="332"/>
                  </a:cubicBezTo>
                  <a:lnTo>
                    <a:pt x="41" y="332"/>
                  </a:lnTo>
                  <a:cubicBezTo>
                    <a:pt x="49" y="324"/>
                    <a:pt x="48" y="310"/>
                    <a:pt x="39" y="302"/>
                  </a:cubicBezTo>
                  <a:lnTo>
                    <a:pt x="39" y="302"/>
                  </a:lnTo>
                  <a:cubicBezTo>
                    <a:pt x="31" y="294"/>
                    <a:pt x="17" y="295"/>
                    <a:pt x="9" y="303"/>
                  </a:cubicBezTo>
                  <a:cubicBezTo>
                    <a:pt x="11" y="302"/>
                    <a:pt x="28" y="297"/>
                    <a:pt x="44" y="309"/>
                  </a:cubicBezTo>
                  <a:lnTo>
                    <a:pt x="44" y="309"/>
                  </a:lnTo>
                  <a:cubicBezTo>
                    <a:pt x="39" y="298"/>
                    <a:pt x="27" y="294"/>
                    <a:pt x="16" y="298"/>
                  </a:cubicBezTo>
                  <a:lnTo>
                    <a:pt x="16" y="298"/>
                  </a:lnTo>
                  <a:cubicBezTo>
                    <a:pt x="5" y="303"/>
                    <a:pt x="0" y="316"/>
                    <a:pt x="5" y="327"/>
                  </a:cubicBezTo>
                  <a:lnTo>
                    <a:pt x="5" y="327"/>
                  </a:lnTo>
                  <a:cubicBezTo>
                    <a:pt x="10" y="337"/>
                    <a:pt x="23" y="342"/>
                    <a:pt x="33" y="337"/>
                  </a:cubicBezTo>
                  <a:lnTo>
                    <a:pt x="33" y="337"/>
                  </a:lnTo>
                  <a:cubicBezTo>
                    <a:pt x="44" y="333"/>
                    <a:pt x="49" y="320"/>
                    <a:pt x="44" y="309"/>
                  </a:cubicBezTo>
                  <a:cubicBezTo>
                    <a:pt x="46" y="318"/>
                    <a:pt x="45" y="323"/>
                    <a:pt x="45" y="324"/>
                  </a:cubicBezTo>
                  <a:cubicBezTo>
                    <a:pt x="45" y="325"/>
                    <a:pt x="45" y="325"/>
                    <a:pt x="45" y="325"/>
                  </a:cubicBezTo>
                  <a:cubicBezTo>
                    <a:pt x="46" y="321"/>
                    <a:pt x="50" y="315"/>
                    <a:pt x="56" y="304"/>
                  </a:cubicBezTo>
                  <a:cubicBezTo>
                    <a:pt x="61" y="294"/>
                    <a:pt x="67" y="283"/>
                    <a:pt x="74" y="271"/>
                  </a:cubicBezTo>
                  <a:cubicBezTo>
                    <a:pt x="81" y="257"/>
                    <a:pt x="89" y="241"/>
                    <a:pt x="97" y="226"/>
                  </a:cubicBezTo>
                  <a:cubicBezTo>
                    <a:pt x="105" y="212"/>
                    <a:pt x="112" y="197"/>
                    <a:pt x="119" y="184"/>
                  </a:cubicBezTo>
                  <a:cubicBezTo>
                    <a:pt x="126" y="172"/>
                    <a:pt x="132" y="160"/>
                    <a:pt x="137" y="150"/>
                  </a:cubicBezTo>
                  <a:cubicBezTo>
                    <a:pt x="147" y="133"/>
                    <a:pt x="154" y="120"/>
                    <a:pt x="157" y="117"/>
                  </a:cubicBezTo>
                  <a:cubicBezTo>
                    <a:pt x="156" y="118"/>
                    <a:pt x="153" y="120"/>
                    <a:pt x="147" y="122"/>
                  </a:cubicBezTo>
                  <a:cubicBezTo>
                    <a:pt x="144" y="122"/>
                    <a:pt x="137" y="121"/>
                    <a:pt x="133" y="119"/>
                  </a:cubicBezTo>
                  <a:cubicBezTo>
                    <a:pt x="130" y="116"/>
                    <a:pt x="125" y="110"/>
                    <a:pt x="124" y="108"/>
                  </a:cubicBezTo>
                  <a:cubicBezTo>
                    <a:pt x="123" y="104"/>
                    <a:pt x="123" y="99"/>
                    <a:pt x="123" y="99"/>
                  </a:cubicBezTo>
                  <a:cubicBezTo>
                    <a:pt x="123" y="99"/>
                    <a:pt x="119" y="107"/>
                    <a:pt x="113" y="118"/>
                  </a:cubicBezTo>
                  <a:cubicBezTo>
                    <a:pt x="107" y="130"/>
                    <a:pt x="100" y="144"/>
                    <a:pt x="93" y="159"/>
                  </a:cubicBezTo>
                  <a:cubicBezTo>
                    <a:pt x="86" y="175"/>
                    <a:pt x="80" y="191"/>
                    <a:pt x="73" y="207"/>
                  </a:cubicBezTo>
                  <a:cubicBezTo>
                    <a:pt x="58" y="241"/>
                    <a:pt x="42" y="275"/>
                    <a:pt x="31" y="298"/>
                  </a:cubicBezTo>
                  <a:cubicBezTo>
                    <a:pt x="26" y="308"/>
                    <a:pt x="23" y="316"/>
                    <a:pt x="21" y="321"/>
                  </a:cubicBezTo>
                  <a:cubicBezTo>
                    <a:pt x="19" y="325"/>
                    <a:pt x="18" y="329"/>
                    <a:pt x="17" y="333"/>
                  </a:cubicBezTo>
                  <a:cubicBezTo>
                    <a:pt x="17" y="335"/>
                    <a:pt x="19" y="345"/>
                    <a:pt x="29" y="355"/>
                  </a:cubicBezTo>
                  <a:cubicBezTo>
                    <a:pt x="44" y="357"/>
                    <a:pt x="53" y="352"/>
                    <a:pt x="55" y="350"/>
                  </a:cubicBezTo>
                  <a:cubicBezTo>
                    <a:pt x="56" y="348"/>
                    <a:pt x="58" y="346"/>
                    <a:pt x="59" y="344"/>
                  </a:cubicBezTo>
                  <a:cubicBezTo>
                    <a:pt x="62" y="338"/>
                    <a:pt x="67" y="328"/>
                    <a:pt x="74" y="315"/>
                  </a:cubicBezTo>
                  <a:cubicBezTo>
                    <a:pt x="79" y="304"/>
                    <a:pt x="86" y="291"/>
                    <a:pt x="94" y="275"/>
                  </a:cubicBezTo>
                  <a:cubicBezTo>
                    <a:pt x="104" y="254"/>
                    <a:pt x="116" y="230"/>
                    <a:pt x="127" y="206"/>
                  </a:cubicBezTo>
                  <a:cubicBezTo>
                    <a:pt x="131" y="198"/>
                    <a:pt x="134" y="191"/>
                    <a:pt x="137" y="184"/>
                  </a:cubicBezTo>
                  <a:cubicBezTo>
                    <a:pt x="144" y="169"/>
                    <a:pt x="152" y="153"/>
                    <a:pt x="159" y="138"/>
                  </a:cubicBezTo>
                  <a:cubicBezTo>
                    <a:pt x="167" y="122"/>
                    <a:pt x="175" y="107"/>
                    <a:pt x="182" y="93"/>
                  </a:cubicBezTo>
                  <a:cubicBezTo>
                    <a:pt x="192" y="75"/>
                    <a:pt x="201" y="59"/>
                    <a:pt x="208" y="48"/>
                  </a:cubicBezTo>
                  <a:cubicBezTo>
                    <a:pt x="211" y="42"/>
                    <a:pt x="214" y="37"/>
                    <a:pt x="215" y="35"/>
                  </a:cubicBezTo>
                  <a:cubicBezTo>
                    <a:pt x="215" y="35"/>
                    <a:pt x="215" y="34"/>
                    <a:pt x="216" y="34"/>
                  </a:cubicBezTo>
                  <a:cubicBezTo>
                    <a:pt x="216" y="33"/>
                    <a:pt x="198" y="3"/>
                    <a:pt x="179" y="12"/>
                  </a:cubicBezTo>
                  <a:lnTo>
                    <a:pt x="179" y="12"/>
                  </a:lnTo>
                  <a:cubicBezTo>
                    <a:pt x="172" y="21"/>
                    <a:pt x="174" y="35"/>
                    <a:pt x="184" y="41"/>
                  </a:cubicBezTo>
                  <a:lnTo>
                    <a:pt x="184" y="41"/>
                  </a:lnTo>
                  <a:cubicBezTo>
                    <a:pt x="193" y="48"/>
                    <a:pt x="207" y="46"/>
                    <a:pt x="214" y="37"/>
                  </a:cubicBezTo>
                  <a:lnTo>
                    <a:pt x="214" y="37"/>
                  </a:lnTo>
                  <a:cubicBezTo>
                    <a:pt x="221" y="27"/>
                    <a:pt x="218" y="14"/>
                    <a:pt x="209" y="7"/>
                  </a:cubicBezTo>
                  <a:lnTo>
                    <a:pt x="209" y="7"/>
                  </a:lnTo>
                  <a:cubicBezTo>
                    <a:pt x="199" y="0"/>
                    <a:pt x="186" y="2"/>
                    <a:pt x="179" y="12"/>
                  </a:cubicBezTo>
                  <a:cubicBezTo>
                    <a:pt x="178" y="13"/>
                    <a:pt x="177" y="14"/>
                    <a:pt x="176" y="16"/>
                  </a:cubicBezTo>
                  <a:cubicBezTo>
                    <a:pt x="174" y="21"/>
                    <a:pt x="169" y="29"/>
                    <a:pt x="164" y="40"/>
                  </a:cubicBezTo>
                  <a:cubicBezTo>
                    <a:pt x="159" y="49"/>
                    <a:pt x="153" y="60"/>
                    <a:pt x="147" y="72"/>
                  </a:cubicBezTo>
                  <a:cubicBezTo>
                    <a:pt x="140" y="88"/>
                    <a:pt x="132" y="105"/>
                    <a:pt x="126" y="122"/>
                  </a:cubicBezTo>
                  <a:cubicBezTo>
                    <a:pt x="119" y="141"/>
                    <a:pt x="113" y="160"/>
                    <a:pt x="107" y="178"/>
                  </a:cubicBezTo>
                  <a:cubicBezTo>
                    <a:pt x="98" y="200"/>
                    <a:pt x="89" y="221"/>
                    <a:pt x="81" y="237"/>
                  </a:cubicBezTo>
                  <a:cubicBezTo>
                    <a:pt x="77" y="246"/>
                    <a:pt x="73" y="253"/>
                    <a:pt x="71" y="258"/>
                  </a:cubicBezTo>
                  <a:cubicBezTo>
                    <a:pt x="69" y="261"/>
                    <a:pt x="68" y="264"/>
                    <a:pt x="68" y="266"/>
                  </a:cubicBezTo>
                  <a:cubicBezTo>
                    <a:pt x="67" y="267"/>
                    <a:pt x="66" y="272"/>
                    <a:pt x="68" y="282"/>
                  </a:cubicBezTo>
                  <a:cubicBezTo>
                    <a:pt x="74" y="291"/>
                    <a:pt x="95" y="294"/>
                    <a:pt x="99" y="292"/>
                  </a:cubicBezTo>
                  <a:lnTo>
                    <a:pt x="99" y="292"/>
                  </a:lnTo>
                  <a:cubicBezTo>
                    <a:pt x="109" y="286"/>
                    <a:pt x="112" y="272"/>
                    <a:pt x="106" y="262"/>
                  </a:cubicBezTo>
                  <a:lnTo>
                    <a:pt x="106" y="262"/>
                  </a:lnTo>
                  <a:cubicBezTo>
                    <a:pt x="99" y="252"/>
                    <a:pt x="86" y="249"/>
                    <a:pt x="76" y="256"/>
                  </a:cubicBezTo>
                  <a:lnTo>
                    <a:pt x="76" y="256"/>
                  </a:lnTo>
                  <a:cubicBezTo>
                    <a:pt x="66" y="262"/>
                    <a:pt x="63" y="275"/>
                    <a:pt x="70" y="285"/>
                  </a:cubicBezTo>
                  <a:lnTo>
                    <a:pt x="70" y="285"/>
                  </a:lnTo>
                  <a:cubicBezTo>
                    <a:pt x="76" y="295"/>
                    <a:pt x="89" y="298"/>
                    <a:pt x="99" y="292"/>
                  </a:cubicBezTo>
                  <a:cubicBezTo>
                    <a:pt x="101" y="290"/>
                    <a:pt x="103" y="289"/>
                    <a:pt x="104" y="288"/>
                  </a:cubicBezTo>
                  <a:lnTo>
                    <a:pt x="104" y="288"/>
                  </a:lnTo>
                  <a:cubicBezTo>
                    <a:pt x="112" y="279"/>
                    <a:pt x="111" y="265"/>
                    <a:pt x="102" y="258"/>
                  </a:cubicBezTo>
                  <a:lnTo>
                    <a:pt x="102" y="258"/>
                  </a:lnTo>
                  <a:cubicBezTo>
                    <a:pt x="93" y="250"/>
                    <a:pt x="80" y="250"/>
                    <a:pt x="72" y="259"/>
                  </a:cubicBezTo>
                  <a:lnTo>
                    <a:pt x="72" y="259"/>
                  </a:lnTo>
                  <a:cubicBezTo>
                    <a:pt x="64" y="268"/>
                    <a:pt x="65" y="282"/>
                    <a:pt x="74" y="290"/>
                  </a:cubicBezTo>
                  <a:lnTo>
                    <a:pt x="74" y="290"/>
                  </a:lnTo>
                  <a:cubicBezTo>
                    <a:pt x="83" y="297"/>
                    <a:pt x="96" y="297"/>
                    <a:pt x="104" y="288"/>
                  </a:cubicBezTo>
                  <a:cubicBezTo>
                    <a:pt x="107" y="284"/>
                    <a:pt x="112" y="277"/>
                    <a:pt x="117" y="268"/>
                  </a:cubicBezTo>
                  <a:lnTo>
                    <a:pt x="117" y="268"/>
                  </a:lnTo>
                  <a:cubicBezTo>
                    <a:pt x="124" y="258"/>
                    <a:pt x="120" y="245"/>
                    <a:pt x="110" y="238"/>
                  </a:cubicBezTo>
                  <a:lnTo>
                    <a:pt x="110" y="238"/>
                  </a:lnTo>
                  <a:cubicBezTo>
                    <a:pt x="100" y="232"/>
                    <a:pt x="87" y="235"/>
                    <a:pt x="81" y="245"/>
                  </a:cubicBezTo>
                  <a:lnTo>
                    <a:pt x="81" y="245"/>
                  </a:lnTo>
                  <a:cubicBezTo>
                    <a:pt x="75" y="255"/>
                    <a:pt x="78" y="269"/>
                    <a:pt x="88" y="275"/>
                  </a:cubicBezTo>
                  <a:lnTo>
                    <a:pt x="88" y="275"/>
                  </a:lnTo>
                  <a:cubicBezTo>
                    <a:pt x="98" y="281"/>
                    <a:pt x="111" y="278"/>
                    <a:pt x="117" y="268"/>
                  </a:cubicBezTo>
                  <a:cubicBezTo>
                    <a:pt x="121" y="262"/>
                    <a:pt x="125" y="256"/>
                    <a:pt x="129" y="249"/>
                  </a:cubicBezTo>
                  <a:lnTo>
                    <a:pt x="129" y="249"/>
                  </a:lnTo>
                  <a:cubicBezTo>
                    <a:pt x="135" y="239"/>
                    <a:pt x="131" y="226"/>
                    <a:pt x="121" y="220"/>
                  </a:cubicBezTo>
                  <a:lnTo>
                    <a:pt x="121" y="220"/>
                  </a:lnTo>
                  <a:cubicBezTo>
                    <a:pt x="111" y="214"/>
                    <a:pt x="98" y="217"/>
                    <a:pt x="92" y="227"/>
                  </a:cubicBezTo>
                  <a:cubicBezTo>
                    <a:pt x="88" y="234"/>
                    <a:pt x="84" y="240"/>
                    <a:pt x="81" y="245"/>
                  </a:cubicBezTo>
                  <a:cubicBezTo>
                    <a:pt x="75" y="254"/>
                    <a:pt x="72" y="259"/>
                    <a:pt x="71" y="260"/>
                  </a:cubicBezTo>
                  <a:cubicBezTo>
                    <a:pt x="72" y="259"/>
                    <a:pt x="74" y="257"/>
                    <a:pt x="76" y="256"/>
                  </a:cubicBezTo>
                  <a:cubicBezTo>
                    <a:pt x="80" y="254"/>
                    <a:pt x="101" y="257"/>
                    <a:pt x="107" y="266"/>
                  </a:cubicBezTo>
                  <a:cubicBezTo>
                    <a:pt x="109" y="275"/>
                    <a:pt x="108" y="280"/>
                    <a:pt x="108" y="280"/>
                  </a:cubicBezTo>
                  <a:cubicBezTo>
                    <a:pt x="108" y="280"/>
                    <a:pt x="108" y="279"/>
                    <a:pt x="109" y="277"/>
                  </a:cubicBezTo>
                  <a:cubicBezTo>
                    <a:pt x="111" y="273"/>
                    <a:pt x="115" y="265"/>
                    <a:pt x="120" y="256"/>
                  </a:cubicBezTo>
                  <a:cubicBezTo>
                    <a:pt x="128" y="239"/>
                    <a:pt x="138" y="216"/>
                    <a:pt x="147" y="192"/>
                  </a:cubicBezTo>
                  <a:cubicBezTo>
                    <a:pt x="153" y="173"/>
                    <a:pt x="159" y="155"/>
                    <a:pt x="166" y="137"/>
                  </a:cubicBezTo>
                  <a:cubicBezTo>
                    <a:pt x="172" y="121"/>
                    <a:pt x="179" y="105"/>
                    <a:pt x="186" y="91"/>
                  </a:cubicBezTo>
                  <a:cubicBezTo>
                    <a:pt x="191" y="79"/>
                    <a:pt x="197" y="69"/>
                    <a:pt x="202" y="59"/>
                  </a:cubicBezTo>
                  <a:cubicBezTo>
                    <a:pt x="207" y="49"/>
                    <a:pt x="212" y="41"/>
                    <a:pt x="214" y="36"/>
                  </a:cubicBezTo>
                  <a:cubicBezTo>
                    <a:pt x="215" y="35"/>
                    <a:pt x="215" y="35"/>
                    <a:pt x="214" y="36"/>
                  </a:cubicBezTo>
                  <a:cubicBezTo>
                    <a:pt x="195" y="45"/>
                    <a:pt x="177" y="15"/>
                    <a:pt x="177" y="15"/>
                  </a:cubicBezTo>
                  <a:cubicBezTo>
                    <a:pt x="177" y="15"/>
                    <a:pt x="177" y="15"/>
                    <a:pt x="177" y="15"/>
                  </a:cubicBezTo>
                  <a:cubicBezTo>
                    <a:pt x="176" y="17"/>
                    <a:pt x="174" y="21"/>
                    <a:pt x="170" y="27"/>
                  </a:cubicBezTo>
                  <a:cubicBezTo>
                    <a:pt x="164" y="38"/>
                    <a:pt x="155" y="54"/>
                    <a:pt x="145" y="73"/>
                  </a:cubicBezTo>
                  <a:cubicBezTo>
                    <a:pt x="137" y="87"/>
                    <a:pt x="129" y="103"/>
                    <a:pt x="121" y="119"/>
                  </a:cubicBezTo>
                  <a:cubicBezTo>
                    <a:pt x="113" y="134"/>
                    <a:pt x="106" y="150"/>
                    <a:pt x="98" y="167"/>
                  </a:cubicBezTo>
                  <a:cubicBezTo>
                    <a:pt x="94" y="175"/>
                    <a:pt x="91" y="182"/>
                    <a:pt x="88" y="188"/>
                  </a:cubicBezTo>
                  <a:cubicBezTo>
                    <a:pt x="77" y="211"/>
                    <a:pt x="66" y="235"/>
                    <a:pt x="56" y="256"/>
                  </a:cubicBezTo>
                  <a:cubicBezTo>
                    <a:pt x="48" y="271"/>
                    <a:pt x="41" y="285"/>
                    <a:pt x="35" y="296"/>
                  </a:cubicBezTo>
                  <a:cubicBezTo>
                    <a:pt x="29" y="308"/>
                    <a:pt x="24" y="318"/>
                    <a:pt x="21" y="324"/>
                  </a:cubicBezTo>
                  <a:cubicBezTo>
                    <a:pt x="21" y="324"/>
                    <a:pt x="22" y="323"/>
                    <a:pt x="23" y="322"/>
                  </a:cubicBezTo>
                  <a:cubicBezTo>
                    <a:pt x="24" y="320"/>
                    <a:pt x="33" y="315"/>
                    <a:pt x="48" y="317"/>
                  </a:cubicBezTo>
                  <a:cubicBezTo>
                    <a:pt x="58" y="327"/>
                    <a:pt x="60" y="337"/>
                    <a:pt x="60" y="339"/>
                  </a:cubicBezTo>
                  <a:cubicBezTo>
                    <a:pt x="59" y="341"/>
                    <a:pt x="59" y="340"/>
                    <a:pt x="61" y="337"/>
                  </a:cubicBezTo>
                  <a:cubicBezTo>
                    <a:pt x="62" y="332"/>
                    <a:pt x="66" y="325"/>
                    <a:pt x="70" y="316"/>
                  </a:cubicBezTo>
                  <a:cubicBezTo>
                    <a:pt x="80" y="293"/>
                    <a:pt x="97" y="260"/>
                    <a:pt x="113" y="224"/>
                  </a:cubicBezTo>
                  <a:cubicBezTo>
                    <a:pt x="119" y="207"/>
                    <a:pt x="126" y="191"/>
                    <a:pt x="132" y="176"/>
                  </a:cubicBezTo>
                  <a:cubicBezTo>
                    <a:pt x="139" y="163"/>
                    <a:pt x="145" y="149"/>
                    <a:pt x="151" y="138"/>
                  </a:cubicBezTo>
                  <a:cubicBezTo>
                    <a:pt x="157" y="127"/>
                    <a:pt x="162" y="118"/>
                    <a:pt x="164" y="112"/>
                  </a:cubicBezTo>
                  <a:cubicBezTo>
                    <a:pt x="166" y="105"/>
                    <a:pt x="166" y="100"/>
                    <a:pt x="165" y="95"/>
                  </a:cubicBezTo>
                  <a:cubicBezTo>
                    <a:pt x="164" y="92"/>
                    <a:pt x="159" y="85"/>
                    <a:pt x="155" y="82"/>
                  </a:cubicBezTo>
                  <a:cubicBezTo>
                    <a:pt x="151" y="80"/>
                    <a:pt x="144" y="79"/>
                    <a:pt x="140" y="79"/>
                  </a:cubicBezTo>
                  <a:cubicBezTo>
                    <a:pt x="133" y="82"/>
                    <a:pt x="127" y="86"/>
                    <a:pt x="124" y="89"/>
                  </a:cubicBezTo>
                  <a:cubicBezTo>
                    <a:pt x="117" y="98"/>
                    <a:pt x="109" y="112"/>
                    <a:pt x="100" y="130"/>
                  </a:cubicBezTo>
                  <a:cubicBezTo>
                    <a:pt x="94" y="140"/>
                    <a:pt x="88" y="151"/>
                    <a:pt x="81" y="164"/>
                  </a:cubicBezTo>
                  <a:cubicBezTo>
                    <a:pt x="74" y="178"/>
                    <a:pt x="67" y="192"/>
                    <a:pt x="59" y="207"/>
                  </a:cubicBezTo>
                  <a:cubicBezTo>
                    <a:pt x="51" y="222"/>
                    <a:pt x="43" y="237"/>
                    <a:pt x="36" y="250"/>
                  </a:cubicBezTo>
                  <a:cubicBezTo>
                    <a:pt x="29" y="263"/>
                    <a:pt x="23" y="274"/>
                    <a:pt x="18" y="283"/>
                  </a:cubicBezTo>
                  <a:cubicBezTo>
                    <a:pt x="12" y="294"/>
                    <a:pt x="8" y="303"/>
                    <a:pt x="6" y="308"/>
                  </a:cubicBezTo>
                  <a:cubicBezTo>
                    <a:pt x="5" y="308"/>
                    <a:pt x="5" y="310"/>
                    <a:pt x="4" y="311"/>
                  </a:cubicBezTo>
                  <a:cubicBezTo>
                    <a:pt x="4" y="313"/>
                    <a:pt x="3" y="318"/>
                    <a:pt x="5" y="327"/>
                  </a:cubicBezTo>
                  <a:cubicBezTo>
                    <a:pt x="21" y="339"/>
                    <a:pt x="39" y="334"/>
                    <a:pt x="41" y="332"/>
                  </a:cubicBezTo>
                  <a:cubicBezTo>
                    <a:pt x="43" y="330"/>
                    <a:pt x="44" y="327"/>
                    <a:pt x="45" y="325"/>
                  </a:cubicBezTo>
                  <a:cubicBezTo>
                    <a:pt x="48" y="320"/>
                    <a:pt x="51" y="314"/>
                    <a:pt x="54" y="307"/>
                  </a:cubicBezTo>
                  <a:cubicBezTo>
                    <a:pt x="59" y="296"/>
                    <a:pt x="65" y="283"/>
                    <a:pt x="69" y="273"/>
                  </a:cubicBezTo>
                  <a:lnTo>
                    <a:pt x="69" y="273"/>
                  </a:lnTo>
                  <a:cubicBezTo>
                    <a:pt x="74" y="262"/>
                    <a:pt x="68" y="250"/>
                    <a:pt x="57" y="245"/>
                  </a:cubicBezTo>
                  <a:lnTo>
                    <a:pt x="57" y="245"/>
                  </a:lnTo>
                  <a:cubicBezTo>
                    <a:pt x="46" y="241"/>
                    <a:pt x="34" y="246"/>
                    <a:pt x="29" y="25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
            <p:cNvSpPr/>
            <p:nvPr/>
          </p:nvSpPr>
          <p:spPr>
            <a:xfrm>
              <a:off x="5329237" y="4513026"/>
              <a:ext cx="163513" cy="219075"/>
            </a:xfrm>
            <a:custGeom>
              <a:avLst/>
              <a:gdLst/>
              <a:ahLst/>
              <a:cxnLst/>
              <a:rect l="l" t="t" r="r" b="b"/>
              <a:pathLst>
                <a:path w="105" h="187" extrusionOk="0">
                  <a:moveTo>
                    <a:pt x="67" y="7"/>
                  </a:moveTo>
                  <a:lnTo>
                    <a:pt x="67" y="7"/>
                  </a:lnTo>
                  <a:cubicBezTo>
                    <a:pt x="62" y="12"/>
                    <a:pt x="55" y="20"/>
                    <a:pt x="48" y="31"/>
                  </a:cubicBezTo>
                  <a:lnTo>
                    <a:pt x="48" y="31"/>
                  </a:lnTo>
                  <a:cubicBezTo>
                    <a:pt x="42" y="41"/>
                    <a:pt x="46" y="54"/>
                    <a:pt x="56" y="60"/>
                  </a:cubicBezTo>
                  <a:lnTo>
                    <a:pt x="56" y="60"/>
                  </a:lnTo>
                  <a:cubicBezTo>
                    <a:pt x="66" y="66"/>
                    <a:pt x="79" y="63"/>
                    <a:pt x="85" y="53"/>
                  </a:cubicBezTo>
                  <a:lnTo>
                    <a:pt x="85" y="53"/>
                  </a:lnTo>
                  <a:cubicBezTo>
                    <a:pt x="91" y="42"/>
                    <a:pt x="88" y="29"/>
                    <a:pt x="77" y="23"/>
                  </a:cubicBezTo>
                  <a:lnTo>
                    <a:pt x="77" y="23"/>
                  </a:lnTo>
                  <a:cubicBezTo>
                    <a:pt x="67" y="17"/>
                    <a:pt x="54" y="21"/>
                    <a:pt x="48" y="31"/>
                  </a:cubicBezTo>
                  <a:cubicBezTo>
                    <a:pt x="43" y="39"/>
                    <a:pt x="38" y="50"/>
                    <a:pt x="32" y="63"/>
                  </a:cubicBezTo>
                  <a:lnTo>
                    <a:pt x="32" y="63"/>
                  </a:lnTo>
                  <a:cubicBezTo>
                    <a:pt x="28" y="74"/>
                    <a:pt x="33" y="86"/>
                    <a:pt x="44" y="91"/>
                  </a:cubicBezTo>
                  <a:lnTo>
                    <a:pt x="44" y="91"/>
                  </a:lnTo>
                  <a:cubicBezTo>
                    <a:pt x="54" y="96"/>
                    <a:pt x="67" y="90"/>
                    <a:pt x="72" y="80"/>
                  </a:cubicBezTo>
                  <a:lnTo>
                    <a:pt x="72" y="80"/>
                  </a:lnTo>
                  <a:cubicBezTo>
                    <a:pt x="76" y="69"/>
                    <a:pt x="71" y="56"/>
                    <a:pt x="60" y="51"/>
                  </a:cubicBezTo>
                  <a:lnTo>
                    <a:pt x="60" y="51"/>
                  </a:lnTo>
                  <a:cubicBezTo>
                    <a:pt x="50" y="47"/>
                    <a:pt x="37" y="52"/>
                    <a:pt x="32" y="63"/>
                  </a:cubicBezTo>
                  <a:cubicBezTo>
                    <a:pt x="22" y="87"/>
                    <a:pt x="12" y="118"/>
                    <a:pt x="6" y="138"/>
                  </a:cubicBezTo>
                  <a:lnTo>
                    <a:pt x="6" y="138"/>
                  </a:lnTo>
                  <a:cubicBezTo>
                    <a:pt x="3" y="150"/>
                    <a:pt x="10" y="161"/>
                    <a:pt x="21" y="164"/>
                  </a:cubicBezTo>
                  <a:lnTo>
                    <a:pt x="21" y="164"/>
                  </a:lnTo>
                  <a:cubicBezTo>
                    <a:pt x="33" y="167"/>
                    <a:pt x="45" y="161"/>
                    <a:pt x="48" y="149"/>
                  </a:cubicBezTo>
                  <a:lnTo>
                    <a:pt x="48" y="149"/>
                  </a:lnTo>
                  <a:cubicBezTo>
                    <a:pt x="51" y="138"/>
                    <a:pt x="44" y="126"/>
                    <a:pt x="32" y="123"/>
                  </a:cubicBezTo>
                  <a:lnTo>
                    <a:pt x="32" y="123"/>
                  </a:lnTo>
                  <a:cubicBezTo>
                    <a:pt x="21" y="120"/>
                    <a:pt x="9" y="127"/>
                    <a:pt x="6" y="138"/>
                  </a:cubicBezTo>
                  <a:cubicBezTo>
                    <a:pt x="3" y="149"/>
                    <a:pt x="2" y="159"/>
                    <a:pt x="3" y="169"/>
                  </a:cubicBezTo>
                  <a:lnTo>
                    <a:pt x="3" y="169"/>
                  </a:lnTo>
                  <a:cubicBezTo>
                    <a:pt x="6" y="180"/>
                    <a:pt x="18" y="187"/>
                    <a:pt x="29" y="184"/>
                  </a:cubicBezTo>
                  <a:lnTo>
                    <a:pt x="29" y="184"/>
                  </a:lnTo>
                  <a:cubicBezTo>
                    <a:pt x="41" y="181"/>
                    <a:pt x="47" y="169"/>
                    <a:pt x="44" y="157"/>
                  </a:cubicBezTo>
                  <a:lnTo>
                    <a:pt x="44" y="157"/>
                  </a:lnTo>
                  <a:cubicBezTo>
                    <a:pt x="41" y="146"/>
                    <a:pt x="29" y="139"/>
                    <a:pt x="18" y="142"/>
                  </a:cubicBezTo>
                  <a:lnTo>
                    <a:pt x="18" y="142"/>
                  </a:lnTo>
                  <a:cubicBezTo>
                    <a:pt x="7" y="145"/>
                    <a:pt x="0" y="157"/>
                    <a:pt x="3" y="169"/>
                  </a:cubicBezTo>
                  <a:cubicBezTo>
                    <a:pt x="8" y="178"/>
                    <a:pt x="35" y="183"/>
                    <a:pt x="41" y="179"/>
                  </a:cubicBezTo>
                  <a:lnTo>
                    <a:pt x="41" y="179"/>
                  </a:lnTo>
                  <a:cubicBezTo>
                    <a:pt x="49" y="171"/>
                    <a:pt x="50" y="157"/>
                    <a:pt x="42" y="149"/>
                  </a:cubicBezTo>
                  <a:lnTo>
                    <a:pt x="42" y="149"/>
                  </a:lnTo>
                  <a:cubicBezTo>
                    <a:pt x="34" y="140"/>
                    <a:pt x="21" y="139"/>
                    <a:pt x="12" y="147"/>
                  </a:cubicBezTo>
                  <a:lnTo>
                    <a:pt x="12" y="147"/>
                  </a:lnTo>
                  <a:cubicBezTo>
                    <a:pt x="3" y="155"/>
                    <a:pt x="2" y="169"/>
                    <a:pt x="10" y="178"/>
                  </a:cubicBezTo>
                  <a:lnTo>
                    <a:pt x="10" y="178"/>
                  </a:lnTo>
                  <a:cubicBezTo>
                    <a:pt x="18" y="186"/>
                    <a:pt x="32" y="187"/>
                    <a:pt x="41" y="179"/>
                  </a:cubicBezTo>
                  <a:cubicBezTo>
                    <a:pt x="44" y="176"/>
                    <a:pt x="48" y="171"/>
                    <a:pt x="51" y="166"/>
                  </a:cubicBezTo>
                  <a:lnTo>
                    <a:pt x="51" y="166"/>
                  </a:lnTo>
                  <a:cubicBezTo>
                    <a:pt x="57" y="156"/>
                    <a:pt x="54" y="143"/>
                    <a:pt x="44" y="136"/>
                  </a:cubicBezTo>
                  <a:lnTo>
                    <a:pt x="44" y="136"/>
                  </a:lnTo>
                  <a:cubicBezTo>
                    <a:pt x="34" y="130"/>
                    <a:pt x="20" y="133"/>
                    <a:pt x="14" y="143"/>
                  </a:cubicBezTo>
                  <a:cubicBezTo>
                    <a:pt x="12" y="147"/>
                    <a:pt x="11" y="148"/>
                    <a:pt x="12" y="147"/>
                  </a:cubicBezTo>
                  <a:cubicBezTo>
                    <a:pt x="15" y="145"/>
                    <a:pt x="40" y="150"/>
                    <a:pt x="44" y="157"/>
                  </a:cubicBezTo>
                  <a:cubicBezTo>
                    <a:pt x="44" y="162"/>
                    <a:pt x="45" y="158"/>
                    <a:pt x="48" y="149"/>
                  </a:cubicBezTo>
                  <a:cubicBezTo>
                    <a:pt x="52" y="131"/>
                    <a:pt x="62" y="102"/>
                    <a:pt x="72" y="79"/>
                  </a:cubicBezTo>
                  <a:cubicBezTo>
                    <a:pt x="77" y="68"/>
                    <a:pt x="81" y="59"/>
                    <a:pt x="85" y="53"/>
                  </a:cubicBezTo>
                  <a:cubicBezTo>
                    <a:pt x="90" y="44"/>
                    <a:pt x="92" y="42"/>
                    <a:pt x="94" y="40"/>
                  </a:cubicBezTo>
                  <a:lnTo>
                    <a:pt x="94" y="40"/>
                  </a:lnTo>
                  <a:cubicBezTo>
                    <a:pt x="103" y="33"/>
                    <a:pt x="105" y="19"/>
                    <a:pt x="97" y="10"/>
                  </a:cubicBezTo>
                  <a:lnTo>
                    <a:pt x="97" y="10"/>
                  </a:lnTo>
                  <a:cubicBezTo>
                    <a:pt x="90" y="1"/>
                    <a:pt x="76" y="0"/>
                    <a:pt x="67" y="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
            <p:cNvSpPr/>
            <p:nvPr/>
          </p:nvSpPr>
          <p:spPr>
            <a:xfrm>
              <a:off x="5356225" y="4592401"/>
              <a:ext cx="120650" cy="117475"/>
            </a:xfrm>
            <a:custGeom>
              <a:avLst/>
              <a:gdLst/>
              <a:ahLst/>
              <a:cxnLst/>
              <a:rect l="l" t="t" r="r" b="b"/>
              <a:pathLst>
                <a:path w="78" h="100" extrusionOk="0">
                  <a:moveTo>
                    <a:pt x="35" y="15"/>
                  </a:moveTo>
                  <a:lnTo>
                    <a:pt x="35" y="15"/>
                  </a:lnTo>
                  <a:cubicBezTo>
                    <a:pt x="29" y="25"/>
                    <a:pt x="20" y="43"/>
                    <a:pt x="13" y="54"/>
                  </a:cubicBezTo>
                  <a:lnTo>
                    <a:pt x="13" y="54"/>
                  </a:lnTo>
                  <a:cubicBezTo>
                    <a:pt x="7" y="64"/>
                    <a:pt x="11" y="77"/>
                    <a:pt x="21" y="83"/>
                  </a:cubicBezTo>
                  <a:lnTo>
                    <a:pt x="21" y="83"/>
                  </a:lnTo>
                  <a:cubicBezTo>
                    <a:pt x="31" y="89"/>
                    <a:pt x="44" y="86"/>
                    <a:pt x="50" y="76"/>
                  </a:cubicBezTo>
                  <a:lnTo>
                    <a:pt x="50" y="76"/>
                  </a:lnTo>
                  <a:cubicBezTo>
                    <a:pt x="56" y="65"/>
                    <a:pt x="53" y="52"/>
                    <a:pt x="42" y="46"/>
                  </a:cubicBezTo>
                  <a:lnTo>
                    <a:pt x="42" y="46"/>
                  </a:lnTo>
                  <a:cubicBezTo>
                    <a:pt x="32" y="40"/>
                    <a:pt x="19" y="44"/>
                    <a:pt x="13" y="54"/>
                  </a:cubicBezTo>
                  <a:cubicBezTo>
                    <a:pt x="10" y="60"/>
                    <a:pt x="8" y="63"/>
                    <a:pt x="10" y="61"/>
                  </a:cubicBezTo>
                  <a:lnTo>
                    <a:pt x="10" y="61"/>
                  </a:lnTo>
                  <a:cubicBezTo>
                    <a:pt x="1" y="69"/>
                    <a:pt x="0" y="82"/>
                    <a:pt x="9" y="91"/>
                  </a:cubicBezTo>
                  <a:lnTo>
                    <a:pt x="9" y="91"/>
                  </a:lnTo>
                  <a:cubicBezTo>
                    <a:pt x="17" y="100"/>
                    <a:pt x="30" y="100"/>
                    <a:pt x="39" y="92"/>
                  </a:cubicBezTo>
                  <a:lnTo>
                    <a:pt x="39" y="92"/>
                  </a:lnTo>
                  <a:cubicBezTo>
                    <a:pt x="48" y="84"/>
                    <a:pt x="48" y="70"/>
                    <a:pt x="40" y="62"/>
                  </a:cubicBezTo>
                  <a:lnTo>
                    <a:pt x="40" y="62"/>
                  </a:lnTo>
                  <a:cubicBezTo>
                    <a:pt x="32" y="53"/>
                    <a:pt x="18" y="53"/>
                    <a:pt x="10" y="61"/>
                  </a:cubicBezTo>
                  <a:cubicBezTo>
                    <a:pt x="16" y="57"/>
                    <a:pt x="45" y="77"/>
                    <a:pt x="45" y="80"/>
                  </a:cubicBezTo>
                  <a:lnTo>
                    <a:pt x="45" y="80"/>
                  </a:lnTo>
                  <a:cubicBezTo>
                    <a:pt x="47" y="68"/>
                    <a:pt x="40" y="57"/>
                    <a:pt x="28" y="54"/>
                  </a:cubicBezTo>
                  <a:lnTo>
                    <a:pt x="28" y="54"/>
                  </a:lnTo>
                  <a:cubicBezTo>
                    <a:pt x="17" y="52"/>
                    <a:pt x="5" y="59"/>
                    <a:pt x="3" y="71"/>
                  </a:cubicBezTo>
                  <a:lnTo>
                    <a:pt x="3" y="71"/>
                  </a:lnTo>
                  <a:cubicBezTo>
                    <a:pt x="0" y="82"/>
                    <a:pt x="8" y="94"/>
                    <a:pt x="19" y="96"/>
                  </a:cubicBezTo>
                  <a:lnTo>
                    <a:pt x="19" y="96"/>
                  </a:lnTo>
                  <a:cubicBezTo>
                    <a:pt x="31" y="99"/>
                    <a:pt x="42" y="91"/>
                    <a:pt x="45" y="80"/>
                  </a:cubicBezTo>
                  <a:cubicBezTo>
                    <a:pt x="45" y="80"/>
                    <a:pt x="45" y="79"/>
                    <a:pt x="46" y="76"/>
                  </a:cubicBezTo>
                  <a:lnTo>
                    <a:pt x="46" y="76"/>
                  </a:lnTo>
                  <a:cubicBezTo>
                    <a:pt x="50" y="65"/>
                    <a:pt x="45" y="53"/>
                    <a:pt x="34" y="48"/>
                  </a:cubicBezTo>
                  <a:lnTo>
                    <a:pt x="34" y="48"/>
                  </a:lnTo>
                  <a:cubicBezTo>
                    <a:pt x="23" y="44"/>
                    <a:pt x="10" y="50"/>
                    <a:pt x="6" y="61"/>
                  </a:cubicBezTo>
                  <a:cubicBezTo>
                    <a:pt x="5" y="64"/>
                    <a:pt x="3" y="68"/>
                    <a:pt x="3" y="71"/>
                  </a:cubicBezTo>
                  <a:cubicBezTo>
                    <a:pt x="2" y="76"/>
                    <a:pt x="31" y="97"/>
                    <a:pt x="39" y="92"/>
                  </a:cubicBezTo>
                  <a:cubicBezTo>
                    <a:pt x="43" y="88"/>
                    <a:pt x="47" y="82"/>
                    <a:pt x="50" y="76"/>
                  </a:cubicBezTo>
                  <a:cubicBezTo>
                    <a:pt x="57" y="63"/>
                    <a:pt x="67" y="45"/>
                    <a:pt x="73" y="34"/>
                  </a:cubicBezTo>
                  <a:lnTo>
                    <a:pt x="73" y="34"/>
                  </a:lnTo>
                  <a:cubicBezTo>
                    <a:pt x="78" y="24"/>
                    <a:pt x="74" y="11"/>
                    <a:pt x="64" y="5"/>
                  </a:cubicBezTo>
                  <a:lnTo>
                    <a:pt x="64" y="5"/>
                  </a:lnTo>
                  <a:cubicBezTo>
                    <a:pt x="53" y="0"/>
                    <a:pt x="40" y="4"/>
                    <a:pt x="35" y="1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
            <p:cNvSpPr/>
            <p:nvPr/>
          </p:nvSpPr>
          <p:spPr>
            <a:xfrm>
              <a:off x="5257800" y="4300301"/>
              <a:ext cx="442913" cy="346075"/>
            </a:xfrm>
            <a:custGeom>
              <a:avLst/>
              <a:gdLst/>
              <a:ahLst/>
              <a:cxnLst/>
              <a:rect l="l" t="t" r="r" b="b"/>
              <a:pathLst>
                <a:path w="285" h="295" extrusionOk="0">
                  <a:moveTo>
                    <a:pt x="141" y="121"/>
                  </a:moveTo>
                  <a:lnTo>
                    <a:pt x="141" y="121"/>
                  </a:lnTo>
                  <a:cubicBezTo>
                    <a:pt x="135" y="129"/>
                    <a:pt x="124" y="139"/>
                    <a:pt x="110" y="154"/>
                  </a:cubicBezTo>
                  <a:lnTo>
                    <a:pt x="110" y="154"/>
                  </a:lnTo>
                  <a:cubicBezTo>
                    <a:pt x="101" y="162"/>
                    <a:pt x="102" y="176"/>
                    <a:pt x="110" y="184"/>
                  </a:cubicBezTo>
                  <a:lnTo>
                    <a:pt x="110" y="184"/>
                  </a:lnTo>
                  <a:cubicBezTo>
                    <a:pt x="119" y="192"/>
                    <a:pt x="132" y="192"/>
                    <a:pt x="140" y="184"/>
                  </a:cubicBezTo>
                  <a:lnTo>
                    <a:pt x="140" y="184"/>
                  </a:lnTo>
                  <a:cubicBezTo>
                    <a:pt x="149" y="175"/>
                    <a:pt x="148" y="162"/>
                    <a:pt x="140" y="153"/>
                  </a:cubicBezTo>
                  <a:lnTo>
                    <a:pt x="140" y="153"/>
                  </a:lnTo>
                  <a:cubicBezTo>
                    <a:pt x="131" y="145"/>
                    <a:pt x="118" y="145"/>
                    <a:pt x="110" y="154"/>
                  </a:cubicBezTo>
                  <a:cubicBezTo>
                    <a:pt x="92" y="173"/>
                    <a:pt x="70" y="197"/>
                    <a:pt x="52" y="218"/>
                  </a:cubicBezTo>
                  <a:lnTo>
                    <a:pt x="52" y="218"/>
                  </a:lnTo>
                  <a:cubicBezTo>
                    <a:pt x="44" y="227"/>
                    <a:pt x="45" y="240"/>
                    <a:pt x="54" y="248"/>
                  </a:cubicBezTo>
                  <a:lnTo>
                    <a:pt x="54" y="248"/>
                  </a:lnTo>
                  <a:cubicBezTo>
                    <a:pt x="63" y="256"/>
                    <a:pt x="77" y="255"/>
                    <a:pt x="84" y="246"/>
                  </a:cubicBezTo>
                  <a:lnTo>
                    <a:pt x="84" y="246"/>
                  </a:lnTo>
                  <a:cubicBezTo>
                    <a:pt x="92" y="237"/>
                    <a:pt x="91" y="223"/>
                    <a:pt x="82" y="216"/>
                  </a:cubicBezTo>
                  <a:lnTo>
                    <a:pt x="82" y="216"/>
                  </a:lnTo>
                  <a:cubicBezTo>
                    <a:pt x="73" y="208"/>
                    <a:pt x="60" y="209"/>
                    <a:pt x="52" y="218"/>
                  </a:cubicBezTo>
                  <a:cubicBezTo>
                    <a:pt x="41" y="230"/>
                    <a:pt x="32" y="241"/>
                    <a:pt x="27" y="248"/>
                  </a:cubicBezTo>
                  <a:lnTo>
                    <a:pt x="27" y="248"/>
                  </a:lnTo>
                  <a:cubicBezTo>
                    <a:pt x="19" y="257"/>
                    <a:pt x="20" y="271"/>
                    <a:pt x="29" y="278"/>
                  </a:cubicBezTo>
                  <a:lnTo>
                    <a:pt x="29" y="278"/>
                  </a:lnTo>
                  <a:cubicBezTo>
                    <a:pt x="38" y="286"/>
                    <a:pt x="52" y="285"/>
                    <a:pt x="60" y="276"/>
                  </a:cubicBezTo>
                  <a:lnTo>
                    <a:pt x="60" y="276"/>
                  </a:lnTo>
                  <a:cubicBezTo>
                    <a:pt x="67" y="267"/>
                    <a:pt x="66" y="253"/>
                    <a:pt x="57" y="245"/>
                  </a:cubicBezTo>
                  <a:lnTo>
                    <a:pt x="57" y="245"/>
                  </a:lnTo>
                  <a:cubicBezTo>
                    <a:pt x="48" y="238"/>
                    <a:pt x="34" y="239"/>
                    <a:pt x="27" y="248"/>
                  </a:cubicBezTo>
                  <a:cubicBezTo>
                    <a:pt x="23" y="252"/>
                    <a:pt x="21" y="255"/>
                    <a:pt x="20" y="256"/>
                  </a:cubicBezTo>
                  <a:cubicBezTo>
                    <a:pt x="20" y="257"/>
                    <a:pt x="20" y="256"/>
                    <a:pt x="22" y="255"/>
                  </a:cubicBezTo>
                  <a:cubicBezTo>
                    <a:pt x="24" y="253"/>
                    <a:pt x="45" y="253"/>
                    <a:pt x="56" y="267"/>
                  </a:cubicBezTo>
                  <a:lnTo>
                    <a:pt x="56" y="267"/>
                  </a:lnTo>
                  <a:cubicBezTo>
                    <a:pt x="54" y="256"/>
                    <a:pt x="43" y="248"/>
                    <a:pt x="31" y="250"/>
                  </a:cubicBezTo>
                  <a:lnTo>
                    <a:pt x="31" y="250"/>
                  </a:lnTo>
                  <a:cubicBezTo>
                    <a:pt x="20" y="253"/>
                    <a:pt x="12" y="264"/>
                    <a:pt x="14" y="275"/>
                  </a:cubicBezTo>
                  <a:lnTo>
                    <a:pt x="14" y="275"/>
                  </a:lnTo>
                  <a:cubicBezTo>
                    <a:pt x="16" y="287"/>
                    <a:pt x="28" y="295"/>
                    <a:pt x="39" y="292"/>
                  </a:cubicBezTo>
                  <a:lnTo>
                    <a:pt x="39" y="292"/>
                  </a:lnTo>
                  <a:cubicBezTo>
                    <a:pt x="51" y="290"/>
                    <a:pt x="58" y="279"/>
                    <a:pt x="56" y="267"/>
                  </a:cubicBezTo>
                  <a:cubicBezTo>
                    <a:pt x="56" y="274"/>
                    <a:pt x="55" y="279"/>
                    <a:pt x="55" y="279"/>
                  </a:cubicBezTo>
                  <a:cubicBezTo>
                    <a:pt x="56" y="277"/>
                    <a:pt x="64" y="264"/>
                    <a:pt x="73" y="249"/>
                  </a:cubicBezTo>
                  <a:cubicBezTo>
                    <a:pt x="79" y="239"/>
                    <a:pt x="86" y="229"/>
                    <a:pt x="92" y="219"/>
                  </a:cubicBezTo>
                  <a:cubicBezTo>
                    <a:pt x="97" y="209"/>
                    <a:pt x="102" y="200"/>
                    <a:pt x="107" y="191"/>
                  </a:cubicBezTo>
                  <a:cubicBezTo>
                    <a:pt x="112" y="181"/>
                    <a:pt x="118" y="171"/>
                    <a:pt x="123" y="161"/>
                  </a:cubicBezTo>
                  <a:cubicBezTo>
                    <a:pt x="130" y="148"/>
                    <a:pt x="138" y="136"/>
                    <a:pt x="144" y="126"/>
                  </a:cubicBezTo>
                  <a:cubicBezTo>
                    <a:pt x="152" y="115"/>
                    <a:pt x="158" y="107"/>
                    <a:pt x="157" y="108"/>
                  </a:cubicBezTo>
                  <a:cubicBezTo>
                    <a:pt x="158" y="106"/>
                    <a:pt x="158" y="107"/>
                    <a:pt x="155" y="109"/>
                  </a:cubicBezTo>
                  <a:lnTo>
                    <a:pt x="155" y="109"/>
                  </a:lnTo>
                  <a:cubicBezTo>
                    <a:pt x="165" y="103"/>
                    <a:pt x="168" y="90"/>
                    <a:pt x="161" y="80"/>
                  </a:cubicBezTo>
                  <a:lnTo>
                    <a:pt x="161" y="80"/>
                  </a:lnTo>
                  <a:cubicBezTo>
                    <a:pt x="155" y="70"/>
                    <a:pt x="142" y="67"/>
                    <a:pt x="132" y="73"/>
                  </a:cubicBezTo>
                  <a:lnTo>
                    <a:pt x="132" y="73"/>
                  </a:lnTo>
                  <a:cubicBezTo>
                    <a:pt x="122" y="79"/>
                    <a:pt x="119" y="93"/>
                    <a:pt x="125" y="103"/>
                  </a:cubicBezTo>
                  <a:lnTo>
                    <a:pt x="125" y="103"/>
                  </a:lnTo>
                  <a:cubicBezTo>
                    <a:pt x="131" y="113"/>
                    <a:pt x="145" y="116"/>
                    <a:pt x="155" y="109"/>
                  </a:cubicBezTo>
                  <a:cubicBezTo>
                    <a:pt x="124" y="82"/>
                    <a:pt x="117" y="91"/>
                    <a:pt x="109" y="102"/>
                  </a:cubicBezTo>
                  <a:cubicBezTo>
                    <a:pt x="103" y="110"/>
                    <a:pt x="96" y="118"/>
                    <a:pt x="90" y="127"/>
                  </a:cubicBezTo>
                  <a:cubicBezTo>
                    <a:pt x="77" y="143"/>
                    <a:pt x="63" y="159"/>
                    <a:pt x="50" y="174"/>
                  </a:cubicBezTo>
                  <a:cubicBezTo>
                    <a:pt x="39" y="187"/>
                    <a:pt x="28" y="199"/>
                    <a:pt x="20" y="210"/>
                  </a:cubicBezTo>
                  <a:cubicBezTo>
                    <a:pt x="10" y="222"/>
                    <a:pt x="2" y="234"/>
                    <a:pt x="0" y="246"/>
                  </a:cubicBezTo>
                  <a:cubicBezTo>
                    <a:pt x="1" y="253"/>
                    <a:pt x="5" y="262"/>
                    <a:pt x="10" y="266"/>
                  </a:cubicBezTo>
                  <a:cubicBezTo>
                    <a:pt x="16" y="269"/>
                    <a:pt x="26" y="270"/>
                    <a:pt x="31" y="269"/>
                  </a:cubicBezTo>
                  <a:cubicBezTo>
                    <a:pt x="42" y="263"/>
                    <a:pt x="50" y="255"/>
                    <a:pt x="59" y="245"/>
                  </a:cubicBezTo>
                  <a:cubicBezTo>
                    <a:pt x="64" y="240"/>
                    <a:pt x="73" y="232"/>
                    <a:pt x="83" y="222"/>
                  </a:cubicBezTo>
                  <a:cubicBezTo>
                    <a:pt x="93" y="212"/>
                    <a:pt x="105" y="200"/>
                    <a:pt x="117" y="187"/>
                  </a:cubicBezTo>
                  <a:cubicBezTo>
                    <a:pt x="130" y="173"/>
                    <a:pt x="143" y="159"/>
                    <a:pt x="156" y="145"/>
                  </a:cubicBezTo>
                  <a:cubicBezTo>
                    <a:pt x="177" y="123"/>
                    <a:pt x="198" y="101"/>
                    <a:pt x="214" y="84"/>
                  </a:cubicBezTo>
                  <a:cubicBezTo>
                    <a:pt x="227" y="72"/>
                    <a:pt x="236" y="62"/>
                    <a:pt x="243" y="56"/>
                  </a:cubicBezTo>
                  <a:cubicBezTo>
                    <a:pt x="248" y="50"/>
                    <a:pt x="251" y="46"/>
                    <a:pt x="254" y="44"/>
                  </a:cubicBezTo>
                  <a:cubicBezTo>
                    <a:pt x="255" y="42"/>
                    <a:pt x="256" y="41"/>
                    <a:pt x="256" y="41"/>
                  </a:cubicBezTo>
                  <a:cubicBezTo>
                    <a:pt x="257" y="41"/>
                    <a:pt x="257" y="41"/>
                    <a:pt x="257" y="41"/>
                  </a:cubicBezTo>
                  <a:lnTo>
                    <a:pt x="257" y="41"/>
                  </a:lnTo>
                  <a:cubicBezTo>
                    <a:pt x="265" y="32"/>
                    <a:pt x="265" y="19"/>
                    <a:pt x="256" y="10"/>
                  </a:cubicBezTo>
                  <a:lnTo>
                    <a:pt x="256" y="10"/>
                  </a:lnTo>
                  <a:cubicBezTo>
                    <a:pt x="247" y="2"/>
                    <a:pt x="234" y="3"/>
                    <a:pt x="226" y="11"/>
                  </a:cubicBezTo>
                  <a:lnTo>
                    <a:pt x="226" y="11"/>
                  </a:lnTo>
                  <a:cubicBezTo>
                    <a:pt x="217" y="20"/>
                    <a:pt x="218" y="33"/>
                    <a:pt x="226" y="41"/>
                  </a:cubicBezTo>
                  <a:lnTo>
                    <a:pt x="226" y="41"/>
                  </a:lnTo>
                  <a:cubicBezTo>
                    <a:pt x="235" y="50"/>
                    <a:pt x="248" y="49"/>
                    <a:pt x="257" y="41"/>
                  </a:cubicBezTo>
                  <a:cubicBezTo>
                    <a:pt x="224" y="13"/>
                    <a:pt x="225" y="12"/>
                    <a:pt x="225" y="12"/>
                  </a:cubicBezTo>
                  <a:cubicBezTo>
                    <a:pt x="224" y="13"/>
                    <a:pt x="220" y="17"/>
                    <a:pt x="213" y="25"/>
                  </a:cubicBezTo>
                  <a:cubicBezTo>
                    <a:pt x="207" y="32"/>
                    <a:pt x="198" y="43"/>
                    <a:pt x="189" y="55"/>
                  </a:cubicBezTo>
                  <a:cubicBezTo>
                    <a:pt x="178" y="71"/>
                    <a:pt x="167" y="89"/>
                    <a:pt x="155" y="110"/>
                  </a:cubicBezTo>
                  <a:cubicBezTo>
                    <a:pt x="147" y="124"/>
                    <a:pt x="138" y="139"/>
                    <a:pt x="131" y="153"/>
                  </a:cubicBezTo>
                  <a:cubicBezTo>
                    <a:pt x="113" y="183"/>
                    <a:pt x="96" y="212"/>
                    <a:pt x="85" y="231"/>
                  </a:cubicBezTo>
                  <a:cubicBezTo>
                    <a:pt x="81" y="240"/>
                    <a:pt x="78" y="246"/>
                    <a:pt x="76" y="250"/>
                  </a:cubicBezTo>
                  <a:cubicBezTo>
                    <a:pt x="75" y="252"/>
                    <a:pt x="74" y="254"/>
                    <a:pt x="73" y="255"/>
                  </a:cubicBezTo>
                  <a:cubicBezTo>
                    <a:pt x="73" y="256"/>
                    <a:pt x="104" y="282"/>
                    <a:pt x="109" y="277"/>
                  </a:cubicBezTo>
                  <a:lnTo>
                    <a:pt x="109" y="277"/>
                  </a:lnTo>
                  <a:cubicBezTo>
                    <a:pt x="117" y="268"/>
                    <a:pt x="115" y="255"/>
                    <a:pt x="106" y="247"/>
                  </a:cubicBezTo>
                  <a:lnTo>
                    <a:pt x="106" y="247"/>
                  </a:lnTo>
                  <a:cubicBezTo>
                    <a:pt x="97" y="240"/>
                    <a:pt x="83" y="241"/>
                    <a:pt x="76" y="251"/>
                  </a:cubicBezTo>
                  <a:lnTo>
                    <a:pt x="76" y="251"/>
                  </a:lnTo>
                  <a:cubicBezTo>
                    <a:pt x="69" y="260"/>
                    <a:pt x="70" y="273"/>
                    <a:pt x="79" y="281"/>
                  </a:cubicBezTo>
                  <a:lnTo>
                    <a:pt x="79" y="281"/>
                  </a:lnTo>
                  <a:cubicBezTo>
                    <a:pt x="89" y="288"/>
                    <a:pt x="102" y="287"/>
                    <a:pt x="109" y="277"/>
                  </a:cubicBezTo>
                  <a:cubicBezTo>
                    <a:pt x="110" y="276"/>
                    <a:pt x="111" y="275"/>
                    <a:pt x="111" y="275"/>
                  </a:cubicBezTo>
                  <a:cubicBezTo>
                    <a:pt x="111" y="274"/>
                    <a:pt x="112" y="274"/>
                    <a:pt x="113" y="273"/>
                  </a:cubicBezTo>
                  <a:cubicBezTo>
                    <a:pt x="116" y="267"/>
                    <a:pt x="121" y="257"/>
                    <a:pt x="129" y="245"/>
                  </a:cubicBezTo>
                  <a:cubicBezTo>
                    <a:pt x="137" y="233"/>
                    <a:pt x="147" y="218"/>
                    <a:pt x="158" y="202"/>
                  </a:cubicBezTo>
                  <a:cubicBezTo>
                    <a:pt x="169" y="186"/>
                    <a:pt x="180" y="168"/>
                    <a:pt x="192" y="151"/>
                  </a:cubicBezTo>
                  <a:cubicBezTo>
                    <a:pt x="203" y="133"/>
                    <a:pt x="215" y="116"/>
                    <a:pt x="226" y="101"/>
                  </a:cubicBezTo>
                  <a:cubicBezTo>
                    <a:pt x="238" y="87"/>
                    <a:pt x="249" y="73"/>
                    <a:pt x="258" y="63"/>
                  </a:cubicBezTo>
                  <a:cubicBezTo>
                    <a:pt x="264" y="55"/>
                    <a:pt x="269" y="49"/>
                    <a:pt x="272" y="45"/>
                  </a:cubicBezTo>
                  <a:cubicBezTo>
                    <a:pt x="274" y="43"/>
                    <a:pt x="276" y="41"/>
                    <a:pt x="277" y="39"/>
                  </a:cubicBezTo>
                  <a:cubicBezTo>
                    <a:pt x="277" y="38"/>
                    <a:pt x="278" y="37"/>
                    <a:pt x="279" y="36"/>
                  </a:cubicBezTo>
                  <a:cubicBezTo>
                    <a:pt x="280" y="34"/>
                    <a:pt x="282" y="23"/>
                    <a:pt x="270" y="6"/>
                  </a:cubicBezTo>
                  <a:lnTo>
                    <a:pt x="270" y="6"/>
                  </a:lnTo>
                  <a:cubicBezTo>
                    <a:pt x="259" y="0"/>
                    <a:pt x="246" y="5"/>
                    <a:pt x="241" y="15"/>
                  </a:cubicBezTo>
                  <a:lnTo>
                    <a:pt x="241" y="15"/>
                  </a:lnTo>
                  <a:cubicBezTo>
                    <a:pt x="236" y="26"/>
                    <a:pt x="240" y="39"/>
                    <a:pt x="250" y="44"/>
                  </a:cubicBezTo>
                  <a:lnTo>
                    <a:pt x="250" y="44"/>
                  </a:lnTo>
                  <a:cubicBezTo>
                    <a:pt x="261" y="49"/>
                    <a:pt x="274" y="45"/>
                    <a:pt x="279" y="35"/>
                  </a:cubicBezTo>
                  <a:lnTo>
                    <a:pt x="279" y="35"/>
                  </a:lnTo>
                  <a:cubicBezTo>
                    <a:pt x="285" y="24"/>
                    <a:pt x="280" y="11"/>
                    <a:pt x="270" y="6"/>
                  </a:cubicBezTo>
                  <a:cubicBezTo>
                    <a:pt x="278" y="37"/>
                    <a:pt x="279" y="36"/>
                    <a:pt x="280" y="34"/>
                  </a:cubicBezTo>
                  <a:cubicBezTo>
                    <a:pt x="280" y="33"/>
                    <a:pt x="281" y="31"/>
                    <a:pt x="281" y="30"/>
                  </a:cubicBezTo>
                  <a:cubicBezTo>
                    <a:pt x="282" y="26"/>
                    <a:pt x="279" y="13"/>
                    <a:pt x="271" y="6"/>
                  </a:cubicBezTo>
                  <a:cubicBezTo>
                    <a:pt x="262" y="3"/>
                    <a:pt x="253" y="4"/>
                    <a:pt x="251" y="5"/>
                  </a:cubicBezTo>
                  <a:cubicBezTo>
                    <a:pt x="250" y="5"/>
                    <a:pt x="248" y="6"/>
                    <a:pt x="248" y="7"/>
                  </a:cubicBezTo>
                  <a:cubicBezTo>
                    <a:pt x="245" y="9"/>
                    <a:pt x="242" y="12"/>
                    <a:pt x="239" y="15"/>
                  </a:cubicBezTo>
                  <a:cubicBezTo>
                    <a:pt x="231" y="23"/>
                    <a:pt x="221" y="36"/>
                    <a:pt x="211" y="50"/>
                  </a:cubicBezTo>
                  <a:cubicBezTo>
                    <a:pt x="203" y="59"/>
                    <a:pt x="196" y="70"/>
                    <a:pt x="189" y="82"/>
                  </a:cubicBezTo>
                  <a:cubicBezTo>
                    <a:pt x="181" y="95"/>
                    <a:pt x="175" y="108"/>
                    <a:pt x="168" y="122"/>
                  </a:cubicBezTo>
                  <a:cubicBezTo>
                    <a:pt x="155" y="148"/>
                    <a:pt x="139" y="177"/>
                    <a:pt x="125" y="200"/>
                  </a:cubicBezTo>
                  <a:cubicBezTo>
                    <a:pt x="117" y="214"/>
                    <a:pt x="110" y="225"/>
                    <a:pt x="105" y="232"/>
                  </a:cubicBezTo>
                  <a:cubicBezTo>
                    <a:pt x="103" y="234"/>
                    <a:pt x="103" y="235"/>
                    <a:pt x="104" y="234"/>
                  </a:cubicBezTo>
                  <a:cubicBezTo>
                    <a:pt x="104" y="234"/>
                    <a:pt x="106" y="232"/>
                    <a:pt x="108" y="232"/>
                  </a:cubicBezTo>
                  <a:cubicBezTo>
                    <a:pt x="110" y="231"/>
                    <a:pt x="118" y="230"/>
                    <a:pt x="124" y="232"/>
                  </a:cubicBezTo>
                  <a:cubicBezTo>
                    <a:pt x="129" y="235"/>
                    <a:pt x="135" y="243"/>
                    <a:pt x="136" y="246"/>
                  </a:cubicBezTo>
                  <a:cubicBezTo>
                    <a:pt x="137" y="248"/>
                    <a:pt x="137" y="251"/>
                    <a:pt x="137" y="252"/>
                  </a:cubicBezTo>
                  <a:cubicBezTo>
                    <a:pt x="137" y="253"/>
                    <a:pt x="139" y="248"/>
                    <a:pt x="142" y="240"/>
                  </a:cubicBezTo>
                  <a:cubicBezTo>
                    <a:pt x="145" y="234"/>
                    <a:pt x="150" y="225"/>
                    <a:pt x="155" y="216"/>
                  </a:cubicBezTo>
                  <a:cubicBezTo>
                    <a:pt x="163" y="202"/>
                    <a:pt x="171" y="187"/>
                    <a:pt x="180" y="171"/>
                  </a:cubicBezTo>
                  <a:cubicBezTo>
                    <a:pt x="194" y="147"/>
                    <a:pt x="212" y="122"/>
                    <a:pt x="227" y="104"/>
                  </a:cubicBezTo>
                  <a:cubicBezTo>
                    <a:pt x="235" y="94"/>
                    <a:pt x="242" y="86"/>
                    <a:pt x="247" y="81"/>
                  </a:cubicBezTo>
                  <a:cubicBezTo>
                    <a:pt x="251" y="76"/>
                    <a:pt x="253" y="74"/>
                    <a:pt x="255" y="72"/>
                  </a:cubicBezTo>
                  <a:cubicBezTo>
                    <a:pt x="256" y="71"/>
                    <a:pt x="255" y="71"/>
                    <a:pt x="255" y="72"/>
                  </a:cubicBezTo>
                  <a:cubicBezTo>
                    <a:pt x="255" y="72"/>
                    <a:pt x="253" y="73"/>
                    <a:pt x="251" y="74"/>
                  </a:cubicBezTo>
                  <a:cubicBezTo>
                    <a:pt x="249" y="75"/>
                    <a:pt x="237" y="75"/>
                    <a:pt x="229" y="70"/>
                  </a:cubicBezTo>
                  <a:cubicBezTo>
                    <a:pt x="223" y="49"/>
                    <a:pt x="221" y="54"/>
                    <a:pt x="213" y="66"/>
                  </a:cubicBezTo>
                  <a:cubicBezTo>
                    <a:pt x="198" y="91"/>
                    <a:pt x="174" y="128"/>
                    <a:pt x="152" y="161"/>
                  </a:cubicBezTo>
                  <a:cubicBezTo>
                    <a:pt x="140" y="179"/>
                    <a:pt x="129" y="195"/>
                    <a:pt x="120" y="206"/>
                  </a:cubicBezTo>
                  <a:cubicBezTo>
                    <a:pt x="116" y="211"/>
                    <a:pt x="113" y="216"/>
                    <a:pt x="111" y="218"/>
                  </a:cubicBezTo>
                  <a:cubicBezTo>
                    <a:pt x="110" y="219"/>
                    <a:pt x="109" y="220"/>
                    <a:pt x="110" y="219"/>
                  </a:cubicBezTo>
                  <a:cubicBezTo>
                    <a:pt x="110" y="219"/>
                    <a:pt x="113" y="217"/>
                    <a:pt x="116" y="215"/>
                  </a:cubicBezTo>
                  <a:lnTo>
                    <a:pt x="116" y="215"/>
                  </a:lnTo>
                  <a:cubicBezTo>
                    <a:pt x="105" y="220"/>
                    <a:pt x="100" y="232"/>
                    <a:pt x="104" y="243"/>
                  </a:cubicBezTo>
                  <a:lnTo>
                    <a:pt x="104" y="243"/>
                  </a:lnTo>
                  <a:cubicBezTo>
                    <a:pt x="108" y="254"/>
                    <a:pt x="121" y="260"/>
                    <a:pt x="132" y="255"/>
                  </a:cubicBezTo>
                  <a:lnTo>
                    <a:pt x="132" y="255"/>
                  </a:lnTo>
                  <a:cubicBezTo>
                    <a:pt x="143" y="251"/>
                    <a:pt x="148" y="238"/>
                    <a:pt x="144" y="227"/>
                  </a:cubicBezTo>
                  <a:lnTo>
                    <a:pt x="144" y="227"/>
                  </a:lnTo>
                  <a:cubicBezTo>
                    <a:pt x="139" y="216"/>
                    <a:pt x="127" y="211"/>
                    <a:pt x="116" y="215"/>
                  </a:cubicBezTo>
                  <a:cubicBezTo>
                    <a:pt x="124" y="214"/>
                    <a:pt x="145" y="231"/>
                    <a:pt x="145" y="237"/>
                  </a:cubicBezTo>
                  <a:lnTo>
                    <a:pt x="145" y="237"/>
                  </a:lnTo>
                  <a:cubicBezTo>
                    <a:pt x="146" y="225"/>
                    <a:pt x="137" y="215"/>
                    <a:pt x="125" y="214"/>
                  </a:cubicBezTo>
                  <a:lnTo>
                    <a:pt x="125" y="214"/>
                  </a:lnTo>
                  <a:cubicBezTo>
                    <a:pt x="113" y="213"/>
                    <a:pt x="103" y="222"/>
                    <a:pt x="102" y="234"/>
                  </a:cubicBezTo>
                  <a:lnTo>
                    <a:pt x="102" y="234"/>
                  </a:lnTo>
                  <a:cubicBezTo>
                    <a:pt x="101" y="245"/>
                    <a:pt x="110" y="256"/>
                    <a:pt x="122" y="257"/>
                  </a:cubicBezTo>
                  <a:lnTo>
                    <a:pt x="122" y="257"/>
                  </a:lnTo>
                  <a:cubicBezTo>
                    <a:pt x="134" y="257"/>
                    <a:pt x="144" y="249"/>
                    <a:pt x="145" y="237"/>
                  </a:cubicBezTo>
                  <a:cubicBezTo>
                    <a:pt x="144" y="243"/>
                    <a:pt x="147" y="238"/>
                    <a:pt x="151" y="231"/>
                  </a:cubicBezTo>
                  <a:lnTo>
                    <a:pt x="151" y="231"/>
                  </a:lnTo>
                  <a:cubicBezTo>
                    <a:pt x="157" y="220"/>
                    <a:pt x="154" y="207"/>
                    <a:pt x="144" y="201"/>
                  </a:cubicBezTo>
                  <a:lnTo>
                    <a:pt x="144" y="201"/>
                  </a:lnTo>
                  <a:cubicBezTo>
                    <a:pt x="133" y="195"/>
                    <a:pt x="120" y="198"/>
                    <a:pt x="114" y="208"/>
                  </a:cubicBezTo>
                  <a:lnTo>
                    <a:pt x="114" y="208"/>
                  </a:lnTo>
                  <a:cubicBezTo>
                    <a:pt x="108" y="219"/>
                    <a:pt x="111" y="232"/>
                    <a:pt x="122" y="238"/>
                  </a:cubicBezTo>
                  <a:lnTo>
                    <a:pt x="122" y="238"/>
                  </a:lnTo>
                  <a:cubicBezTo>
                    <a:pt x="132" y="244"/>
                    <a:pt x="145" y="241"/>
                    <a:pt x="151" y="231"/>
                  </a:cubicBezTo>
                  <a:cubicBezTo>
                    <a:pt x="157" y="220"/>
                    <a:pt x="166" y="205"/>
                    <a:pt x="173" y="192"/>
                  </a:cubicBezTo>
                  <a:lnTo>
                    <a:pt x="173" y="192"/>
                  </a:lnTo>
                  <a:cubicBezTo>
                    <a:pt x="178" y="181"/>
                    <a:pt x="174" y="168"/>
                    <a:pt x="163" y="163"/>
                  </a:cubicBezTo>
                  <a:lnTo>
                    <a:pt x="163" y="163"/>
                  </a:lnTo>
                  <a:cubicBezTo>
                    <a:pt x="152" y="157"/>
                    <a:pt x="140" y="162"/>
                    <a:pt x="134" y="172"/>
                  </a:cubicBezTo>
                  <a:cubicBezTo>
                    <a:pt x="128" y="184"/>
                    <a:pt x="120" y="198"/>
                    <a:pt x="114" y="209"/>
                  </a:cubicBezTo>
                  <a:cubicBezTo>
                    <a:pt x="110" y="216"/>
                    <a:pt x="106" y="222"/>
                    <a:pt x="104" y="226"/>
                  </a:cubicBezTo>
                  <a:cubicBezTo>
                    <a:pt x="103" y="240"/>
                    <a:pt x="124" y="257"/>
                    <a:pt x="132" y="255"/>
                  </a:cubicBezTo>
                  <a:cubicBezTo>
                    <a:pt x="135" y="253"/>
                    <a:pt x="138" y="251"/>
                    <a:pt x="139" y="250"/>
                  </a:cubicBezTo>
                  <a:cubicBezTo>
                    <a:pt x="141" y="249"/>
                    <a:pt x="142" y="247"/>
                    <a:pt x="144" y="245"/>
                  </a:cubicBezTo>
                  <a:cubicBezTo>
                    <a:pt x="147" y="242"/>
                    <a:pt x="150" y="237"/>
                    <a:pt x="155" y="231"/>
                  </a:cubicBezTo>
                  <a:cubicBezTo>
                    <a:pt x="163" y="220"/>
                    <a:pt x="175" y="203"/>
                    <a:pt x="187" y="185"/>
                  </a:cubicBezTo>
                  <a:cubicBezTo>
                    <a:pt x="210" y="152"/>
                    <a:pt x="234" y="113"/>
                    <a:pt x="249" y="89"/>
                  </a:cubicBezTo>
                  <a:cubicBezTo>
                    <a:pt x="258" y="76"/>
                    <a:pt x="263" y="64"/>
                    <a:pt x="264" y="53"/>
                  </a:cubicBezTo>
                  <a:cubicBezTo>
                    <a:pt x="249" y="34"/>
                    <a:pt x="237" y="34"/>
                    <a:pt x="234" y="35"/>
                  </a:cubicBezTo>
                  <a:cubicBezTo>
                    <a:pt x="232" y="36"/>
                    <a:pt x="230" y="37"/>
                    <a:pt x="229" y="38"/>
                  </a:cubicBezTo>
                  <a:cubicBezTo>
                    <a:pt x="227" y="39"/>
                    <a:pt x="225" y="41"/>
                    <a:pt x="224" y="42"/>
                  </a:cubicBezTo>
                  <a:cubicBezTo>
                    <a:pt x="222" y="45"/>
                    <a:pt x="219" y="48"/>
                    <a:pt x="215" y="52"/>
                  </a:cubicBezTo>
                  <a:cubicBezTo>
                    <a:pt x="210" y="57"/>
                    <a:pt x="202" y="66"/>
                    <a:pt x="194" y="76"/>
                  </a:cubicBezTo>
                  <a:cubicBezTo>
                    <a:pt x="177" y="97"/>
                    <a:pt x="159" y="123"/>
                    <a:pt x="143" y="149"/>
                  </a:cubicBezTo>
                  <a:cubicBezTo>
                    <a:pt x="133" y="166"/>
                    <a:pt x="125" y="181"/>
                    <a:pt x="117" y="196"/>
                  </a:cubicBezTo>
                  <a:cubicBezTo>
                    <a:pt x="112" y="205"/>
                    <a:pt x="107" y="214"/>
                    <a:pt x="103" y="222"/>
                  </a:cubicBezTo>
                  <a:cubicBezTo>
                    <a:pt x="99" y="231"/>
                    <a:pt x="96" y="240"/>
                    <a:pt x="95" y="246"/>
                  </a:cubicBezTo>
                  <a:cubicBezTo>
                    <a:pt x="94" y="249"/>
                    <a:pt x="94" y="253"/>
                    <a:pt x="95" y="256"/>
                  </a:cubicBezTo>
                  <a:cubicBezTo>
                    <a:pt x="96" y="259"/>
                    <a:pt x="102" y="268"/>
                    <a:pt x="108" y="271"/>
                  </a:cubicBezTo>
                  <a:cubicBezTo>
                    <a:pt x="113" y="273"/>
                    <a:pt x="122" y="272"/>
                    <a:pt x="125" y="271"/>
                  </a:cubicBezTo>
                  <a:cubicBezTo>
                    <a:pt x="127" y="270"/>
                    <a:pt x="130" y="268"/>
                    <a:pt x="131" y="267"/>
                  </a:cubicBezTo>
                  <a:cubicBezTo>
                    <a:pt x="134" y="265"/>
                    <a:pt x="137" y="261"/>
                    <a:pt x="140" y="257"/>
                  </a:cubicBezTo>
                  <a:cubicBezTo>
                    <a:pt x="146" y="249"/>
                    <a:pt x="154" y="236"/>
                    <a:pt x="162" y="222"/>
                  </a:cubicBezTo>
                  <a:cubicBezTo>
                    <a:pt x="176" y="198"/>
                    <a:pt x="193" y="168"/>
                    <a:pt x="206" y="141"/>
                  </a:cubicBezTo>
                  <a:cubicBezTo>
                    <a:pt x="213" y="127"/>
                    <a:pt x="219" y="114"/>
                    <a:pt x="225" y="104"/>
                  </a:cubicBezTo>
                  <a:cubicBezTo>
                    <a:pt x="232" y="94"/>
                    <a:pt x="238" y="85"/>
                    <a:pt x="245" y="76"/>
                  </a:cubicBezTo>
                  <a:cubicBezTo>
                    <a:pt x="255" y="63"/>
                    <a:pt x="264" y="51"/>
                    <a:pt x="270" y="45"/>
                  </a:cubicBezTo>
                  <a:cubicBezTo>
                    <a:pt x="272" y="43"/>
                    <a:pt x="273" y="41"/>
                    <a:pt x="275" y="40"/>
                  </a:cubicBezTo>
                  <a:cubicBezTo>
                    <a:pt x="273" y="42"/>
                    <a:pt x="271" y="43"/>
                    <a:pt x="270" y="43"/>
                  </a:cubicBezTo>
                  <a:cubicBezTo>
                    <a:pt x="268" y="44"/>
                    <a:pt x="259" y="45"/>
                    <a:pt x="250" y="42"/>
                  </a:cubicBezTo>
                  <a:cubicBezTo>
                    <a:pt x="242" y="35"/>
                    <a:pt x="239" y="22"/>
                    <a:pt x="240" y="19"/>
                  </a:cubicBezTo>
                  <a:cubicBezTo>
                    <a:pt x="240" y="17"/>
                    <a:pt x="241" y="15"/>
                    <a:pt x="242" y="14"/>
                  </a:cubicBezTo>
                  <a:cubicBezTo>
                    <a:pt x="242" y="13"/>
                    <a:pt x="243" y="12"/>
                    <a:pt x="243" y="12"/>
                  </a:cubicBezTo>
                  <a:cubicBezTo>
                    <a:pt x="239" y="27"/>
                    <a:pt x="241" y="16"/>
                    <a:pt x="241" y="15"/>
                  </a:cubicBezTo>
                  <a:cubicBezTo>
                    <a:pt x="241" y="15"/>
                    <a:pt x="242" y="14"/>
                    <a:pt x="242" y="15"/>
                  </a:cubicBezTo>
                  <a:cubicBezTo>
                    <a:pt x="241" y="15"/>
                    <a:pt x="240" y="17"/>
                    <a:pt x="239" y="19"/>
                  </a:cubicBezTo>
                  <a:cubicBezTo>
                    <a:pt x="235" y="23"/>
                    <a:pt x="231" y="28"/>
                    <a:pt x="225" y="35"/>
                  </a:cubicBezTo>
                  <a:cubicBezTo>
                    <a:pt x="216" y="45"/>
                    <a:pt x="204" y="59"/>
                    <a:pt x="192" y="75"/>
                  </a:cubicBezTo>
                  <a:cubicBezTo>
                    <a:pt x="180" y="92"/>
                    <a:pt x="168" y="109"/>
                    <a:pt x="156" y="127"/>
                  </a:cubicBezTo>
                  <a:cubicBezTo>
                    <a:pt x="144" y="145"/>
                    <a:pt x="133" y="162"/>
                    <a:pt x="122" y="178"/>
                  </a:cubicBezTo>
                  <a:cubicBezTo>
                    <a:pt x="112" y="194"/>
                    <a:pt x="101" y="209"/>
                    <a:pt x="93" y="222"/>
                  </a:cubicBezTo>
                  <a:cubicBezTo>
                    <a:pt x="85" y="235"/>
                    <a:pt x="79" y="246"/>
                    <a:pt x="76" y="251"/>
                  </a:cubicBezTo>
                  <a:cubicBezTo>
                    <a:pt x="75" y="251"/>
                    <a:pt x="75" y="252"/>
                    <a:pt x="75" y="252"/>
                  </a:cubicBezTo>
                  <a:cubicBezTo>
                    <a:pt x="75" y="252"/>
                    <a:pt x="75" y="252"/>
                    <a:pt x="76" y="251"/>
                  </a:cubicBezTo>
                  <a:cubicBezTo>
                    <a:pt x="82" y="246"/>
                    <a:pt x="113" y="272"/>
                    <a:pt x="112" y="273"/>
                  </a:cubicBezTo>
                  <a:cubicBezTo>
                    <a:pt x="112" y="273"/>
                    <a:pt x="113" y="272"/>
                    <a:pt x="114" y="270"/>
                  </a:cubicBezTo>
                  <a:cubicBezTo>
                    <a:pt x="116" y="265"/>
                    <a:pt x="119" y="259"/>
                    <a:pt x="123" y="252"/>
                  </a:cubicBezTo>
                  <a:cubicBezTo>
                    <a:pt x="133" y="234"/>
                    <a:pt x="150" y="205"/>
                    <a:pt x="168" y="174"/>
                  </a:cubicBezTo>
                  <a:cubicBezTo>
                    <a:pt x="176" y="159"/>
                    <a:pt x="184" y="145"/>
                    <a:pt x="192" y="131"/>
                  </a:cubicBezTo>
                  <a:cubicBezTo>
                    <a:pt x="204" y="111"/>
                    <a:pt x="214" y="94"/>
                    <a:pt x="224" y="80"/>
                  </a:cubicBezTo>
                  <a:cubicBezTo>
                    <a:pt x="232" y="69"/>
                    <a:pt x="240" y="60"/>
                    <a:pt x="246" y="53"/>
                  </a:cubicBezTo>
                  <a:cubicBezTo>
                    <a:pt x="252" y="46"/>
                    <a:pt x="255" y="42"/>
                    <a:pt x="256" y="41"/>
                  </a:cubicBezTo>
                  <a:cubicBezTo>
                    <a:pt x="257" y="40"/>
                    <a:pt x="258" y="39"/>
                    <a:pt x="226" y="11"/>
                  </a:cubicBezTo>
                  <a:cubicBezTo>
                    <a:pt x="225" y="11"/>
                    <a:pt x="225" y="12"/>
                    <a:pt x="225" y="12"/>
                  </a:cubicBezTo>
                  <a:cubicBezTo>
                    <a:pt x="225" y="12"/>
                    <a:pt x="224" y="13"/>
                    <a:pt x="223" y="14"/>
                  </a:cubicBezTo>
                  <a:cubicBezTo>
                    <a:pt x="220" y="17"/>
                    <a:pt x="217" y="21"/>
                    <a:pt x="212" y="26"/>
                  </a:cubicBezTo>
                  <a:cubicBezTo>
                    <a:pt x="205" y="32"/>
                    <a:pt x="196" y="42"/>
                    <a:pt x="184" y="54"/>
                  </a:cubicBezTo>
                  <a:cubicBezTo>
                    <a:pt x="167" y="71"/>
                    <a:pt x="146" y="93"/>
                    <a:pt x="124" y="116"/>
                  </a:cubicBezTo>
                  <a:cubicBezTo>
                    <a:pt x="111" y="130"/>
                    <a:pt x="98" y="144"/>
                    <a:pt x="86" y="158"/>
                  </a:cubicBezTo>
                  <a:cubicBezTo>
                    <a:pt x="74" y="170"/>
                    <a:pt x="63" y="181"/>
                    <a:pt x="53" y="191"/>
                  </a:cubicBezTo>
                  <a:cubicBezTo>
                    <a:pt x="43" y="201"/>
                    <a:pt x="35" y="209"/>
                    <a:pt x="28" y="216"/>
                  </a:cubicBezTo>
                  <a:cubicBezTo>
                    <a:pt x="18" y="227"/>
                    <a:pt x="15" y="230"/>
                    <a:pt x="13" y="231"/>
                  </a:cubicBezTo>
                  <a:cubicBezTo>
                    <a:pt x="21" y="228"/>
                    <a:pt x="29" y="229"/>
                    <a:pt x="34" y="231"/>
                  </a:cubicBezTo>
                  <a:cubicBezTo>
                    <a:pt x="38" y="235"/>
                    <a:pt x="42" y="243"/>
                    <a:pt x="43" y="245"/>
                  </a:cubicBezTo>
                  <a:cubicBezTo>
                    <a:pt x="40" y="254"/>
                    <a:pt x="45" y="247"/>
                    <a:pt x="53" y="236"/>
                  </a:cubicBezTo>
                  <a:cubicBezTo>
                    <a:pt x="61" y="227"/>
                    <a:pt x="71" y="215"/>
                    <a:pt x="83" y="202"/>
                  </a:cubicBezTo>
                  <a:cubicBezTo>
                    <a:pt x="96" y="187"/>
                    <a:pt x="110" y="170"/>
                    <a:pt x="123" y="154"/>
                  </a:cubicBezTo>
                  <a:cubicBezTo>
                    <a:pt x="130" y="145"/>
                    <a:pt x="137" y="136"/>
                    <a:pt x="143" y="128"/>
                  </a:cubicBezTo>
                  <a:cubicBezTo>
                    <a:pt x="152" y="116"/>
                    <a:pt x="158" y="107"/>
                    <a:pt x="161" y="103"/>
                  </a:cubicBezTo>
                  <a:cubicBezTo>
                    <a:pt x="129" y="76"/>
                    <a:pt x="127" y="77"/>
                    <a:pt x="126" y="78"/>
                  </a:cubicBezTo>
                  <a:cubicBezTo>
                    <a:pt x="124" y="81"/>
                    <a:pt x="117" y="90"/>
                    <a:pt x="109" y="102"/>
                  </a:cubicBezTo>
                  <a:cubicBezTo>
                    <a:pt x="102" y="113"/>
                    <a:pt x="93" y="126"/>
                    <a:pt x="85" y="140"/>
                  </a:cubicBezTo>
                  <a:cubicBezTo>
                    <a:pt x="80" y="151"/>
                    <a:pt x="74" y="161"/>
                    <a:pt x="69" y="171"/>
                  </a:cubicBezTo>
                  <a:cubicBezTo>
                    <a:pt x="64" y="180"/>
                    <a:pt x="60" y="189"/>
                    <a:pt x="55" y="198"/>
                  </a:cubicBezTo>
                  <a:cubicBezTo>
                    <a:pt x="49" y="207"/>
                    <a:pt x="43" y="216"/>
                    <a:pt x="37" y="226"/>
                  </a:cubicBezTo>
                  <a:cubicBezTo>
                    <a:pt x="27" y="242"/>
                    <a:pt x="19" y="256"/>
                    <a:pt x="16" y="262"/>
                  </a:cubicBezTo>
                  <a:cubicBezTo>
                    <a:pt x="15" y="264"/>
                    <a:pt x="14" y="268"/>
                    <a:pt x="14" y="275"/>
                  </a:cubicBezTo>
                  <a:cubicBezTo>
                    <a:pt x="25" y="290"/>
                    <a:pt x="47" y="290"/>
                    <a:pt x="49" y="288"/>
                  </a:cubicBezTo>
                  <a:cubicBezTo>
                    <a:pt x="51" y="286"/>
                    <a:pt x="52" y="285"/>
                    <a:pt x="53" y="284"/>
                  </a:cubicBezTo>
                  <a:cubicBezTo>
                    <a:pt x="55" y="282"/>
                    <a:pt x="57" y="279"/>
                    <a:pt x="60" y="275"/>
                  </a:cubicBezTo>
                  <a:cubicBezTo>
                    <a:pt x="66" y="268"/>
                    <a:pt x="74" y="258"/>
                    <a:pt x="85" y="246"/>
                  </a:cubicBezTo>
                  <a:cubicBezTo>
                    <a:pt x="102" y="226"/>
                    <a:pt x="123" y="202"/>
                    <a:pt x="141" y="183"/>
                  </a:cubicBezTo>
                  <a:cubicBezTo>
                    <a:pt x="154" y="169"/>
                    <a:pt x="166" y="158"/>
                    <a:pt x="174" y="148"/>
                  </a:cubicBezTo>
                  <a:lnTo>
                    <a:pt x="174" y="148"/>
                  </a:lnTo>
                  <a:cubicBezTo>
                    <a:pt x="182" y="139"/>
                    <a:pt x="181" y="125"/>
                    <a:pt x="171" y="118"/>
                  </a:cubicBezTo>
                  <a:lnTo>
                    <a:pt x="171" y="118"/>
                  </a:lnTo>
                  <a:cubicBezTo>
                    <a:pt x="162" y="110"/>
                    <a:pt x="149" y="111"/>
                    <a:pt x="141" y="12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
            <p:cNvSpPr/>
            <p:nvPr/>
          </p:nvSpPr>
          <p:spPr>
            <a:xfrm>
              <a:off x="5449887" y="4211401"/>
              <a:ext cx="273050" cy="242888"/>
            </a:xfrm>
            <a:custGeom>
              <a:avLst/>
              <a:gdLst/>
              <a:ahLst/>
              <a:cxnLst/>
              <a:rect l="l" t="t" r="r" b="b"/>
              <a:pathLst>
                <a:path w="175" h="207" extrusionOk="0">
                  <a:moveTo>
                    <a:pt x="134" y="11"/>
                  </a:moveTo>
                  <a:lnTo>
                    <a:pt x="134" y="11"/>
                  </a:lnTo>
                  <a:cubicBezTo>
                    <a:pt x="133" y="13"/>
                    <a:pt x="129" y="18"/>
                    <a:pt x="124" y="25"/>
                  </a:cubicBezTo>
                  <a:lnTo>
                    <a:pt x="124" y="25"/>
                  </a:lnTo>
                  <a:cubicBezTo>
                    <a:pt x="117" y="35"/>
                    <a:pt x="119" y="49"/>
                    <a:pt x="129" y="55"/>
                  </a:cubicBezTo>
                  <a:lnTo>
                    <a:pt x="129" y="55"/>
                  </a:lnTo>
                  <a:cubicBezTo>
                    <a:pt x="139" y="62"/>
                    <a:pt x="152" y="59"/>
                    <a:pt x="159" y="50"/>
                  </a:cubicBezTo>
                  <a:lnTo>
                    <a:pt x="159" y="50"/>
                  </a:lnTo>
                  <a:cubicBezTo>
                    <a:pt x="166" y="40"/>
                    <a:pt x="163" y="26"/>
                    <a:pt x="153" y="20"/>
                  </a:cubicBezTo>
                  <a:lnTo>
                    <a:pt x="153" y="20"/>
                  </a:lnTo>
                  <a:cubicBezTo>
                    <a:pt x="144" y="13"/>
                    <a:pt x="130" y="16"/>
                    <a:pt x="124" y="25"/>
                  </a:cubicBezTo>
                  <a:cubicBezTo>
                    <a:pt x="120" y="31"/>
                    <a:pt x="116" y="37"/>
                    <a:pt x="111" y="45"/>
                  </a:cubicBezTo>
                  <a:lnTo>
                    <a:pt x="111" y="45"/>
                  </a:lnTo>
                  <a:cubicBezTo>
                    <a:pt x="105" y="55"/>
                    <a:pt x="108" y="68"/>
                    <a:pt x="118" y="74"/>
                  </a:cubicBezTo>
                  <a:lnTo>
                    <a:pt x="118" y="74"/>
                  </a:lnTo>
                  <a:cubicBezTo>
                    <a:pt x="128" y="81"/>
                    <a:pt x="142" y="77"/>
                    <a:pt x="148" y="67"/>
                  </a:cubicBezTo>
                  <a:lnTo>
                    <a:pt x="148" y="67"/>
                  </a:lnTo>
                  <a:cubicBezTo>
                    <a:pt x="154" y="57"/>
                    <a:pt x="151" y="44"/>
                    <a:pt x="141" y="38"/>
                  </a:cubicBezTo>
                  <a:lnTo>
                    <a:pt x="141" y="38"/>
                  </a:lnTo>
                  <a:cubicBezTo>
                    <a:pt x="131" y="32"/>
                    <a:pt x="118" y="35"/>
                    <a:pt x="111" y="45"/>
                  </a:cubicBezTo>
                  <a:cubicBezTo>
                    <a:pt x="105" y="55"/>
                    <a:pt x="98" y="67"/>
                    <a:pt x="90" y="79"/>
                  </a:cubicBezTo>
                  <a:lnTo>
                    <a:pt x="90" y="79"/>
                  </a:lnTo>
                  <a:cubicBezTo>
                    <a:pt x="83" y="89"/>
                    <a:pt x="86" y="103"/>
                    <a:pt x="96" y="109"/>
                  </a:cubicBezTo>
                  <a:lnTo>
                    <a:pt x="96" y="109"/>
                  </a:lnTo>
                  <a:cubicBezTo>
                    <a:pt x="106" y="116"/>
                    <a:pt x="119" y="113"/>
                    <a:pt x="126" y="103"/>
                  </a:cubicBezTo>
                  <a:lnTo>
                    <a:pt x="126" y="103"/>
                  </a:lnTo>
                  <a:cubicBezTo>
                    <a:pt x="132" y="93"/>
                    <a:pt x="129" y="80"/>
                    <a:pt x="119" y="73"/>
                  </a:cubicBezTo>
                  <a:lnTo>
                    <a:pt x="119" y="73"/>
                  </a:lnTo>
                  <a:cubicBezTo>
                    <a:pt x="110" y="67"/>
                    <a:pt x="96" y="69"/>
                    <a:pt x="90" y="79"/>
                  </a:cubicBezTo>
                  <a:cubicBezTo>
                    <a:pt x="80" y="94"/>
                    <a:pt x="70" y="108"/>
                    <a:pt x="62" y="118"/>
                  </a:cubicBezTo>
                  <a:cubicBezTo>
                    <a:pt x="54" y="128"/>
                    <a:pt x="50" y="133"/>
                    <a:pt x="51" y="131"/>
                  </a:cubicBezTo>
                  <a:cubicBezTo>
                    <a:pt x="44" y="138"/>
                    <a:pt x="44" y="138"/>
                    <a:pt x="45" y="138"/>
                  </a:cubicBezTo>
                  <a:cubicBezTo>
                    <a:pt x="75" y="137"/>
                    <a:pt x="80" y="143"/>
                    <a:pt x="81" y="145"/>
                  </a:cubicBezTo>
                  <a:cubicBezTo>
                    <a:pt x="81" y="147"/>
                    <a:pt x="82" y="150"/>
                    <a:pt x="82" y="151"/>
                  </a:cubicBezTo>
                  <a:cubicBezTo>
                    <a:pt x="82" y="153"/>
                    <a:pt x="81" y="155"/>
                    <a:pt x="81" y="155"/>
                  </a:cubicBezTo>
                  <a:cubicBezTo>
                    <a:pt x="81" y="155"/>
                    <a:pt x="82" y="154"/>
                    <a:pt x="83" y="151"/>
                  </a:cubicBezTo>
                  <a:cubicBezTo>
                    <a:pt x="84" y="148"/>
                    <a:pt x="87" y="142"/>
                    <a:pt x="91" y="136"/>
                  </a:cubicBezTo>
                  <a:cubicBezTo>
                    <a:pt x="98" y="121"/>
                    <a:pt x="104" y="107"/>
                    <a:pt x="111" y="95"/>
                  </a:cubicBezTo>
                  <a:cubicBezTo>
                    <a:pt x="116" y="87"/>
                    <a:pt x="120" y="79"/>
                    <a:pt x="125" y="72"/>
                  </a:cubicBezTo>
                  <a:cubicBezTo>
                    <a:pt x="128" y="67"/>
                    <a:pt x="131" y="63"/>
                    <a:pt x="133" y="60"/>
                  </a:cubicBezTo>
                  <a:cubicBezTo>
                    <a:pt x="136" y="56"/>
                    <a:pt x="137" y="53"/>
                    <a:pt x="139" y="52"/>
                  </a:cubicBezTo>
                  <a:cubicBezTo>
                    <a:pt x="137" y="53"/>
                    <a:pt x="136" y="54"/>
                    <a:pt x="135" y="55"/>
                  </a:cubicBezTo>
                  <a:cubicBezTo>
                    <a:pt x="134" y="56"/>
                    <a:pt x="132" y="57"/>
                    <a:pt x="129" y="58"/>
                  </a:cubicBezTo>
                  <a:cubicBezTo>
                    <a:pt x="127" y="58"/>
                    <a:pt x="118" y="57"/>
                    <a:pt x="113" y="55"/>
                  </a:cubicBezTo>
                  <a:cubicBezTo>
                    <a:pt x="109" y="52"/>
                    <a:pt x="104" y="44"/>
                    <a:pt x="103" y="41"/>
                  </a:cubicBezTo>
                  <a:cubicBezTo>
                    <a:pt x="103" y="39"/>
                    <a:pt x="103" y="36"/>
                    <a:pt x="103" y="35"/>
                  </a:cubicBezTo>
                  <a:cubicBezTo>
                    <a:pt x="104" y="34"/>
                    <a:pt x="104" y="32"/>
                    <a:pt x="104" y="33"/>
                  </a:cubicBezTo>
                  <a:cubicBezTo>
                    <a:pt x="100" y="42"/>
                    <a:pt x="82" y="73"/>
                    <a:pt x="61" y="103"/>
                  </a:cubicBezTo>
                  <a:cubicBezTo>
                    <a:pt x="51" y="116"/>
                    <a:pt x="39" y="131"/>
                    <a:pt x="29" y="143"/>
                  </a:cubicBezTo>
                  <a:cubicBezTo>
                    <a:pt x="23" y="150"/>
                    <a:pt x="19" y="156"/>
                    <a:pt x="15" y="160"/>
                  </a:cubicBezTo>
                  <a:cubicBezTo>
                    <a:pt x="11" y="167"/>
                    <a:pt x="8" y="170"/>
                    <a:pt x="9" y="169"/>
                  </a:cubicBezTo>
                  <a:cubicBezTo>
                    <a:pt x="34" y="165"/>
                    <a:pt x="43" y="173"/>
                    <a:pt x="45" y="177"/>
                  </a:cubicBezTo>
                  <a:cubicBezTo>
                    <a:pt x="45" y="180"/>
                    <a:pt x="46" y="185"/>
                    <a:pt x="46" y="186"/>
                  </a:cubicBezTo>
                  <a:cubicBezTo>
                    <a:pt x="45" y="187"/>
                    <a:pt x="45" y="189"/>
                    <a:pt x="45" y="189"/>
                  </a:cubicBezTo>
                  <a:lnTo>
                    <a:pt x="45" y="189"/>
                  </a:lnTo>
                  <a:cubicBezTo>
                    <a:pt x="48" y="178"/>
                    <a:pt x="42" y="166"/>
                    <a:pt x="31" y="162"/>
                  </a:cubicBezTo>
                  <a:lnTo>
                    <a:pt x="31" y="162"/>
                  </a:lnTo>
                  <a:cubicBezTo>
                    <a:pt x="20" y="159"/>
                    <a:pt x="8" y="165"/>
                    <a:pt x="4" y="176"/>
                  </a:cubicBezTo>
                  <a:lnTo>
                    <a:pt x="4" y="176"/>
                  </a:lnTo>
                  <a:cubicBezTo>
                    <a:pt x="0" y="188"/>
                    <a:pt x="7" y="200"/>
                    <a:pt x="18" y="203"/>
                  </a:cubicBezTo>
                  <a:lnTo>
                    <a:pt x="18" y="203"/>
                  </a:lnTo>
                  <a:cubicBezTo>
                    <a:pt x="29" y="207"/>
                    <a:pt x="41" y="200"/>
                    <a:pt x="45" y="189"/>
                  </a:cubicBezTo>
                  <a:cubicBezTo>
                    <a:pt x="45" y="189"/>
                    <a:pt x="45" y="188"/>
                    <a:pt x="46" y="186"/>
                  </a:cubicBezTo>
                  <a:lnTo>
                    <a:pt x="46" y="186"/>
                  </a:lnTo>
                  <a:cubicBezTo>
                    <a:pt x="51" y="175"/>
                    <a:pt x="46" y="163"/>
                    <a:pt x="35" y="158"/>
                  </a:cubicBezTo>
                  <a:lnTo>
                    <a:pt x="35" y="158"/>
                  </a:lnTo>
                  <a:cubicBezTo>
                    <a:pt x="24" y="153"/>
                    <a:pt x="12" y="158"/>
                    <a:pt x="7" y="169"/>
                  </a:cubicBezTo>
                  <a:lnTo>
                    <a:pt x="7" y="169"/>
                  </a:lnTo>
                  <a:cubicBezTo>
                    <a:pt x="2" y="180"/>
                    <a:pt x="7" y="192"/>
                    <a:pt x="18" y="197"/>
                  </a:cubicBezTo>
                  <a:lnTo>
                    <a:pt x="18" y="197"/>
                  </a:lnTo>
                  <a:cubicBezTo>
                    <a:pt x="29" y="202"/>
                    <a:pt x="41" y="197"/>
                    <a:pt x="46" y="186"/>
                  </a:cubicBezTo>
                  <a:cubicBezTo>
                    <a:pt x="46" y="186"/>
                    <a:pt x="50" y="182"/>
                    <a:pt x="54" y="176"/>
                  </a:cubicBezTo>
                  <a:lnTo>
                    <a:pt x="54" y="176"/>
                  </a:lnTo>
                  <a:cubicBezTo>
                    <a:pt x="61" y="167"/>
                    <a:pt x="59" y="153"/>
                    <a:pt x="49" y="146"/>
                  </a:cubicBezTo>
                  <a:lnTo>
                    <a:pt x="49" y="146"/>
                  </a:lnTo>
                  <a:cubicBezTo>
                    <a:pt x="40" y="139"/>
                    <a:pt x="26" y="141"/>
                    <a:pt x="19" y="151"/>
                  </a:cubicBezTo>
                  <a:lnTo>
                    <a:pt x="19" y="151"/>
                  </a:lnTo>
                  <a:cubicBezTo>
                    <a:pt x="12" y="160"/>
                    <a:pt x="14" y="174"/>
                    <a:pt x="24" y="181"/>
                  </a:cubicBezTo>
                  <a:lnTo>
                    <a:pt x="24" y="181"/>
                  </a:lnTo>
                  <a:cubicBezTo>
                    <a:pt x="33" y="188"/>
                    <a:pt x="46" y="186"/>
                    <a:pt x="54" y="176"/>
                  </a:cubicBezTo>
                  <a:cubicBezTo>
                    <a:pt x="64" y="163"/>
                    <a:pt x="80" y="144"/>
                    <a:pt x="102" y="120"/>
                  </a:cubicBezTo>
                  <a:lnTo>
                    <a:pt x="102" y="120"/>
                  </a:lnTo>
                  <a:cubicBezTo>
                    <a:pt x="110" y="111"/>
                    <a:pt x="109" y="98"/>
                    <a:pt x="100" y="90"/>
                  </a:cubicBezTo>
                  <a:lnTo>
                    <a:pt x="100" y="90"/>
                  </a:lnTo>
                  <a:cubicBezTo>
                    <a:pt x="91" y="82"/>
                    <a:pt x="78" y="83"/>
                    <a:pt x="70" y="92"/>
                  </a:cubicBezTo>
                  <a:cubicBezTo>
                    <a:pt x="49" y="116"/>
                    <a:pt x="31" y="135"/>
                    <a:pt x="19" y="151"/>
                  </a:cubicBezTo>
                  <a:cubicBezTo>
                    <a:pt x="15" y="157"/>
                    <a:pt x="11" y="162"/>
                    <a:pt x="8" y="166"/>
                  </a:cubicBezTo>
                  <a:cubicBezTo>
                    <a:pt x="6" y="172"/>
                    <a:pt x="5" y="174"/>
                    <a:pt x="4" y="176"/>
                  </a:cubicBezTo>
                  <a:cubicBezTo>
                    <a:pt x="4" y="177"/>
                    <a:pt x="3" y="180"/>
                    <a:pt x="3" y="182"/>
                  </a:cubicBezTo>
                  <a:cubicBezTo>
                    <a:pt x="3" y="184"/>
                    <a:pt x="3" y="188"/>
                    <a:pt x="4" y="191"/>
                  </a:cubicBezTo>
                  <a:cubicBezTo>
                    <a:pt x="6" y="195"/>
                    <a:pt x="15" y="204"/>
                    <a:pt x="21" y="206"/>
                  </a:cubicBezTo>
                  <a:cubicBezTo>
                    <a:pt x="43" y="196"/>
                    <a:pt x="46" y="191"/>
                    <a:pt x="50" y="186"/>
                  </a:cubicBezTo>
                  <a:cubicBezTo>
                    <a:pt x="53" y="182"/>
                    <a:pt x="57" y="176"/>
                    <a:pt x="62" y="170"/>
                  </a:cubicBezTo>
                  <a:cubicBezTo>
                    <a:pt x="72" y="158"/>
                    <a:pt x="84" y="143"/>
                    <a:pt x="96" y="128"/>
                  </a:cubicBezTo>
                  <a:cubicBezTo>
                    <a:pt x="118" y="96"/>
                    <a:pt x="138" y="62"/>
                    <a:pt x="143" y="49"/>
                  </a:cubicBezTo>
                  <a:cubicBezTo>
                    <a:pt x="144" y="47"/>
                    <a:pt x="145" y="44"/>
                    <a:pt x="146" y="41"/>
                  </a:cubicBezTo>
                  <a:cubicBezTo>
                    <a:pt x="146" y="40"/>
                    <a:pt x="146" y="36"/>
                    <a:pt x="146" y="33"/>
                  </a:cubicBezTo>
                  <a:cubicBezTo>
                    <a:pt x="145" y="30"/>
                    <a:pt x="140" y="22"/>
                    <a:pt x="136" y="19"/>
                  </a:cubicBezTo>
                  <a:cubicBezTo>
                    <a:pt x="130" y="16"/>
                    <a:pt x="122" y="16"/>
                    <a:pt x="118" y="16"/>
                  </a:cubicBezTo>
                  <a:cubicBezTo>
                    <a:pt x="116" y="17"/>
                    <a:pt x="113" y="19"/>
                    <a:pt x="112" y="19"/>
                  </a:cubicBezTo>
                  <a:cubicBezTo>
                    <a:pt x="110" y="21"/>
                    <a:pt x="107" y="23"/>
                    <a:pt x="106" y="24"/>
                  </a:cubicBezTo>
                  <a:cubicBezTo>
                    <a:pt x="103" y="28"/>
                    <a:pt x="100" y="32"/>
                    <a:pt x="98" y="35"/>
                  </a:cubicBezTo>
                  <a:cubicBezTo>
                    <a:pt x="95" y="39"/>
                    <a:pt x="92" y="43"/>
                    <a:pt x="89" y="48"/>
                  </a:cubicBezTo>
                  <a:cubicBezTo>
                    <a:pt x="84" y="56"/>
                    <a:pt x="79" y="65"/>
                    <a:pt x="73" y="74"/>
                  </a:cubicBezTo>
                  <a:cubicBezTo>
                    <a:pt x="66" y="89"/>
                    <a:pt x="59" y="103"/>
                    <a:pt x="53" y="116"/>
                  </a:cubicBezTo>
                  <a:cubicBezTo>
                    <a:pt x="50" y="122"/>
                    <a:pt x="46" y="128"/>
                    <a:pt x="44" y="134"/>
                  </a:cubicBezTo>
                  <a:cubicBezTo>
                    <a:pt x="42" y="138"/>
                    <a:pt x="41" y="141"/>
                    <a:pt x="40" y="144"/>
                  </a:cubicBezTo>
                  <a:cubicBezTo>
                    <a:pt x="39" y="146"/>
                    <a:pt x="39" y="149"/>
                    <a:pt x="39" y="152"/>
                  </a:cubicBezTo>
                  <a:cubicBezTo>
                    <a:pt x="39" y="153"/>
                    <a:pt x="39" y="157"/>
                    <a:pt x="40" y="159"/>
                  </a:cubicBezTo>
                  <a:cubicBezTo>
                    <a:pt x="41" y="162"/>
                    <a:pt x="46" y="168"/>
                    <a:pt x="49" y="170"/>
                  </a:cubicBezTo>
                  <a:cubicBezTo>
                    <a:pt x="78" y="165"/>
                    <a:pt x="79" y="163"/>
                    <a:pt x="81" y="161"/>
                  </a:cubicBezTo>
                  <a:cubicBezTo>
                    <a:pt x="81" y="163"/>
                    <a:pt x="88" y="154"/>
                    <a:pt x="96" y="144"/>
                  </a:cubicBezTo>
                  <a:cubicBezTo>
                    <a:pt x="104" y="133"/>
                    <a:pt x="115" y="118"/>
                    <a:pt x="125" y="103"/>
                  </a:cubicBezTo>
                  <a:cubicBezTo>
                    <a:pt x="134" y="90"/>
                    <a:pt x="142" y="78"/>
                    <a:pt x="148" y="67"/>
                  </a:cubicBezTo>
                  <a:cubicBezTo>
                    <a:pt x="153" y="60"/>
                    <a:pt x="156" y="54"/>
                    <a:pt x="159" y="49"/>
                  </a:cubicBezTo>
                  <a:cubicBezTo>
                    <a:pt x="163" y="43"/>
                    <a:pt x="166" y="40"/>
                    <a:pt x="168" y="37"/>
                  </a:cubicBezTo>
                  <a:lnTo>
                    <a:pt x="168" y="37"/>
                  </a:lnTo>
                  <a:cubicBezTo>
                    <a:pt x="175" y="28"/>
                    <a:pt x="174" y="14"/>
                    <a:pt x="164" y="7"/>
                  </a:cubicBezTo>
                  <a:lnTo>
                    <a:pt x="164" y="7"/>
                  </a:lnTo>
                  <a:cubicBezTo>
                    <a:pt x="155" y="0"/>
                    <a:pt x="141" y="2"/>
                    <a:pt x="134" y="1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
            <p:cNvSpPr/>
            <p:nvPr/>
          </p:nvSpPr>
          <p:spPr>
            <a:xfrm>
              <a:off x="5610225" y="4209814"/>
              <a:ext cx="112713" cy="125413"/>
            </a:xfrm>
            <a:custGeom>
              <a:avLst/>
              <a:gdLst/>
              <a:ahLst/>
              <a:cxnLst/>
              <a:rect l="l" t="t" r="r" b="b"/>
              <a:pathLst>
                <a:path w="72" h="107" extrusionOk="0">
                  <a:moveTo>
                    <a:pt x="29" y="14"/>
                  </a:moveTo>
                  <a:lnTo>
                    <a:pt x="29" y="14"/>
                  </a:lnTo>
                  <a:cubicBezTo>
                    <a:pt x="25" y="21"/>
                    <a:pt x="19" y="34"/>
                    <a:pt x="14" y="46"/>
                  </a:cubicBezTo>
                  <a:lnTo>
                    <a:pt x="14" y="46"/>
                  </a:lnTo>
                  <a:cubicBezTo>
                    <a:pt x="9" y="57"/>
                    <a:pt x="14" y="70"/>
                    <a:pt x="25" y="74"/>
                  </a:cubicBezTo>
                  <a:lnTo>
                    <a:pt x="25" y="74"/>
                  </a:lnTo>
                  <a:cubicBezTo>
                    <a:pt x="36" y="79"/>
                    <a:pt x="49" y="74"/>
                    <a:pt x="53" y="63"/>
                  </a:cubicBezTo>
                  <a:lnTo>
                    <a:pt x="53" y="63"/>
                  </a:lnTo>
                  <a:cubicBezTo>
                    <a:pt x="58" y="52"/>
                    <a:pt x="53" y="39"/>
                    <a:pt x="42" y="35"/>
                  </a:cubicBezTo>
                  <a:lnTo>
                    <a:pt x="42" y="35"/>
                  </a:lnTo>
                  <a:cubicBezTo>
                    <a:pt x="31" y="30"/>
                    <a:pt x="18" y="35"/>
                    <a:pt x="14" y="46"/>
                  </a:cubicBezTo>
                  <a:cubicBezTo>
                    <a:pt x="11" y="53"/>
                    <a:pt x="8" y="60"/>
                    <a:pt x="6" y="66"/>
                  </a:cubicBezTo>
                  <a:lnTo>
                    <a:pt x="6" y="66"/>
                  </a:lnTo>
                  <a:cubicBezTo>
                    <a:pt x="3" y="77"/>
                    <a:pt x="9" y="89"/>
                    <a:pt x="20" y="93"/>
                  </a:cubicBezTo>
                  <a:lnTo>
                    <a:pt x="20" y="93"/>
                  </a:lnTo>
                  <a:cubicBezTo>
                    <a:pt x="32" y="97"/>
                    <a:pt x="44" y="90"/>
                    <a:pt x="47" y="79"/>
                  </a:cubicBezTo>
                  <a:lnTo>
                    <a:pt x="47" y="79"/>
                  </a:lnTo>
                  <a:cubicBezTo>
                    <a:pt x="51" y="68"/>
                    <a:pt x="44" y="56"/>
                    <a:pt x="33" y="52"/>
                  </a:cubicBezTo>
                  <a:lnTo>
                    <a:pt x="33" y="52"/>
                  </a:lnTo>
                  <a:cubicBezTo>
                    <a:pt x="22" y="49"/>
                    <a:pt x="10" y="55"/>
                    <a:pt x="6" y="66"/>
                  </a:cubicBezTo>
                  <a:cubicBezTo>
                    <a:pt x="5" y="69"/>
                    <a:pt x="4" y="72"/>
                    <a:pt x="4" y="75"/>
                  </a:cubicBezTo>
                  <a:lnTo>
                    <a:pt x="4" y="75"/>
                  </a:lnTo>
                  <a:cubicBezTo>
                    <a:pt x="1" y="87"/>
                    <a:pt x="9" y="98"/>
                    <a:pt x="20" y="101"/>
                  </a:cubicBezTo>
                  <a:lnTo>
                    <a:pt x="20" y="101"/>
                  </a:lnTo>
                  <a:cubicBezTo>
                    <a:pt x="32" y="103"/>
                    <a:pt x="43" y="96"/>
                    <a:pt x="46" y="84"/>
                  </a:cubicBezTo>
                  <a:lnTo>
                    <a:pt x="46" y="84"/>
                  </a:lnTo>
                  <a:cubicBezTo>
                    <a:pt x="48" y="73"/>
                    <a:pt x="41" y="61"/>
                    <a:pt x="29" y="59"/>
                  </a:cubicBezTo>
                  <a:lnTo>
                    <a:pt x="29" y="59"/>
                  </a:lnTo>
                  <a:cubicBezTo>
                    <a:pt x="18" y="56"/>
                    <a:pt x="6" y="64"/>
                    <a:pt x="4" y="75"/>
                  </a:cubicBezTo>
                  <a:cubicBezTo>
                    <a:pt x="3" y="77"/>
                    <a:pt x="3" y="79"/>
                    <a:pt x="3" y="81"/>
                  </a:cubicBezTo>
                  <a:cubicBezTo>
                    <a:pt x="3" y="82"/>
                    <a:pt x="3" y="85"/>
                    <a:pt x="4" y="88"/>
                  </a:cubicBezTo>
                  <a:lnTo>
                    <a:pt x="4" y="88"/>
                  </a:lnTo>
                  <a:cubicBezTo>
                    <a:pt x="7" y="99"/>
                    <a:pt x="18" y="106"/>
                    <a:pt x="30" y="103"/>
                  </a:cubicBezTo>
                  <a:lnTo>
                    <a:pt x="30" y="103"/>
                  </a:lnTo>
                  <a:cubicBezTo>
                    <a:pt x="41" y="100"/>
                    <a:pt x="48" y="89"/>
                    <a:pt x="45" y="77"/>
                  </a:cubicBezTo>
                  <a:lnTo>
                    <a:pt x="45" y="77"/>
                  </a:lnTo>
                  <a:cubicBezTo>
                    <a:pt x="42" y="66"/>
                    <a:pt x="31" y="59"/>
                    <a:pt x="19" y="62"/>
                  </a:cubicBezTo>
                  <a:lnTo>
                    <a:pt x="19" y="62"/>
                  </a:lnTo>
                  <a:cubicBezTo>
                    <a:pt x="8" y="65"/>
                    <a:pt x="1" y="76"/>
                    <a:pt x="4" y="88"/>
                  </a:cubicBezTo>
                  <a:cubicBezTo>
                    <a:pt x="5" y="91"/>
                    <a:pt x="10" y="98"/>
                    <a:pt x="15" y="102"/>
                  </a:cubicBezTo>
                  <a:lnTo>
                    <a:pt x="15" y="102"/>
                  </a:lnTo>
                  <a:cubicBezTo>
                    <a:pt x="26" y="107"/>
                    <a:pt x="39" y="103"/>
                    <a:pt x="44" y="92"/>
                  </a:cubicBezTo>
                  <a:lnTo>
                    <a:pt x="44" y="92"/>
                  </a:lnTo>
                  <a:cubicBezTo>
                    <a:pt x="49" y="82"/>
                    <a:pt x="45" y="69"/>
                    <a:pt x="34" y="64"/>
                  </a:cubicBezTo>
                  <a:lnTo>
                    <a:pt x="34" y="64"/>
                  </a:lnTo>
                  <a:cubicBezTo>
                    <a:pt x="24" y="58"/>
                    <a:pt x="11" y="63"/>
                    <a:pt x="5" y="73"/>
                  </a:cubicBezTo>
                  <a:lnTo>
                    <a:pt x="5" y="73"/>
                  </a:lnTo>
                  <a:cubicBezTo>
                    <a:pt x="0" y="84"/>
                    <a:pt x="4" y="97"/>
                    <a:pt x="15" y="102"/>
                  </a:cubicBezTo>
                  <a:cubicBezTo>
                    <a:pt x="42" y="97"/>
                    <a:pt x="47" y="90"/>
                    <a:pt x="50" y="84"/>
                  </a:cubicBezTo>
                  <a:lnTo>
                    <a:pt x="50" y="84"/>
                  </a:lnTo>
                  <a:cubicBezTo>
                    <a:pt x="56" y="74"/>
                    <a:pt x="53" y="61"/>
                    <a:pt x="42" y="55"/>
                  </a:cubicBezTo>
                  <a:lnTo>
                    <a:pt x="42" y="55"/>
                  </a:lnTo>
                  <a:cubicBezTo>
                    <a:pt x="32" y="49"/>
                    <a:pt x="19" y="53"/>
                    <a:pt x="13" y="63"/>
                  </a:cubicBezTo>
                  <a:lnTo>
                    <a:pt x="13" y="63"/>
                  </a:lnTo>
                  <a:cubicBezTo>
                    <a:pt x="7" y="73"/>
                    <a:pt x="11" y="86"/>
                    <a:pt x="21" y="92"/>
                  </a:cubicBezTo>
                  <a:lnTo>
                    <a:pt x="21" y="92"/>
                  </a:lnTo>
                  <a:cubicBezTo>
                    <a:pt x="32" y="98"/>
                    <a:pt x="45" y="94"/>
                    <a:pt x="50" y="84"/>
                  </a:cubicBezTo>
                  <a:cubicBezTo>
                    <a:pt x="55" y="75"/>
                    <a:pt x="59" y="64"/>
                    <a:pt x="63" y="53"/>
                  </a:cubicBezTo>
                  <a:lnTo>
                    <a:pt x="63" y="53"/>
                  </a:lnTo>
                  <a:cubicBezTo>
                    <a:pt x="68" y="42"/>
                    <a:pt x="62" y="29"/>
                    <a:pt x="51" y="25"/>
                  </a:cubicBezTo>
                  <a:lnTo>
                    <a:pt x="51" y="25"/>
                  </a:lnTo>
                  <a:cubicBezTo>
                    <a:pt x="40" y="21"/>
                    <a:pt x="28" y="27"/>
                    <a:pt x="23" y="38"/>
                  </a:cubicBezTo>
                  <a:cubicBezTo>
                    <a:pt x="19" y="49"/>
                    <a:pt x="16" y="58"/>
                    <a:pt x="13" y="64"/>
                  </a:cubicBezTo>
                  <a:cubicBezTo>
                    <a:pt x="11" y="66"/>
                    <a:pt x="11" y="67"/>
                    <a:pt x="13" y="65"/>
                  </a:cubicBezTo>
                  <a:cubicBezTo>
                    <a:pt x="39" y="67"/>
                    <a:pt x="44" y="75"/>
                    <a:pt x="45" y="77"/>
                  </a:cubicBezTo>
                  <a:cubicBezTo>
                    <a:pt x="46" y="79"/>
                    <a:pt x="46" y="82"/>
                    <a:pt x="46" y="82"/>
                  </a:cubicBezTo>
                  <a:cubicBezTo>
                    <a:pt x="46" y="83"/>
                    <a:pt x="46" y="84"/>
                    <a:pt x="46" y="84"/>
                  </a:cubicBezTo>
                  <a:cubicBezTo>
                    <a:pt x="46" y="83"/>
                    <a:pt x="46" y="82"/>
                    <a:pt x="47" y="79"/>
                  </a:cubicBezTo>
                  <a:cubicBezTo>
                    <a:pt x="48" y="75"/>
                    <a:pt x="51" y="69"/>
                    <a:pt x="53" y="63"/>
                  </a:cubicBezTo>
                  <a:cubicBezTo>
                    <a:pt x="58" y="52"/>
                    <a:pt x="63" y="40"/>
                    <a:pt x="66" y="35"/>
                  </a:cubicBezTo>
                  <a:lnTo>
                    <a:pt x="66" y="35"/>
                  </a:lnTo>
                  <a:cubicBezTo>
                    <a:pt x="72" y="25"/>
                    <a:pt x="69" y="12"/>
                    <a:pt x="58" y="6"/>
                  </a:cubicBezTo>
                  <a:lnTo>
                    <a:pt x="58" y="6"/>
                  </a:lnTo>
                  <a:cubicBezTo>
                    <a:pt x="48" y="0"/>
                    <a:pt x="35" y="4"/>
                    <a:pt x="29" y="1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
            <p:cNvSpPr/>
            <p:nvPr/>
          </p:nvSpPr>
          <p:spPr>
            <a:xfrm>
              <a:off x="5648325" y="4176476"/>
              <a:ext cx="100013" cy="160338"/>
            </a:xfrm>
            <a:custGeom>
              <a:avLst/>
              <a:gdLst/>
              <a:ahLst/>
              <a:cxnLst/>
              <a:rect l="l" t="t" r="r" b="b"/>
              <a:pathLst>
                <a:path w="64" h="137" extrusionOk="0">
                  <a:moveTo>
                    <a:pt x="20" y="18"/>
                  </a:moveTo>
                  <a:lnTo>
                    <a:pt x="20" y="18"/>
                  </a:lnTo>
                  <a:cubicBezTo>
                    <a:pt x="18" y="24"/>
                    <a:pt x="10" y="45"/>
                    <a:pt x="5" y="66"/>
                  </a:cubicBezTo>
                  <a:lnTo>
                    <a:pt x="5" y="66"/>
                  </a:lnTo>
                  <a:cubicBezTo>
                    <a:pt x="3" y="78"/>
                    <a:pt x="10" y="90"/>
                    <a:pt x="21" y="92"/>
                  </a:cubicBezTo>
                  <a:lnTo>
                    <a:pt x="21" y="92"/>
                  </a:lnTo>
                  <a:cubicBezTo>
                    <a:pt x="33" y="95"/>
                    <a:pt x="44" y="88"/>
                    <a:pt x="47" y="76"/>
                  </a:cubicBezTo>
                  <a:lnTo>
                    <a:pt x="47" y="76"/>
                  </a:lnTo>
                  <a:cubicBezTo>
                    <a:pt x="50" y="65"/>
                    <a:pt x="43" y="53"/>
                    <a:pt x="31" y="50"/>
                  </a:cubicBezTo>
                  <a:lnTo>
                    <a:pt x="31" y="50"/>
                  </a:lnTo>
                  <a:cubicBezTo>
                    <a:pt x="19" y="48"/>
                    <a:pt x="8" y="55"/>
                    <a:pt x="5" y="66"/>
                  </a:cubicBezTo>
                  <a:cubicBezTo>
                    <a:pt x="3" y="76"/>
                    <a:pt x="2" y="85"/>
                    <a:pt x="1" y="92"/>
                  </a:cubicBezTo>
                  <a:lnTo>
                    <a:pt x="1" y="92"/>
                  </a:lnTo>
                  <a:cubicBezTo>
                    <a:pt x="0" y="104"/>
                    <a:pt x="8" y="115"/>
                    <a:pt x="20" y="116"/>
                  </a:cubicBezTo>
                  <a:lnTo>
                    <a:pt x="20" y="116"/>
                  </a:lnTo>
                  <a:cubicBezTo>
                    <a:pt x="32" y="117"/>
                    <a:pt x="42" y="109"/>
                    <a:pt x="44" y="97"/>
                  </a:cubicBezTo>
                  <a:lnTo>
                    <a:pt x="44" y="97"/>
                  </a:lnTo>
                  <a:cubicBezTo>
                    <a:pt x="45" y="86"/>
                    <a:pt x="37" y="75"/>
                    <a:pt x="25" y="73"/>
                  </a:cubicBezTo>
                  <a:lnTo>
                    <a:pt x="25" y="73"/>
                  </a:lnTo>
                  <a:cubicBezTo>
                    <a:pt x="13" y="72"/>
                    <a:pt x="3" y="80"/>
                    <a:pt x="1" y="92"/>
                  </a:cubicBezTo>
                  <a:cubicBezTo>
                    <a:pt x="1" y="98"/>
                    <a:pt x="0" y="103"/>
                    <a:pt x="0" y="107"/>
                  </a:cubicBezTo>
                  <a:lnTo>
                    <a:pt x="0" y="107"/>
                  </a:lnTo>
                  <a:cubicBezTo>
                    <a:pt x="0" y="119"/>
                    <a:pt x="9" y="129"/>
                    <a:pt x="21" y="129"/>
                  </a:cubicBezTo>
                  <a:lnTo>
                    <a:pt x="21" y="129"/>
                  </a:lnTo>
                  <a:cubicBezTo>
                    <a:pt x="33" y="130"/>
                    <a:pt x="43" y="120"/>
                    <a:pt x="43" y="108"/>
                  </a:cubicBezTo>
                  <a:lnTo>
                    <a:pt x="43" y="108"/>
                  </a:lnTo>
                  <a:cubicBezTo>
                    <a:pt x="43" y="97"/>
                    <a:pt x="34" y="87"/>
                    <a:pt x="22" y="86"/>
                  </a:cubicBezTo>
                  <a:lnTo>
                    <a:pt x="22" y="86"/>
                  </a:lnTo>
                  <a:cubicBezTo>
                    <a:pt x="10" y="86"/>
                    <a:pt x="0" y="95"/>
                    <a:pt x="0" y="107"/>
                  </a:cubicBezTo>
                  <a:cubicBezTo>
                    <a:pt x="0" y="109"/>
                    <a:pt x="0" y="112"/>
                    <a:pt x="0" y="115"/>
                  </a:cubicBezTo>
                  <a:cubicBezTo>
                    <a:pt x="0" y="116"/>
                    <a:pt x="0" y="119"/>
                    <a:pt x="1" y="122"/>
                  </a:cubicBezTo>
                  <a:cubicBezTo>
                    <a:pt x="2" y="124"/>
                    <a:pt x="7" y="131"/>
                    <a:pt x="14" y="135"/>
                  </a:cubicBezTo>
                  <a:cubicBezTo>
                    <a:pt x="24" y="137"/>
                    <a:pt x="36" y="131"/>
                    <a:pt x="38" y="129"/>
                  </a:cubicBezTo>
                  <a:cubicBezTo>
                    <a:pt x="43" y="119"/>
                    <a:pt x="45" y="112"/>
                    <a:pt x="46" y="105"/>
                  </a:cubicBezTo>
                  <a:cubicBezTo>
                    <a:pt x="49" y="92"/>
                    <a:pt x="51" y="75"/>
                    <a:pt x="52" y="62"/>
                  </a:cubicBezTo>
                  <a:cubicBezTo>
                    <a:pt x="53" y="56"/>
                    <a:pt x="53" y="51"/>
                    <a:pt x="53" y="47"/>
                  </a:cubicBezTo>
                  <a:cubicBezTo>
                    <a:pt x="53" y="45"/>
                    <a:pt x="53" y="41"/>
                    <a:pt x="53" y="38"/>
                  </a:cubicBezTo>
                  <a:cubicBezTo>
                    <a:pt x="53" y="37"/>
                    <a:pt x="52" y="33"/>
                    <a:pt x="52" y="31"/>
                  </a:cubicBezTo>
                  <a:cubicBezTo>
                    <a:pt x="51" y="29"/>
                    <a:pt x="49" y="24"/>
                    <a:pt x="45" y="19"/>
                  </a:cubicBezTo>
                  <a:cubicBezTo>
                    <a:pt x="42" y="16"/>
                    <a:pt x="31" y="13"/>
                    <a:pt x="25" y="13"/>
                  </a:cubicBezTo>
                  <a:cubicBezTo>
                    <a:pt x="21" y="15"/>
                    <a:pt x="15" y="19"/>
                    <a:pt x="14" y="20"/>
                  </a:cubicBezTo>
                  <a:lnTo>
                    <a:pt x="14" y="20"/>
                  </a:lnTo>
                  <a:cubicBezTo>
                    <a:pt x="6" y="30"/>
                    <a:pt x="7" y="43"/>
                    <a:pt x="16" y="51"/>
                  </a:cubicBezTo>
                  <a:lnTo>
                    <a:pt x="16" y="51"/>
                  </a:lnTo>
                  <a:cubicBezTo>
                    <a:pt x="25" y="58"/>
                    <a:pt x="39" y="57"/>
                    <a:pt x="46" y="48"/>
                  </a:cubicBezTo>
                  <a:lnTo>
                    <a:pt x="46" y="48"/>
                  </a:lnTo>
                  <a:cubicBezTo>
                    <a:pt x="54" y="39"/>
                    <a:pt x="53" y="26"/>
                    <a:pt x="44" y="18"/>
                  </a:cubicBezTo>
                  <a:lnTo>
                    <a:pt x="44" y="18"/>
                  </a:lnTo>
                  <a:cubicBezTo>
                    <a:pt x="35" y="10"/>
                    <a:pt x="21" y="11"/>
                    <a:pt x="14" y="20"/>
                  </a:cubicBezTo>
                  <a:cubicBezTo>
                    <a:pt x="8" y="30"/>
                    <a:pt x="6" y="38"/>
                    <a:pt x="5" y="45"/>
                  </a:cubicBezTo>
                  <a:lnTo>
                    <a:pt x="5" y="45"/>
                  </a:lnTo>
                  <a:cubicBezTo>
                    <a:pt x="3" y="57"/>
                    <a:pt x="11" y="68"/>
                    <a:pt x="23" y="70"/>
                  </a:cubicBezTo>
                  <a:lnTo>
                    <a:pt x="23" y="70"/>
                  </a:lnTo>
                  <a:cubicBezTo>
                    <a:pt x="34" y="72"/>
                    <a:pt x="45" y="64"/>
                    <a:pt x="47" y="52"/>
                  </a:cubicBezTo>
                  <a:lnTo>
                    <a:pt x="47" y="52"/>
                  </a:lnTo>
                  <a:cubicBezTo>
                    <a:pt x="49" y="41"/>
                    <a:pt x="42" y="30"/>
                    <a:pt x="30" y="28"/>
                  </a:cubicBezTo>
                  <a:lnTo>
                    <a:pt x="30" y="28"/>
                  </a:lnTo>
                  <a:cubicBezTo>
                    <a:pt x="18" y="26"/>
                    <a:pt x="7" y="33"/>
                    <a:pt x="5" y="45"/>
                  </a:cubicBezTo>
                  <a:cubicBezTo>
                    <a:pt x="3" y="56"/>
                    <a:pt x="3" y="70"/>
                    <a:pt x="4" y="80"/>
                  </a:cubicBezTo>
                  <a:lnTo>
                    <a:pt x="4" y="80"/>
                  </a:lnTo>
                  <a:cubicBezTo>
                    <a:pt x="6" y="92"/>
                    <a:pt x="16" y="101"/>
                    <a:pt x="28" y="99"/>
                  </a:cubicBezTo>
                  <a:lnTo>
                    <a:pt x="28" y="99"/>
                  </a:lnTo>
                  <a:cubicBezTo>
                    <a:pt x="40" y="98"/>
                    <a:pt x="48" y="87"/>
                    <a:pt x="47" y="75"/>
                  </a:cubicBezTo>
                  <a:lnTo>
                    <a:pt x="47" y="75"/>
                  </a:lnTo>
                  <a:cubicBezTo>
                    <a:pt x="45" y="64"/>
                    <a:pt x="35" y="55"/>
                    <a:pt x="23" y="57"/>
                  </a:cubicBezTo>
                  <a:lnTo>
                    <a:pt x="23" y="57"/>
                  </a:lnTo>
                  <a:cubicBezTo>
                    <a:pt x="11" y="58"/>
                    <a:pt x="3" y="69"/>
                    <a:pt x="4" y="80"/>
                  </a:cubicBezTo>
                  <a:cubicBezTo>
                    <a:pt x="6" y="91"/>
                    <a:pt x="10" y="105"/>
                    <a:pt x="18" y="114"/>
                  </a:cubicBezTo>
                  <a:lnTo>
                    <a:pt x="18" y="114"/>
                  </a:lnTo>
                  <a:cubicBezTo>
                    <a:pt x="27" y="122"/>
                    <a:pt x="41" y="122"/>
                    <a:pt x="49" y="113"/>
                  </a:cubicBezTo>
                  <a:lnTo>
                    <a:pt x="49" y="113"/>
                  </a:lnTo>
                  <a:cubicBezTo>
                    <a:pt x="57" y="104"/>
                    <a:pt x="56" y="91"/>
                    <a:pt x="48" y="83"/>
                  </a:cubicBezTo>
                  <a:cubicBezTo>
                    <a:pt x="48" y="84"/>
                    <a:pt x="48" y="83"/>
                    <a:pt x="47" y="75"/>
                  </a:cubicBezTo>
                  <a:cubicBezTo>
                    <a:pt x="46" y="68"/>
                    <a:pt x="46" y="60"/>
                    <a:pt x="47" y="52"/>
                  </a:cubicBezTo>
                  <a:cubicBezTo>
                    <a:pt x="48" y="47"/>
                    <a:pt x="49" y="44"/>
                    <a:pt x="50" y="43"/>
                  </a:cubicBezTo>
                  <a:cubicBezTo>
                    <a:pt x="45" y="50"/>
                    <a:pt x="40" y="53"/>
                    <a:pt x="35" y="55"/>
                  </a:cubicBezTo>
                  <a:cubicBezTo>
                    <a:pt x="30" y="55"/>
                    <a:pt x="19" y="52"/>
                    <a:pt x="16" y="50"/>
                  </a:cubicBezTo>
                  <a:cubicBezTo>
                    <a:pt x="12" y="45"/>
                    <a:pt x="10" y="40"/>
                    <a:pt x="10" y="40"/>
                  </a:cubicBezTo>
                  <a:cubicBezTo>
                    <a:pt x="10" y="39"/>
                    <a:pt x="10" y="39"/>
                    <a:pt x="10" y="40"/>
                  </a:cubicBezTo>
                  <a:cubicBezTo>
                    <a:pt x="10" y="42"/>
                    <a:pt x="10" y="44"/>
                    <a:pt x="10" y="46"/>
                  </a:cubicBezTo>
                  <a:cubicBezTo>
                    <a:pt x="10" y="51"/>
                    <a:pt x="10" y="55"/>
                    <a:pt x="10" y="59"/>
                  </a:cubicBezTo>
                  <a:cubicBezTo>
                    <a:pt x="9" y="70"/>
                    <a:pt x="7" y="85"/>
                    <a:pt x="4" y="97"/>
                  </a:cubicBezTo>
                  <a:cubicBezTo>
                    <a:pt x="3" y="103"/>
                    <a:pt x="2" y="107"/>
                    <a:pt x="2" y="107"/>
                  </a:cubicBezTo>
                  <a:cubicBezTo>
                    <a:pt x="8" y="99"/>
                    <a:pt x="20" y="94"/>
                    <a:pt x="29" y="95"/>
                  </a:cubicBezTo>
                  <a:cubicBezTo>
                    <a:pt x="36" y="99"/>
                    <a:pt x="41" y="106"/>
                    <a:pt x="42" y="108"/>
                  </a:cubicBezTo>
                  <a:cubicBezTo>
                    <a:pt x="42" y="110"/>
                    <a:pt x="43" y="113"/>
                    <a:pt x="43" y="113"/>
                  </a:cubicBezTo>
                  <a:cubicBezTo>
                    <a:pt x="43" y="112"/>
                    <a:pt x="43" y="111"/>
                    <a:pt x="43" y="109"/>
                  </a:cubicBezTo>
                  <a:cubicBezTo>
                    <a:pt x="43" y="105"/>
                    <a:pt x="43" y="102"/>
                    <a:pt x="44" y="97"/>
                  </a:cubicBezTo>
                  <a:cubicBezTo>
                    <a:pt x="44" y="91"/>
                    <a:pt x="46" y="83"/>
                    <a:pt x="47" y="75"/>
                  </a:cubicBezTo>
                  <a:cubicBezTo>
                    <a:pt x="51" y="57"/>
                    <a:pt x="59" y="38"/>
                    <a:pt x="61" y="29"/>
                  </a:cubicBezTo>
                  <a:lnTo>
                    <a:pt x="61" y="29"/>
                  </a:lnTo>
                  <a:cubicBezTo>
                    <a:pt x="64" y="18"/>
                    <a:pt x="57" y="6"/>
                    <a:pt x="46" y="3"/>
                  </a:cubicBezTo>
                  <a:lnTo>
                    <a:pt x="46" y="3"/>
                  </a:lnTo>
                  <a:cubicBezTo>
                    <a:pt x="35" y="0"/>
                    <a:pt x="23" y="6"/>
                    <a:pt x="20" y="1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
            <p:cNvSpPr/>
            <p:nvPr/>
          </p:nvSpPr>
          <p:spPr>
            <a:xfrm>
              <a:off x="5680075" y="4271726"/>
              <a:ext cx="200025" cy="193675"/>
            </a:xfrm>
            <a:custGeom>
              <a:avLst/>
              <a:gdLst/>
              <a:ahLst/>
              <a:cxnLst/>
              <a:rect l="l" t="t" r="r" b="b"/>
              <a:pathLst>
                <a:path w="129" h="165" extrusionOk="0">
                  <a:moveTo>
                    <a:pt x="4" y="31"/>
                  </a:moveTo>
                  <a:lnTo>
                    <a:pt x="4" y="31"/>
                  </a:lnTo>
                  <a:cubicBezTo>
                    <a:pt x="10" y="49"/>
                    <a:pt x="34" y="81"/>
                    <a:pt x="52" y="107"/>
                  </a:cubicBezTo>
                  <a:lnTo>
                    <a:pt x="52" y="107"/>
                  </a:lnTo>
                  <a:cubicBezTo>
                    <a:pt x="59" y="117"/>
                    <a:pt x="73" y="119"/>
                    <a:pt x="82" y="113"/>
                  </a:cubicBezTo>
                  <a:lnTo>
                    <a:pt x="82" y="113"/>
                  </a:lnTo>
                  <a:cubicBezTo>
                    <a:pt x="92" y="106"/>
                    <a:pt x="94" y="92"/>
                    <a:pt x="87" y="83"/>
                  </a:cubicBezTo>
                  <a:lnTo>
                    <a:pt x="87" y="83"/>
                  </a:lnTo>
                  <a:cubicBezTo>
                    <a:pt x="80" y="73"/>
                    <a:pt x="67" y="71"/>
                    <a:pt x="57" y="78"/>
                  </a:cubicBezTo>
                  <a:lnTo>
                    <a:pt x="57" y="78"/>
                  </a:lnTo>
                  <a:cubicBezTo>
                    <a:pt x="48" y="84"/>
                    <a:pt x="45" y="98"/>
                    <a:pt x="52" y="107"/>
                  </a:cubicBezTo>
                  <a:cubicBezTo>
                    <a:pt x="60" y="118"/>
                    <a:pt x="67" y="129"/>
                    <a:pt x="73" y="138"/>
                  </a:cubicBezTo>
                  <a:lnTo>
                    <a:pt x="73" y="138"/>
                  </a:lnTo>
                  <a:cubicBezTo>
                    <a:pt x="80" y="147"/>
                    <a:pt x="93" y="150"/>
                    <a:pt x="103" y="143"/>
                  </a:cubicBezTo>
                  <a:lnTo>
                    <a:pt x="103" y="143"/>
                  </a:lnTo>
                  <a:cubicBezTo>
                    <a:pt x="112" y="136"/>
                    <a:pt x="115" y="122"/>
                    <a:pt x="108" y="113"/>
                  </a:cubicBezTo>
                  <a:lnTo>
                    <a:pt x="108" y="113"/>
                  </a:lnTo>
                  <a:cubicBezTo>
                    <a:pt x="101" y="103"/>
                    <a:pt x="87" y="101"/>
                    <a:pt x="78" y="108"/>
                  </a:cubicBezTo>
                  <a:lnTo>
                    <a:pt x="78" y="108"/>
                  </a:lnTo>
                  <a:cubicBezTo>
                    <a:pt x="68" y="115"/>
                    <a:pt x="66" y="128"/>
                    <a:pt x="73" y="138"/>
                  </a:cubicBezTo>
                  <a:cubicBezTo>
                    <a:pt x="77" y="143"/>
                    <a:pt x="81" y="149"/>
                    <a:pt x="85" y="152"/>
                  </a:cubicBezTo>
                  <a:lnTo>
                    <a:pt x="85" y="152"/>
                  </a:lnTo>
                  <a:cubicBezTo>
                    <a:pt x="93" y="161"/>
                    <a:pt x="106" y="161"/>
                    <a:pt x="115" y="153"/>
                  </a:cubicBezTo>
                  <a:lnTo>
                    <a:pt x="115" y="153"/>
                  </a:lnTo>
                  <a:cubicBezTo>
                    <a:pt x="123" y="145"/>
                    <a:pt x="124" y="132"/>
                    <a:pt x="116" y="123"/>
                  </a:cubicBezTo>
                  <a:lnTo>
                    <a:pt x="116" y="123"/>
                  </a:lnTo>
                  <a:cubicBezTo>
                    <a:pt x="108" y="114"/>
                    <a:pt x="94" y="114"/>
                    <a:pt x="85" y="122"/>
                  </a:cubicBezTo>
                  <a:lnTo>
                    <a:pt x="85" y="122"/>
                  </a:lnTo>
                  <a:cubicBezTo>
                    <a:pt x="77" y="130"/>
                    <a:pt x="76" y="144"/>
                    <a:pt x="85" y="152"/>
                  </a:cubicBezTo>
                  <a:cubicBezTo>
                    <a:pt x="86" y="154"/>
                    <a:pt x="89" y="157"/>
                    <a:pt x="91" y="158"/>
                  </a:cubicBezTo>
                  <a:cubicBezTo>
                    <a:pt x="94" y="160"/>
                    <a:pt x="102" y="163"/>
                    <a:pt x="110" y="163"/>
                  </a:cubicBezTo>
                  <a:lnTo>
                    <a:pt x="110" y="163"/>
                  </a:lnTo>
                  <a:cubicBezTo>
                    <a:pt x="122" y="161"/>
                    <a:pt x="129" y="149"/>
                    <a:pt x="127" y="138"/>
                  </a:cubicBezTo>
                  <a:lnTo>
                    <a:pt x="127" y="138"/>
                  </a:lnTo>
                  <a:cubicBezTo>
                    <a:pt x="125" y="126"/>
                    <a:pt x="114" y="119"/>
                    <a:pt x="102" y="121"/>
                  </a:cubicBezTo>
                  <a:lnTo>
                    <a:pt x="102" y="121"/>
                  </a:lnTo>
                  <a:cubicBezTo>
                    <a:pt x="90" y="123"/>
                    <a:pt x="83" y="134"/>
                    <a:pt x="85" y="146"/>
                  </a:cubicBezTo>
                  <a:lnTo>
                    <a:pt x="85" y="146"/>
                  </a:lnTo>
                  <a:cubicBezTo>
                    <a:pt x="87" y="158"/>
                    <a:pt x="99" y="165"/>
                    <a:pt x="110" y="163"/>
                  </a:cubicBezTo>
                  <a:cubicBezTo>
                    <a:pt x="128" y="143"/>
                    <a:pt x="128" y="133"/>
                    <a:pt x="126" y="128"/>
                  </a:cubicBezTo>
                  <a:lnTo>
                    <a:pt x="126" y="128"/>
                  </a:lnTo>
                  <a:cubicBezTo>
                    <a:pt x="123" y="116"/>
                    <a:pt x="111" y="110"/>
                    <a:pt x="100" y="113"/>
                  </a:cubicBezTo>
                  <a:lnTo>
                    <a:pt x="100" y="113"/>
                  </a:lnTo>
                  <a:cubicBezTo>
                    <a:pt x="88" y="116"/>
                    <a:pt x="82" y="128"/>
                    <a:pt x="85" y="139"/>
                  </a:cubicBezTo>
                  <a:lnTo>
                    <a:pt x="85" y="139"/>
                  </a:lnTo>
                  <a:cubicBezTo>
                    <a:pt x="88" y="150"/>
                    <a:pt x="100" y="157"/>
                    <a:pt x="111" y="154"/>
                  </a:cubicBezTo>
                  <a:lnTo>
                    <a:pt x="111" y="154"/>
                  </a:lnTo>
                  <a:cubicBezTo>
                    <a:pt x="123" y="151"/>
                    <a:pt x="129" y="139"/>
                    <a:pt x="126" y="128"/>
                  </a:cubicBezTo>
                  <a:cubicBezTo>
                    <a:pt x="125" y="122"/>
                    <a:pt x="122" y="115"/>
                    <a:pt x="119" y="109"/>
                  </a:cubicBezTo>
                  <a:lnTo>
                    <a:pt x="119" y="109"/>
                  </a:lnTo>
                  <a:cubicBezTo>
                    <a:pt x="113" y="99"/>
                    <a:pt x="100" y="94"/>
                    <a:pt x="90" y="100"/>
                  </a:cubicBezTo>
                  <a:lnTo>
                    <a:pt x="90" y="100"/>
                  </a:lnTo>
                  <a:cubicBezTo>
                    <a:pt x="79" y="105"/>
                    <a:pt x="75" y="118"/>
                    <a:pt x="81" y="129"/>
                  </a:cubicBezTo>
                  <a:lnTo>
                    <a:pt x="81" y="129"/>
                  </a:lnTo>
                  <a:cubicBezTo>
                    <a:pt x="86" y="139"/>
                    <a:pt x="99" y="143"/>
                    <a:pt x="109" y="138"/>
                  </a:cubicBezTo>
                  <a:lnTo>
                    <a:pt x="109" y="138"/>
                  </a:lnTo>
                  <a:cubicBezTo>
                    <a:pt x="120" y="133"/>
                    <a:pt x="124" y="120"/>
                    <a:pt x="119" y="109"/>
                  </a:cubicBezTo>
                  <a:cubicBezTo>
                    <a:pt x="110" y="97"/>
                    <a:pt x="101" y="86"/>
                    <a:pt x="91" y="75"/>
                  </a:cubicBezTo>
                  <a:lnTo>
                    <a:pt x="91" y="75"/>
                  </a:lnTo>
                  <a:cubicBezTo>
                    <a:pt x="83" y="66"/>
                    <a:pt x="70" y="65"/>
                    <a:pt x="61" y="72"/>
                  </a:cubicBezTo>
                  <a:lnTo>
                    <a:pt x="61" y="72"/>
                  </a:lnTo>
                  <a:cubicBezTo>
                    <a:pt x="52" y="80"/>
                    <a:pt x="51" y="94"/>
                    <a:pt x="59" y="103"/>
                  </a:cubicBezTo>
                  <a:cubicBezTo>
                    <a:pt x="69" y="114"/>
                    <a:pt x="77" y="123"/>
                    <a:pt x="82" y="131"/>
                  </a:cubicBezTo>
                  <a:cubicBezTo>
                    <a:pt x="83" y="133"/>
                    <a:pt x="84" y="136"/>
                    <a:pt x="85" y="139"/>
                  </a:cubicBezTo>
                  <a:cubicBezTo>
                    <a:pt x="86" y="141"/>
                    <a:pt x="86" y="138"/>
                    <a:pt x="87" y="131"/>
                  </a:cubicBezTo>
                  <a:cubicBezTo>
                    <a:pt x="109" y="121"/>
                    <a:pt x="116" y="123"/>
                    <a:pt x="116" y="124"/>
                  </a:cubicBezTo>
                  <a:cubicBezTo>
                    <a:pt x="116" y="124"/>
                    <a:pt x="117" y="124"/>
                    <a:pt x="116" y="123"/>
                  </a:cubicBezTo>
                  <a:cubicBezTo>
                    <a:pt x="114" y="121"/>
                    <a:pt x="111" y="117"/>
                    <a:pt x="107" y="113"/>
                  </a:cubicBezTo>
                  <a:cubicBezTo>
                    <a:pt x="102" y="105"/>
                    <a:pt x="95" y="95"/>
                    <a:pt x="88" y="83"/>
                  </a:cubicBezTo>
                  <a:cubicBezTo>
                    <a:pt x="69" y="56"/>
                    <a:pt x="47" y="26"/>
                    <a:pt x="44" y="17"/>
                  </a:cubicBezTo>
                  <a:lnTo>
                    <a:pt x="44" y="17"/>
                  </a:lnTo>
                  <a:cubicBezTo>
                    <a:pt x="40" y="5"/>
                    <a:pt x="27" y="0"/>
                    <a:pt x="16" y="4"/>
                  </a:cubicBezTo>
                  <a:lnTo>
                    <a:pt x="16" y="4"/>
                  </a:lnTo>
                  <a:cubicBezTo>
                    <a:pt x="5" y="8"/>
                    <a:pt x="0" y="20"/>
                    <a:pt x="4" y="3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
            <p:cNvSpPr/>
            <p:nvPr/>
          </p:nvSpPr>
          <p:spPr>
            <a:xfrm>
              <a:off x="5664200" y="4197114"/>
              <a:ext cx="649288" cy="658813"/>
            </a:xfrm>
            <a:custGeom>
              <a:avLst/>
              <a:gdLst/>
              <a:ahLst/>
              <a:cxnLst/>
              <a:rect l="l" t="t" r="r" b="b"/>
              <a:pathLst>
                <a:path w="417" h="562" extrusionOk="0">
                  <a:moveTo>
                    <a:pt x="7" y="65"/>
                  </a:moveTo>
                  <a:lnTo>
                    <a:pt x="7" y="65"/>
                  </a:lnTo>
                  <a:cubicBezTo>
                    <a:pt x="7" y="79"/>
                    <a:pt x="14" y="95"/>
                    <a:pt x="25" y="114"/>
                  </a:cubicBezTo>
                  <a:lnTo>
                    <a:pt x="25" y="114"/>
                  </a:lnTo>
                  <a:cubicBezTo>
                    <a:pt x="31" y="125"/>
                    <a:pt x="44" y="128"/>
                    <a:pt x="54" y="123"/>
                  </a:cubicBezTo>
                  <a:lnTo>
                    <a:pt x="54" y="123"/>
                  </a:lnTo>
                  <a:cubicBezTo>
                    <a:pt x="65" y="117"/>
                    <a:pt x="68" y="104"/>
                    <a:pt x="63" y="93"/>
                  </a:cubicBezTo>
                  <a:lnTo>
                    <a:pt x="63" y="93"/>
                  </a:lnTo>
                  <a:cubicBezTo>
                    <a:pt x="57" y="83"/>
                    <a:pt x="44" y="79"/>
                    <a:pt x="33" y="85"/>
                  </a:cubicBezTo>
                  <a:lnTo>
                    <a:pt x="33" y="85"/>
                  </a:lnTo>
                  <a:cubicBezTo>
                    <a:pt x="23" y="91"/>
                    <a:pt x="19" y="104"/>
                    <a:pt x="25" y="114"/>
                  </a:cubicBezTo>
                  <a:cubicBezTo>
                    <a:pt x="32" y="126"/>
                    <a:pt x="40" y="139"/>
                    <a:pt x="48" y="153"/>
                  </a:cubicBezTo>
                  <a:lnTo>
                    <a:pt x="48" y="153"/>
                  </a:lnTo>
                  <a:cubicBezTo>
                    <a:pt x="54" y="164"/>
                    <a:pt x="67" y="167"/>
                    <a:pt x="78" y="161"/>
                  </a:cubicBezTo>
                  <a:lnTo>
                    <a:pt x="78" y="161"/>
                  </a:lnTo>
                  <a:cubicBezTo>
                    <a:pt x="88" y="155"/>
                    <a:pt x="91" y="142"/>
                    <a:pt x="86" y="132"/>
                  </a:cubicBezTo>
                  <a:lnTo>
                    <a:pt x="86" y="132"/>
                  </a:lnTo>
                  <a:cubicBezTo>
                    <a:pt x="80" y="122"/>
                    <a:pt x="67" y="118"/>
                    <a:pt x="56" y="124"/>
                  </a:cubicBezTo>
                  <a:lnTo>
                    <a:pt x="56" y="124"/>
                  </a:lnTo>
                  <a:cubicBezTo>
                    <a:pt x="46" y="130"/>
                    <a:pt x="42" y="143"/>
                    <a:pt x="48" y="153"/>
                  </a:cubicBezTo>
                  <a:cubicBezTo>
                    <a:pt x="56" y="167"/>
                    <a:pt x="64" y="183"/>
                    <a:pt x="71" y="197"/>
                  </a:cubicBezTo>
                  <a:lnTo>
                    <a:pt x="71" y="197"/>
                  </a:lnTo>
                  <a:cubicBezTo>
                    <a:pt x="76" y="208"/>
                    <a:pt x="89" y="213"/>
                    <a:pt x="100" y="208"/>
                  </a:cubicBezTo>
                  <a:lnTo>
                    <a:pt x="100" y="208"/>
                  </a:lnTo>
                  <a:cubicBezTo>
                    <a:pt x="110" y="203"/>
                    <a:pt x="115" y="190"/>
                    <a:pt x="110" y="179"/>
                  </a:cubicBezTo>
                  <a:lnTo>
                    <a:pt x="110" y="179"/>
                  </a:lnTo>
                  <a:cubicBezTo>
                    <a:pt x="105" y="168"/>
                    <a:pt x="92" y="164"/>
                    <a:pt x="81" y="169"/>
                  </a:cubicBezTo>
                  <a:lnTo>
                    <a:pt x="81" y="169"/>
                  </a:lnTo>
                  <a:cubicBezTo>
                    <a:pt x="71" y="174"/>
                    <a:pt x="66" y="187"/>
                    <a:pt x="71" y="197"/>
                  </a:cubicBezTo>
                  <a:cubicBezTo>
                    <a:pt x="79" y="215"/>
                    <a:pt x="85" y="233"/>
                    <a:pt x="90" y="245"/>
                  </a:cubicBezTo>
                  <a:cubicBezTo>
                    <a:pt x="92" y="251"/>
                    <a:pt x="94" y="256"/>
                    <a:pt x="95" y="259"/>
                  </a:cubicBezTo>
                  <a:cubicBezTo>
                    <a:pt x="96" y="261"/>
                    <a:pt x="98" y="264"/>
                    <a:pt x="103" y="269"/>
                  </a:cubicBezTo>
                  <a:cubicBezTo>
                    <a:pt x="111" y="273"/>
                    <a:pt x="136" y="261"/>
                    <a:pt x="137" y="255"/>
                  </a:cubicBezTo>
                  <a:cubicBezTo>
                    <a:pt x="138" y="252"/>
                    <a:pt x="137" y="249"/>
                    <a:pt x="137" y="248"/>
                  </a:cubicBezTo>
                  <a:cubicBezTo>
                    <a:pt x="136" y="241"/>
                    <a:pt x="133" y="229"/>
                    <a:pt x="129" y="215"/>
                  </a:cubicBezTo>
                  <a:cubicBezTo>
                    <a:pt x="124" y="205"/>
                    <a:pt x="119" y="194"/>
                    <a:pt x="114" y="184"/>
                  </a:cubicBezTo>
                  <a:cubicBezTo>
                    <a:pt x="107" y="171"/>
                    <a:pt x="99" y="158"/>
                    <a:pt x="91" y="146"/>
                  </a:cubicBezTo>
                  <a:cubicBezTo>
                    <a:pt x="82" y="134"/>
                    <a:pt x="74" y="123"/>
                    <a:pt x="67" y="113"/>
                  </a:cubicBezTo>
                  <a:cubicBezTo>
                    <a:pt x="59" y="100"/>
                    <a:pt x="52" y="87"/>
                    <a:pt x="48" y="80"/>
                  </a:cubicBezTo>
                  <a:cubicBezTo>
                    <a:pt x="45" y="76"/>
                    <a:pt x="42" y="72"/>
                    <a:pt x="39" y="70"/>
                  </a:cubicBezTo>
                  <a:cubicBezTo>
                    <a:pt x="37" y="68"/>
                    <a:pt x="31" y="66"/>
                    <a:pt x="25" y="65"/>
                  </a:cubicBezTo>
                  <a:cubicBezTo>
                    <a:pt x="19" y="66"/>
                    <a:pt x="8" y="73"/>
                    <a:pt x="5" y="77"/>
                  </a:cubicBezTo>
                  <a:cubicBezTo>
                    <a:pt x="3" y="90"/>
                    <a:pt x="4" y="98"/>
                    <a:pt x="5" y="104"/>
                  </a:cubicBezTo>
                  <a:cubicBezTo>
                    <a:pt x="7" y="109"/>
                    <a:pt x="9" y="116"/>
                    <a:pt x="12" y="122"/>
                  </a:cubicBezTo>
                  <a:cubicBezTo>
                    <a:pt x="18" y="134"/>
                    <a:pt x="26" y="148"/>
                    <a:pt x="33" y="159"/>
                  </a:cubicBezTo>
                  <a:cubicBezTo>
                    <a:pt x="37" y="164"/>
                    <a:pt x="41" y="170"/>
                    <a:pt x="44" y="174"/>
                  </a:cubicBezTo>
                  <a:cubicBezTo>
                    <a:pt x="47" y="178"/>
                    <a:pt x="52" y="181"/>
                    <a:pt x="57" y="183"/>
                  </a:cubicBezTo>
                  <a:cubicBezTo>
                    <a:pt x="61" y="184"/>
                    <a:pt x="72" y="182"/>
                    <a:pt x="78" y="179"/>
                  </a:cubicBezTo>
                  <a:cubicBezTo>
                    <a:pt x="82" y="174"/>
                    <a:pt x="85" y="166"/>
                    <a:pt x="86" y="162"/>
                  </a:cubicBezTo>
                  <a:cubicBezTo>
                    <a:pt x="84" y="151"/>
                    <a:pt x="79" y="141"/>
                    <a:pt x="74" y="133"/>
                  </a:cubicBezTo>
                  <a:cubicBezTo>
                    <a:pt x="68" y="124"/>
                    <a:pt x="60" y="115"/>
                    <a:pt x="53" y="108"/>
                  </a:cubicBezTo>
                  <a:cubicBezTo>
                    <a:pt x="49" y="105"/>
                    <a:pt x="45" y="102"/>
                    <a:pt x="42" y="100"/>
                  </a:cubicBezTo>
                  <a:cubicBezTo>
                    <a:pt x="43" y="100"/>
                    <a:pt x="41" y="99"/>
                    <a:pt x="40" y="97"/>
                  </a:cubicBezTo>
                  <a:cubicBezTo>
                    <a:pt x="38" y="95"/>
                    <a:pt x="34" y="92"/>
                    <a:pt x="23" y="89"/>
                  </a:cubicBezTo>
                  <a:cubicBezTo>
                    <a:pt x="3" y="100"/>
                    <a:pt x="0" y="110"/>
                    <a:pt x="0" y="115"/>
                  </a:cubicBezTo>
                  <a:cubicBezTo>
                    <a:pt x="0" y="119"/>
                    <a:pt x="3" y="126"/>
                    <a:pt x="5" y="130"/>
                  </a:cubicBezTo>
                  <a:cubicBezTo>
                    <a:pt x="10" y="136"/>
                    <a:pt x="15" y="141"/>
                    <a:pt x="21" y="145"/>
                  </a:cubicBezTo>
                  <a:cubicBezTo>
                    <a:pt x="31" y="153"/>
                    <a:pt x="47" y="164"/>
                    <a:pt x="60" y="175"/>
                  </a:cubicBezTo>
                  <a:cubicBezTo>
                    <a:pt x="72" y="184"/>
                    <a:pt x="82" y="193"/>
                    <a:pt x="91" y="200"/>
                  </a:cubicBezTo>
                  <a:cubicBezTo>
                    <a:pt x="95" y="204"/>
                    <a:pt x="98" y="207"/>
                    <a:pt x="101" y="209"/>
                  </a:cubicBezTo>
                  <a:cubicBezTo>
                    <a:pt x="102" y="211"/>
                    <a:pt x="106" y="216"/>
                    <a:pt x="111" y="220"/>
                  </a:cubicBezTo>
                  <a:cubicBezTo>
                    <a:pt x="112" y="220"/>
                    <a:pt x="117" y="223"/>
                    <a:pt x="121" y="224"/>
                  </a:cubicBezTo>
                  <a:cubicBezTo>
                    <a:pt x="126" y="225"/>
                    <a:pt x="138" y="221"/>
                    <a:pt x="142" y="217"/>
                  </a:cubicBezTo>
                  <a:cubicBezTo>
                    <a:pt x="146" y="193"/>
                    <a:pt x="143" y="187"/>
                    <a:pt x="141" y="181"/>
                  </a:cubicBezTo>
                  <a:cubicBezTo>
                    <a:pt x="138" y="174"/>
                    <a:pt x="133" y="165"/>
                    <a:pt x="127" y="155"/>
                  </a:cubicBezTo>
                  <a:cubicBezTo>
                    <a:pt x="119" y="140"/>
                    <a:pt x="108" y="122"/>
                    <a:pt x="98" y="107"/>
                  </a:cubicBezTo>
                  <a:cubicBezTo>
                    <a:pt x="92" y="96"/>
                    <a:pt x="85" y="86"/>
                    <a:pt x="81" y="80"/>
                  </a:cubicBezTo>
                  <a:cubicBezTo>
                    <a:pt x="78" y="75"/>
                    <a:pt x="76" y="71"/>
                    <a:pt x="73" y="68"/>
                  </a:cubicBezTo>
                  <a:cubicBezTo>
                    <a:pt x="50" y="62"/>
                    <a:pt x="36" y="76"/>
                    <a:pt x="36" y="81"/>
                  </a:cubicBezTo>
                  <a:cubicBezTo>
                    <a:pt x="36" y="84"/>
                    <a:pt x="36" y="87"/>
                    <a:pt x="36" y="89"/>
                  </a:cubicBezTo>
                  <a:cubicBezTo>
                    <a:pt x="37" y="91"/>
                    <a:pt x="38" y="93"/>
                    <a:pt x="39" y="95"/>
                  </a:cubicBezTo>
                  <a:cubicBezTo>
                    <a:pt x="40" y="98"/>
                    <a:pt x="43" y="103"/>
                    <a:pt x="46" y="109"/>
                  </a:cubicBezTo>
                  <a:cubicBezTo>
                    <a:pt x="51" y="118"/>
                    <a:pt x="58" y="129"/>
                    <a:pt x="67" y="143"/>
                  </a:cubicBezTo>
                  <a:cubicBezTo>
                    <a:pt x="77" y="161"/>
                    <a:pt x="90" y="183"/>
                    <a:pt x="101" y="205"/>
                  </a:cubicBezTo>
                  <a:cubicBezTo>
                    <a:pt x="109" y="224"/>
                    <a:pt x="117" y="244"/>
                    <a:pt x="123" y="260"/>
                  </a:cubicBezTo>
                  <a:cubicBezTo>
                    <a:pt x="130" y="275"/>
                    <a:pt x="135" y="287"/>
                    <a:pt x="140" y="294"/>
                  </a:cubicBezTo>
                  <a:cubicBezTo>
                    <a:pt x="145" y="300"/>
                    <a:pt x="152" y="306"/>
                    <a:pt x="160" y="309"/>
                  </a:cubicBezTo>
                  <a:cubicBezTo>
                    <a:pt x="183" y="300"/>
                    <a:pt x="186" y="293"/>
                    <a:pt x="187" y="290"/>
                  </a:cubicBezTo>
                  <a:cubicBezTo>
                    <a:pt x="187" y="287"/>
                    <a:pt x="187" y="284"/>
                    <a:pt x="187" y="282"/>
                  </a:cubicBezTo>
                  <a:cubicBezTo>
                    <a:pt x="187" y="278"/>
                    <a:pt x="186" y="272"/>
                    <a:pt x="185" y="267"/>
                  </a:cubicBezTo>
                  <a:cubicBezTo>
                    <a:pt x="183" y="258"/>
                    <a:pt x="179" y="244"/>
                    <a:pt x="174" y="230"/>
                  </a:cubicBezTo>
                  <a:cubicBezTo>
                    <a:pt x="169" y="218"/>
                    <a:pt x="164" y="205"/>
                    <a:pt x="158" y="193"/>
                  </a:cubicBezTo>
                  <a:cubicBezTo>
                    <a:pt x="148" y="172"/>
                    <a:pt x="136" y="150"/>
                    <a:pt x="125" y="130"/>
                  </a:cubicBezTo>
                  <a:cubicBezTo>
                    <a:pt x="120" y="122"/>
                    <a:pt x="116" y="113"/>
                    <a:pt x="111" y="103"/>
                  </a:cubicBezTo>
                  <a:cubicBezTo>
                    <a:pt x="103" y="87"/>
                    <a:pt x="97" y="72"/>
                    <a:pt x="92" y="60"/>
                  </a:cubicBezTo>
                  <a:cubicBezTo>
                    <a:pt x="85" y="46"/>
                    <a:pt x="81" y="36"/>
                    <a:pt x="75" y="29"/>
                  </a:cubicBezTo>
                  <a:cubicBezTo>
                    <a:pt x="51" y="25"/>
                    <a:pt x="44" y="30"/>
                    <a:pt x="42" y="32"/>
                  </a:cubicBezTo>
                  <a:cubicBezTo>
                    <a:pt x="41" y="34"/>
                    <a:pt x="39" y="38"/>
                    <a:pt x="39" y="40"/>
                  </a:cubicBezTo>
                  <a:cubicBezTo>
                    <a:pt x="38" y="43"/>
                    <a:pt x="38" y="46"/>
                    <a:pt x="38" y="49"/>
                  </a:cubicBezTo>
                  <a:cubicBezTo>
                    <a:pt x="38" y="52"/>
                    <a:pt x="39" y="58"/>
                    <a:pt x="40" y="62"/>
                  </a:cubicBezTo>
                  <a:cubicBezTo>
                    <a:pt x="43" y="70"/>
                    <a:pt x="46" y="76"/>
                    <a:pt x="50" y="82"/>
                  </a:cubicBezTo>
                  <a:cubicBezTo>
                    <a:pt x="56" y="94"/>
                    <a:pt x="66" y="109"/>
                    <a:pt x="76" y="127"/>
                  </a:cubicBezTo>
                  <a:cubicBezTo>
                    <a:pt x="87" y="144"/>
                    <a:pt x="99" y="163"/>
                    <a:pt x="110" y="180"/>
                  </a:cubicBezTo>
                  <a:cubicBezTo>
                    <a:pt x="118" y="195"/>
                    <a:pt x="126" y="209"/>
                    <a:pt x="133" y="220"/>
                  </a:cubicBezTo>
                  <a:cubicBezTo>
                    <a:pt x="137" y="228"/>
                    <a:pt x="142" y="234"/>
                    <a:pt x="145" y="238"/>
                  </a:cubicBezTo>
                  <a:cubicBezTo>
                    <a:pt x="147" y="240"/>
                    <a:pt x="151" y="243"/>
                    <a:pt x="154" y="246"/>
                  </a:cubicBezTo>
                  <a:cubicBezTo>
                    <a:pt x="156" y="247"/>
                    <a:pt x="162" y="249"/>
                    <a:pt x="166" y="249"/>
                  </a:cubicBezTo>
                  <a:cubicBezTo>
                    <a:pt x="171" y="249"/>
                    <a:pt x="181" y="244"/>
                    <a:pt x="184" y="241"/>
                  </a:cubicBezTo>
                  <a:cubicBezTo>
                    <a:pt x="189" y="227"/>
                    <a:pt x="189" y="217"/>
                    <a:pt x="187" y="209"/>
                  </a:cubicBezTo>
                  <a:cubicBezTo>
                    <a:pt x="185" y="202"/>
                    <a:pt x="182" y="192"/>
                    <a:pt x="177" y="181"/>
                  </a:cubicBezTo>
                  <a:cubicBezTo>
                    <a:pt x="174" y="172"/>
                    <a:pt x="168" y="161"/>
                    <a:pt x="163" y="150"/>
                  </a:cubicBezTo>
                  <a:cubicBezTo>
                    <a:pt x="154" y="136"/>
                    <a:pt x="145" y="121"/>
                    <a:pt x="135" y="105"/>
                  </a:cubicBezTo>
                  <a:cubicBezTo>
                    <a:pt x="124" y="88"/>
                    <a:pt x="112" y="69"/>
                    <a:pt x="101" y="53"/>
                  </a:cubicBezTo>
                  <a:cubicBezTo>
                    <a:pt x="91" y="37"/>
                    <a:pt x="81" y="24"/>
                    <a:pt x="75" y="16"/>
                  </a:cubicBezTo>
                  <a:cubicBezTo>
                    <a:pt x="73" y="13"/>
                    <a:pt x="70" y="10"/>
                    <a:pt x="68" y="8"/>
                  </a:cubicBezTo>
                  <a:cubicBezTo>
                    <a:pt x="67" y="6"/>
                    <a:pt x="63" y="3"/>
                    <a:pt x="57" y="1"/>
                  </a:cubicBezTo>
                  <a:cubicBezTo>
                    <a:pt x="52" y="0"/>
                    <a:pt x="39" y="4"/>
                    <a:pt x="34" y="9"/>
                  </a:cubicBezTo>
                  <a:cubicBezTo>
                    <a:pt x="31" y="14"/>
                    <a:pt x="30" y="20"/>
                    <a:pt x="30" y="22"/>
                  </a:cubicBezTo>
                  <a:cubicBezTo>
                    <a:pt x="29" y="21"/>
                    <a:pt x="30" y="29"/>
                    <a:pt x="31" y="33"/>
                  </a:cubicBezTo>
                  <a:cubicBezTo>
                    <a:pt x="32" y="36"/>
                    <a:pt x="34" y="41"/>
                    <a:pt x="36" y="46"/>
                  </a:cubicBezTo>
                  <a:cubicBezTo>
                    <a:pt x="42" y="57"/>
                    <a:pt x="51" y="71"/>
                    <a:pt x="64" y="89"/>
                  </a:cubicBezTo>
                  <a:cubicBezTo>
                    <a:pt x="74" y="104"/>
                    <a:pt x="87" y="123"/>
                    <a:pt x="101" y="144"/>
                  </a:cubicBezTo>
                  <a:cubicBezTo>
                    <a:pt x="111" y="160"/>
                    <a:pt x="122" y="177"/>
                    <a:pt x="132" y="195"/>
                  </a:cubicBezTo>
                  <a:cubicBezTo>
                    <a:pt x="142" y="214"/>
                    <a:pt x="151" y="233"/>
                    <a:pt x="160" y="253"/>
                  </a:cubicBezTo>
                  <a:cubicBezTo>
                    <a:pt x="163" y="260"/>
                    <a:pt x="167" y="267"/>
                    <a:pt x="170" y="275"/>
                  </a:cubicBezTo>
                  <a:cubicBezTo>
                    <a:pt x="176" y="287"/>
                    <a:pt x="181" y="298"/>
                    <a:pt x="186" y="307"/>
                  </a:cubicBezTo>
                  <a:cubicBezTo>
                    <a:pt x="200" y="336"/>
                    <a:pt x="212" y="355"/>
                    <a:pt x="221" y="364"/>
                  </a:cubicBezTo>
                  <a:cubicBezTo>
                    <a:pt x="224" y="366"/>
                    <a:pt x="228" y="369"/>
                    <a:pt x="231" y="370"/>
                  </a:cubicBezTo>
                  <a:cubicBezTo>
                    <a:pt x="235" y="371"/>
                    <a:pt x="246" y="371"/>
                    <a:pt x="252" y="368"/>
                  </a:cubicBezTo>
                  <a:cubicBezTo>
                    <a:pt x="257" y="363"/>
                    <a:pt x="262" y="355"/>
                    <a:pt x="262" y="351"/>
                  </a:cubicBezTo>
                  <a:cubicBezTo>
                    <a:pt x="263" y="348"/>
                    <a:pt x="263" y="344"/>
                    <a:pt x="262" y="341"/>
                  </a:cubicBezTo>
                  <a:cubicBezTo>
                    <a:pt x="259" y="329"/>
                    <a:pt x="252" y="310"/>
                    <a:pt x="240" y="290"/>
                  </a:cubicBezTo>
                  <a:cubicBezTo>
                    <a:pt x="232" y="278"/>
                    <a:pt x="224" y="268"/>
                    <a:pt x="215" y="256"/>
                  </a:cubicBezTo>
                  <a:cubicBezTo>
                    <a:pt x="201" y="235"/>
                    <a:pt x="185" y="211"/>
                    <a:pt x="171" y="188"/>
                  </a:cubicBezTo>
                  <a:cubicBezTo>
                    <a:pt x="160" y="169"/>
                    <a:pt x="150" y="152"/>
                    <a:pt x="143" y="140"/>
                  </a:cubicBezTo>
                  <a:cubicBezTo>
                    <a:pt x="137" y="129"/>
                    <a:pt x="134" y="123"/>
                    <a:pt x="132" y="120"/>
                  </a:cubicBezTo>
                  <a:cubicBezTo>
                    <a:pt x="131" y="119"/>
                    <a:pt x="131" y="118"/>
                    <a:pt x="130" y="118"/>
                  </a:cubicBezTo>
                  <a:cubicBezTo>
                    <a:pt x="130" y="117"/>
                    <a:pt x="126" y="113"/>
                    <a:pt x="92" y="124"/>
                  </a:cubicBezTo>
                  <a:lnTo>
                    <a:pt x="92" y="124"/>
                  </a:lnTo>
                  <a:cubicBezTo>
                    <a:pt x="88" y="135"/>
                    <a:pt x="95" y="147"/>
                    <a:pt x="106" y="150"/>
                  </a:cubicBezTo>
                  <a:lnTo>
                    <a:pt x="106" y="150"/>
                  </a:lnTo>
                  <a:cubicBezTo>
                    <a:pt x="118" y="153"/>
                    <a:pt x="130" y="147"/>
                    <a:pt x="133" y="135"/>
                  </a:cubicBezTo>
                  <a:lnTo>
                    <a:pt x="133" y="135"/>
                  </a:lnTo>
                  <a:cubicBezTo>
                    <a:pt x="136" y="124"/>
                    <a:pt x="129" y="112"/>
                    <a:pt x="118" y="109"/>
                  </a:cubicBezTo>
                  <a:lnTo>
                    <a:pt x="118" y="109"/>
                  </a:lnTo>
                  <a:cubicBezTo>
                    <a:pt x="107" y="106"/>
                    <a:pt x="95" y="112"/>
                    <a:pt x="92" y="124"/>
                  </a:cubicBezTo>
                  <a:cubicBezTo>
                    <a:pt x="92" y="136"/>
                    <a:pt x="93" y="139"/>
                    <a:pt x="94" y="140"/>
                  </a:cubicBezTo>
                  <a:cubicBezTo>
                    <a:pt x="94" y="140"/>
                    <a:pt x="94" y="141"/>
                    <a:pt x="95" y="142"/>
                  </a:cubicBezTo>
                  <a:cubicBezTo>
                    <a:pt x="96" y="145"/>
                    <a:pt x="101" y="152"/>
                    <a:pt x="107" y="162"/>
                  </a:cubicBezTo>
                  <a:cubicBezTo>
                    <a:pt x="112" y="170"/>
                    <a:pt x="118" y="179"/>
                    <a:pt x="125" y="190"/>
                  </a:cubicBezTo>
                  <a:cubicBezTo>
                    <a:pt x="135" y="206"/>
                    <a:pt x="146" y="226"/>
                    <a:pt x="158" y="249"/>
                  </a:cubicBezTo>
                  <a:cubicBezTo>
                    <a:pt x="164" y="261"/>
                    <a:pt x="171" y="274"/>
                    <a:pt x="178" y="287"/>
                  </a:cubicBezTo>
                  <a:cubicBezTo>
                    <a:pt x="184" y="298"/>
                    <a:pt x="189" y="309"/>
                    <a:pt x="194" y="319"/>
                  </a:cubicBezTo>
                  <a:cubicBezTo>
                    <a:pt x="207" y="346"/>
                    <a:pt x="217" y="371"/>
                    <a:pt x="225" y="389"/>
                  </a:cubicBezTo>
                  <a:cubicBezTo>
                    <a:pt x="232" y="403"/>
                    <a:pt x="237" y="413"/>
                    <a:pt x="240" y="417"/>
                  </a:cubicBezTo>
                  <a:cubicBezTo>
                    <a:pt x="243" y="421"/>
                    <a:pt x="247" y="424"/>
                    <a:pt x="252" y="427"/>
                  </a:cubicBezTo>
                  <a:cubicBezTo>
                    <a:pt x="254" y="427"/>
                    <a:pt x="260" y="428"/>
                    <a:pt x="264" y="427"/>
                  </a:cubicBezTo>
                  <a:cubicBezTo>
                    <a:pt x="268" y="426"/>
                    <a:pt x="276" y="421"/>
                    <a:pt x="278" y="417"/>
                  </a:cubicBezTo>
                  <a:cubicBezTo>
                    <a:pt x="280" y="412"/>
                    <a:pt x="281" y="405"/>
                    <a:pt x="281" y="402"/>
                  </a:cubicBezTo>
                  <a:cubicBezTo>
                    <a:pt x="278" y="393"/>
                    <a:pt x="274" y="385"/>
                    <a:pt x="267" y="373"/>
                  </a:cubicBezTo>
                  <a:cubicBezTo>
                    <a:pt x="263" y="365"/>
                    <a:pt x="256" y="353"/>
                    <a:pt x="248" y="341"/>
                  </a:cubicBezTo>
                  <a:cubicBezTo>
                    <a:pt x="235" y="323"/>
                    <a:pt x="221" y="305"/>
                    <a:pt x="206" y="285"/>
                  </a:cubicBezTo>
                  <a:cubicBezTo>
                    <a:pt x="191" y="264"/>
                    <a:pt x="177" y="243"/>
                    <a:pt x="165" y="220"/>
                  </a:cubicBezTo>
                  <a:cubicBezTo>
                    <a:pt x="154" y="199"/>
                    <a:pt x="145" y="183"/>
                    <a:pt x="140" y="173"/>
                  </a:cubicBezTo>
                  <a:cubicBezTo>
                    <a:pt x="136" y="168"/>
                    <a:pt x="133" y="163"/>
                    <a:pt x="131" y="161"/>
                  </a:cubicBezTo>
                  <a:cubicBezTo>
                    <a:pt x="129" y="159"/>
                    <a:pt x="125" y="156"/>
                    <a:pt x="122" y="154"/>
                  </a:cubicBezTo>
                  <a:cubicBezTo>
                    <a:pt x="119" y="153"/>
                    <a:pt x="112" y="152"/>
                    <a:pt x="107" y="153"/>
                  </a:cubicBezTo>
                  <a:cubicBezTo>
                    <a:pt x="102" y="155"/>
                    <a:pt x="95" y="160"/>
                    <a:pt x="93" y="163"/>
                  </a:cubicBezTo>
                  <a:cubicBezTo>
                    <a:pt x="92" y="166"/>
                    <a:pt x="90" y="174"/>
                    <a:pt x="90" y="177"/>
                  </a:cubicBezTo>
                  <a:cubicBezTo>
                    <a:pt x="91" y="180"/>
                    <a:pt x="91" y="183"/>
                    <a:pt x="92" y="186"/>
                  </a:cubicBezTo>
                  <a:cubicBezTo>
                    <a:pt x="93" y="191"/>
                    <a:pt x="96" y="198"/>
                    <a:pt x="99" y="204"/>
                  </a:cubicBezTo>
                  <a:cubicBezTo>
                    <a:pt x="103" y="213"/>
                    <a:pt x="108" y="221"/>
                    <a:pt x="114" y="231"/>
                  </a:cubicBezTo>
                  <a:cubicBezTo>
                    <a:pt x="127" y="252"/>
                    <a:pt x="145" y="282"/>
                    <a:pt x="162" y="314"/>
                  </a:cubicBezTo>
                  <a:cubicBezTo>
                    <a:pt x="174" y="336"/>
                    <a:pt x="186" y="359"/>
                    <a:pt x="195" y="380"/>
                  </a:cubicBezTo>
                  <a:cubicBezTo>
                    <a:pt x="204" y="399"/>
                    <a:pt x="211" y="415"/>
                    <a:pt x="216" y="426"/>
                  </a:cubicBezTo>
                  <a:cubicBezTo>
                    <a:pt x="220" y="435"/>
                    <a:pt x="224" y="442"/>
                    <a:pt x="227" y="445"/>
                  </a:cubicBezTo>
                  <a:cubicBezTo>
                    <a:pt x="228" y="447"/>
                    <a:pt x="230" y="449"/>
                    <a:pt x="231" y="450"/>
                  </a:cubicBezTo>
                  <a:cubicBezTo>
                    <a:pt x="234" y="452"/>
                    <a:pt x="246" y="456"/>
                    <a:pt x="256" y="453"/>
                  </a:cubicBezTo>
                  <a:cubicBezTo>
                    <a:pt x="264" y="446"/>
                    <a:pt x="267" y="436"/>
                    <a:pt x="267" y="433"/>
                  </a:cubicBezTo>
                  <a:cubicBezTo>
                    <a:pt x="267" y="431"/>
                    <a:pt x="267" y="429"/>
                    <a:pt x="267" y="427"/>
                  </a:cubicBezTo>
                  <a:cubicBezTo>
                    <a:pt x="267" y="425"/>
                    <a:pt x="264" y="416"/>
                    <a:pt x="261" y="407"/>
                  </a:cubicBezTo>
                  <a:cubicBezTo>
                    <a:pt x="250" y="387"/>
                    <a:pt x="231" y="362"/>
                    <a:pt x="211" y="333"/>
                  </a:cubicBezTo>
                  <a:cubicBezTo>
                    <a:pt x="196" y="312"/>
                    <a:pt x="181" y="288"/>
                    <a:pt x="168" y="265"/>
                  </a:cubicBezTo>
                  <a:cubicBezTo>
                    <a:pt x="159" y="245"/>
                    <a:pt x="150" y="224"/>
                    <a:pt x="145" y="209"/>
                  </a:cubicBezTo>
                  <a:cubicBezTo>
                    <a:pt x="141" y="200"/>
                    <a:pt x="139" y="194"/>
                    <a:pt x="137" y="191"/>
                  </a:cubicBezTo>
                  <a:cubicBezTo>
                    <a:pt x="133" y="185"/>
                    <a:pt x="130" y="183"/>
                    <a:pt x="129" y="181"/>
                  </a:cubicBezTo>
                  <a:cubicBezTo>
                    <a:pt x="126" y="180"/>
                    <a:pt x="119" y="178"/>
                    <a:pt x="115" y="178"/>
                  </a:cubicBezTo>
                  <a:cubicBezTo>
                    <a:pt x="109" y="179"/>
                    <a:pt x="101" y="184"/>
                    <a:pt x="99" y="187"/>
                  </a:cubicBezTo>
                  <a:cubicBezTo>
                    <a:pt x="97" y="189"/>
                    <a:pt x="95" y="194"/>
                    <a:pt x="95" y="195"/>
                  </a:cubicBezTo>
                  <a:cubicBezTo>
                    <a:pt x="94" y="201"/>
                    <a:pt x="94" y="207"/>
                    <a:pt x="95" y="212"/>
                  </a:cubicBezTo>
                  <a:cubicBezTo>
                    <a:pt x="97" y="219"/>
                    <a:pt x="100" y="227"/>
                    <a:pt x="104" y="235"/>
                  </a:cubicBezTo>
                  <a:cubicBezTo>
                    <a:pt x="109" y="246"/>
                    <a:pt x="115" y="258"/>
                    <a:pt x="123" y="272"/>
                  </a:cubicBezTo>
                  <a:cubicBezTo>
                    <a:pt x="134" y="290"/>
                    <a:pt x="146" y="310"/>
                    <a:pt x="159" y="337"/>
                  </a:cubicBezTo>
                  <a:cubicBezTo>
                    <a:pt x="164" y="348"/>
                    <a:pt x="170" y="361"/>
                    <a:pt x="175" y="374"/>
                  </a:cubicBezTo>
                  <a:cubicBezTo>
                    <a:pt x="188" y="402"/>
                    <a:pt x="198" y="428"/>
                    <a:pt x="207" y="446"/>
                  </a:cubicBezTo>
                  <a:cubicBezTo>
                    <a:pt x="213" y="460"/>
                    <a:pt x="219" y="472"/>
                    <a:pt x="228" y="479"/>
                  </a:cubicBezTo>
                  <a:cubicBezTo>
                    <a:pt x="223" y="474"/>
                    <a:pt x="225" y="477"/>
                    <a:pt x="228" y="480"/>
                  </a:cubicBezTo>
                  <a:lnTo>
                    <a:pt x="228" y="480"/>
                  </a:lnTo>
                  <a:cubicBezTo>
                    <a:pt x="238" y="487"/>
                    <a:pt x="251" y="485"/>
                    <a:pt x="258" y="475"/>
                  </a:cubicBezTo>
                  <a:lnTo>
                    <a:pt x="258" y="475"/>
                  </a:lnTo>
                  <a:cubicBezTo>
                    <a:pt x="265" y="466"/>
                    <a:pt x="263" y="452"/>
                    <a:pt x="254" y="445"/>
                  </a:cubicBezTo>
                  <a:lnTo>
                    <a:pt x="254" y="445"/>
                  </a:lnTo>
                  <a:cubicBezTo>
                    <a:pt x="244" y="438"/>
                    <a:pt x="231" y="441"/>
                    <a:pt x="224" y="450"/>
                  </a:cubicBezTo>
                  <a:lnTo>
                    <a:pt x="224" y="450"/>
                  </a:lnTo>
                  <a:cubicBezTo>
                    <a:pt x="217" y="460"/>
                    <a:pt x="219" y="473"/>
                    <a:pt x="228" y="480"/>
                  </a:cubicBezTo>
                  <a:cubicBezTo>
                    <a:pt x="263" y="456"/>
                    <a:pt x="259" y="442"/>
                    <a:pt x="252" y="426"/>
                  </a:cubicBezTo>
                  <a:cubicBezTo>
                    <a:pt x="247" y="416"/>
                    <a:pt x="241" y="405"/>
                    <a:pt x="233" y="392"/>
                  </a:cubicBezTo>
                  <a:cubicBezTo>
                    <a:pt x="224" y="374"/>
                    <a:pt x="212" y="352"/>
                    <a:pt x="201" y="328"/>
                  </a:cubicBezTo>
                  <a:cubicBezTo>
                    <a:pt x="198" y="322"/>
                    <a:pt x="194" y="315"/>
                    <a:pt x="191" y="309"/>
                  </a:cubicBezTo>
                  <a:cubicBezTo>
                    <a:pt x="186" y="298"/>
                    <a:pt x="181" y="287"/>
                    <a:pt x="176" y="276"/>
                  </a:cubicBezTo>
                  <a:cubicBezTo>
                    <a:pt x="168" y="258"/>
                    <a:pt x="161" y="240"/>
                    <a:pt x="156" y="221"/>
                  </a:cubicBezTo>
                  <a:cubicBezTo>
                    <a:pt x="150" y="203"/>
                    <a:pt x="147" y="188"/>
                    <a:pt x="144" y="178"/>
                  </a:cubicBezTo>
                  <a:cubicBezTo>
                    <a:pt x="142" y="170"/>
                    <a:pt x="140" y="166"/>
                    <a:pt x="140" y="165"/>
                  </a:cubicBezTo>
                  <a:cubicBezTo>
                    <a:pt x="140" y="165"/>
                    <a:pt x="141" y="169"/>
                    <a:pt x="100" y="180"/>
                  </a:cubicBezTo>
                  <a:lnTo>
                    <a:pt x="100" y="180"/>
                  </a:lnTo>
                  <a:cubicBezTo>
                    <a:pt x="105" y="191"/>
                    <a:pt x="118" y="195"/>
                    <a:pt x="128" y="190"/>
                  </a:cubicBezTo>
                  <a:lnTo>
                    <a:pt x="128" y="190"/>
                  </a:lnTo>
                  <a:cubicBezTo>
                    <a:pt x="139" y="186"/>
                    <a:pt x="144" y="173"/>
                    <a:pt x="139" y="162"/>
                  </a:cubicBezTo>
                  <a:lnTo>
                    <a:pt x="139" y="162"/>
                  </a:lnTo>
                  <a:cubicBezTo>
                    <a:pt x="134" y="151"/>
                    <a:pt x="121" y="147"/>
                    <a:pt x="111" y="151"/>
                  </a:cubicBezTo>
                  <a:lnTo>
                    <a:pt x="111" y="151"/>
                  </a:lnTo>
                  <a:cubicBezTo>
                    <a:pt x="100" y="156"/>
                    <a:pt x="95" y="169"/>
                    <a:pt x="100" y="180"/>
                  </a:cubicBezTo>
                  <a:cubicBezTo>
                    <a:pt x="100" y="179"/>
                    <a:pt x="99" y="178"/>
                    <a:pt x="100" y="179"/>
                  </a:cubicBezTo>
                  <a:cubicBezTo>
                    <a:pt x="100" y="179"/>
                    <a:pt x="100" y="181"/>
                    <a:pt x="101" y="183"/>
                  </a:cubicBezTo>
                  <a:cubicBezTo>
                    <a:pt x="103" y="189"/>
                    <a:pt x="108" y="200"/>
                    <a:pt x="116" y="214"/>
                  </a:cubicBezTo>
                  <a:cubicBezTo>
                    <a:pt x="125" y="230"/>
                    <a:pt x="139" y="249"/>
                    <a:pt x="156" y="274"/>
                  </a:cubicBezTo>
                  <a:cubicBezTo>
                    <a:pt x="174" y="300"/>
                    <a:pt x="196" y="333"/>
                    <a:pt x="216" y="365"/>
                  </a:cubicBezTo>
                  <a:cubicBezTo>
                    <a:pt x="228" y="386"/>
                    <a:pt x="239" y="407"/>
                    <a:pt x="249" y="426"/>
                  </a:cubicBezTo>
                  <a:cubicBezTo>
                    <a:pt x="262" y="449"/>
                    <a:pt x="272" y="468"/>
                    <a:pt x="281" y="483"/>
                  </a:cubicBezTo>
                  <a:cubicBezTo>
                    <a:pt x="288" y="494"/>
                    <a:pt x="294" y="504"/>
                    <a:pt x="300" y="510"/>
                  </a:cubicBezTo>
                  <a:cubicBezTo>
                    <a:pt x="305" y="515"/>
                    <a:pt x="312" y="520"/>
                    <a:pt x="319" y="522"/>
                  </a:cubicBezTo>
                  <a:cubicBezTo>
                    <a:pt x="323" y="523"/>
                    <a:pt x="334" y="521"/>
                    <a:pt x="339" y="518"/>
                  </a:cubicBezTo>
                  <a:cubicBezTo>
                    <a:pt x="343" y="514"/>
                    <a:pt x="347" y="506"/>
                    <a:pt x="348" y="502"/>
                  </a:cubicBezTo>
                  <a:cubicBezTo>
                    <a:pt x="349" y="491"/>
                    <a:pt x="346" y="480"/>
                    <a:pt x="342" y="469"/>
                  </a:cubicBezTo>
                  <a:cubicBezTo>
                    <a:pt x="338" y="459"/>
                    <a:pt x="332" y="447"/>
                    <a:pt x="325" y="435"/>
                  </a:cubicBezTo>
                  <a:cubicBezTo>
                    <a:pt x="316" y="419"/>
                    <a:pt x="305" y="401"/>
                    <a:pt x="292" y="379"/>
                  </a:cubicBezTo>
                  <a:cubicBezTo>
                    <a:pt x="279" y="357"/>
                    <a:pt x="264" y="331"/>
                    <a:pt x="250" y="307"/>
                  </a:cubicBezTo>
                  <a:cubicBezTo>
                    <a:pt x="237" y="285"/>
                    <a:pt x="226" y="267"/>
                    <a:pt x="219" y="254"/>
                  </a:cubicBezTo>
                  <a:cubicBezTo>
                    <a:pt x="212" y="242"/>
                    <a:pt x="208" y="235"/>
                    <a:pt x="204" y="230"/>
                  </a:cubicBezTo>
                  <a:lnTo>
                    <a:pt x="204" y="230"/>
                  </a:lnTo>
                  <a:cubicBezTo>
                    <a:pt x="195" y="222"/>
                    <a:pt x="182" y="222"/>
                    <a:pt x="174" y="231"/>
                  </a:cubicBezTo>
                  <a:lnTo>
                    <a:pt x="174" y="231"/>
                  </a:lnTo>
                  <a:cubicBezTo>
                    <a:pt x="166" y="240"/>
                    <a:pt x="166" y="253"/>
                    <a:pt x="175" y="261"/>
                  </a:cubicBezTo>
                  <a:lnTo>
                    <a:pt x="175" y="261"/>
                  </a:lnTo>
                  <a:cubicBezTo>
                    <a:pt x="184" y="269"/>
                    <a:pt x="197" y="269"/>
                    <a:pt x="205" y="260"/>
                  </a:cubicBezTo>
                  <a:lnTo>
                    <a:pt x="205" y="260"/>
                  </a:lnTo>
                  <a:cubicBezTo>
                    <a:pt x="213" y="252"/>
                    <a:pt x="213" y="238"/>
                    <a:pt x="204" y="230"/>
                  </a:cubicBezTo>
                  <a:cubicBezTo>
                    <a:pt x="169" y="253"/>
                    <a:pt x="172" y="261"/>
                    <a:pt x="176" y="269"/>
                  </a:cubicBezTo>
                  <a:cubicBezTo>
                    <a:pt x="182" y="277"/>
                    <a:pt x="188" y="284"/>
                    <a:pt x="195" y="292"/>
                  </a:cubicBezTo>
                  <a:cubicBezTo>
                    <a:pt x="205" y="305"/>
                    <a:pt x="217" y="320"/>
                    <a:pt x="230" y="339"/>
                  </a:cubicBezTo>
                  <a:cubicBezTo>
                    <a:pt x="243" y="360"/>
                    <a:pt x="258" y="386"/>
                    <a:pt x="271" y="411"/>
                  </a:cubicBezTo>
                  <a:cubicBezTo>
                    <a:pt x="280" y="428"/>
                    <a:pt x="289" y="445"/>
                    <a:pt x="297" y="460"/>
                  </a:cubicBezTo>
                  <a:cubicBezTo>
                    <a:pt x="307" y="479"/>
                    <a:pt x="316" y="495"/>
                    <a:pt x="323" y="506"/>
                  </a:cubicBezTo>
                  <a:cubicBezTo>
                    <a:pt x="329" y="516"/>
                    <a:pt x="336" y="523"/>
                    <a:pt x="341" y="527"/>
                  </a:cubicBezTo>
                  <a:cubicBezTo>
                    <a:pt x="345" y="530"/>
                    <a:pt x="351" y="532"/>
                    <a:pt x="355" y="532"/>
                  </a:cubicBezTo>
                  <a:cubicBezTo>
                    <a:pt x="361" y="532"/>
                    <a:pt x="371" y="527"/>
                    <a:pt x="375" y="522"/>
                  </a:cubicBezTo>
                  <a:cubicBezTo>
                    <a:pt x="379" y="514"/>
                    <a:pt x="380" y="503"/>
                    <a:pt x="379" y="497"/>
                  </a:cubicBezTo>
                  <a:cubicBezTo>
                    <a:pt x="375" y="487"/>
                    <a:pt x="370" y="476"/>
                    <a:pt x="363" y="464"/>
                  </a:cubicBezTo>
                  <a:cubicBezTo>
                    <a:pt x="354" y="450"/>
                    <a:pt x="343" y="434"/>
                    <a:pt x="330" y="417"/>
                  </a:cubicBezTo>
                  <a:cubicBezTo>
                    <a:pt x="319" y="401"/>
                    <a:pt x="306" y="384"/>
                    <a:pt x="294" y="364"/>
                  </a:cubicBezTo>
                  <a:cubicBezTo>
                    <a:pt x="288" y="354"/>
                    <a:pt x="281" y="343"/>
                    <a:pt x="275" y="332"/>
                  </a:cubicBezTo>
                  <a:cubicBezTo>
                    <a:pt x="263" y="311"/>
                    <a:pt x="253" y="293"/>
                    <a:pt x="246" y="280"/>
                  </a:cubicBezTo>
                  <a:cubicBezTo>
                    <a:pt x="243" y="273"/>
                    <a:pt x="241" y="269"/>
                    <a:pt x="240" y="267"/>
                  </a:cubicBezTo>
                  <a:cubicBezTo>
                    <a:pt x="240" y="266"/>
                    <a:pt x="240" y="268"/>
                    <a:pt x="240" y="270"/>
                  </a:cubicBezTo>
                  <a:cubicBezTo>
                    <a:pt x="240" y="272"/>
                    <a:pt x="237" y="281"/>
                    <a:pt x="232" y="287"/>
                  </a:cubicBezTo>
                  <a:cubicBezTo>
                    <a:pt x="224" y="291"/>
                    <a:pt x="212" y="290"/>
                    <a:pt x="210" y="289"/>
                  </a:cubicBezTo>
                  <a:cubicBezTo>
                    <a:pt x="204" y="284"/>
                    <a:pt x="208" y="291"/>
                    <a:pt x="215" y="300"/>
                  </a:cubicBezTo>
                  <a:cubicBezTo>
                    <a:pt x="221" y="307"/>
                    <a:pt x="226" y="313"/>
                    <a:pt x="233" y="320"/>
                  </a:cubicBezTo>
                  <a:cubicBezTo>
                    <a:pt x="242" y="332"/>
                    <a:pt x="253" y="346"/>
                    <a:pt x="266" y="365"/>
                  </a:cubicBezTo>
                  <a:cubicBezTo>
                    <a:pt x="273" y="375"/>
                    <a:pt x="280" y="386"/>
                    <a:pt x="287" y="398"/>
                  </a:cubicBezTo>
                  <a:cubicBezTo>
                    <a:pt x="303" y="425"/>
                    <a:pt x="319" y="453"/>
                    <a:pt x="333" y="478"/>
                  </a:cubicBezTo>
                  <a:cubicBezTo>
                    <a:pt x="345" y="502"/>
                    <a:pt x="355" y="524"/>
                    <a:pt x="363" y="537"/>
                  </a:cubicBezTo>
                  <a:cubicBezTo>
                    <a:pt x="367" y="544"/>
                    <a:pt x="371" y="548"/>
                    <a:pt x="374" y="551"/>
                  </a:cubicBezTo>
                  <a:cubicBezTo>
                    <a:pt x="378" y="555"/>
                    <a:pt x="390" y="559"/>
                    <a:pt x="402" y="556"/>
                  </a:cubicBezTo>
                  <a:lnTo>
                    <a:pt x="402" y="556"/>
                  </a:lnTo>
                  <a:cubicBezTo>
                    <a:pt x="413" y="551"/>
                    <a:pt x="417" y="538"/>
                    <a:pt x="411" y="527"/>
                  </a:cubicBezTo>
                  <a:lnTo>
                    <a:pt x="411" y="527"/>
                  </a:lnTo>
                  <a:cubicBezTo>
                    <a:pt x="406" y="517"/>
                    <a:pt x="393" y="513"/>
                    <a:pt x="382" y="518"/>
                  </a:cubicBezTo>
                  <a:lnTo>
                    <a:pt x="382" y="518"/>
                  </a:lnTo>
                  <a:cubicBezTo>
                    <a:pt x="372" y="524"/>
                    <a:pt x="368" y="537"/>
                    <a:pt x="373" y="547"/>
                  </a:cubicBezTo>
                  <a:lnTo>
                    <a:pt x="373" y="547"/>
                  </a:lnTo>
                  <a:cubicBezTo>
                    <a:pt x="379" y="558"/>
                    <a:pt x="392" y="562"/>
                    <a:pt x="402" y="556"/>
                  </a:cubicBezTo>
                  <a:cubicBezTo>
                    <a:pt x="412" y="547"/>
                    <a:pt x="415" y="535"/>
                    <a:pt x="414" y="530"/>
                  </a:cubicBezTo>
                  <a:lnTo>
                    <a:pt x="414" y="530"/>
                  </a:lnTo>
                  <a:cubicBezTo>
                    <a:pt x="412" y="518"/>
                    <a:pt x="401" y="510"/>
                    <a:pt x="389" y="512"/>
                  </a:cubicBezTo>
                  <a:lnTo>
                    <a:pt x="389" y="512"/>
                  </a:lnTo>
                  <a:cubicBezTo>
                    <a:pt x="378" y="514"/>
                    <a:pt x="370" y="525"/>
                    <a:pt x="372" y="537"/>
                  </a:cubicBezTo>
                  <a:lnTo>
                    <a:pt x="372" y="537"/>
                  </a:lnTo>
                  <a:cubicBezTo>
                    <a:pt x="374" y="548"/>
                    <a:pt x="385" y="556"/>
                    <a:pt x="396" y="554"/>
                  </a:cubicBezTo>
                  <a:lnTo>
                    <a:pt x="396" y="554"/>
                  </a:lnTo>
                  <a:cubicBezTo>
                    <a:pt x="408" y="553"/>
                    <a:pt x="416" y="541"/>
                    <a:pt x="414" y="530"/>
                  </a:cubicBezTo>
                  <a:cubicBezTo>
                    <a:pt x="413" y="526"/>
                    <a:pt x="411" y="520"/>
                    <a:pt x="409" y="516"/>
                  </a:cubicBezTo>
                  <a:lnTo>
                    <a:pt x="409" y="516"/>
                  </a:lnTo>
                  <a:cubicBezTo>
                    <a:pt x="405" y="505"/>
                    <a:pt x="392" y="500"/>
                    <a:pt x="381" y="504"/>
                  </a:cubicBezTo>
                  <a:lnTo>
                    <a:pt x="381" y="504"/>
                  </a:lnTo>
                  <a:cubicBezTo>
                    <a:pt x="370" y="509"/>
                    <a:pt x="365" y="521"/>
                    <a:pt x="370" y="532"/>
                  </a:cubicBezTo>
                  <a:lnTo>
                    <a:pt x="370" y="532"/>
                  </a:lnTo>
                  <a:cubicBezTo>
                    <a:pt x="375" y="543"/>
                    <a:pt x="387" y="548"/>
                    <a:pt x="398" y="544"/>
                  </a:cubicBezTo>
                  <a:lnTo>
                    <a:pt x="398" y="544"/>
                  </a:lnTo>
                  <a:cubicBezTo>
                    <a:pt x="409" y="539"/>
                    <a:pt x="414" y="526"/>
                    <a:pt x="409" y="516"/>
                  </a:cubicBezTo>
                  <a:cubicBezTo>
                    <a:pt x="402" y="498"/>
                    <a:pt x="382" y="467"/>
                    <a:pt x="349" y="433"/>
                  </a:cubicBezTo>
                  <a:lnTo>
                    <a:pt x="349" y="433"/>
                  </a:lnTo>
                  <a:cubicBezTo>
                    <a:pt x="340" y="424"/>
                    <a:pt x="327" y="424"/>
                    <a:pt x="318" y="433"/>
                  </a:cubicBezTo>
                  <a:lnTo>
                    <a:pt x="318" y="433"/>
                  </a:lnTo>
                  <a:cubicBezTo>
                    <a:pt x="310" y="441"/>
                    <a:pt x="310" y="455"/>
                    <a:pt x="318" y="463"/>
                  </a:cubicBezTo>
                  <a:cubicBezTo>
                    <a:pt x="349" y="494"/>
                    <a:pt x="364" y="519"/>
                    <a:pt x="370" y="532"/>
                  </a:cubicBezTo>
                  <a:cubicBezTo>
                    <a:pt x="371" y="535"/>
                    <a:pt x="372" y="536"/>
                    <a:pt x="372" y="537"/>
                  </a:cubicBezTo>
                  <a:cubicBezTo>
                    <a:pt x="372" y="536"/>
                    <a:pt x="374" y="527"/>
                    <a:pt x="382" y="518"/>
                  </a:cubicBezTo>
                  <a:cubicBezTo>
                    <a:pt x="393" y="516"/>
                    <a:pt x="403" y="520"/>
                    <a:pt x="403" y="520"/>
                  </a:cubicBezTo>
                  <a:cubicBezTo>
                    <a:pt x="402" y="519"/>
                    <a:pt x="401" y="518"/>
                    <a:pt x="399" y="515"/>
                  </a:cubicBezTo>
                  <a:cubicBezTo>
                    <a:pt x="393" y="505"/>
                    <a:pt x="384" y="484"/>
                    <a:pt x="371" y="458"/>
                  </a:cubicBezTo>
                  <a:cubicBezTo>
                    <a:pt x="357" y="432"/>
                    <a:pt x="340" y="403"/>
                    <a:pt x="323" y="375"/>
                  </a:cubicBezTo>
                  <a:cubicBezTo>
                    <a:pt x="316" y="364"/>
                    <a:pt x="309" y="352"/>
                    <a:pt x="302" y="341"/>
                  </a:cubicBezTo>
                  <a:cubicBezTo>
                    <a:pt x="288" y="321"/>
                    <a:pt x="275" y="305"/>
                    <a:pt x="266" y="293"/>
                  </a:cubicBezTo>
                  <a:cubicBezTo>
                    <a:pt x="258" y="284"/>
                    <a:pt x="252" y="278"/>
                    <a:pt x="248" y="273"/>
                  </a:cubicBezTo>
                  <a:cubicBezTo>
                    <a:pt x="243" y="266"/>
                    <a:pt x="239" y="260"/>
                    <a:pt x="236" y="256"/>
                  </a:cubicBezTo>
                  <a:cubicBezTo>
                    <a:pt x="226" y="250"/>
                    <a:pt x="214" y="249"/>
                    <a:pt x="206" y="253"/>
                  </a:cubicBezTo>
                  <a:cubicBezTo>
                    <a:pt x="201" y="259"/>
                    <a:pt x="198" y="268"/>
                    <a:pt x="197" y="271"/>
                  </a:cubicBezTo>
                  <a:cubicBezTo>
                    <a:pt x="198" y="275"/>
                    <a:pt x="199" y="279"/>
                    <a:pt x="200" y="281"/>
                  </a:cubicBezTo>
                  <a:cubicBezTo>
                    <a:pt x="201" y="285"/>
                    <a:pt x="204" y="292"/>
                    <a:pt x="208" y="300"/>
                  </a:cubicBezTo>
                  <a:cubicBezTo>
                    <a:pt x="215" y="314"/>
                    <a:pt x="226" y="333"/>
                    <a:pt x="238" y="353"/>
                  </a:cubicBezTo>
                  <a:cubicBezTo>
                    <a:pt x="244" y="364"/>
                    <a:pt x="251" y="376"/>
                    <a:pt x="257" y="387"/>
                  </a:cubicBezTo>
                  <a:cubicBezTo>
                    <a:pt x="271" y="408"/>
                    <a:pt x="284" y="426"/>
                    <a:pt x="296" y="442"/>
                  </a:cubicBezTo>
                  <a:cubicBezTo>
                    <a:pt x="308" y="459"/>
                    <a:pt x="319" y="474"/>
                    <a:pt x="326" y="486"/>
                  </a:cubicBezTo>
                  <a:cubicBezTo>
                    <a:pt x="332" y="496"/>
                    <a:pt x="336" y="504"/>
                    <a:pt x="338" y="509"/>
                  </a:cubicBezTo>
                  <a:cubicBezTo>
                    <a:pt x="338" y="509"/>
                    <a:pt x="338" y="503"/>
                    <a:pt x="340" y="497"/>
                  </a:cubicBezTo>
                  <a:cubicBezTo>
                    <a:pt x="343" y="494"/>
                    <a:pt x="353" y="490"/>
                    <a:pt x="357" y="489"/>
                  </a:cubicBezTo>
                  <a:cubicBezTo>
                    <a:pt x="360" y="490"/>
                    <a:pt x="364" y="491"/>
                    <a:pt x="364" y="491"/>
                  </a:cubicBezTo>
                  <a:cubicBezTo>
                    <a:pt x="365" y="492"/>
                    <a:pt x="363" y="490"/>
                    <a:pt x="358" y="483"/>
                  </a:cubicBezTo>
                  <a:cubicBezTo>
                    <a:pt x="353" y="474"/>
                    <a:pt x="345" y="459"/>
                    <a:pt x="335" y="440"/>
                  </a:cubicBezTo>
                  <a:cubicBezTo>
                    <a:pt x="327" y="425"/>
                    <a:pt x="318" y="408"/>
                    <a:pt x="309" y="391"/>
                  </a:cubicBezTo>
                  <a:cubicBezTo>
                    <a:pt x="295" y="365"/>
                    <a:pt x="280" y="338"/>
                    <a:pt x="266" y="316"/>
                  </a:cubicBezTo>
                  <a:cubicBezTo>
                    <a:pt x="251" y="294"/>
                    <a:pt x="238" y="278"/>
                    <a:pt x="228" y="265"/>
                  </a:cubicBezTo>
                  <a:cubicBezTo>
                    <a:pt x="221" y="256"/>
                    <a:pt x="215" y="250"/>
                    <a:pt x="212" y="246"/>
                  </a:cubicBezTo>
                  <a:cubicBezTo>
                    <a:pt x="211" y="243"/>
                    <a:pt x="210" y="242"/>
                    <a:pt x="211" y="247"/>
                  </a:cubicBezTo>
                  <a:cubicBezTo>
                    <a:pt x="171" y="257"/>
                    <a:pt x="175" y="263"/>
                    <a:pt x="182" y="275"/>
                  </a:cubicBezTo>
                  <a:cubicBezTo>
                    <a:pt x="189" y="288"/>
                    <a:pt x="200" y="307"/>
                    <a:pt x="213" y="329"/>
                  </a:cubicBezTo>
                  <a:cubicBezTo>
                    <a:pt x="227" y="353"/>
                    <a:pt x="242" y="378"/>
                    <a:pt x="255" y="401"/>
                  </a:cubicBezTo>
                  <a:cubicBezTo>
                    <a:pt x="268" y="423"/>
                    <a:pt x="279" y="441"/>
                    <a:pt x="287" y="456"/>
                  </a:cubicBezTo>
                  <a:cubicBezTo>
                    <a:pt x="294" y="468"/>
                    <a:pt x="299" y="477"/>
                    <a:pt x="302" y="485"/>
                  </a:cubicBezTo>
                  <a:cubicBezTo>
                    <a:pt x="305" y="492"/>
                    <a:pt x="306" y="496"/>
                    <a:pt x="306" y="497"/>
                  </a:cubicBezTo>
                  <a:cubicBezTo>
                    <a:pt x="307" y="493"/>
                    <a:pt x="310" y="486"/>
                    <a:pt x="313" y="483"/>
                  </a:cubicBezTo>
                  <a:cubicBezTo>
                    <a:pt x="317" y="481"/>
                    <a:pt x="325" y="480"/>
                    <a:pt x="328" y="480"/>
                  </a:cubicBezTo>
                  <a:cubicBezTo>
                    <a:pt x="331" y="481"/>
                    <a:pt x="333" y="482"/>
                    <a:pt x="331" y="480"/>
                  </a:cubicBezTo>
                  <a:cubicBezTo>
                    <a:pt x="328" y="478"/>
                    <a:pt x="324" y="471"/>
                    <a:pt x="317" y="461"/>
                  </a:cubicBezTo>
                  <a:cubicBezTo>
                    <a:pt x="309" y="447"/>
                    <a:pt x="299" y="429"/>
                    <a:pt x="287" y="406"/>
                  </a:cubicBezTo>
                  <a:cubicBezTo>
                    <a:pt x="277" y="387"/>
                    <a:pt x="265" y="365"/>
                    <a:pt x="253" y="344"/>
                  </a:cubicBezTo>
                  <a:cubicBezTo>
                    <a:pt x="232" y="309"/>
                    <a:pt x="210" y="276"/>
                    <a:pt x="191" y="249"/>
                  </a:cubicBezTo>
                  <a:cubicBezTo>
                    <a:pt x="174" y="225"/>
                    <a:pt x="161" y="206"/>
                    <a:pt x="153" y="192"/>
                  </a:cubicBezTo>
                  <a:cubicBezTo>
                    <a:pt x="147" y="181"/>
                    <a:pt x="143" y="173"/>
                    <a:pt x="141" y="168"/>
                  </a:cubicBezTo>
                  <a:cubicBezTo>
                    <a:pt x="141" y="167"/>
                    <a:pt x="140" y="165"/>
                    <a:pt x="140" y="164"/>
                  </a:cubicBezTo>
                  <a:cubicBezTo>
                    <a:pt x="140" y="164"/>
                    <a:pt x="140" y="163"/>
                    <a:pt x="139" y="162"/>
                  </a:cubicBezTo>
                  <a:cubicBezTo>
                    <a:pt x="98" y="173"/>
                    <a:pt x="99" y="177"/>
                    <a:pt x="99" y="177"/>
                  </a:cubicBezTo>
                  <a:cubicBezTo>
                    <a:pt x="100" y="179"/>
                    <a:pt x="101" y="182"/>
                    <a:pt x="103" y="189"/>
                  </a:cubicBezTo>
                  <a:cubicBezTo>
                    <a:pt x="105" y="199"/>
                    <a:pt x="109" y="215"/>
                    <a:pt x="115" y="233"/>
                  </a:cubicBezTo>
                  <a:cubicBezTo>
                    <a:pt x="121" y="253"/>
                    <a:pt x="128" y="274"/>
                    <a:pt x="136" y="293"/>
                  </a:cubicBezTo>
                  <a:cubicBezTo>
                    <a:pt x="142" y="305"/>
                    <a:pt x="147" y="317"/>
                    <a:pt x="153" y="328"/>
                  </a:cubicBezTo>
                  <a:cubicBezTo>
                    <a:pt x="156" y="334"/>
                    <a:pt x="159" y="341"/>
                    <a:pt x="163" y="348"/>
                  </a:cubicBezTo>
                  <a:cubicBezTo>
                    <a:pt x="174" y="371"/>
                    <a:pt x="186" y="393"/>
                    <a:pt x="196" y="412"/>
                  </a:cubicBezTo>
                  <a:cubicBezTo>
                    <a:pt x="203" y="426"/>
                    <a:pt x="209" y="436"/>
                    <a:pt x="214" y="445"/>
                  </a:cubicBezTo>
                  <a:cubicBezTo>
                    <a:pt x="219" y="456"/>
                    <a:pt x="220" y="463"/>
                    <a:pt x="220" y="459"/>
                  </a:cubicBezTo>
                  <a:cubicBezTo>
                    <a:pt x="256" y="448"/>
                    <a:pt x="258" y="449"/>
                    <a:pt x="257" y="449"/>
                  </a:cubicBezTo>
                  <a:cubicBezTo>
                    <a:pt x="254" y="447"/>
                    <a:pt x="252" y="441"/>
                    <a:pt x="245" y="428"/>
                  </a:cubicBezTo>
                  <a:cubicBezTo>
                    <a:pt x="238" y="411"/>
                    <a:pt x="227" y="385"/>
                    <a:pt x="215" y="357"/>
                  </a:cubicBezTo>
                  <a:cubicBezTo>
                    <a:pt x="209" y="343"/>
                    <a:pt x="203" y="330"/>
                    <a:pt x="197" y="318"/>
                  </a:cubicBezTo>
                  <a:cubicBezTo>
                    <a:pt x="183" y="290"/>
                    <a:pt x="171" y="268"/>
                    <a:pt x="161" y="251"/>
                  </a:cubicBezTo>
                  <a:cubicBezTo>
                    <a:pt x="153" y="237"/>
                    <a:pt x="147" y="227"/>
                    <a:pt x="143" y="218"/>
                  </a:cubicBezTo>
                  <a:cubicBezTo>
                    <a:pt x="140" y="211"/>
                    <a:pt x="138" y="205"/>
                    <a:pt x="137" y="202"/>
                  </a:cubicBezTo>
                  <a:cubicBezTo>
                    <a:pt x="137" y="201"/>
                    <a:pt x="137" y="202"/>
                    <a:pt x="136" y="205"/>
                  </a:cubicBezTo>
                  <a:cubicBezTo>
                    <a:pt x="136" y="206"/>
                    <a:pt x="134" y="210"/>
                    <a:pt x="133" y="212"/>
                  </a:cubicBezTo>
                  <a:cubicBezTo>
                    <a:pt x="131" y="215"/>
                    <a:pt x="123" y="220"/>
                    <a:pt x="118" y="221"/>
                  </a:cubicBezTo>
                  <a:cubicBezTo>
                    <a:pt x="114" y="220"/>
                    <a:pt x="107" y="218"/>
                    <a:pt x="105" y="217"/>
                  </a:cubicBezTo>
                  <a:cubicBezTo>
                    <a:pt x="104" y="216"/>
                    <a:pt x="102" y="215"/>
                    <a:pt x="102" y="214"/>
                  </a:cubicBezTo>
                  <a:cubicBezTo>
                    <a:pt x="99" y="211"/>
                    <a:pt x="101" y="216"/>
                    <a:pt x="105" y="225"/>
                  </a:cubicBezTo>
                  <a:cubicBezTo>
                    <a:pt x="110" y="240"/>
                    <a:pt x="119" y="262"/>
                    <a:pt x="130" y="284"/>
                  </a:cubicBezTo>
                  <a:cubicBezTo>
                    <a:pt x="144" y="310"/>
                    <a:pt x="161" y="336"/>
                    <a:pt x="176" y="357"/>
                  </a:cubicBezTo>
                  <a:cubicBezTo>
                    <a:pt x="196" y="387"/>
                    <a:pt x="214" y="411"/>
                    <a:pt x="222" y="426"/>
                  </a:cubicBezTo>
                  <a:cubicBezTo>
                    <a:pt x="224" y="429"/>
                    <a:pt x="224" y="432"/>
                    <a:pt x="224" y="433"/>
                  </a:cubicBezTo>
                  <a:cubicBezTo>
                    <a:pt x="225" y="436"/>
                    <a:pt x="225" y="435"/>
                    <a:pt x="224" y="434"/>
                  </a:cubicBezTo>
                  <a:cubicBezTo>
                    <a:pt x="225" y="432"/>
                    <a:pt x="228" y="422"/>
                    <a:pt x="235" y="415"/>
                  </a:cubicBezTo>
                  <a:cubicBezTo>
                    <a:pt x="245" y="413"/>
                    <a:pt x="257" y="416"/>
                    <a:pt x="259" y="417"/>
                  </a:cubicBezTo>
                  <a:cubicBezTo>
                    <a:pt x="260" y="418"/>
                    <a:pt x="261" y="420"/>
                    <a:pt x="261" y="420"/>
                  </a:cubicBezTo>
                  <a:cubicBezTo>
                    <a:pt x="260" y="419"/>
                    <a:pt x="258" y="415"/>
                    <a:pt x="255" y="408"/>
                  </a:cubicBezTo>
                  <a:cubicBezTo>
                    <a:pt x="250" y="398"/>
                    <a:pt x="243" y="381"/>
                    <a:pt x="234" y="362"/>
                  </a:cubicBezTo>
                  <a:cubicBezTo>
                    <a:pt x="224" y="341"/>
                    <a:pt x="212" y="317"/>
                    <a:pt x="200" y="294"/>
                  </a:cubicBezTo>
                  <a:cubicBezTo>
                    <a:pt x="182" y="261"/>
                    <a:pt x="164" y="230"/>
                    <a:pt x="151" y="209"/>
                  </a:cubicBezTo>
                  <a:cubicBezTo>
                    <a:pt x="145" y="199"/>
                    <a:pt x="140" y="191"/>
                    <a:pt x="137" y="185"/>
                  </a:cubicBezTo>
                  <a:cubicBezTo>
                    <a:pt x="135" y="181"/>
                    <a:pt x="134" y="178"/>
                    <a:pt x="133" y="175"/>
                  </a:cubicBezTo>
                  <a:cubicBezTo>
                    <a:pt x="133" y="174"/>
                    <a:pt x="133" y="175"/>
                    <a:pt x="133" y="175"/>
                  </a:cubicBezTo>
                  <a:cubicBezTo>
                    <a:pt x="133" y="176"/>
                    <a:pt x="132" y="183"/>
                    <a:pt x="128" y="188"/>
                  </a:cubicBezTo>
                  <a:cubicBezTo>
                    <a:pt x="129" y="187"/>
                    <a:pt x="122" y="192"/>
                    <a:pt x="118" y="194"/>
                  </a:cubicBezTo>
                  <a:cubicBezTo>
                    <a:pt x="114" y="195"/>
                    <a:pt x="107" y="194"/>
                    <a:pt x="104" y="193"/>
                  </a:cubicBezTo>
                  <a:cubicBezTo>
                    <a:pt x="102" y="192"/>
                    <a:pt x="99" y="189"/>
                    <a:pt x="99" y="189"/>
                  </a:cubicBezTo>
                  <a:cubicBezTo>
                    <a:pt x="100" y="190"/>
                    <a:pt x="101" y="191"/>
                    <a:pt x="103" y="195"/>
                  </a:cubicBezTo>
                  <a:cubicBezTo>
                    <a:pt x="108" y="203"/>
                    <a:pt x="116" y="220"/>
                    <a:pt x="127" y="240"/>
                  </a:cubicBezTo>
                  <a:cubicBezTo>
                    <a:pt x="140" y="265"/>
                    <a:pt x="156" y="289"/>
                    <a:pt x="172" y="310"/>
                  </a:cubicBezTo>
                  <a:cubicBezTo>
                    <a:pt x="186" y="330"/>
                    <a:pt x="201" y="349"/>
                    <a:pt x="212" y="365"/>
                  </a:cubicBezTo>
                  <a:cubicBezTo>
                    <a:pt x="219" y="376"/>
                    <a:pt x="225" y="386"/>
                    <a:pt x="230" y="395"/>
                  </a:cubicBezTo>
                  <a:cubicBezTo>
                    <a:pt x="237" y="406"/>
                    <a:pt x="239" y="411"/>
                    <a:pt x="239" y="412"/>
                  </a:cubicBezTo>
                  <a:cubicBezTo>
                    <a:pt x="238" y="407"/>
                    <a:pt x="239" y="400"/>
                    <a:pt x="241" y="395"/>
                  </a:cubicBezTo>
                  <a:cubicBezTo>
                    <a:pt x="244" y="392"/>
                    <a:pt x="251" y="387"/>
                    <a:pt x="255" y="385"/>
                  </a:cubicBezTo>
                  <a:cubicBezTo>
                    <a:pt x="259" y="385"/>
                    <a:pt x="264" y="385"/>
                    <a:pt x="266" y="386"/>
                  </a:cubicBezTo>
                  <a:cubicBezTo>
                    <a:pt x="271" y="388"/>
                    <a:pt x="273" y="390"/>
                    <a:pt x="273" y="390"/>
                  </a:cubicBezTo>
                  <a:cubicBezTo>
                    <a:pt x="274" y="391"/>
                    <a:pt x="270" y="384"/>
                    <a:pt x="264" y="371"/>
                  </a:cubicBezTo>
                  <a:cubicBezTo>
                    <a:pt x="256" y="355"/>
                    <a:pt x="246" y="329"/>
                    <a:pt x="233" y="301"/>
                  </a:cubicBezTo>
                  <a:cubicBezTo>
                    <a:pt x="227" y="290"/>
                    <a:pt x="222" y="279"/>
                    <a:pt x="216" y="267"/>
                  </a:cubicBezTo>
                  <a:cubicBezTo>
                    <a:pt x="209" y="254"/>
                    <a:pt x="202" y="241"/>
                    <a:pt x="196" y="229"/>
                  </a:cubicBezTo>
                  <a:cubicBezTo>
                    <a:pt x="184" y="206"/>
                    <a:pt x="172" y="185"/>
                    <a:pt x="162" y="168"/>
                  </a:cubicBezTo>
                  <a:cubicBezTo>
                    <a:pt x="154" y="156"/>
                    <a:pt x="148" y="146"/>
                    <a:pt x="143" y="139"/>
                  </a:cubicBezTo>
                  <a:cubicBezTo>
                    <a:pt x="137" y="130"/>
                    <a:pt x="134" y="124"/>
                    <a:pt x="132" y="122"/>
                  </a:cubicBezTo>
                  <a:cubicBezTo>
                    <a:pt x="132" y="121"/>
                    <a:pt x="132" y="120"/>
                    <a:pt x="132" y="120"/>
                  </a:cubicBezTo>
                  <a:cubicBezTo>
                    <a:pt x="132" y="120"/>
                    <a:pt x="133" y="122"/>
                    <a:pt x="133" y="135"/>
                  </a:cubicBezTo>
                  <a:cubicBezTo>
                    <a:pt x="98" y="146"/>
                    <a:pt x="95" y="142"/>
                    <a:pt x="95" y="142"/>
                  </a:cubicBezTo>
                  <a:cubicBezTo>
                    <a:pt x="95" y="142"/>
                    <a:pt x="95" y="142"/>
                    <a:pt x="95" y="143"/>
                  </a:cubicBezTo>
                  <a:cubicBezTo>
                    <a:pt x="97" y="145"/>
                    <a:pt x="101" y="151"/>
                    <a:pt x="106" y="161"/>
                  </a:cubicBezTo>
                  <a:cubicBezTo>
                    <a:pt x="113" y="173"/>
                    <a:pt x="123" y="191"/>
                    <a:pt x="134" y="210"/>
                  </a:cubicBezTo>
                  <a:cubicBezTo>
                    <a:pt x="149" y="234"/>
                    <a:pt x="165" y="259"/>
                    <a:pt x="180" y="281"/>
                  </a:cubicBezTo>
                  <a:cubicBezTo>
                    <a:pt x="190" y="293"/>
                    <a:pt x="198" y="304"/>
                    <a:pt x="204" y="313"/>
                  </a:cubicBezTo>
                  <a:cubicBezTo>
                    <a:pt x="213" y="329"/>
                    <a:pt x="219" y="342"/>
                    <a:pt x="220" y="349"/>
                  </a:cubicBezTo>
                  <a:cubicBezTo>
                    <a:pt x="220" y="348"/>
                    <a:pt x="220" y="346"/>
                    <a:pt x="220" y="345"/>
                  </a:cubicBezTo>
                  <a:cubicBezTo>
                    <a:pt x="220" y="343"/>
                    <a:pt x="224" y="336"/>
                    <a:pt x="228" y="332"/>
                  </a:cubicBezTo>
                  <a:cubicBezTo>
                    <a:pt x="233" y="330"/>
                    <a:pt x="243" y="329"/>
                    <a:pt x="246" y="330"/>
                  </a:cubicBezTo>
                  <a:cubicBezTo>
                    <a:pt x="247" y="331"/>
                    <a:pt x="249" y="332"/>
                    <a:pt x="249" y="332"/>
                  </a:cubicBezTo>
                  <a:cubicBezTo>
                    <a:pt x="247" y="330"/>
                    <a:pt x="238" y="315"/>
                    <a:pt x="224" y="287"/>
                  </a:cubicBezTo>
                  <a:cubicBezTo>
                    <a:pt x="219" y="279"/>
                    <a:pt x="214" y="269"/>
                    <a:pt x="209" y="257"/>
                  </a:cubicBezTo>
                  <a:cubicBezTo>
                    <a:pt x="206" y="249"/>
                    <a:pt x="202" y="242"/>
                    <a:pt x="199" y="235"/>
                  </a:cubicBezTo>
                  <a:cubicBezTo>
                    <a:pt x="190" y="215"/>
                    <a:pt x="180" y="195"/>
                    <a:pt x="170" y="175"/>
                  </a:cubicBezTo>
                  <a:cubicBezTo>
                    <a:pt x="159" y="155"/>
                    <a:pt x="147" y="137"/>
                    <a:pt x="137" y="120"/>
                  </a:cubicBezTo>
                  <a:cubicBezTo>
                    <a:pt x="123" y="99"/>
                    <a:pt x="110" y="80"/>
                    <a:pt x="99" y="65"/>
                  </a:cubicBezTo>
                  <a:cubicBezTo>
                    <a:pt x="87" y="47"/>
                    <a:pt x="79" y="35"/>
                    <a:pt x="74" y="26"/>
                  </a:cubicBezTo>
                  <a:cubicBezTo>
                    <a:pt x="73" y="24"/>
                    <a:pt x="73" y="23"/>
                    <a:pt x="72" y="21"/>
                  </a:cubicBezTo>
                  <a:cubicBezTo>
                    <a:pt x="72" y="20"/>
                    <a:pt x="72" y="24"/>
                    <a:pt x="71" y="30"/>
                  </a:cubicBezTo>
                  <a:cubicBezTo>
                    <a:pt x="73" y="23"/>
                    <a:pt x="71" y="29"/>
                    <a:pt x="69" y="34"/>
                  </a:cubicBezTo>
                  <a:cubicBezTo>
                    <a:pt x="64" y="39"/>
                    <a:pt x="51" y="43"/>
                    <a:pt x="46" y="42"/>
                  </a:cubicBezTo>
                  <a:cubicBezTo>
                    <a:pt x="41" y="40"/>
                    <a:pt x="37" y="37"/>
                    <a:pt x="37" y="37"/>
                  </a:cubicBezTo>
                  <a:cubicBezTo>
                    <a:pt x="37" y="37"/>
                    <a:pt x="38" y="38"/>
                    <a:pt x="41" y="42"/>
                  </a:cubicBezTo>
                  <a:cubicBezTo>
                    <a:pt x="47" y="50"/>
                    <a:pt x="55" y="62"/>
                    <a:pt x="65" y="77"/>
                  </a:cubicBezTo>
                  <a:cubicBezTo>
                    <a:pt x="76" y="93"/>
                    <a:pt x="88" y="111"/>
                    <a:pt x="99" y="129"/>
                  </a:cubicBezTo>
                  <a:cubicBezTo>
                    <a:pt x="109" y="144"/>
                    <a:pt x="118" y="158"/>
                    <a:pt x="125" y="171"/>
                  </a:cubicBezTo>
                  <a:cubicBezTo>
                    <a:pt x="130" y="181"/>
                    <a:pt x="135" y="190"/>
                    <a:pt x="138" y="198"/>
                  </a:cubicBezTo>
                  <a:cubicBezTo>
                    <a:pt x="142" y="207"/>
                    <a:pt x="144" y="214"/>
                    <a:pt x="145" y="219"/>
                  </a:cubicBezTo>
                  <a:cubicBezTo>
                    <a:pt x="147" y="224"/>
                    <a:pt x="147" y="223"/>
                    <a:pt x="147" y="219"/>
                  </a:cubicBezTo>
                  <a:cubicBezTo>
                    <a:pt x="153" y="211"/>
                    <a:pt x="163" y="207"/>
                    <a:pt x="167" y="206"/>
                  </a:cubicBezTo>
                  <a:cubicBezTo>
                    <a:pt x="170" y="207"/>
                    <a:pt x="175" y="208"/>
                    <a:pt x="176" y="209"/>
                  </a:cubicBezTo>
                  <a:cubicBezTo>
                    <a:pt x="177" y="210"/>
                    <a:pt x="179" y="211"/>
                    <a:pt x="178" y="210"/>
                  </a:cubicBezTo>
                  <a:cubicBezTo>
                    <a:pt x="176" y="208"/>
                    <a:pt x="173" y="204"/>
                    <a:pt x="169" y="198"/>
                  </a:cubicBezTo>
                  <a:cubicBezTo>
                    <a:pt x="163" y="188"/>
                    <a:pt x="155" y="173"/>
                    <a:pt x="146" y="158"/>
                  </a:cubicBezTo>
                  <a:cubicBezTo>
                    <a:pt x="135" y="140"/>
                    <a:pt x="123" y="121"/>
                    <a:pt x="112" y="104"/>
                  </a:cubicBezTo>
                  <a:cubicBezTo>
                    <a:pt x="102" y="87"/>
                    <a:pt x="94" y="73"/>
                    <a:pt x="87" y="61"/>
                  </a:cubicBezTo>
                  <a:cubicBezTo>
                    <a:pt x="84" y="55"/>
                    <a:pt x="82" y="51"/>
                    <a:pt x="80" y="48"/>
                  </a:cubicBezTo>
                  <a:cubicBezTo>
                    <a:pt x="80" y="48"/>
                    <a:pt x="80" y="48"/>
                    <a:pt x="81" y="47"/>
                  </a:cubicBezTo>
                  <a:cubicBezTo>
                    <a:pt x="80" y="47"/>
                    <a:pt x="80" y="50"/>
                    <a:pt x="80" y="51"/>
                  </a:cubicBezTo>
                  <a:cubicBezTo>
                    <a:pt x="80" y="52"/>
                    <a:pt x="78" y="55"/>
                    <a:pt x="77" y="57"/>
                  </a:cubicBezTo>
                  <a:cubicBezTo>
                    <a:pt x="75" y="59"/>
                    <a:pt x="69" y="64"/>
                    <a:pt x="65" y="65"/>
                  </a:cubicBezTo>
                  <a:cubicBezTo>
                    <a:pt x="43" y="56"/>
                    <a:pt x="46" y="64"/>
                    <a:pt x="53" y="78"/>
                  </a:cubicBezTo>
                  <a:cubicBezTo>
                    <a:pt x="58" y="89"/>
                    <a:pt x="64" y="105"/>
                    <a:pt x="72" y="121"/>
                  </a:cubicBezTo>
                  <a:cubicBezTo>
                    <a:pt x="77" y="132"/>
                    <a:pt x="83" y="142"/>
                    <a:pt x="87" y="151"/>
                  </a:cubicBezTo>
                  <a:cubicBezTo>
                    <a:pt x="99" y="171"/>
                    <a:pt x="109" y="191"/>
                    <a:pt x="119" y="211"/>
                  </a:cubicBezTo>
                  <a:cubicBezTo>
                    <a:pt x="124" y="223"/>
                    <a:pt x="129" y="234"/>
                    <a:pt x="134" y="245"/>
                  </a:cubicBezTo>
                  <a:cubicBezTo>
                    <a:pt x="138" y="258"/>
                    <a:pt x="141" y="268"/>
                    <a:pt x="143" y="276"/>
                  </a:cubicBezTo>
                  <a:cubicBezTo>
                    <a:pt x="144" y="280"/>
                    <a:pt x="144" y="282"/>
                    <a:pt x="144" y="284"/>
                  </a:cubicBezTo>
                  <a:cubicBezTo>
                    <a:pt x="144" y="284"/>
                    <a:pt x="144" y="283"/>
                    <a:pt x="144" y="283"/>
                  </a:cubicBezTo>
                  <a:cubicBezTo>
                    <a:pt x="145" y="281"/>
                    <a:pt x="147" y="275"/>
                    <a:pt x="151" y="271"/>
                  </a:cubicBezTo>
                  <a:cubicBezTo>
                    <a:pt x="174" y="269"/>
                    <a:pt x="176" y="271"/>
                    <a:pt x="174" y="269"/>
                  </a:cubicBezTo>
                  <a:cubicBezTo>
                    <a:pt x="173" y="267"/>
                    <a:pt x="169" y="258"/>
                    <a:pt x="163" y="243"/>
                  </a:cubicBezTo>
                  <a:cubicBezTo>
                    <a:pt x="157" y="228"/>
                    <a:pt x="149" y="207"/>
                    <a:pt x="140" y="187"/>
                  </a:cubicBezTo>
                  <a:cubicBezTo>
                    <a:pt x="128" y="162"/>
                    <a:pt x="114" y="139"/>
                    <a:pt x="103" y="121"/>
                  </a:cubicBezTo>
                  <a:cubicBezTo>
                    <a:pt x="95" y="107"/>
                    <a:pt x="88" y="96"/>
                    <a:pt x="83" y="88"/>
                  </a:cubicBezTo>
                  <a:cubicBezTo>
                    <a:pt x="81" y="84"/>
                    <a:pt x="79" y="80"/>
                    <a:pt x="78" y="78"/>
                  </a:cubicBezTo>
                  <a:cubicBezTo>
                    <a:pt x="78" y="77"/>
                    <a:pt x="78" y="77"/>
                    <a:pt x="78" y="78"/>
                  </a:cubicBezTo>
                  <a:cubicBezTo>
                    <a:pt x="78" y="79"/>
                    <a:pt x="78" y="81"/>
                    <a:pt x="78" y="84"/>
                  </a:cubicBezTo>
                  <a:cubicBezTo>
                    <a:pt x="78" y="88"/>
                    <a:pt x="65" y="102"/>
                    <a:pt x="54" y="103"/>
                  </a:cubicBezTo>
                  <a:cubicBezTo>
                    <a:pt x="41" y="96"/>
                    <a:pt x="42" y="98"/>
                    <a:pt x="45" y="102"/>
                  </a:cubicBezTo>
                  <a:cubicBezTo>
                    <a:pt x="49" y="109"/>
                    <a:pt x="55" y="119"/>
                    <a:pt x="62" y="129"/>
                  </a:cubicBezTo>
                  <a:cubicBezTo>
                    <a:pt x="71" y="145"/>
                    <a:pt x="82" y="162"/>
                    <a:pt x="90" y="176"/>
                  </a:cubicBezTo>
                  <a:cubicBezTo>
                    <a:pt x="95" y="185"/>
                    <a:pt x="99" y="193"/>
                    <a:pt x="102" y="199"/>
                  </a:cubicBezTo>
                  <a:cubicBezTo>
                    <a:pt x="104" y="204"/>
                    <a:pt x="105" y="207"/>
                    <a:pt x="105" y="207"/>
                  </a:cubicBezTo>
                  <a:cubicBezTo>
                    <a:pt x="114" y="185"/>
                    <a:pt x="124" y="182"/>
                    <a:pt x="129" y="182"/>
                  </a:cubicBezTo>
                  <a:cubicBezTo>
                    <a:pt x="132" y="183"/>
                    <a:pt x="136" y="185"/>
                    <a:pt x="137" y="185"/>
                  </a:cubicBezTo>
                  <a:cubicBezTo>
                    <a:pt x="137" y="186"/>
                    <a:pt x="135" y="184"/>
                    <a:pt x="131" y="179"/>
                  </a:cubicBezTo>
                  <a:cubicBezTo>
                    <a:pt x="126" y="175"/>
                    <a:pt x="123" y="171"/>
                    <a:pt x="119" y="168"/>
                  </a:cubicBezTo>
                  <a:cubicBezTo>
                    <a:pt x="111" y="161"/>
                    <a:pt x="99" y="151"/>
                    <a:pt x="87" y="141"/>
                  </a:cubicBezTo>
                  <a:cubicBezTo>
                    <a:pt x="72" y="129"/>
                    <a:pt x="56" y="119"/>
                    <a:pt x="47" y="111"/>
                  </a:cubicBezTo>
                  <a:cubicBezTo>
                    <a:pt x="42" y="107"/>
                    <a:pt x="41" y="106"/>
                    <a:pt x="40" y="105"/>
                  </a:cubicBezTo>
                  <a:cubicBezTo>
                    <a:pt x="41" y="107"/>
                    <a:pt x="42" y="110"/>
                    <a:pt x="43" y="112"/>
                  </a:cubicBezTo>
                  <a:cubicBezTo>
                    <a:pt x="42" y="114"/>
                    <a:pt x="40" y="122"/>
                    <a:pt x="37" y="125"/>
                  </a:cubicBezTo>
                  <a:cubicBezTo>
                    <a:pt x="11" y="129"/>
                    <a:pt x="9" y="127"/>
                    <a:pt x="10" y="128"/>
                  </a:cubicBezTo>
                  <a:cubicBezTo>
                    <a:pt x="11" y="129"/>
                    <a:pt x="12" y="130"/>
                    <a:pt x="14" y="132"/>
                  </a:cubicBezTo>
                  <a:cubicBezTo>
                    <a:pt x="20" y="136"/>
                    <a:pt x="22" y="138"/>
                    <a:pt x="25" y="140"/>
                  </a:cubicBezTo>
                  <a:cubicBezTo>
                    <a:pt x="29" y="145"/>
                    <a:pt x="35" y="151"/>
                    <a:pt x="39" y="157"/>
                  </a:cubicBezTo>
                  <a:cubicBezTo>
                    <a:pt x="42" y="161"/>
                    <a:pt x="44" y="166"/>
                    <a:pt x="43" y="166"/>
                  </a:cubicBezTo>
                  <a:cubicBezTo>
                    <a:pt x="43" y="158"/>
                    <a:pt x="47" y="150"/>
                    <a:pt x="51" y="146"/>
                  </a:cubicBezTo>
                  <a:cubicBezTo>
                    <a:pt x="56" y="143"/>
                    <a:pt x="66" y="141"/>
                    <a:pt x="69" y="142"/>
                  </a:cubicBezTo>
                  <a:cubicBezTo>
                    <a:pt x="73" y="143"/>
                    <a:pt x="75" y="145"/>
                    <a:pt x="75" y="145"/>
                  </a:cubicBezTo>
                  <a:cubicBezTo>
                    <a:pt x="75" y="145"/>
                    <a:pt x="72" y="141"/>
                    <a:pt x="69" y="135"/>
                  </a:cubicBezTo>
                  <a:cubicBezTo>
                    <a:pt x="62" y="126"/>
                    <a:pt x="56" y="114"/>
                    <a:pt x="51" y="104"/>
                  </a:cubicBezTo>
                  <a:cubicBezTo>
                    <a:pt x="49" y="99"/>
                    <a:pt x="48" y="96"/>
                    <a:pt x="47" y="93"/>
                  </a:cubicBezTo>
                  <a:cubicBezTo>
                    <a:pt x="46" y="89"/>
                    <a:pt x="45" y="88"/>
                    <a:pt x="45" y="91"/>
                  </a:cubicBezTo>
                  <a:cubicBezTo>
                    <a:pt x="41" y="100"/>
                    <a:pt x="31" y="107"/>
                    <a:pt x="25" y="108"/>
                  </a:cubicBezTo>
                  <a:cubicBezTo>
                    <a:pt x="20" y="107"/>
                    <a:pt x="15" y="105"/>
                    <a:pt x="13" y="104"/>
                  </a:cubicBezTo>
                  <a:cubicBezTo>
                    <a:pt x="12" y="103"/>
                    <a:pt x="11" y="102"/>
                    <a:pt x="12" y="103"/>
                  </a:cubicBezTo>
                  <a:cubicBezTo>
                    <a:pt x="15" y="107"/>
                    <a:pt x="21" y="121"/>
                    <a:pt x="31" y="137"/>
                  </a:cubicBezTo>
                  <a:cubicBezTo>
                    <a:pt x="39" y="148"/>
                    <a:pt x="48" y="159"/>
                    <a:pt x="55" y="170"/>
                  </a:cubicBezTo>
                  <a:cubicBezTo>
                    <a:pt x="63" y="181"/>
                    <a:pt x="70" y="192"/>
                    <a:pt x="76" y="204"/>
                  </a:cubicBezTo>
                  <a:cubicBezTo>
                    <a:pt x="81" y="213"/>
                    <a:pt x="85" y="222"/>
                    <a:pt x="88" y="230"/>
                  </a:cubicBezTo>
                  <a:cubicBezTo>
                    <a:pt x="92" y="241"/>
                    <a:pt x="94" y="250"/>
                    <a:pt x="95" y="254"/>
                  </a:cubicBezTo>
                  <a:cubicBezTo>
                    <a:pt x="95" y="254"/>
                    <a:pt x="95" y="251"/>
                    <a:pt x="95" y="249"/>
                  </a:cubicBezTo>
                  <a:cubicBezTo>
                    <a:pt x="96" y="243"/>
                    <a:pt x="121" y="231"/>
                    <a:pt x="129" y="235"/>
                  </a:cubicBezTo>
                  <a:cubicBezTo>
                    <a:pt x="133" y="239"/>
                    <a:pt x="134" y="241"/>
                    <a:pt x="134" y="241"/>
                  </a:cubicBezTo>
                  <a:cubicBezTo>
                    <a:pt x="133" y="239"/>
                    <a:pt x="132" y="235"/>
                    <a:pt x="130" y="230"/>
                  </a:cubicBezTo>
                  <a:cubicBezTo>
                    <a:pt x="125" y="219"/>
                    <a:pt x="119" y="200"/>
                    <a:pt x="110" y="180"/>
                  </a:cubicBezTo>
                  <a:cubicBezTo>
                    <a:pt x="103" y="164"/>
                    <a:pt x="94" y="147"/>
                    <a:pt x="86" y="132"/>
                  </a:cubicBezTo>
                  <a:cubicBezTo>
                    <a:pt x="77" y="117"/>
                    <a:pt x="69" y="104"/>
                    <a:pt x="62" y="93"/>
                  </a:cubicBezTo>
                  <a:cubicBezTo>
                    <a:pt x="52" y="75"/>
                    <a:pt x="48" y="67"/>
                    <a:pt x="50" y="68"/>
                  </a:cubicBezTo>
                  <a:lnTo>
                    <a:pt x="50" y="68"/>
                  </a:lnTo>
                  <a:cubicBezTo>
                    <a:pt x="50" y="56"/>
                    <a:pt x="41" y="46"/>
                    <a:pt x="29" y="45"/>
                  </a:cubicBezTo>
                  <a:lnTo>
                    <a:pt x="29" y="45"/>
                  </a:lnTo>
                  <a:cubicBezTo>
                    <a:pt x="17" y="45"/>
                    <a:pt x="7" y="54"/>
                    <a:pt x="7" y="6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
            <p:cNvSpPr/>
            <p:nvPr/>
          </p:nvSpPr>
          <p:spPr>
            <a:xfrm>
              <a:off x="6010275" y="4530489"/>
              <a:ext cx="342900" cy="344488"/>
            </a:xfrm>
            <a:custGeom>
              <a:avLst/>
              <a:gdLst/>
              <a:ahLst/>
              <a:cxnLst/>
              <a:rect l="l" t="t" r="r" b="b"/>
              <a:pathLst>
                <a:path w="220" h="294" extrusionOk="0">
                  <a:moveTo>
                    <a:pt x="2" y="28"/>
                  </a:moveTo>
                  <a:lnTo>
                    <a:pt x="2" y="28"/>
                  </a:lnTo>
                  <a:cubicBezTo>
                    <a:pt x="5" y="43"/>
                    <a:pt x="15" y="62"/>
                    <a:pt x="32" y="85"/>
                  </a:cubicBezTo>
                  <a:lnTo>
                    <a:pt x="32" y="85"/>
                  </a:lnTo>
                  <a:cubicBezTo>
                    <a:pt x="39" y="95"/>
                    <a:pt x="52" y="97"/>
                    <a:pt x="62" y="90"/>
                  </a:cubicBezTo>
                  <a:lnTo>
                    <a:pt x="62" y="90"/>
                  </a:lnTo>
                  <a:cubicBezTo>
                    <a:pt x="71" y="83"/>
                    <a:pt x="74" y="69"/>
                    <a:pt x="67" y="60"/>
                  </a:cubicBezTo>
                  <a:lnTo>
                    <a:pt x="67" y="60"/>
                  </a:lnTo>
                  <a:cubicBezTo>
                    <a:pt x="60" y="50"/>
                    <a:pt x="46" y="48"/>
                    <a:pt x="37" y="55"/>
                  </a:cubicBezTo>
                  <a:lnTo>
                    <a:pt x="37" y="55"/>
                  </a:lnTo>
                  <a:cubicBezTo>
                    <a:pt x="27" y="62"/>
                    <a:pt x="25" y="75"/>
                    <a:pt x="32" y="85"/>
                  </a:cubicBezTo>
                  <a:cubicBezTo>
                    <a:pt x="40" y="96"/>
                    <a:pt x="49" y="107"/>
                    <a:pt x="60" y="120"/>
                  </a:cubicBezTo>
                  <a:lnTo>
                    <a:pt x="60" y="120"/>
                  </a:lnTo>
                  <a:cubicBezTo>
                    <a:pt x="67" y="129"/>
                    <a:pt x="81" y="130"/>
                    <a:pt x="90" y="123"/>
                  </a:cubicBezTo>
                  <a:lnTo>
                    <a:pt x="90" y="123"/>
                  </a:lnTo>
                  <a:cubicBezTo>
                    <a:pt x="99" y="115"/>
                    <a:pt x="100" y="102"/>
                    <a:pt x="93" y="92"/>
                  </a:cubicBezTo>
                  <a:lnTo>
                    <a:pt x="93" y="92"/>
                  </a:lnTo>
                  <a:cubicBezTo>
                    <a:pt x="85" y="83"/>
                    <a:pt x="72" y="82"/>
                    <a:pt x="63" y="89"/>
                  </a:cubicBezTo>
                  <a:lnTo>
                    <a:pt x="63" y="89"/>
                  </a:lnTo>
                  <a:cubicBezTo>
                    <a:pt x="53" y="97"/>
                    <a:pt x="52" y="110"/>
                    <a:pt x="60" y="120"/>
                  </a:cubicBezTo>
                  <a:cubicBezTo>
                    <a:pt x="74" y="137"/>
                    <a:pt x="90" y="156"/>
                    <a:pt x="105" y="175"/>
                  </a:cubicBezTo>
                  <a:lnTo>
                    <a:pt x="105" y="175"/>
                  </a:lnTo>
                  <a:cubicBezTo>
                    <a:pt x="112" y="185"/>
                    <a:pt x="125" y="186"/>
                    <a:pt x="135" y="179"/>
                  </a:cubicBezTo>
                  <a:lnTo>
                    <a:pt x="135" y="179"/>
                  </a:lnTo>
                  <a:cubicBezTo>
                    <a:pt x="144" y="172"/>
                    <a:pt x="146" y="159"/>
                    <a:pt x="139" y="149"/>
                  </a:cubicBezTo>
                  <a:lnTo>
                    <a:pt x="139" y="149"/>
                  </a:lnTo>
                  <a:cubicBezTo>
                    <a:pt x="132" y="140"/>
                    <a:pt x="118" y="138"/>
                    <a:pt x="109" y="145"/>
                  </a:cubicBezTo>
                  <a:lnTo>
                    <a:pt x="109" y="145"/>
                  </a:lnTo>
                  <a:cubicBezTo>
                    <a:pt x="99" y="152"/>
                    <a:pt x="98" y="166"/>
                    <a:pt x="105" y="175"/>
                  </a:cubicBezTo>
                  <a:cubicBezTo>
                    <a:pt x="115" y="190"/>
                    <a:pt x="126" y="205"/>
                    <a:pt x="135" y="219"/>
                  </a:cubicBezTo>
                  <a:cubicBezTo>
                    <a:pt x="143" y="233"/>
                    <a:pt x="151" y="247"/>
                    <a:pt x="157" y="258"/>
                  </a:cubicBezTo>
                  <a:cubicBezTo>
                    <a:pt x="168" y="273"/>
                    <a:pt x="177" y="284"/>
                    <a:pt x="185" y="289"/>
                  </a:cubicBezTo>
                  <a:lnTo>
                    <a:pt x="185" y="289"/>
                  </a:lnTo>
                  <a:cubicBezTo>
                    <a:pt x="196" y="294"/>
                    <a:pt x="208" y="290"/>
                    <a:pt x="214" y="279"/>
                  </a:cubicBezTo>
                  <a:lnTo>
                    <a:pt x="214" y="279"/>
                  </a:lnTo>
                  <a:cubicBezTo>
                    <a:pt x="219" y="269"/>
                    <a:pt x="215" y="256"/>
                    <a:pt x="204" y="250"/>
                  </a:cubicBezTo>
                  <a:lnTo>
                    <a:pt x="204" y="250"/>
                  </a:lnTo>
                  <a:cubicBezTo>
                    <a:pt x="193" y="245"/>
                    <a:pt x="181" y="249"/>
                    <a:pt x="175" y="260"/>
                  </a:cubicBezTo>
                  <a:lnTo>
                    <a:pt x="175" y="260"/>
                  </a:lnTo>
                  <a:cubicBezTo>
                    <a:pt x="170" y="271"/>
                    <a:pt x="174" y="283"/>
                    <a:pt x="185" y="289"/>
                  </a:cubicBezTo>
                  <a:cubicBezTo>
                    <a:pt x="190" y="291"/>
                    <a:pt x="210" y="286"/>
                    <a:pt x="216" y="277"/>
                  </a:cubicBezTo>
                  <a:lnTo>
                    <a:pt x="216" y="277"/>
                  </a:lnTo>
                  <a:cubicBezTo>
                    <a:pt x="220" y="266"/>
                    <a:pt x="214" y="253"/>
                    <a:pt x="203" y="249"/>
                  </a:cubicBezTo>
                  <a:lnTo>
                    <a:pt x="203" y="249"/>
                  </a:lnTo>
                  <a:cubicBezTo>
                    <a:pt x="192" y="245"/>
                    <a:pt x="180" y="251"/>
                    <a:pt x="176" y="262"/>
                  </a:cubicBezTo>
                  <a:lnTo>
                    <a:pt x="176" y="262"/>
                  </a:lnTo>
                  <a:cubicBezTo>
                    <a:pt x="172" y="273"/>
                    <a:pt x="177" y="285"/>
                    <a:pt x="188" y="289"/>
                  </a:cubicBezTo>
                  <a:lnTo>
                    <a:pt x="188" y="289"/>
                  </a:lnTo>
                  <a:cubicBezTo>
                    <a:pt x="199" y="294"/>
                    <a:pt x="212" y="288"/>
                    <a:pt x="216" y="277"/>
                  </a:cubicBezTo>
                  <a:cubicBezTo>
                    <a:pt x="217" y="270"/>
                    <a:pt x="217" y="263"/>
                    <a:pt x="216" y="261"/>
                  </a:cubicBezTo>
                  <a:lnTo>
                    <a:pt x="216" y="261"/>
                  </a:lnTo>
                  <a:cubicBezTo>
                    <a:pt x="213" y="249"/>
                    <a:pt x="201" y="243"/>
                    <a:pt x="190" y="246"/>
                  </a:cubicBezTo>
                  <a:lnTo>
                    <a:pt x="190" y="246"/>
                  </a:lnTo>
                  <a:cubicBezTo>
                    <a:pt x="178" y="249"/>
                    <a:pt x="172" y="261"/>
                    <a:pt x="175" y="273"/>
                  </a:cubicBezTo>
                  <a:lnTo>
                    <a:pt x="175" y="273"/>
                  </a:lnTo>
                  <a:cubicBezTo>
                    <a:pt x="178" y="284"/>
                    <a:pt x="190" y="290"/>
                    <a:pt x="202" y="287"/>
                  </a:cubicBezTo>
                  <a:lnTo>
                    <a:pt x="202" y="287"/>
                  </a:lnTo>
                  <a:cubicBezTo>
                    <a:pt x="213" y="284"/>
                    <a:pt x="219" y="272"/>
                    <a:pt x="216" y="261"/>
                  </a:cubicBezTo>
                  <a:cubicBezTo>
                    <a:pt x="215" y="256"/>
                    <a:pt x="212" y="250"/>
                    <a:pt x="208" y="242"/>
                  </a:cubicBezTo>
                  <a:lnTo>
                    <a:pt x="208" y="242"/>
                  </a:lnTo>
                  <a:cubicBezTo>
                    <a:pt x="203" y="232"/>
                    <a:pt x="190" y="228"/>
                    <a:pt x="179" y="234"/>
                  </a:cubicBezTo>
                  <a:lnTo>
                    <a:pt x="179" y="234"/>
                  </a:lnTo>
                  <a:cubicBezTo>
                    <a:pt x="169" y="239"/>
                    <a:pt x="165" y="252"/>
                    <a:pt x="170" y="262"/>
                  </a:cubicBezTo>
                  <a:cubicBezTo>
                    <a:pt x="173" y="269"/>
                    <a:pt x="175" y="271"/>
                    <a:pt x="175" y="273"/>
                  </a:cubicBezTo>
                  <a:cubicBezTo>
                    <a:pt x="175" y="272"/>
                    <a:pt x="175" y="268"/>
                    <a:pt x="176" y="262"/>
                  </a:cubicBezTo>
                  <a:cubicBezTo>
                    <a:pt x="182" y="254"/>
                    <a:pt x="200" y="249"/>
                    <a:pt x="204" y="250"/>
                  </a:cubicBezTo>
                  <a:cubicBezTo>
                    <a:pt x="207" y="253"/>
                    <a:pt x="202" y="247"/>
                    <a:pt x="193" y="235"/>
                  </a:cubicBezTo>
                  <a:cubicBezTo>
                    <a:pt x="188" y="226"/>
                    <a:pt x="180" y="212"/>
                    <a:pt x="171" y="197"/>
                  </a:cubicBezTo>
                  <a:cubicBezTo>
                    <a:pt x="161" y="181"/>
                    <a:pt x="150" y="165"/>
                    <a:pt x="139" y="150"/>
                  </a:cubicBezTo>
                  <a:cubicBezTo>
                    <a:pt x="123" y="129"/>
                    <a:pt x="107" y="109"/>
                    <a:pt x="93" y="92"/>
                  </a:cubicBezTo>
                  <a:cubicBezTo>
                    <a:pt x="83" y="80"/>
                    <a:pt x="74" y="69"/>
                    <a:pt x="66" y="59"/>
                  </a:cubicBezTo>
                  <a:cubicBezTo>
                    <a:pt x="51" y="38"/>
                    <a:pt x="45" y="27"/>
                    <a:pt x="44" y="19"/>
                  </a:cubicBezTo>
                  <a:lnTo>
                    <a:pt x="44" y="19"/>
                  </a:lnTo>
                  <a:cubicBezTo>
                    <a:pt x="42" y="8"/>
                    <a:pt x="30" y="0"/>
                    <a:pt x="19" y="2"/>
                  </a:cubicBezTo>
                  <a:lnTo>
                    <a:pt x="19" y="2"/>
                  </a:lnTo>
                  <a:cubicBezTo>
                    <a:pt x="7" y="5"/>
                    <a:pt x="0" y="16"/>
                    <a:pt x="2" y="2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
            <p:cNvSpPr/>
            <p:nvPr/>
          </p:nvSpPr>
          <p:spPr>
            <a:xfrm>
              <a:off x="5421312" y="4568589"/>
              <a:ext cx="1036638" cy="369888"/>
            </a:xfrm>
            <a:custGeom>
              <a:avLst/>
              <a:gdLst/>
              <a:ahLst/>
              <a:cxnLst/>
              <a:rect l="l" t="t" r="r" b="b"/>
              <a:pathLst>
                <a:path w="666" h="315" extrusionOk="0">
                  <a:moveTo>
                    <a:pt x="92" y="69"/>
                  </a:moveTo>
                  <a:lnTo>
                    <a:pt x="92" y="69"/>
                  </a:lnTo>
                  <a:cubicBezTo>
                    <a:pt x="89" y="69"/>
                    <a:pt x="87" y="69"/>
                    <a:pt x="85" y="69"/>
                  </a:cubicBezTo>
                  <a:lnTo>
                    <a:pt x="85" y="69"/>
                  </a:lnTo>
                  <a:cubicBezTo>
                    <a:pt x="74" y="69"/>
                    <a:pt x="64" y="79"/>
                    <a:pt x="65" y="91"/>
                  </a:cubicBezTo>
                  <a:lnTo>
                    <a:pt x="65" y="91"/>
                  </a:lnTo>
                  <a:cubicBezTo>
                    <a:pt x="65" y="103"/>
                    <a:pt x="75" y="112"/>
                    <a:pt x="87" y="112"/>
                  </a:cubicBezTo>
                  <a:lnTo>
                    <a:pt x="87" y="112"/>
                  </a:lnTo>
                  <a:cubicBezTo>
                    <a:pt x="99" y="111"/>
                    <a:pt x="108" y="102"/>
                    <a:pt x="107" y="90"/>
                  </a:cubicBezTo>
                  <a:lnTo>
                    <a:pt x="107" y="90"/>
                  </a:lnTo>
                  <a:cubicBezTo>
                    <a:pt x="107" y="78"/>
                    <a:pt x="97" y="69"/>
                    <a:pt x="85" y="69"/>
                  </a:cubicBezTo>
                  <a:cubicBezTo>
                    <a:pt x="85" y="69"/>
                    <a:pt x="83" y="69"/>
                    <a:pt x="82" y="69"/>
                  </a:cubicBezTo>
                  <a:lnTo>
                    <a:pt x="82" y="69"/>
                  </a:lnTo>
                  <a:cubicBezTo>
                    <a:pt x="70" y="71"/>
                    <a:pt x="62" y="82"/>
                    <a:pt x="64" y="94"/>
                  </a:cubicBezTo>
                  <a:lnTo>
                    <a:pt x="64" y="94"/>
                  </a:lnTo>
                  <a:cubicBezTo>
                    <a:pt x="65" y="105"/>
                    <a:pt x="76" y="113"/>
                    <a:pt x="88" y="112"/>
                  </a:cubicBezTo>
                  <a:lnTo>
                    <a:pt x="88" y="112"/>
                  </a:lnTo>
                  <a:cubicBezTo>
                    <a:pt x="100" y="110"/>
                    <a:pt x="108" y="99"/>
                    <a:pt x="106" y="87"/>
                  </a:cubicBezTo>
                  <a:lnTo>
                    <a:pt x="106" y="87"/>
                  </a:lnTo>
                  <a:cubicBezTo>
                    <a:pt x="105" y="76"/>
                    <a:pt x="94" y="68"/>
                    <a:pt x="82" y="69"/>
                  </a:cubicBezTo>
                  <a:cubicBezTo>
                    <a:pt x="79" y="70"/>
                    <a:pt x="77" y="110"/>
                    <a:pt x="81" y="112"/>
                  </a:cubicBezTo>
                  <a:lnTo>
                    <a:pt x="81" y="112"/>
                  </a:lnTo>
                  <a:cubicBezTo>
                    <a:pt x="93" y="114"/>
                    <a:pt x="104" y="106"/>
                    <a:pt x="106" y="94"/>
                  </a:cubicBezTo>
                  <a:lnTo>
                    <a:pt x="106" y="94"/>
                  </a:lnTo>
                  <a:cubicBezTo>
                    <a:pt x="108" y="83"/>
                    <a:pt x="100" y="72"/>
                    <a:pt x="89" y="69"/>
                  </a:cubicBezTo>
                  <a:lnTo>
                    <a:pt x="89" y="69"/>
                  </a:lnTo>
                  <a:cubicBezTo>
                    <a:pt x="77" y="67"/>
                    <a:pt x="66" y="75"/>
                    <a:pt x="64" y="87"/>
                  </a:cubicBezTo>
                  <a:lnTo>
                    <a:pt x="64" y="87"/>
                  </a:lnTo>
                  <a:cubicBezTo>
                    <a:pt x="62" y="98"/>
                    <a:pt x="69" y="109"/>
                    <a:pt x="81" y="112"/>
                  </a:cubicBezTo>
                  <a:cubicBezTo>
                    <a:pt x="84" y="112"/>
                    <a:pt x="89" y="112"/>
                    <a:pt x="94" y="112"/>
                  </a:cubicBezTo>
                  <a:cubicBezTo>
                    <a:pt x="106" y="110"/>
                    <a:pt x="125" y="104"/>
                    <a:pt x="136" y="98"/>
                  </a:cubicBezTo>
                  <a:cubicBezTo>
                    <a:pt x="140" y="96"/>
                    <a:pt x="146" y="91"/>
                    <a:pt x="150" y="86"/>
                  </a:cubicBezTo>
                  <a:cubicBezTo>
                    <a:pt x="153" y="80"/>
                    <a:pt x="154" y="72"/>
                    <a:pt x="154" y="67"/>
                  </a:cubicBezTo>
                  <a:cubicBezTo>
                    <a:pt x="153" y="61"/>
                    <a:pt x="149" y="53"/>
                    <a:pt x="146" y="49"/>
                  </a:cubicBezTo>
                  <a:cubicBezTo>
                    <a:pt x="134" y="42"/>
                    <a:pt x="127" y="40"/>
                    <a:pt x="123" y="40"/>
                  </a:cubicBezTo>
                  <a:cubicBezTo>
                    <a:pt x="115" y="38"/>
                    <a:pt x="100" y="37"/>
                    <a:pt x="86" y="40"/>
                  </a:cubicBezTo>
                  <a:cubicBezTo>
                    <a:pt x="79" y="41"/>
                    <a:pt x="72" y="43"/>
                    <a:pt x="66" y="45"/>
                  </a:cubicBezTo>
                  <a:cubicBezTo>
                    <a:pt x="58" y="48"/>
                    <a:pt x="48" y="54"/>
                    <a:pt x="41" y="62"/>
                  </a:cubicBezTo>
                  <a:cubicBezTo>
                    <a:pt x="37" y="70"/>
                    <a:pt x="36" y="78"/>
                    <a:pt x="36" y="83"/>
                  </a:cubicBezTo>
                  <a:cubicBezTo>
                    <a:pt x="37" y="88"/>
                    <a:pt x="42" y="97"/>
                    <a:pt x="46" y="101"/>
                  </a:cubicBezTo>
                  <a:cubicBezTo>
                    <a:pt x="61" y="107"/>
                    <a:pt x="70" y="107"/>
                    <a:pt x="77" y="107"/>
                  </a:cubicBezTo>
                  <a:cubicBezTo>
                    <a:pt x="81" y="107"/>
                    <a:pt x="91" y="107"/>
                    <a:pt x="100" y="107"/>
                  </a:cubicBezTo>
                  <a:cubicBezTo>
                    <a:pt x="107" y="106"/>
                    <a:pt x="116" y="106"/>
                    <a:pt x="125" y="104"/>
                  </a:cubicBezTo>
                  <a:cubicBezTo>
                    <a:pt x="138" y="99"/>
                    <a:pt x="149" y="93"/>
                    <a:pt x="156" y="88"/>
                  </a:cubicBezTo>
                  <a:cubicBezTo>
                    <a:pt x="164" y="83"/>
                    <a:pt x="170" y="76"/>
                    <a:pt x="174" y="72"/>
                  </a:cubicBezTo>
                  <a:cubicBezTo>
                    <a:pt x="175" y="69"/>
                    <a:pt x="178" y="64"/>
                    <a:pt x="180" y="58"/>
                  </a:cubicBezTo>
                  <a:cubicBezTo>
                    <a:pt x="180" y="55"/>
                    <a:pt x="179" y="48"/>
                    <a:pt x="177" y="43"/>
                  </a:cubicBezTo>
                  <a:cubicBezTo>
                    <a:pt x="174" y="40"/>
                    <a:pt x="168" y="35"/>
                    <a:pt x="165" y="33"/>
                  </a:cubicBezTo>
                  <a:cubicBezTo>
                    <a:pt x="145" y="32"/>
                    <a:pt x="121" y="42"/>
                    <a:pt x="103" y="51"/>
                  </a:cubicBezTo>
                  <a:cubicBezTo>
                    <a:pt x="93" y="56"/>
                    <a:pt x="83" y="62"/>
                    <a:pt x="77" y="66"/>
                  </a:cubicBezTo>
                  <a:cubicBezTo>
                    <a:pt x="72" y="69"/>
                    <a:pt x="70" y="71"/>
                    <a:pt x="69" y="72"/>
                  </a:cubicBezTo>
                  <a:cubicBezTo>
                    <a:pt x="66" y="74"/>
                    <a:pt x="68" y="73"/>
                    <a:pt x="71" y="72"/>
                  </a:cubicBezTo>
                  <a:cubicBezTo>
                    <a:pt x="75" y="72"/>
                    <a:pt x="77" y="72"/>
                    <a:pt x="78" y="72"/>
                  </a:cubicBezTo>
                  <a:cubicBezTo>
                    <a:pt x="79" y="73"/>
                    <a:pt x="84" y="77"/>
                    <a:pt x="87" y="81"/>
                  </a:cubicBezTo>
                  <a:cubicBezTo>
                    <a:pt x="89" y="96"/>
                    <a:pt x="86" y="101"/>
                    <a:pt x="86" y="102"/>
                  </a:cubicBezTo>
                  <a:cubicBezTo>
                    <a:pt x="86" y="102"/>
                    <a:pt x="85" y="102"/>
                    <a:pt x="86" y="102"/>
                  </a:cubicBezTo>
                  <a:cubicBezTo>
                    <a:pt x="93" y="95"/>
                    <a:pt x="96" y="93"/>
                    <a:pt x="99" y="91"/>
                  </a:cubicBezTo>
                  <a:cubicBezTo>
                    <a:pt x="103" y="87"/>
                    <a:pt x="106" y="84"/>
                    <a:pt x="109" y="81"/>
                  </a:cubicBezTo>
                  <a:cubicBezTo>
                    <a:pt x="108" y="82"/>
                    <a:pt x="111" y="80"/>
                    <a:pt x="113" y="79"/>
                  </a:cubicBezTo>
                  <a:cubicBezTo>
                    <a:pt x="116" y="76"/>
                    <a:pt x="119" y="73"/>
                    <a:pt x="121" y="70"/>
                  </a:cubicBezTo>
                  <a:cubicBezTo>
                    <a:pt x="122" y="69"/>
                    <a:pt x="124" y="65"/>
                    <a:pt x="126" y="63"/>
                  </a:cubicBezTo>
                  <a:cubicBezTo>
                    <a:pt x="126" y="61"/>
                    <a:pt x="127" y="57"/>
                    <a:pt x="127" y="54"/>
                  </a:cubicBezTo>
                  <a:cubicBezTo>
                    <a:pt x="126" y="50"/>
                    <a:pt x="124" y="44"/>
                    <a:pt x="122" y="40"/>
                  </a:cubicBezTo>
                  <a:cubicBezTo>
                    <a:pt x="100" y="33"/>
                    <a:pt x="89" y="35"/>
                    <a:pt x="80" y="40"/>
                  </a:cubicBezTo>
                  <a:cubicBezTo>
                    <a:pt x="69" y="47"/>
                    <a:pt x="59" y="55"/>
                    <a:pt x="52" y="61"/>
                  </a:cubicBezTo>
                  <a:cubicBezTo>
                    <a:pt x="44" y="67"/>
                    <a:pt x="40" y="70"/>
                    <a:pt x="34" y="73"/>
                  </a:cubicBezTo>
                  <a:cubicBezTo>
                    <a:pt x="30" y="75"/>
                    <a:pt x="26" y="76"/>
                    <a:pt x="23" y="78"/>
                  </a:cubicBezTo>
                  <a:cubicBezTo>
                    <a:pt x="21" y="78"/>
                    <a:pt x="19" y="78"/>
                    <a:pt x="18" y="78"/>
                  </a:cubicBezTo>
                  <a:cubicBezTo>
                    <a:pt x="0" y="107"/>
                    <a:pt x="10" y="119"/>
                    <a:pt x="13" y="120"/>
                  </a:cubicBezTo>
                  <a:cubicBezTo>
                    <a:pt x="15" y="121"/>
                    <a:pt x="17" y="121"/>
                    <a:pt x="18" y="121"/>
                  </a:cubicBezTo>
                  <a:cubicBezTo>
                    <a:pt x="19" y="121"/>
                    <a:pt x="21" y="121"/>
                    <a:pt x="21" y="121"/>
                  </a:cubicBezTo>
                  <a:cubicBezTo>
                    <a:pt x="23" y="121"/>
                    <a:pt x="25" y="121"/>
                    <a:pt x="27" y="121"/>
                  </a:cubicBezTo>
                  <a:cubicBezTo>
                    <a:pt x="28" y="122"/>
                    <a:pt x="38" y="122"/>
                    <a:pt x="47" y="121"/>
                  </a:cubicBezTo>
                  <a:cubicBezTo>
                    <a:pt x="72" y="115"/>
                    <a:pt x="104" y="102"/>
                    <a:pt x="132" y="94"/>
                  </a:cubicBezTo>
                  <a:cubicBezTo>
                    <a:pt x="149" y="89"/>
                    <a:pt x="166" y="87"/>
                    <a:pt x="180" y="85"/>
                  </a:cubicBezTo>
                  <a:cubicBezTo>
                    <a:pt x="188" y="84"/>
                    <a:pt x="194" y="83"/>
                    <a:pt x="198" y="82"/>
                  </a:cubicBezTo>
                  <a:cubicBezTo>
                    <a:pt x="201" y="82"/>
                    <a:pt x="205" y="83"/>
                    <a:pt x="209" y="82"/>
                  </a:cubicBezTo>
                  <a:lnTo>
                    <a:pt x="209" y="82"/>
                  </a:lnTo>
                  <a:cubicBezTo>
                    <a:pt x="220" y="82"/>
                    <a:pt x="229" y="71"/>
                    <a:pt x="229" y="60"/>
                  </a:cubicBezTo>
                  <a:lnTo>
                    <a:pt x="229" y="60"/>
                  </a:lnTo>
                  <a:cubicBezTo>
                    <a:pt x="228" y="48"/>
                    <a:pt x="218" y="39"/>
                    <a:pt x="206" y="40"/>
                  </a:cubicBezTo>
                  <a:lnTo>
                    <a:pt x="206" y="40"/>
                  </a:lnTo>
                  <a:cubicBezTo>
                    <a:pt x="194" y="40"/>
                    <a:pt x="185" y="51"/>
                    <a:pt x="186" y="63"/>
                  </a:cubicBezTo>
                  <a:lnTo>
                    <a:pt x="186" y="63"/>
                  </a:lnTo>
                  <a:cubicBezTo>
                    <a:pt x="187" y="74"/>
                    <a:pt x="197" y="83"/>
                    <a:pt x="209" y="82"/>
                  </a:cubicBezTo>
                  <a:cubicBezTo>
                    <a:pt x="210" y="40"/>
                    <a:pt x="206" y="39"/>
                    <a:pt x="201" y="39"/>
                  </a:cubicBezTo>
                  <a:cubicBezTo>
                    <a:pt x="197" y="38"/>
                    <a:pt x="187" y="38"/>
                    <a:pt x="179" y="41"/>
                  </a:cubicBezTo>
                  <a:cubicBezTo>
                    <a:pt x="165" y="50"/>
                    <a:pt x="155" y="64"/>
                    <a:pt x="150" y="77"/>
                  </a:cubicBezTo>
                  <a:cubicBezTo>
                    <a:pt x="147" y="84"/>
                    <a:pt x="145" y="90"/>
                    <a:pt x="144" y="95"/>
                  </a:cubicBezTo>
                  <a:cubicBezTo>
                    <a:pt x="142" y="101"/>
                    <a:pt x="140" y="107"/>
                    <a:pt x="139" y="111"/>
                  </a:cubicBezTo>
                  <a:cubicBezTo>
                    <a:pt x="138" y="114"/>
                    <a:pt x="136" y="119"/>
                    <a:pt x="135" y="123"/>
                  </a:cubicBezTo>
                  <a:cubicBezTo>
                    <a:pt x="135" y="126"/>
                    <a:pt x="134" y="130"/>
                    <a:pt x="134" y="134"/>
                  </a:cubicBezTo>
                  <a:cubicBezTo>
                    <a:pt x="134" y="136"/>
                    <a:pt x="134" y="139"/>
                    <a:pt x="135" y="142"/>
                  </a:cubicBezTo>
                  <a:cubicBezTo>
                    <a:pt x="136" y="145"/>
                    <a:pt x="139" y="151"/>
                    <a:pt x="143" y="155"/>
                  </a:cubicBezTo>
                  <a:cubicBezTo>
                    <a:pt x="164" y="158"/>
                    <a:pt x="173" y="154"/>
                    <a:pt x="179" y="150"/>
                  </a:cubicBezTo>
                  <a:cubicBezTo>
                    <a:pt x="190" y="138"/>
                    <a:pt x="198" y="118"/>
                    <a:pt x="201" y="101"/>
                  </a:cubicBezTo>
                  <a:cubicBezTo>
                    <a:pt x="203" y="93"/>
                    <a:pt x="204" y="85"/>
                    <a:pt x="204" y="79"/>
                  </a:cubicBezTo>
                  <a:cubicBezTo>
                    <a:pt x="204" y="74"/>
                    <a:pt x="205" y="67"/>
                    <a:pt x="203" y="60"/>
                  </a:cubicBezTo>
                  <a:cubicBezTo>
                    <a:pt x="201" y="53"/>
                    <a:pt x="198" y="47"/>
                    <a:pt x="194" y="43"/>
                  </a:cubicBezTo>
                  <a:cubicBezTo>
                    <a:pt x="189" y="38"/>
                    <a:pt x="178" y="32"/>
                    <a:pt x="169" y="30"/>
                  </a:cubicBezTo>
                  <a:cubicBezTo>
                    <a:pt x="163" y="30"/>
                    <a:pt x="153" y="34"/>
                    <a:pt x="148" y="37"/>
                  </a:cubicBezTo>
                  <a:cubicBezTo>
                    <a:pt x="144" y="41"/>
                    <a:pt x="140" y="49"/>
                    <a:pt x="139" y="54"/>
                  </a:cubicBezTo>
                  <a:cubicBezTo>
                    <a:pt x="137" y="64"/>
                    <a:pt x="138" y="73"/>
                    <a:pt x="138" y="81"/>
                  </a:cubicBezTo>
                  <a:cubicBezTo>
                    <a:pt x="138" y="89"/>
                    <a:pt x="139" y="98"/>
                    <a:pt x="141" y="105"/>
                  </a:cubicBezTo>
                  <a:cubicBezTo>
                    <a:pt x="144" y="116"/>
                    <a:pt x="151" y="128"/>
                    <a:pt x="159" y="134"/>
                  </a:cubicBezTo>
                  <a:cubicBezTo>
                    <a:pt x="167" y="139"/>
                    <a:pt x="177" y="142"/>
                    <a:pt x="183" y="142"/>
                  </a:cubicBezTo>
                  <a:cubicBezTo>
                    <a:pt x="191" y="140"/>
                    <a:pt x="199" y="136"/>
                    <a:pt x="202" y="133"/>
                  </a:cubicBezTo>
                  <a:cubicBezTo>
                    <a:pt x="205" y="129"/>
                    <a:pt x="208" y="124"/>
                    <a:pt x="209" y="121"/>
                  </a:cubicBezTo>
                  <a:cubicBezTo>
                    <a:pt x="210" y="115"/>
                    <a:pt x="211" y="108"/>
                    <a:pt x="211" y="103"/>
                  </a:cubicBezTo>
                  <a:cubicBezTo>
                    <a:pt x="211" y="96"/>
                    <a:pt x="211" y="87"/>
                    <a:pt x="211" y="79"/>
                  </a:cubicBezTo>
                  <a:cubicBezTo>
                    <a:pt x="210" y="68"/>
                    <a:pt x="208" y="56"/>
                    <a:pt x="204" y="46"/>
                  </a:cubicBezTo>
                  <a:cubicBezTo>
                    <a:pt x="202" y="40"/>
                    <a:pt x="198" y="34"/>
                    <a:pt x="195" y="29"/>
                  </a:cubicBezTo>
                  <a:cubicBezTo>
                    <a:pt x="193" y="26"/>
                    <a:pt x="190" y="22"/>
                    <a:pt x="188" y="20"/>
                  </a:cubicBezTo>
                  <a:cubicBezTo>
                    <a:pt x="186" y="19"/>
                    <a:pt x="184" y="17"/>
                    <a:pt x="182" y="15"/>
                  </a:cubicBezTo>
                  <a:cubicBezTo>
                    <a:pt x="180" y="14"/>
                    <a:pt x="176" y="13"/>
                    <a:pt x="173" y="12"/>
                  </a:cubicBezTo>
                  <a:cubicBezTo>
                    <a:pt x="169" y="12"/>
                    <a:pt x="159" y="15"/>
                    <a:pt x="154" y="19"/>
                  </a:cubicBezTo>
                  <a:cubicBezTo>
                    <a:pt x="149" y="42"/>
                    <a:pt x="153" y="51"/>
                    <a:pt x="157" y="57"/>
                  </a:cubicBezTo>
                  <a:cubicBezTo>
                    <a:pt x="162" y="64"/>
                    <a:pt x="170" y="70"/>
                    <a:pt x="177" y="74"/>
                  </a:cubicBezTo>
                  <a:cubicBezTo>
                    <a:pt x="187" y="77"/>
                    <a:pt x="201" y="76"/>
                    <a:pt x="210" y="72"/>
                  </a:cubicBezTo>
                  <a:cubicBezTo>
                    <a:pt x="220" y="65"/>
                    <a:pt x="225" y="54"/>
                    <a:pt x="226" y="49"/>
                  </a:cubicBezTo>
                  <a:cubicBezTo>
                    <a:pt x="227" y="42"/>
                    <a:pt x="228" y="32"/>
                    <a:pt x="227" y="24"/>
                  </a:cubicBezTo>
                  <a:cubicBezTo>
                    <a:pt x="220" y="10"/>
                    <a:pt x="208" y="2"/>
                    <a:pt x="201" y="1"/>
                  </a:cubicBezTo>
                  <a:cubicBezTo>
                    <a:pt x="203" y="1"/>
                    <a:pt x="199" y="0"/>
                    <a:pt x="195" y="0"/>
                  </a:cubicBezTo>
                  <a:cubicBezTo>
                    <a:pt x="191" y="0"/>
                    <a:pt x="184" y="2"/>
                    <a:pt x="180" y="5"/>
                  </a:cubicBezTo>
                  <a:cubicBezTo>
                    <a:pt x="175" y="9"/>
                    <a:pt x="170" y="19"/>
                    <a:pt x="169" y="25"/>
                  </a:cubicBezTo>
                  <a:cubicBezTo>
                    <a:pt x="169" y="30"/>
                    <a:pt x="170" y="39"/>
                    <a:pt x="173" y="47"/>
                  </a:cubicBezTo>
                  <a:cubicBezTo>
                    <a:pt x="183" y="57"/>
                    <a:pt x="189" y="59"/>
                    <a:pt x="192" y="60"/>
                  </a:cubicBezTo>
                  <a:cubicBezTo>
                    <a:pt x="193" y="61"/>
                    <a:pt x="197" y="62"/>
                    <a:pt x="199" y="63"/>
                  </a:cubicBezTo>
                  <a:cubicBezTo>
                    <a:pt x="200" y="63"/>
                    <a:pt x="201" y="63"/>
                    <a:pt x="201" y="64"/>
                  </a:cubicBezTo>
                  <a:cubicBezTo>
                    <a:pt x="202" y="64"/>
                    <a:pt x="201" y="63"/>
                    <a:pt x="201" y="63"/>
                  </a:cubicBezTo>
                  <a:cubicBezTo>
                    <a:pt x="200" y="63"/>
                    <a:pt x="198" y="62"/>
                    <a:pt x="196" y="60"/>
                  </a:cubicBezTo>
                  <a:cubicBezTo>
                    <a:pt x="191" y="55"/>
                    <a:pt x="201" y="24"/>
                    <a:pt x="207" y="22"/>
                  </a:cubicBezTo>
                  <a:cubicBezTo>
                    <a:pt x="221" y="25"/>
                    <a:pt x="216" y="22"/>
                    <a:pt x="212" y="21"/>
                  </a:cubicBezTo>
                  <a:cubicBezTo>
                    <a:pt x="193" y="22"/>
                    <a:pt x="185" y="29"/>
                    <a:pt x="182" y="33"/>
                  </a:cubicBezTo>
                  <a:cubicBezTo>
                    <a:pt x="181" y="38"/>
                    <a:pt x="180" y="45"/>
                    <a:pt x="180" y="49"/>
                  </a:cubicBezTo>
                  <a:cubicBezTo>
                    <a:pt x="180" y="63"/>
                    <a:pt x="196" y="96"/>
                    <a:pt x="213" y="120"/>
                  </a:cubicBezTo>
                  <a:cubicBezTo>
                    <a:pt x="222" y="132"/>
                    <a:pt x="231" y="142"/>
                    <a:pt x="238" y="150"/>
                  </a:cubicBezTo>
                  <a:cubicBezTo>
                    <a:pt x="242" y="154"/>
                    <a:pt x="246" y="158"/>
                    <a:pt x="249" y="160"/>
                  </a:cubicBezTo>
                  <a:cubicBezTo>
                    <a:pt x="250" y="161"/>
                    <a:pt x="252" y="164"/>
                    <a:pt x="255" y="165"/>
                  </a:cubicBezTo>
                  <a:cubicBezTo>
                    <a:pt x="256" y="166"/>
                    <a:pt x="261" y="169"/>
                    <a:pt x="265" y="170"/>
                  </a:cubicBezTo>
                  <a:cubicBezTo>
                    <a:pt x="268" y="170"/>
                    <a:pt x="276" y="168"/>
                    <a:pt x="281" y="166"/>
                  </a:cubicBezTo>
                  <a:cubicBezTo>
                    <a:pt x="284" y="163"/>
                    <a:pt x="289" y="156"/>
                    <a:pt x="290" y="153"/>
                  </a:cubicBezTo>
                  <a:cubicBezTo>
                    <a:pt x="290" y="143"/>
                    <a:pt x="289" y="137"/>
                    <a:pt x="287" y="132"/>
                  </a:cubicBezTo>
                  <a:cubicBezTo>
                    <a:pt x="279" y="116"/>
                    <a:pt x="261" y="98"/>
                    <a:pt x="243" y="87"/>
                  </a:cubicBezTo>
                  <a:cubicBezTo>
                    <a:pt x="234" y="81"/>
                    <a:pt x="224" y="76"/>
                    <a:pt x="216" y="72"/>
                  </a:cubicBezTo>
                  <a:cubicBezTo>
                    <a:pt x="213" y="70"/>
                    <a:pt x="207" y="68"/>
                    <a:pt x="201" y="66"/>
                  </a:cubicBezTo>
                  <a:cubicBezTo>
                    <a:pt x="198" y="66"/>
                    <a:pt x="193" y="65"/>
                    <a:pt x="189" y="66"/>
                  </a:cubicBezTo>
                  <a:cubicBezTo>
                    <a:pt x="185" y="67"/>
                    <a:pt x="177" y="71"/>
                    <a:pt x="173" y="75"/>
                  </a:cubicBezTo>
                  <a:cubicBezTo>
                    <a:pt x="168" y="87"/>
                    <a:pt x="168" y="98"/>
                    <a:pt x="170" y="105"/>
                  </a:cubicBezTo>
                  <a:cubicBezTo>
                    <a:pt x="179" y="121"/>
                    <a:pt x="196" y="135"/>
                    <a:pt x="213" y="146"/>
                  </a:cubicBezTo>
                  <a:cubicBezTo>
                    <a:pt x="223" y="153"/>
                    <a:pt x="235" y="161"/>
                    <a:pt x="244" y="166"/>
                  </a:cubicBezTo>
                  <a:cubicBezTo>
                    <a:pt x="251" y="169"/>
                    <a:pt x="257" y="171"/>
                    <a:pt x="262" y="172"/>
                  </a:cubicBezTo>
                  <a:cubicBezTo>
                    <a:pt x="266" y="173"/>
                    <a:pt x="271" y="174"/>
                    <a:pt x="275" y="174"/>
                  </a:cubicBezTo>
                  <a:cubicBezTo>
                    <a:pt x="279" y="173"/>
                    <a:pt x="289" y="170"/>
                    <a:pt x="295" y="164"/>
                  </a:cubicBezTo>
                  <a:cubicBezTo>
                    <a:pt x="298" y="143"/>
                    <a:pt x="294" y="134"/>
                    <a:pt x="290" y="129"/>
                  </a:cubicBezTo>
                  <a:cubicBezTo>
                    <a:pt x="283" y="123"/>
                    <a:pt x="274" y="118"/>
                    <a:pt x="268" y="116"/>
                  </a:cubicBezTo>
                  <a:cubicBezTo>
                    <a:pt x="262" y="114"/>
                    <a:pt x="255" y="112"/>
                    <a:pt x="249" y="111"/>
                  </a:cubicBezTo>
                  <a:cubicBezTo>
                    <a:pt x="239" y="109"/>
                    <a:pt x="224" y="107"/>
                    <a:pt x="213" y="106"/>
                  </a:cubicBezTo>
                  <a:cubicBezTo>
                    <a:pt x="207" y="106"/>
                    <a:pt x="202" y="105"/>
                    <a:pt x="197" y="106"/>
                  </a:cubicBezTo>
                  <a:cubicBezTo>
                    <a:pt x="191" y="106"/>
                    <a:pt x="179" y="109"/>
                    <a:pt x="172" y="116"/>
                  </a:cubicBezTo>
                  <a:cubicBezTo>
                    <a:pt x="166" y="128"/>
                    <a:pt x="165" y="140"/>
                    <a:pt x="166" y="147"/>
                  </a:cubicBezTo>
                  <a:cubicBezTo>
                    <a:pt x="171" y="162"/>
                    <a:pt x="186" y="176"/>
                    <a:pt x="202" y="183"/>
                  </a:cubicBezTo>
                  <a:cubicBezTo>
                    <a:pt x="219" y="189"/>
                    <a:pt x="240" y="193"/>
                    <a:pt x="258" y="195"/>
                  </a:cubicBezTo>
                  <a:cubicBezTo>
                    <a:pt x="264" y="196"/>
                    <a:pt x="270" y="196"/>
                    <a:pt x="275" y="196"/>
                  </a:cubicBezTo>
                  <a:cubicBezTo>
                    <a:pt x="281" y="196"/>
                    <a:pt x="286" y="197"/>
                    <a:pt x="286" y="197"/>
                  </a:cubicBezTo>
                  <a:cubicBezTo>
                    <a:pt x="285" y="197"/>
                    <a:pt x="284" y="196"/>
                    <a:pt x="282" y="196"/>
                  </a:cubicBezTo>
                  <a:cubicBezTo>
                    <a:pt x="281" y="195"/>
                    <a:pt x="279" y="194"/>
                    <a:pt x="277" y="193"/>
                  </a:cubicBezTo>
                  <a:cubicBezTo>
                    <a:pt x="275" y="190"/>
                    <a:pt x="270" y="181"/>
                    <a:pt x="270" y="172"/>
                  </a:cubicBezTo>
                  <a:cubicBezTo>
                    <a:pt x="273" y="165"/>
                    <a:pt x="279" y="158"/>
                    <a:pt x="282" y="157"/>
                  </a:cubicBezTo>
                  <a:cubicBezTo>
                    <a:pt x="283" y="156"/>
                    <a:pt x="286" y="156"/>
                    <a:pt x="286" y="155"/>
                  </a:cubicBezTo>
                  <a:cubicBezTo>
                    <a:pt x="291" y="155"/>
                    <a:pt x="289" y="155"/>
                    <a:pt x="287" y="154"/>
                  </a:cubicBezTo>
                  <a:cubicBezTo>
                    <a:pt x="280" y="153"/>
                    <a:pt x="264" y="149"/>
                    <a:pt x="249" y="144"/>
                  </a:cubicBezTo>
                  <a:cubicBezTo>
                    <a:pt x="241" y="141"/>
                    <a:pt x="232" y="137"/>
                    <a:pt x="226" y="134"/>
                  </a:cubicBezTo>
                  <a:cubicBezTo>
                    <a:pt x="221" y="132"/>
                    <a:pt x="217" y="131"/>
                    <a:pt x="214" y="131"/>
                  </a:cubicBezTo>
                  <a:cubicBezTo>
                    <a:pt x="213" y="130"/>
                    <a:pt x="208" y="130"/>
                    <a:pt x="202" y="131"/>
                  </a:cubicBezTo>
                  <a:cubicBezTo>
                    <a:pt x="195" y="134"/>
                    <a:pt x="187" y="156"/>
                    <a:pt x="190" y="163"/>
                  </a:cubicBezTo>
                  <a:cubicBezTo>
                    <a:pt x="192" y="166"/>
                    <a:pt x="195" y="169"/>
                    <a:pt x="196" y="169"/>
                  </a:cubicBezTo>
                  <a:cubicBezTo>
                    <a:pt x="205" y="174"/>
                    <a:pt x="227" y="183"/>
                    <a:pt x="249" y="189"/>
                  </a:cubicBezTo>
                  <a:cubicBezTo>
                    <a:pt x="262" y="191"/>
                    <a:pt x="275" y="193"/>
                    <a:pt x="284" y="194"/>
                  </a:cubicBezTo>
                  <a:cubicBezTo>
                    <a:pt x="287" y="195"/>
                    <a:pt x="291" y="196"/>
                    <a:pt x="296" y="196"/>
                  </a:cubicBezTo>
                  <a:cubicBezTo>
                    <a:pt x="300" y="197"/>
                    <a:pt x="310" y="195"/>
                    <a:pt x="318" y="190"/>
                  </a:cubicBezTo>
                  <a:cubicBezTo>
                    <a:pt x="303" y="195"/>
                    <a:pt x="308" y="195"/>
                    <a:pt x="312" y="195"/>
                  </a:cubicBezTo>
                  <a:cubicBezTo>
                    <a:pt x="328" y="167"/>
                    <a:pt x="325" y="160"/>
                    <a:pt x="323" y="155"/>
                  </a:cubicBezTo>
                  <a:cubicBezTo>
                    <a:pt x="317" y="144"/>
                    <a:pt x="304" y="130"/>
                    <a:pt x="289" y="118"/>
                  </a:cubicBezTo>
                  <a:cubicBezTo>
                    <a:pt x="275" y="108"/>
                    <a:pt x="258" y="96"/>
                    <a:pt x="245" y="88"/>
                  </a:cubicBezTo>
                  <a:cubicBezTo>
                    <a:pt x="240" y="84"/>
                    <a:pt x="235" y="80"/>
                    <a:pt x="231" y="77"/>
                  </a:cubicBezTo>
                  <a:cubicBezTo>
                    <a:pt x="228" y="75"/>
                    <a:pt x="225" y="73"/>
                    <a:pt x="223" y="72"/>
                  </a:cubicBezTo>
                  <a:cubicBezTo>
                    <a:pt x="222" y="71"/>
                    <a:pt x="217" y="69"/>
                    <a:pt x="210" y="69"/>
                  </a:cubicBezTo>
                  <a:cubicBezTo>
                    <a:pt x="202" y="71"/>
                    <a:pt x="191" y="86"/>
                    <a:pt x="190" y="93"/>
                  </a:cubicBezTo>
                  <a:cubicBezTo>
                    <a:pt x="191" y="97"/>
                    <a:pt x="193" y="101"/>
                    <a:pt x="194" y="102"/>
                  </a:cubicBezTo>
                  <a:cubicBezTo>
                    <a:pt x="195" y="105"/>
                    <a:pt x="198" y="109"/>
                    <a:pt x="202" y="113"/>
                  </a:cubicBezTo>
                  <a:cubicBezTo>
                    <a:pt x="208" y="119"/>
                    <a:pt x="215" y="124"/>
                    <a:pt x="222" y="130"/>
                  </a:cubicBezTo>
                  <a:cubicBezTo>
                    <a:pt x="238" y="142"/>
                    <a:pt x="261" y="159"/>
                    <a:pt x="281" y="173"/>
                  </a:cubicBezTo>
                  <a:cubicBezTo>
                    <a:pt x="291" y="180"/>
                    <a:pt x="300" y="187"/>
                    <a:pt x="308" y="192"/>
                  </a:cubicBezTo>
                  <a:cubicBezTo>
                    <a:pt x="312" y="194"/>
                    <a:pt x="317" y="197"/>
                    <a:pt x="321" y="199"/>
                  </a:cubicBezTo>
                  <a:cubicBezTo>
                    <a:pt x="325" y="201"/>
                    <a:pt x="335" y="203"/>
                    <a:pt x="343" y="202"/>
                  </a:cubicBezTo>
                  <a:cubicBezTo>
                    <a:pt x="354" y="196"/>
                    <a:pt x="359" y="186"/>
                    <a:pt x="361" y="181"/>
                  </a:cubicBezTo>
                  <a:cubicBezTo>
                    <a:pt x="361" y="176"/>
                    <a:pt x="360" y="168"/>
                    <a:pt x="359" y="164"/>
                  </a:cubicBezTo>
                  <a:cubicBezTo>
                    <a:pt x="355" y="154"/>
                    <a:pt x="348" y="145"/>
                    <a:pt x="341" y="137"/>
                  </a:cubicBezTo>
                  <a:cubicBezTo>
                    <a:pt x="336" y="131"/>
                    <a:pt x="330" y="125"/>
                    <a:pt x="323" y="119"/>
                  </a:cubicBezTo>
                  <a:cubicBezTo>
                    <a:pt x="312" y="109"/>
                    <a:pt x="299" y="98"/>
                    <a:pt x="286" y="86"/>
                  </a:cubicBezTo>
                  <a:cubicBezTo>
                    <a:pt x="278" y="78"/>
                    <a:pt x="270" y="70"/>
                    <a:pt x="262" y="62"/>
                  </a:cubicBezTo>
                  <a:cubicBezTo>
                    <a:pt x="255" y="55"/>
                    <a:pt x="249" y="48"/>
                    <a:pt x="245" y="44"/>
                  </a:cubicBezTo>
                  <a:cubicBezTo>
                    <a:pt x="240" y="40"/>
                    <a:pt x="236" y="37"/>
                    <a:pt x="233" y="35"/>
                  </a:cubicBezTo>
                  <a:cubicBezTo>
                    <a:pt x="231" y="35"/>
                    <a:pt x="228" y="34"/>
                    <a:pt x="225" y="33"/>
                  </a:cubicBezTo>
                  <a:cubicBezTo>
                    <a:pt x="219" y="34"/>
                    <a:pt x="205" y="44"/>
                    <a:pt x="202" y="52"/>
                  </a:cubicBezTo>
                  <a:cubicBezTo>
                    <a:pt x="202" y="58"/>
                    <a:pt x="204" y="64"/>
                    <a:pt x="205" y="66"/>
                  </a:cubicBezTo>
                  <a:cubicBezTo>
                    <a:pt x="206" y="67"/>
                    <a:pt x="207" y="69"/>
                    <a:pt x="207" y="70"/>
                  </a:cubicBezTo>
                  <a:cubicBezTo>
                    <a:pt x="211" y="74"/>
                    <a:pt x="218" y="80"/>
                    <a:pt x="226" y="85"/>
                  </a:cubicBezTo>
                  <a:cubicBezTo>
                    <a:pt x="231" y="90"/>
                    <a:pt x="240" y="96"/>
                    <a:pt x="250" y="104"/>
                  </a:cubicBezTo>
                  <a:cubicBezTo>
                    <a:pt x="266" y="116"/>
                    <a:pt x="287" y="131"/>
                    <a:pt x="305" y="146"/>
                  </a:cubicBezTo>
                  <a:cubicBezTo>
                    <a:pt x="314" y="153"/>
                    <a:pt x="323" y="161"/>
                    <a:pt x="331" y="167"/>
                  </a:cubicBezTo>
                  <a:cubicBezTo>
                    <a:pt x="352" y="184"/>
                    <a:pt x="368" y="196"/>
                    <a:pt x="378" y="200"/>
                  </a:cubicBezTo>
                  <a:cubicBezTo>
                    <a:pt x="382" y="201"/>
                    <a:pt x="388" y="202"/>
                    <a:pt x="393" y="201"/>
                  </a:cubicBezTo>
                  <a:cubicBezTo>
                    <a:pt x="398" y="199"/>
                    <a:pt x="407" y="192"/>
                    <a:pt x="409" y="186"/>
                  </a:cubicBezTo>
                  <a:cubicBezTo>
                    <a:pt x="411" y="177"/>
                    <a:pt x="409" y="168"/>
                    <a:pt x="406" y="163"/>
                  </a:cubicBezTo>
                  <a:cubicBezTo>
                    <a:pt x="403" y="157"/>
                    <a:pt x="398" y="151"/>
                    <a:pt x="393" y="145"/>
                  </a:cubicBezTo>
                  <a:cubicBezTo>
                    <a:pt x="383" y="135"/>
                    <a:pt x="371" y="125"/>
                    <a:pt x="356" y="115"/>
                  </a:cubicBezTo>
                  <a:cubicBezTo>
                    <a:pt x="346" y="107"/>
                    <a:pt x="335" y="99"/>
                    <a:pt x="324" y="91"/>
                  </a:cubicBezTo>
                  <a:cubicBezTo>
                    <a:pt x="317" y="84"/>
                    <a:pt x="309" y="78"/>
                    <a:pt x="303" y="73"/>
                  </a:cubicBezTo>
                  <a:cubicBezTo>
                    <a:pt x="298" y="68"/>
                    <a:pt x="294" y="64"/>
                    <a:pt x="292" y="62"/>
                  </a:cubicBezTo>
                  <a:cubicBezTo>
                    <a:pt x="290" y="60"/>
                    <a:pt x="289" y="60"/>
                    <a:pt x="289" y="59"/>
                  </a:cubicBezTo>
                  <a:cubicBezTo>
                    <a:pt x="288" y="59"/>
                    <a:pt x="288" y="59"/>
                    <a:pt x="260" y="91"/>
                  </a:cubicBezTo>
                  <a:lnTo>
                    <a:pt x="260" y="91"/>
                  </a:lnTo>
                  <a:cubicBezTo>
                    <a:pt x="269" y="99"/>
                    <a:pt x="283" y="98"/>
                    <a:pt x="290" y="89"/>
                  </a:cubicBezTo>
                  <a:lnTo>
                    <a:pt x="290" y="89"/>
                  </a:lnTo>
                  <a:cubicBezTo>
                    <a:pt x="298" y="80"/>
                    <a:pt x="297" y="67"/>
                    <a:pt x="288" y="59"/>
                  </a:cubicBezTo>
                  <a:lnTo>
                    <a:pt x="288" y="59"/>
                  </a:lnTo>
                  <a:cubicBezTo>
                    <a:pt x="279" y="51"/>
                    <a:pt x="266" y="52"/>
                    <a:pt x="258" y="61"/>
                  </a:cubicBezTo>
                  <a:lnTo>
                    <a:pt x="258" y="61"/>
                  </a:lnTo>
                  <a:cubicBezTo>
                    <a:pt x="250" y="70"/>
                    <a:pt x="251" y="84"/>
                    <a:pt x="260" y="91"/>
                  </a:cubicBezTo>
                  <a:cubicBezTo>
                    <a:pt x="261" y="92"/>
                    <a:pt x="262" y="93"/>
                    <a:pt x="264" y="94"/>
                  </a:cubicBezTo>
                  <a:cubicBezTo>
                    <a:pt x="267" y="97"/>
                    <a:pt x="274" y="103"/>
                    <a:pt x="283" y="109"/>
                  </a:cubicBezTo>
                  <a:cubicBezTo>
                    <a:pt x="291" y="115"/>
                    <a:pt x="301" y="122"/>
                    <a:pt x="312" y="130"/>
                  </a:cubicBezTo>
                  <a:cubicBezTo>
                    <a:pt x="324" y="138"/>
                    <a:pt x="338" y="147"/>
                    <a:pt x="350" y="156"/>
                  </a:cubicBezTo>
                  <a:cubicBezTo>
                    <a:pt x="365" y="167"/>
                    <a:pt x="379" y="177"/>
                    <a:pt x="391" y="185"/>
                  </a:cubicBezTo>
                  <a:cubicBezTo>
                    <a:pt x="399" y="190"/>
                    <a:pt x="406" y="194"/>
                    <a:pt x="412" y="197"/>
                  </a:cubicBezTo>
                  <a:cubicBezTo>
                    <a:pt x="418" y="200"/>
                    <a:pt x="425" y="202"/>
                    <a:pt x="431" y="203"/>
                  </a:cubicBezTo>
                  <a:cubicBezTo>
                    <a:pt x="435" y="203"/>
                    <a:pt x="444" y="202"/>
                    <a:pt x="450" y="198"/>
                  </a:cubicBezTo>
                  <a:cubicBezTo>
                    <a:pt x="454" y="195"/>
                    <a:pt x="458" y="189"/>
                    <a:pt x="460" y="184"/>
                  </a:cubicBezTo>
                  <a:cubicBezTo>
                    <a:pt x="460" y="180"/>
                    <a:pt x="460" y="174"/>
                    <a:pt x="459" y="171"/>
                  </a:cubicBezTo>
                  <a:cubicBezTo>
                    <a:pt x="454" y="160"/>
                    <a:pt x="448" y="154"/>
                    <a:pt x="442" y="148"/>
                  </a:cubicBezTo>
                  <a:cubicBezTo>
                    <a:pt x="436" y="142"/>
                    <a:pt x="426" y="134"/>
                    <a:pt x="416" y="126"/>
                  </a:cubicBezTo>
                  <a:cubicBezTo>
                    <a:pt x="401" y="117"/>
                    <a:pt x="385" y="108"/>
                    <a:pt x="368" y="99"/>
                  </a:cubicBezTo>
                  <a:cubicBezTo>
                    <a:pt x="352" y="90"/>
                    <a:pt x="336" y="80"/>
                    <a:pt x="325" y="74"/>
                  </a:cubicBezTo>
                  <a:cubicBezTo>
                    <a:pt x="321" y="71"/>
                    <a:pt x="317" y="69"/>
                    <a:pt x="315" y="67"/>
                  </a:cubicBezTo>
                  <a:cubicBezTo>
                    <a:pt x="313" y="66"/>
                    <a:pt x="310" y="64"/>
                    <a:pt x="305" y="63"/>
                  </a:cubicBezTo>
                  <a:cubicBezTo>
                    <a:pt x="298" y="62"/>
                    <a:pt x="279" y="80"/>
                    <a:pt x="280" y="88"/>
                  </a:cubicBezTo>
                  <a:cubicBezTo>
                    <a:pt x="281" y="92"/>
                    <a:pt x="282" y="95"/>
                    <a:pt x="283" y="96"/>
                  </a:cubicBezTo>
                  <a:cubicBezTo>
                    <a:pt x="285" y="99"/>
                    <a:pt x="287" y="101"/>
                    <a:pt x="289" y="104"/>
                  </a:cubicBezTo>
                  <a:cubicBezTo>
                    <a:pt x="291" y="107"/>
                    <a:pt x="297" y="113"/>
                    <a:pt x="304" y="119"/>
                  </a:cubicBezTo>
                  <a:cubicBezTo>
                    <a:pt x="309" y="124"/>
                    <a:pt x="316" y="128"/>
                    <a:pt x="323" y="134"/>
                  </a:cubicBezTo>
                  <a:cubicBezTo>
                    <a:pt x="339" y="145"/>
                    <a:pt x="361" y="160"/>
                    <a:pt x="381" y="174"/>
                  </a:cubicBezTo>
                  <a:cubicBezTo>
                    <a:pt x="404" y="190"/>
                    <a:pt x="424" y="205"/>
                    <a:pt x="436" y="213"/>
                  </a:cubicBezTo>
                  <a:cubicBezTo>
                    <a:pt x="441" y="216"/>
                    <a:pt x="446" y="218"/>
                    <a:pt x="450" y="220"/>
                  </a:cubicBezTo>
                  <a:cubicBezTo>
                    <a:pt x="451" y="220"/>
                    <a:pt x="455" y="221"/>
                    <a:pt x="457" y="221"/>
                  </a:cubicBezTo>
                  <a:cubicBezTo>
                    <a:pt x="460" y="221"/>
                    <a:pt x="468" y="218"/>
                    <a:pt x="473" y="214"/>
                  </a:cubicBezTo>
                  <a:cubicBezTo>
                    <a:pt x="477" y="208"/>
                    <a:pt x="479" y="198"/>
                    <a:pt x="479" y="194"/>
                  </a:cubicBezTo>
                  <a:cubicBezTo>
                    <a:pt x="478" y="191"/>
                    <a:pt x="477" y="188"/>
                    <a:pt x="476" y="187"/>
                  </a:cubicBezTo>
                  <a:cubicBezTo>
                    <a:pt x="470" y="179"/>
                    <a:pt x="461" y="171"/>
                    <a:pt x="450" y="162"/>
                  </a:cubicBezTo>
                  <a:cubicBezTo>
                    <a:pt x="438" y="153"/>
                    <a:pt x="424" y="144"/>
                    <a:pt x="410" y="134"/>
                  </a:cubicBezTo>
                  <a:cubicBezTo>
                    <a:pt x="399" y="127"/>
                    <a:pt x="387" y="119"/>
                    <a:pt x="378" y="114"/>
                  </a:cubicBezTo>
                  <a:cubicBezTo>
                    <a:pt x="369" y="109"/>
                    <a:pt x="360" y="104"/>
                    <a:pt x="354" y="103"/>
                  </a:cubicBezTo>
                  <a:cubicBezTo>
                    <a:pt x="352" y="102"/>
                    <a:pt x="347" y="101"/>
                    <a:pt x="342" y="101"/>
                  </a:cubicBezTo>
                  <a:cubicBezTo>
                    <a:pt x="339" y="102"/>
                    <a:pt x="332" y="105"/>
                    <a:pt x="328" y="108"/>
                  </a:cubicBezTo>
                  <a:cubicBezTo>
                    <a:pt x="325" y="112"/>
                    <a:pt x="322" y="121"/>
                    <a:pt x="322" y="124"/>
                  </a:cubicBezTo>
                  <a:cubicBezTo>
                    <a:pt x="329" y="144"/>
                    <a:pt x="351" y="167"/>
                    <a:pt x="377" y="189"/>
                  </a:cubicBezTo>
                  <a:cubicBezTo>
                    <a:pt x="389" y="200"/>
                    <a:pt x="403" y="210"/>
                    <a:pt x="415" y="220"/>
                  </a:cubicBezTo>
                  <a:cubicBezTo>
                    <a:pt x="431" y="231"/>
                    <a:pt x="445" y="240"/>
                    <a:pt x="456" y="245"/>
                  </a:cubicBezTo>
                  <a:cubicBezTo>
                    <a:pt x="462" y="248"/>
                    <a:pt x="468" y="251"/>
                    <a:pt x="472" y="252"/>
                  </a:cubicBezTo>
                  <a:cubicBezTo>
                    <a:pt x="474" y="253"/>
                    <a:pt x="476" y="254"/>
                    <a:pt x="479" y="254"/>
                  </a:cubicBezTo>
                  <a:cubicBezTo>
                    <a:pt x="481" y="255"/>
                    <a:pt x="487" y="255"/>
                    <a:pt x="494" y="253"/>
                  </a:cubicBezTo>
                  <a:cubicBezTo>
                    <a:pt x="499" y="250"/>
                    <a:pt x="506" y="240"/>
                    <a:pt x="507" y="234"/>
                  </a:cubicBezTo>
                  <a:cubicBezTo>
                    <a:pt x="507" y="229"/>
                    <a:pt x="505" y="224"/>
                    <a:pt x="504" y="222"/>
                  </a:cubicBezTo>
                  <a:cubicBezTo>
                    <a:pt x="502" y="219"/>
                    <a:pt x="500" y="217"/>
                    <a:pt x="498" y="215"/>
                  </a:cubicBezTo>
                  <a:cubicBezTo>
                    <a:pt x="494" y="212"/>
                    <a:pt x="489" y="208"/>
                    <a:pt x="482" y="204"/>
                  </a:cubicBezTo>
                  <a:cubicBezTo>
                    <a:pt x="475" y="199"/>
                    <a:pt x="465" y="193"/>
                    <a:pt x="453" y="188"/>
                  </a:cubicBezTo>
                  <a:cubicBezTo>
                    <a:pt x="443" y="184"/>
                    <a:pt x="432" y="180"/>
                    <a:pt x="421" y="177"/>
                  </a:cubicBezTo>
                  <a:cubicBezTo>
                    <a:pt x="406" y="172"/>
                    <a:pt x="389" y="168"/>
                    <a:pt x="374" y="164"/>
                  </a:cubicBezTo>
                  <a:cubicBezTo>
                    <a:pt x="360" y="160"/>
                    <a:pt x="346" y="157"/>
                    <a:pt x="336" y="155"/>
                  </a:cubicBezTo>
                  <a:cubicBezTo>
                    <a:pt x="328" y="154"/>
                    <a:pt x="321" y="154"/>
                    <a:pt x="316" y="154"/>
                  </a:cubicBezTo>
                  <a:cubicBezTo>
                    <a:pt x="313" y="154"/>
                    <a:pt x="307" y="155"/>
                    <a:pt x="303" y="156"/>
                  </a:cubicBezTo>
                  <a:cubicBezTo>
                    <a:pt x="300" y="157"/>
                    <a:pt x="296" y="161"/>
                    <a:pt x="293" y="163"/>
                  </a:cubicBezTo>
                  <a:cubicBezTo>
                    <a:pt x="291" y="167"/>
                    <a:pt x="288" y="174"/>
                    <a:pt x="288" y="178"/>
                  </a:cubicBezTo>
                  <a:cubicBezTo>
                    <a:pt x="289" y="187"/>
                    <a:pt x="293" y="195"/>
                    <a:pt x="297" y="199"/>
                  </a:cubicBezTo>
                  <a:cubicBezTo>
                    <a:pt x="300" y="203"/>
                    <a:pt x="306" y="207"/>
                    <a:pt x="311" y="211"/>
                  </a:cubicBezTo>
                  <a:cubicBezTo>
                    <a:pt x="317" y="214"/>
                    <a:pt x="324" y="218"/>
                    <a:pt x="332" y="221"/>
                  </a:cubicBezTo>
                  <a:cubicBezTo>
                    <a:pt x="346" y="227"/>
                    <a:pt x="364" y="234"/>
                    <a:pt x="383" y="241"/>
                  </a:cubicBezTo>
                  <a:cubicBezTo>
                    <a:pt x="404" y="248"/>
                    <a:pt x="426" y="255"/>
                    <a:pt x="443" y="259"/>
                  </a:cubicBezTo>
                  <a:cubicBezTo>
                    <a:pt x="451" y="261"/>
                    <a:pt x="458" y="262"/>
                    <a:pt x="464" y="263"/>
                  </a:cubicBezTo>
                  <a:cubicBezTo>
                    <a:pt x="465" y="264"/>
                    <a:pt x="469" y="265"/>
                    <a:pt x="473" y="265"/>
                  </a:cubicBezTo>
                  <a:cubicBezTo>
                    <a:pt x="477" y="266"/>
                    <a:pt x="486" y="265"/>
                    <a:pt x="493" y="262"/>
                  </a:cubicBezTo>
                  <a:cubicBezTo>
                    <a:pt x="503" y="240"/>
                    <a:pt x="500" y="232"/>
                    <a:pt x="498" y="228"/>
                  </a:cubicBezTo>
                  <a:cubicBezTo>
                    <a:pt x="496" y="226"/>
                    <a:pt x="493" y="223"/>
                    <a:pt x="491" y="221"/>
                  </a:cubicBezTo>
                  <a:cubicBezTo>
                    <a:pt x="486" y="217"/>
                    <a:pt x="479" y="213"/>
                    <a:pt x="472" y="209"/>
                  </a:cubicBezTo>
                  <a:cubicBezTo>
                    <a:pt x="464" y="206"/>
                    <a:pt x="454" y="203"/>
                    <a:pt x="444" y="200"/>
                  </a:cubicBezTo>
                  <a:cubicBezTo>
                    <a:pt x="430" y="195"/>
                    <a:pt x="413" y="190"/>
                    <a:pt x="397" y="184"/>
                  </a:cubicBezTo>
                  <a:cubicBezTo>
                    <a:pt x="381" y="178"/>
                    <a:pt x="366" y="171"/>
                    <a:pt x="355" y="166"/>
                  </a:cubicBezTo>
                  <a:cubicBezTo>
                    <a:pt x="349" y="164"/>
                    <a:pt x="344" y="163"/>
                    <a:pt x="340" y="162"/>
                  </a:cubicBezTo>
                  <a:cubicBezTo>
                    <a:pt x="338" y="162"/>
                    <a:pt x="336" y="162"/>
                    <a:pt x="334" y="162"/>
                  </a:cubicBezTo>
                  <a:cubicBezTo>
                    <a:pt x="331" y="163"/>
                    <a:pt x="324" y="165"/>
                    <a:pt x="320" y="169"/>
                  </a:cubicBezTo>
                  <a:cubicBezTo>
                    <a:pt x="316" y="175"/>
                    <a:pt x="314" y="188"/>
                    <a:pt x="316" y="193"/>
                  </a:cubicBezTo>
                  <a:cubicBezTo>
                    <a:pt x="317" y="195"/>
                    <a:pt x="320" y="199"/>
                    <a:pt x="321" y="200"/>
                  </a:cubicBezTo>
                  <a:cubicBezTo>
                    <a:pt x="327" y="205"/>
                    <a:pt x="333" y="208"/>
                    <a:pt x="339" y="211"/>
                  </a:cubicBezTo>
                  <a:cubicBezTo>
                    <a:pt x="345" y="214"/>
                    <a:pt x="352" y="218"/>
                    <a:pt x="360" y="222"/>
                  </a:cubicBezTo>
                  <a:cubicBezTo>
                    <a:pt x="371" y="228"/>
                    <a:pt x="386" y="235"/>
                    <a:pt x="401" y="243"/>
                  </a:cubicBezTo>
                  <a:cubicBezTo>
                    <a:pt x="416" y="250"/>
                    <a:pt x="432" y="257"/>
                    <a:pt x="446" y="264"/>
                  </a:cubicBezTo>
                  <a:cubicBezTo>
                    <a:pt x="475" y="275"/>
                    <a:pt x="498" y="282"/>
                    <a:pt x="515" y="287"/>
                  </a:cubicBezTo>
                  <a:cubicBezTo>
                    <a:pt x="520" y="289"/>
                    <a:pt x="526" y="291"/>
                    <a:pt x="531" y="293"/>
                  </a:cubicBezTo>
                  <a:cubicBezTo>
                    <a:pt x="536" y="295"/>
                    <a:pt x="541" y="297"/>
                    <a:pt x="547" y="298"/>
                  </a:cubicBezTo>
                  <a:cubicBezTo>
                    <a:pt x="549" y="298"/>
                    <a:pt x="554" y="298"/>
                    <a:pt x="558" y="297"/>
                  </a:cubicBezTo>
                  <a:cubicBezTo>
                    <a:pt x="561" y="296"/>
                    <a:pt x="566" y="294"/>
                    <a:pt x="569" y="291"/>
                  </a:cubicBezTo>
                  <a:cubicBezTo>
                    <a:pt x="572" y="288"/>
                    <a:pt x="575" y="281"/>
                    <a:pt x="576" y="277"/>
                  </a:cubicBezTo>
                  <a:cubicBezTo>
                    <a:pt x="573" y="262"/>
                    <a:pt x="568" y="254"/>
                    <a:pt x="563" y="248"/>
                  </a:cubicBezTo>
                  <a:cubicBezTo>
                    <a:pt x="558" y="243"/>
                    <a:pt x="552" y="237"/>
                    <a:pt x="545" y="232"/>
                  </a:cubicBezTo>
                  <a:cubicBezTo>
                    <a:pt x="537" y="226"/>
                    <a:pt x="529" y="221"/>
                    <a:pt x="520" y="216"/>
                  </a:cubicBezTo>
                  <a:cubicBezTo>
                    <a:pt x="511" y="212"/>
                    <a:pt x="502" y="207"/>
                    <a:pt x="494" y="203"/>
                  </a:cubicBezTo>
                  <a:cubicBezTo>
                    <a:pt x="481" y="195"/>
                    <a:pt x="469" y="187"/>
                    <a:pt x="463" y="183"/>
                  </a:cubicBezTo>
                  <a:cubicBezTo>
                    <a:pt x="462" y="182"/>
                    <a:pt x="463" y="182"/>
                    <a:pt x="464" y="184"/>
                  </a:cubicBezTo>
                  <a:cubicBezTo>
                    <a:pt x="464" y="184"/>
                    <a:pt x="466" y="187"/>
                    <a:pt x="466" y="190"/>
                  </a:cubicBezTo>
                  <a:cubicBezTo>
                    <a:pt x="467" y="193"/>
                    <a:pt x="465" y="205"/>
                    <a:pt x="461" y="211"/>
                  </a:cubicBezTo>
                  <a:cubicBezTo>
                    <a:pt x="456" y="214"/>
                    <a:pt x="448" y="216"/>
                    <a:pt x="445" y="216"/>
                  </a:cubicBezTo>
                  <a:cubicBezTo>
                    <a:pt x="444" y="216"/>
                    <a:pt x="441" y="216"/>
                    <a:pt x="441" y="216"/>
                  </a:cubicBezTo>
                  <a:cubicBezTo>
                    <a:pt x="438" y="215"/>
                    <a:pt x="444" y="218"/>
                    <a:pt x="452" y="223"/>
                  </a:cubicBezTo>
                  <a:cubicBezTo>
                    <a:pt x="466" y="231"/>
                    <a:pt x="485" y="242"/>
                    <a:pt x="504" y="253"/>
                  </a:cubicBezTo>
                  <a:cubicBezTo>
                    <a:pt x="516" y="261"/>
                    <a:pt x="528" y="268"/>
                    <a:pt x="539" y="274"/>
                  </a:cubicBezTo>
                  <a:cubicBezTo>
                    <a:pt x="556" y="284"/>
                    <a:pt x="569" y="290"/>
                    <a:pt x="578" y="293"/>
                  </a:cubicBezTo>
                  <a:cubicBezTo>
                    <a:pt x="581" y="295"/>
                    <a:pt x="588" y="297"/>
                    <a:pt x="597" y="296"/>
                  </a:cubicBezTo>
                  <a:cubicBezTo>
                    <a:pt x="606" y="292"/>
                    <a:pt x="611" y="287"/>
                    <a:pt x="613" y="283"/>
                  </a:cubicBezTo>
                  <a:cubicBezTo>
                    <a:pt x="615" y="280"/>
                    <a:pt x="616" y="274"/>
                    <a:pt x="616" y="271"/>
                  </a:cubicBezTo>
                  <a:cubicBezTo>
                    <a:pt x="615" y="266"/>
                    <a:pt x="613" y="260"/>
                    <a:pt x="611" y="256"/>
                  </a:cubicBezTo>
                  <a:cubicBezTo>
                    <a:pt x="602" y="243"/>
                    <a:pt x="585" y="229"/>
                    <a:pt x="570" y="218"/>
                  </a:cubicBezTo>
                  <a:cubicBezTo>
                    <a:pt x="563" y="213"/>
                    <a:pt x="556" y="208"/>
                    <a:pt x="550" y="205"/>
                  </a:cubicBezTo>
                  <a:cubicBezTo>
                    <a:pt x="545" y="201"/>
                    <a:pt x="541" y="197"/>
                    <a:pt x="538" y="195"/>
                  </a:cubicBezTo>
                  <a:cubicBezTo>
                    <a:pt x="535" y="194"/>
                    <a:pt x="533" y="192"/>
                    <a:pt x="531" y="191"/>
                  </a:cubicBezTo>
                  <a:lnTo>
                    <a:pt x="531" y="191"/>
                  </a:lnTo>
                  <a:cubicBezTo>
                    <a:pt x="521" y="185"/>
                    <a:pt x="508" y="188"/>
                    <a:pt x="502" y="198"/>
                  </a:cubicBezTo>
                  <a:lnTo>
                    <a:pt x="502" y="198"/>
                  </a:lnTo>
                  <a:cubicBezTo>
                    <a:pt x="496" y="208"/>
                    <a:pt x="499" y="221"/>
                    <a:pt x="509" y="228"/>
                  </a:cubicBezTo>
                  <a:lnTo>
                    <a:pt x="509" y="228"/>
                  </a:lnTo>
                  <a:cubicBezTo>
                    <a:pt x="519" y="234"/>
                    <a:pt x="532" y="231"/>
                    <a:pt x="539" y="221"/>
                  </a:cubicBezTo>
                  <a:lnTo>
                    <a:pt x="539" y="221"/>
                  </a:lnTo>
                  <a:cubicBezTo>
                    <a:pt x="545" y="210"/>
                    <a:pt x="542" y="197"/>
                    <a:pt x="531" y="191"/>
                  </a:cubicBezTo>
                  <a:cubicBezTo>
                    <a:pt x="506" y="225"/>
                    <a:pt x="509" y="228"/>
                    <a:pt x="515" y="233"/>
                  </a:cubicBezTo>
                  <a:cubicBezTo>
                    <a:pt x="524" y="240"/>
                    <a:pt x="538" y="251"/>
                    <a:pt x="552" y="262"/>
                  </a:cubicBezTo>
                  <a:cubicBezTo>
                    <a:pt x="560" y="267"/>
                    <a:pt x="568" y="274"/>
                    <a:pt x="575" y="279"/>
                  </a:cubicBezTo>
                  <a:cubicBezTo>
                    <a:pt x="586" y="288"/>
                    <a:pt x="595" y="296"/>
                    <a:pt x="604" y="300"/>
                  </a:cubicBezTo>
                  <a:cubicBezTo>
                    <a:pt x="608" y="302"/>
                    <a:pt x="613" y="304"/>
                    <a:pt x="617" y="305"/>
                  </a:cubicBezTo>
                  <a:cubicBezTo>
                    <a:pt x="624" y="306"/>
                    <a:pt x="627" y="305"/>
                    <a:pt x="626" y="305"/>
                  </a:cubicBezTo>
                  <a:cubicBezTo>
                    <a:pt x="620" y="303"/>
                    <a:pt x="623" y="306"/>
                    <a:pt x="629" y="310"/>
                  </a:cubicBezTo>
                  <a:lnTo>
                    <a:pt x="629" y="310"/>
                  </a:lnTo>
                  <a:cubicBezTo>
                    <a:pt x="640" y="315"/>
                    <a:pt x="653" y="311"/>
                    <a:pt x="658" y="300"/>
                  </a:cubicBezTo>
                  <a:lnTo>
                    <a:pt x="658" y="300"/>
                  </a:lnTo>
                  <a:cubicBezTo>
                    <a:pt x="663" y="290"/>
                    <a:pt x="659" y="277"/>
                    <a:pt x="649" y="271"/>
                  </a:cubicBezTo>
                  <a:lnTo>
                    <a:pt x="649" y="271"/>
                  </a:lnTo>
                  <a:cubicBezTo>
                    <a:pt x="638" y="266"/>
                    <a:pt x="625" y="270"/>
                    <a:pt x="620" y="281"/>
                  </a:cubicBezTo>
                  <a:lnTo>
                    <a:pt x="620" y="281"/>
                  </a:lnTo>
                  <a:cubicBezTo>
                    <a:pt x="615" y="292"/>
                    <a:pt x="619" y="304"/>
                    <a:pt x="629" y="310"/>
                  </a:cubicBezTo>
                  <a:cubicBezTo>
                    <a:pt x="632" y="311"/>
                    <a:pt x="639" y="312"/>
                    <a:pt x="645" y="312"/>
                  </a:cubicBezTo>
                  <a:lnTo>
                    <a:pt x="645" y="312"/>
                  </a:lnTo>
                  <a:cubicBezTo>
                    <a:pt x="656" y="309"/>
                    <a:pt x="664" y="298"/>
                    <a:pt x="661" y="286"/>
                  </a:cubicBezTo>
                  <a:lnTo>
                    <a:pt x="661" y="286"/>
                  </a:lnTo>
                  <a:cubicBezTo>
                    <a:pt x="659" y="275"/>
                    <a:pt x="647" y="267"/>
                    <a:pt x="636" y="270"/>
                  </a:cubicBezTo>
                  <a:lnTo>
                    <a:pt x="636" y="270"/>
                  </a:lnTo>
                  <a:cubicBezTo>
                    <a:pt x="624" y="272"/>
                    <a:pt x="617" y="284"/>
                    <a:pt x="619" y="295"/>
                  </a:cubicBezTo>
                  <a:lnTo>
                    <a:pt x="619" y="295"/>
                  </a:lnTo>
                  <a:cubicBezTo>
                    <a:pt x="622" y="307"/>
                    <a:pt x="633" y="314"/>
                    <a:pt x="645" y="312"/>
                  </a:cubicBezTo>
                  <a:cubicBezTo>
                    <a:pt x="650" y="310"/>
                    <a:pt x="658" y="304"/>
                    <a:pt x="660" y="300"/>
                  </a:cubicBezTo>
                  <a:lnTo>
                    <a:pt x="660" y="300"/>
                  </a:lnTo>
                  <a:cubicBezTo>
                    <a:pt x="666" y="289"/>
                    <a:pt x="662" y="276"/>
                    <a:pt x="651" y="271"/>
                  </a:cubicBezTo>
                  <a:lnTo>
                    <a:pt x="651" y="271"/>
                  </a:lnTo>
                  <a:cubicBezTo>
                    <a:pt x="641" y="266"/>
                    <a:pt x="628" y="270"/>
                    <a:pt x="622" y="280"/>
                  </a:cubicBezTo>
                  <a:lnTo>
                    <a:pt x="622" y="280"/>
                  </a:lnTo>
                  <a:cubicBezTo>
                    <a:pt x="617" y="291"/>
                    <a:pt x="621" y="304"/>
                    <a:pt x="631" y="309"/>
                  </a:cubicBezTo>
                  <a:lnTo>
                    <a:pt x="631" y="309"/>
                  </a:lnTo>
                  <a:cubicBezTo>
                    <a:pt x="642" y="314"/>
                    <a:pt x="655" y="310"/>
                    <a:pt x="660" y="300"/>
                  </a:cubicBezTo>
                  <a:cubicBezTo>
                    <a:pt x="662" y="295"/>
                    <a:pt x="663" y="288"/>
                    <a:pt x="663" y="284"/>
                  </a:cubicBezTo>
                  <a:lnTo>
                    <a:pt x="663" y="284"/>
                  </a:lnTo>
                  <a:cubicBezTo>
                    <a:pt x="663" y="272"/>
                    <a:pt x="653" y="263"/>
                    <a:pt x="642" y="263"/>
                  </a:cubicBezTo>
                  <a:lnTo>
                    <a:pt x="642" y="263"/>
                  </a:lnTo>
                  <a:cubicBezTo>
                    <a:pt x="630" y="263"/>
                    <a:pt x="620" y="273"/>
                    <a:pt x="620" y="284"/>
                  </a:cubicBezTo>
                  <a:cubicBezTo>
                    <a:pt x="620" y="286"/>
                    <a:pt x="621" y="284"/>
                    <a:pt x="622" y="280"/>
                  </a:cubicBezTo>
                  <a:cubicBezTo>
                    <a:pt x="624" y="277"/>
                    <a:pt x="631" y="271"/>
                    <a:pt x="636" y="270"/>
                  </a:cubicBezTo>
                  <a:cubicBezTo>
                    <a:pt x="641" y="269"/>
                    <a:pt x="647" y="271"/>
                    <a:pt x="649" y="271"/>
                  </a:cubicBezTo>
                  <a:cubicBezTo>
                    <a:pt x="651" y="274"/>
                    <a:pt x="649" y="271"/>
                    <a:pt x="644" y="267"/>
                  </a:cubicBezTo>
                  <a:cubicBezTo>
                    <a:pt x="630" y="262"/>
                    <a:pt x="625" y="263"/>
                    <a:pt x="624" y="262"/>
                  </a:cubicBezTo>
                  <a:cubicBezTo>
                    <a:pt x="624" y="263"/>
                    <a:pt x="625" y="263"/>
                    <a:pt x="623" y="262"/>
                  </a:cubicBezTo>
                  <a:cubicBezTo>
                    <a:pt x="619" y="260"/>
                    <a:pt x="612" y="255"/>
                    <a:pt x="601" y="246"/>
                  </a:cubicBezTo>
                  <a:cubicBezTo>
                    <a:pt x="594" y="240"/>
                    <a:pt x="587" y="234"/>
                    <a:pt x="579" y="228"/>
                  </a:cubicBezTo>
                  <a:cubicBezTo>
                    <a:pt x="564" y="217"/>
                    <a:pt x="550" y="206"/>
                    <a:pt x="542" y="200"/>
                  </a:cubicBezTo>
                  <a:cubicBezTo>
                    <a:pt x="536" y="195"/>
                    <a:pt x="535" y="194"/>
                    <a:pt x="541" y="203"/>
                  </a:cubicBezTo>
                  <a:cubicBezTo>
                    <a:pt x="509" y="227"/>
                    <a:pt x="510" y="228"/>
                    <a:pt x="512" y="230"/>
                  </a:cubicBezTo>
                  <a:cubicBezTo>
                    <a:pt x="515" y="232"/>
                    <a:pt x="520" y="235"/>
                    <a:pt x="525" y="240"/>
                  </a:cubicBezTo>
                  <a:cubicBezTo>
                    <a:pt x="532" y="244"/>
                    <a:pt x="539" y="249"/>
                    <a:pt x="546" y="253"/>
                  </a:cubicBezTo>
                  <a:cubicBezTo>
                    <a:pt x="559" y="263"/>
                    <a:pt x="571" y="273"/>
                    <a:pt x="575" y="279"/>
                  </a:cubicBezTo>
                  <a:cubicBezTo>
                    <a:pt x="574" y="278"/>
                    <a:pt x="573" y="275"/>
                    <a:pt x="573" y="273"/>
                  </a:cubicBezTo>
                  <a:cubicBezTo>
                    <a:pt x="573" y="272"/>
                    <a:pt x="574" y="267"/>
                    <a:pt x="575" y="265"/>
                  </a:cubicBezTo>
                  <a:cubicBezTo>
                    <a:pt x="576" y="262"/>
                    <a:pt x="581" y="258"/>
                    <a:pt x="583" y="256"/>
                  </a:cubicBezTo>
                  <a:cubicBezTo>
                    <a:pt x="594" y="254"/>
                    <a:pt x="596" y="255"/>
                    <a:pt x="594" y="253"/>
                  </a:cubicBezTo>
                  <a:cubicBezTo>
                    <a:pt x="586" y="251"/>
                    <a:pt x="575" y="246"/>
                    <a:pt x="561" y="237"/>
                  </a:cubicBezTo>
                  <a:cubicBezTo>
                    <a:pt x="551" y="232"/>
                    <a:pt x="539" y="224"/>
                    <a:pt x="526" y="216"/>
                  </a:cubicBezTo>
                  <a:cubicBezTo>
                    <a:pt x="507" y="205"/>
                    <a:pt x="487" y="194"/>
                    <a:pt x="474" y="186"/>
                  </a:cubicBezTo>
                  <a:cubicBezTo>
                    <a:pt x="466" y="182"/>
                    <a:pt x="460" y="178"/>
                    <a:pt x="457" y="176"/>
                  </a:cubicBezTo>
                  <a:cubicBezTo>
                    <a:pt x="452" y="174"/>
                    <a:pt x="449" y="174"/>
                    <a:pt x="447" y="174"/>
                  </a:cubicBezTo>
                  <a:cubicBezTo>
                    <a:pt x="445" y="174"/>
                    <a:pt x="436" y="176"/>
                    <a:pt x="431" y="180"/>
                  </a:cubicBezTo>
                  <a:cubicBezTo>
                    <a:pt x="427" y="186"/>
                    <a:pt x="425" y="198"/>
                    <a:pt x="425" y="201"/>
                  </a:cubicBezTo>
                  <a:cubicBezTo>
                    <a:pt x="426" y="204"/>
                    <a:pt x="428" y="207"/>
                    <a:pt x="429" y="208"/>
                  </a:cubicBezTo>
                  <a:cubicBezTo>
                    <a:pt x="431" y="211"/>
                    <a:pt x="434" y="214"/>
                    <a:pt x="437" y="217"/>
                  </a:cubicBezTo>
                  <a:cubicBezTo>
                    <a:pt x="445" y="223"/>
                    <a:pt x="458" y="231"/>
                    <a:pt x="473" y="240"/>
                  </a:cubicBezTo>
                  <a:cubicBezTo>
                    <a:pt x="482" y="245"/>
                    <a:pt x="491" y="250"/>
                    <a:pt x="499" y="254"/>
                  </a:cubicBezTo>
                  <a:cubicBezTo>
                    <a:pt x="507" y="258"/>
                    <a:pt x="514" y="262"/>
                    <a:pt x="520" y="266"/>
                  </a:cubicBezTo>
                  <a:cubicBezTo>
                    <a:pt x="524" y="270"/>
                    <a:pt x="528" y="273"/>
                    <a:pt x="530" y="276"/>
                  </a:cubicBezTo>
                  <a:cubicBezTo>
                    <a:pt x="534" y="280"/>
                    <a:pt x="535" y="282"/>
                    <a:pt x="535" y="282"/>
                  </a:cubicBezTo>
                  <a:cubicBezTo>
                    <a:pt x="534" y="269"/>
                    <a:pt x="537" y="263"/>
                    <a:pt x="539" y="261"/>
                  </a:cubicBezTo>
                  <a:cubicBezTo>
                    <a:pt x="542" y="259"/>
                    <a:pt x="546" y="256"/>
                    <a:pt x="548" y="256"/>
                  </a:cubicBezTo>
                  <a:cubicBezTo>
                    <a:pt x="550" y="255"/>
                    <a:pt x="553" y="255"/>
                    <a:pt x="553" y="255"/>
                  </a:cubicBezTo>
                  <a:cubicBezTo>
                    <a:pt x="552" y="255"/>
                    <a:pt x="551" y="255"/>
                    <a:pt x="546" y="253"/>
                  </a:cubicBezTo>
                  <a:cubicBezTo>
                    <a:pt x="541" y="251"/>
                    <a:pt x="536" y="249"/>
                    <a:pt x="529" y="247"/>
                  </a:cubicBezTo>
                  <a:cubicBezTo>
                    <a:pt x="511" y="241"/>
                    <a:pt x="489" y="234"/>
                    <a:pt x="462" y="224"/>
                  </a:cubicBezTo>
                  <a:cubicBezTo>
                    <a:pt x="449" y="218"/>
                    <a:pt x="435" y="212"/>
                    <a:pt x="420" y="205"/>
                  </a:cubicBezTo>
                  <a:cubicBezTo>
                    <a:pt x="406" y="197"/>
                    <a:pt x="392" y="190"/>
                    <a:pt x="380" y="183"/>
                  </a:cubicBezTo>
                  <a:cubicBezTo>
                    <a:pt x="371" y="179"/>
                    <a:pt x="364" y="176"/>
                    <a:pt x="359" y="173"/>
                  </a:cubicBezTo>
                  <a:cubicBezTo>
                    <a:pt x="353" y="170"/>
                    <a:pt x="350" y="168"/>
                    <a:pt x="349" y="168"/>
                  </a:cubicBezTo>
                  <a:cubicBezTo>
                    <a:pt x="352" y="170"/>
                    <a:pt x="354" y="173"/>
                    <a:pt x="355" y="176"/>
                  </a:cubicBezTo>
                  <a:cubicBezTo>
                    <a:pt x="356" y="180"/>
                    <a:pt x="355" y="192"/>
                    <a:pt x="351" y="198"/>
                  </a:cubicBezTo>
                  <a:cubicBezTo>
                    <a:pt x="347" y="202"/>
                    <a:pt x="340" y="204"/>
                    <a:pt x="339" y="205"/>
                  </a:cubicBezTo>
                  <a:cubicBezTo>
                    <a:pt x="337" y="205"/>
                    <a:pt x="335" y="205"/>
                    <a:pt x="335" y="205"/>
                  </a:cubicBezTo>
                  <a:cubicBezTo>
                    <a:pt x="335" y="205"/>
                    <a:pt x="336" y="205"/>
                    <a:pt x="340" y="206"/>
                  </a:cubicBezTo>
                  <a:cubicBezTo>
                    <a:pt x="349" y="210"/>
                    <a:pt x="364" y="217"/>
                    <a:pt x="381" y="224"/>
                  </a:cubicBezTo>
                  <a:cubicBezTo>
                    <a:pt x="399" y="230"/>
                    <a:pt x="417" y="236"/>
                    <a:pt x="431" y="241"/>
                  </a:cubicBezTo>
                  <a:cubicBezTo>
                    <a:pt x="442" y="244"/>
                    <a:pt x="449" y="246"/>
                    <a:pt x="455" y="249"/>
                  </a:cubicBezTo>
                  <a:cubicBezTo>
                    <a:pt x="459" y="250"/>
                    <a:pt x="461" y="252"/>
                    <a:pt x="462" y="253"/>
                  </a:cubicBezTo>
                  <a:cubicBezTo>
                    <a:pt x="463" y="254"/>
                    <a:pt x="463" y="254"/>
                    <a:pt x="463" y="254"/>
                  </a:cubicBezTo>
                  <a:cubicBezTo>
                    <a:pt x="463" y="253"/>
                    <a:pt x="460" y="246"/>
                    <a:pt x="460" y="241"/>
                  </a:cubicBezTo>
                  <a:cubicBezTo>
                    <a:pt x="475" y="224"/>
                    <a:pt x="480" y="223"/>
                    <a:pt x="479" y="223"/>
                  </a:cubicBezTo>
                  <a:cubicBezTo>
                    <a:pt x="478" y="223"/>
                    <a:pt x="475" y="222"/>
                    <a:pt x="472" y="221"/>
                  </a:cubicBezTo>
                  <a:cubicBezTo>
                    <a:pt x="465" y="220"/>
                    <a:pt x="460" y="219"/>
                    <a:pt x="453" y="217"/>
                  </a:cubicBezTo>
                  <a:cubicBezTo>
                    <a:pt x="438" y="214"/>
                    <a:pt x="417" y="208"/>
                    <a:pt x="397" y="200"/>
                  </a:cubicBezTo>
                  <a:cubicBezTo>
                    <a:pt x="379" y="194"/>
                    <a:pt x="362" y="187"/>
                    <a:pt x="349" y="181"/>
                  </a:cubicBezTo>
                  <a:cubicBezTo>
                    <a:pt x="342" y="178"/>
                    <a:pt x="337" y="176"/>
                    <a:pt x="333" y="174"/>
                  </a:cubicBezTo>
                  <a:cubicBezTo>
                    <a:pt x="331" y="173"/>
                    <a:pt x="330" y="172"/>
                    <a:pt x="328" y="170"/>
                  </a:cubicBezTo>
                  <a:cubicBezTo>
                    <a:pt x="328" y="170"/>
                    <a:pt x="329" y="173"/>
                    <a:pt x="330" y="177"/>
                  </a:cubicBezTo>
                  <a:cubicBezTo>
                    <a:pt x="330" y="182"/>
                    <a:pt x="328" y="188"/>
                    <a:pt x="326" y="191"/>
                  </a:cubicBezTo>
                  <a:cubicBezTo>
                    <a:pt x="324" y="193"/>
                    <a:pt x="321" y="195"/>
                    <a:pt x="320" y="196"/>
                  </a:cubicBezTo>
                  <a:cubicBezTo>
                    <a:pt x="318" y="196"/>
                    <a:pt x="316" y="197"/>
                    <a:pt x="317" y="197"/>
                  </a:cubicBezTo>
                  <a:cubicBezTo>
                    <a:pt x="320" y="196"/>
                    <a:pt x="323" y="197"/>
                    <a:pt x="329" y="198"/>
                  </a:cubicBezTo>
                  <a:cubicBezTo>
                    <a:pt x="337" y="199"/>
                    <a:pt x="350" y="202"/>
                    <a:pt x="364" y="206"/>
                  </a:cubicBezTo>
                  <a:cubicBezTo>
                    <a:pt x="379" y="209"/>
                    <a:pt x="395" y="213"/>
                    <a:pt x="409" y="218"/>
                  </a:cubicBezTo>
                  <a:cubicBezTo>
                    <a:pt x="419" y="221"/>
                    <a:pt x="428" y="224"/>
                    <a:pt x="436" y="227"/>
                  </a:cubicBezTo>
                  <a:cubicBezTo>
                    <a:pt x="445" y="231"/>
                    <a:pt x="453" y="236"/>
                    <a:pt x="459" y="240"/>
                  </a:cubicBezTo>
                  <a:cubicBezTo>
                    <a:pt x="465" y="244"/>
                    <a:pt x="468" y="246"/>
                    <a:pt x="470" y="248"/>
                  </a:cubicBezTo>
                  <a:cubicBezTo>
                    <a:pt x="470" y="247"/>
                    <a:pt x="468" y="246"/>
                    <a:pt x="467" y="244"/>
                  </a:cubicBezTo>
                  <a:cubicBezTo>
                    <a:pt x="466" y="243"/>
                    <a:pt x="464" y="237"/>
                    <a:pt x="464" y="232"/>
                  </a:cubicBezTo>
                  <a:cubicBezTo>
                    <a:pt x="465" y="227"/>
                    <a:pt x="472" y="217"/>
                    <a:pt x="476" y="214"/>
                  </a:cubicBezTo>
                  <a:cubicBezTo>
                    <a:pt x="483" y="212"/>
                    <a:pt x="487" y="212"/>
                    <a:pt x="488" y="213"/>
                  </a:cubicBezTo>
                  <a:cubicBezTo>
                    <a:pt x="488" y="213"/>
                    <a:pt x="488" y="212"/>
                    <a:pt x="487" y="212"/>
                  </a:cubicBezTo>
                  <a:cubicBezTo>
                    <a:pt x="484" y="211"/>
                    <a:pt x="481" y="210"/>
                    <a:pt x="476" y="207"/>
                  </a:cubicBezTo>
                  <a:cubicBezTo>
                    <a:pt x="467" y="202"/>
                    <a:pt x="455" y="195"/>
                    <a:pt x="441" y="185"/>
                  </a:cubicBezTo>
                  <a:cubicBezTo>
                    <a:pt x="429" y="176"/>
                    <a:pt x="416" y="166"/>
                    <a:pt x="405" y="157"/>
                  </a:cubicBezTo>
                  <a:cubicBezTo>
                    <a:pt x="380" y="136"/>
                    <a:pt x="362" y="117"/>
                    <a:pt x="364" y="117"/>
                  </a:cubicBezTo>
                  <a:cubicBezTo>
                    <a:pt x="364" y="127"/>
                    <a:pt x="362" y="134"/>
                    <a:pt x="359" y="138"/>
                  </a:cubicBezTo>
                  <a:cubicBezTo>
                    <a:pt x="356" y="141"/>
                    <a:pt x="350" y="143"/>
                    <a:pt x="347" y="144"/>
                  </a:cubicBezTo>
                  <a:cubicBezTo>
                    <a:pt x="344" y="144"/>
                    <a:pt x="342" y="144"/>
                    <a:pt x="342" y="144"/>
                  </a:cubicBezTo>
                  <a:cubicBezTo>
                    <a:pt x="344" y="144"/>
                    <a:pt x="348" y="146"/>
                    <a:pt x="356" y="151"/>
                  </a:cubicBezTo>
                  <a:cubicBezTo>
                    <a:pt x="365" y="156"/>
                    <a:pt x="375" y="163"/>
                    <a:pt x="386" y="170"/>
                  </a:cubicBezTo>
                  <a:cubicBezTo>
                    <a:pt x="400" y="179"/>
                    <a:pt x="413" y="188"/>
                    <a:pt x="424" y="196"/>
                  </a:cubicBezTo>
                  <a:cubicBezTo>
                    <a:pt x="434" y="204"/>
                    <a:pt x="440" y="209"/>
                    <a:pt x="440" y="210"/>
                  </a:cubicBezTo>
                  <a:cubicBezTo>
                    <a:pt x="439" y="208"/>
                    <a:pt x="438" y="206"/>
                    <a:pt x="437" y="203"/>
                  </a:cubicBezTo>
                  <a:cubicBezTo>
                    <a:pt x="437" y="200"/>
                    <a:pt x="439" y="190"/>
                    <a:pt x="442" y="184"/>
                  </a:cubicBezTo>
                  <a:cubicBezTo>
                    <a:pt x="447" y="181"/>
                    <a:pt x="455" y="178"/>
                    <a:pt x="458" y="178"/>
                  </a:cubicBezTo>
                  <a:cubicBezTo>
                    <a:pt x="460" y="178"/>
                    <a:pt x="462" y="179"/>
                    <a:pt x="462" y="179"/>
                  </a:cubicBezTo>
                  <a:cubicBezTo>
                    <a:pt x="463" y="179"/>
                    <a:pt x="462" y="179"/>
                    <a:pt x="459" y="176"/>
                  </a:cubicBezTo>
                  <a:cubicBezTo>
                    <a:pt x="449" y="170"/>
                    <a:pt x="429" y="155"/>
                    <a:pt x="406" y="139"/>
                  </a:cubicBezTo>
                  <a:cubicBezTo>
                    <a:pt x="386" y="125"/>
                    <a:pt x="364" y="110"/>
                    <a:pt x="348" y="99"/>
                  </a:cubicBezTo>
                  <a:cubicBezTo>
                    <a:pt x="341" y="93"/>
                    <a:pt x="335" y="90"/>
                    <a:pt x="331" y="86"/>
                  </a:cubicBezTo>
                  <a:cubicBezTo>
                    <a:pt x="326" y="82"/>
                    <a:pt x="324" y="79"/>
                    <a:pt x="323" y="78"/>
                  </a:cubicBezTo>
                  <a:cubicBezTo>
                    <a:pt x="320" y="75"/>
                    <a:pt x="319" y="73"/>
                    <a:pt x="318" y="72"/>
                  </a:cubicBezTo>
                  <a:cubicBezTo>
                    <a:pt x="319" y="73"/>
                    <a:pt x="321" y="76"/>
                    <a:pt x="322" y="80"/>
                  </a:cubicBezTo>
                  <a:cubicBezTo>
                    <a:pt x="322" y="88"/>
                    <a:pt x="303" y="105"/>
                    <a:pt x="297" y="105"/>
                  </a:cubicBezTo>
                  <a:cubicBezTo>
                    <a:pt x="292" y="103"/>
                    <a:pt x="291" y="102"/>
                    <a:pt x="291" y="103"/>
                  </a:cubicBezTo>
                  <a:cubicBezTo>
                    <a:pt x="293" y="104"/>
                    <a:pt x="297" y="106"/>
                    <a:pt x="302" y="110"/>
                  </a:cubicBezTo>
                  <a:cubicBezTo>
                    <a:pt x="314" y="117"/>
                    <a:pt x="331" y="127"/>
                    <a:pt x="348" y="136"/>
                  </a:cubicBezTo>
                  <a:cubicBezTo>
                    <a:pt x="364" y="145"/>
                    <a:pt x="379" y="154"/>
                    <a:pt x="392" y="162"/>
                  </a:cubicBezTo>
                  <a:cubicBezTo>
                    <a:pt x="400" y="168"/>
                    <a:pt x="407" y="174"/>
                    <a:pt x="412" y="179"/>
                  </a:cubicBezTo>
                  <a:cubicBezTo>
                    <a:pt x="417" y="184"/>
                    <a:pt x="420" y="187"/>
                    <a:pt x="421" y="188"/>
                  </a:cubicBezTo>
                  <a:cubicBezTo>
                    <a:pt x="418" y="182"/>
                    <a:pt x="418" y="177"/>
                    <a:pt x="418" y="174"/>
                  </a:cubicBezTo>
                  <a:cubicBezTo>
                    <a:pt x="419" y="171"/>
                    <a:pt x="423" y="165"/>
                    <a:pt x="425" y="163"/>
                  </a:cubicBezTo>
                  <a:cubicBezTo>
                    <a:pt x="430" y="161"/>
                    <a:pt x="435" y="160"/>
                    <a:pt x="435" y="160"/>
                  </a:cubicBezTo>
                  <a:cubicBezTo>
                    <a:pt x="435" y="160"/>
                    <a:pt x="434" y="160"/>
                    <a:pt x="430" y="158"/>
                  </a:cubicBezTo>
                  <a:cubicBezTo>
                    <a:pt x="425" y="156"/>
                    <a:pt x="420" y="153"/>
                    <a:pt x="414" y="149"/>
                  </a:cubicBezTo>
                  <a:cubicBezTo>
                    <a:pt x="404" y="142"/>
                    <a:pt x="390" y="132"/>
                    <a:pt x="375" y="121"/>
                  </a:cubicBezTo>
                  <a:cubicBezTo>
                    <a:pt x="362" y="112"/>
                    <a:pt x="349" y="103"/>
                    <a:pt x="337" y="94"/>
                  </a:cubicBezTo>
                  <a:cubicBezTo>
                    <a:pt x="325" y="87"/>
                    <a:pt x="316" y="80"/>
                    <a:pt x="308" y="75"/>
                  </a:cubicBezTo>
                  <a:cubicBezTo>
                    <a:pt x="300" y="69"/>
                    <a:pt x="294" y="64"/>
                    <a:pt x="291" y="61"/>
                  </a:cubicBezTo>
                  <a:cubicBezTo>
                    <a:pt x="289" y="60"/>
                    <a:pt x="288" y="59"/>
                    <a:pt x="288" y="59"/>
                  </a:cubicBezTo>
                  <a:cubicBezTo>
                    <a:pt x="261" y="92"/>
                    <a:pt x="261" y="92"/>
                    <a:pt x="261" y="92"/>
                  </a:cubicBezTo>
                  <a:cubicBezTo>
                    <a:pt x="261" y="92"/>
                    <a:pt x="262" y="93"/>
                    <a:pt x="263" y="93"/>
                  </a:cubicBezTo>
                  <a:cubicBezTo>
                    <a:pt x="264" y="95"/>
                    <a:pt x="269" y="100"/>
                    <a:pt x="275" y="105"/>
                  </a:cubicBezTo>
                  <a:cubicBezTo>
                    <a:pt x="281" y="111"/>
                    <a:pt x="289" y="117"/>
                    <a:pt x="298" y="124"/>
                  </a:cubicBezTo>
                  <a:cubicBezTo>
                    <a:pt x="309" y="133"/>
                    <a:pt x="320" y="141"/>
                    <a:pt x="330" y="149"/>
                  </a:cubicBezTo>
                  <a:cubicBezTo>
                    <a:pt x="344" y="159"/>
                    <a:pt x="354" y="167"/>
                    <a:pt x="362" y="175"/>
                  </a:cubicBezTo>
                  <a:cubicBezTo>
                    <a:pt x="365" y="179"/>
                    <a:pt x="368" y="182"/>
                    <a:pt x="369" y="185"/>
                  </a:cubicBezTo>
                  <a:cubicBezTo>
                    <a:pt x="369" y="184"/>
                    <a:pt x="368" y="178"/>
                    <a:pt x="369" y="172"/>
                  </a:cubicBezTo>
                  <a:cubicBezTo>
                    <a:pt x="371" y="167"/>
                    <a:pt x="379" y="160"/>
                    <a:pt x="383" y="159"/>
                  </a:cubicBezTo>
                  <a:cubicBezTo>
                    <a:pt x="386" y="159"/>
                    <a:pt x="391" y="159"/>
                    <a:pt x="391" y="159"/>
                  </a:cubicBezTo>
                  <a:cubicBezTo>
                    <a:pt x="391" y="159"/>
                    <a:pt x="379" y="150"/>
                    <a:pt x="358" y="134"/>
                  </a:cubicBezTo>
                  <a:cubicBezTo>
                    <a:pt x="351" y="128"/>
                    <a:pt x="341" y="120"/>
                    <a:pt x="332" y="113"/>
                  </a:cubicBezTo>
                  <a:cubicBezTo>
                    <a:pt x="313" y="97"/>
                    <a:pt x="292" y="82"/>
                    <a:pt x="276" y="70"/>
                  </a:cubicBezTo>
                  <a:cubicBezTo>
                    <a:pt x="266" y="62"/>
                    <a:pt x="258" y="56"/>
                    <a:pt x="251" y="51"/>
                  </a:cubicBezTo>
                  <a:cubicBezTo>
                    <a:pt x="244" y="46"/>
                    <a:pt x="241" y="43"/>
                    <a:pt x="240" y="42"/>
                  </a:cubicBezTo>
                  <a:cubicBezTo>
                    <a:pt x="240" y="42"/>
                    <a:pt x="241" y="44"/>
                    <a:pt x="242" y="44"/>
                  </a:cubicBezTo>
                  <a:cubicBezTo>
                    <a:pt x="242" y="46"/>
                    <a:pt x="244" y="51"/>
                    <a:pt x="244" y="57"/>
                  </a:cubicBezTo>
                  <a:cubicBezTo>
                    <a:pt x="242" y="66"/>
                    <a:pt x="227" y="76"/>
                    <a:pt x="222" y="76"/>
                  </a:cubicBezTo>
                  <a:cubicBezTo>
                    <a:pt x="219" y="76"/>
                    <a:pt x="216" y="75"/>
                    <a:pt x="215" y="74"/>
                  </a:cubicBezTo>
                  <a:cubicBezTo>
                    <a:pt x="214" y="74"/>
                    <a:pt x="214" y="74"/>
                    <a:pt x="216" y="75"/>
                  </a:cubicBezTo>
                  <a:cubicBezTo>
                    <a:pt x="218" y="78"/>
                    <a:pt x="224" y="84"/>
                    <a:pt x="231" y="92"/>
                  </a:cubicBezTo>
                  <a:cubicBezTo>
                    <a:pt x="239" y="100"/>
                    <a:pt x="248" y="109"/>
                    <a:pt x="257" y="117"/>
                  </a:cubicBezTo>
                  <a:cubicBezTo>
                    <a:pt x="271" y="130"/>
                    <a:pt x="284" y="141"/>
                    <a:pt x="294" y="151"/>
                  </a:cubicBezTo>
                  <a:cubicBezTo>
                    <a:pt x="300" y="156"/>
                    <a:pt x="305" y="161"/>
                    <a:pt x="309" y="166"/>
                  </a:cubicBezTo>
                  <a:cubicBezTo>
                    <a:pt x="315" y="172"/>
                    <a:pt x="318" y="176"/>
                    <a:pt x="319" y="179"/>
                  </a:cubicBezTo>
                  <a:cubicBezTo>
                    <a:pt x="318" y="177"/>
                    <a:pt x="318" y="175"/>
                    <a:pt x="318" y="174"/>
                  </a:cubicBezTo>
                  <a:cubicBezTo>
                    <a:pt x="319" y="172"/>
                    <a:pt x="323" y="166"/>
                    <a:pt x="326" y="163"/>
                  </a:cubicBezTo>
                  <a:cubicBezTo>
                    <a:pt x="336" y="161"/>
                    <a:pt x="341" y="161"/>
                    <a:pt x="340" y="161"/>
                  </a:cubicBezTo>
                  <a:cubicBezTo>
                    <a:pt x="338" y="160"/>
                    <a:pt x="335" y="158"/>
                    <a:pt x="331" y="156"/>
                  </a:cubicBezTo>
                  <a:cubicBezTo>
                    <a:pt x="324" y="151"/>
                    <a:pt x="316" y="145"/>
                    <a:pt x="306" y="138"/>
                  </a:cubicBezTo>
                  <a:cubicBezTo>
                    <a:pt x="286" y="124"/>
                    <a:pt x="264" y="108"/>
                    <a:pt x="248" y="96"/>
                  </a:cubicBezTo>
                  <a:cubicBezTo>
                    <a:pt x="240" y="90"/>
                    <a:pt x="235" y="86"/>
                    <a:pt x="233" y="84"/>
                  </a:cubicBezTo>
                  <a:cubicBezTo>
                    <a:pt x="232" y="83"/>
                    <a:pt x="231" y="81"/>
                    <a:pt x="230" y="80"/>
                  </a:cubicBezTo>
                  <a:cubicBezTo>
                    <a:pt x="231" y="81"/>
                    <a:pt x="232" y="84"/>
                    <a:pt x="233" y="88"/>
                  </a:cubicBezTo>
                  <a:cubicBezTo>
                    <a:pt x="233" y="94"/>
                    <a:pt x="221" y="110"/>
                    <a:pt x="214" y="112"/>
                  </a:cubicBezTo>
                  <a:cubicBezTo>
                    <a:pt x="207" y="111"/>
                    <a:pt x="203" y="110"/>
                    <a:pt x="202" y="109"/>
                  </a:cubicBezTo>
                  <a:cubicBezTo>
                    <a:pt x="203" y="109"/>
                    <a:pt x="204" y="110"/>
                    <a:pt x="206" y="112"/>
                  </a:cubicBezTo>
                  <a:cubicBezTo>
                    <a:pt x="209" y="114"/>
                    <a:pt x="214" y="118"/>
                    <a:pt x="220" y="123"/>
                  </a:cubicBezTo>
                  <a:cubicBezTo>
                    <a:pt x="234" y="132"/>
                    <a:pt x="250" y="142"/>
                    <a:pt x="262" y="152"/>
                  </a:cubicBezTo>
                  <a:cubicBezTo>
                    <a:pt x="275" y="162"/>
                    <a:pt x="283" y="171"/>
                    <a:pt x="285" y="174"/>
                  </a:cubicBezTo>
                  <a:cubicBezTo>
                    <a:pt x="286" y="177"/>
                    <a:pt x="286" y="176"/>
                    <a:pt x="286" y="175"/>
                  </a:cubicBezTo>
                  <a:cubicBezTo>
                    <a:pt x="304" y="153"/>
                    <a:pt x="307" y="153"/>
                    <a:pt x="307" y="153"/>
                  </a:cubicBezTo>
                  <a:cubicBezTo>
                    <a:pt x="295" y="155"/>
                    <a:pt x="301" y="154"/>
                    <a:pt x="299" y="154"/>
                  </a:cubicBezTo>
                  <a:cubicBezTo>
                    <a:pt x="298" y="154"/>
                    <a:pt x="295" y="153"/>
                    <a:pt x="291" y="152"/>
                  </a:cubicBezTo>
                  <a:cubicBezTo>
                    <a:pt x="280" y="151"/>
                    <a:pt x="269" y="149"/>
                    <a:pt x="259" y="147"/>
                  </a:cubicBezTo>
                  <a:cubicBezTo>
                    <a:pt x="240" y="142"/>
                    <a:pt x="222" y="135"/>
                    <a:pt x="219" y="133"/>
                  </a:cubicBezTo>
                  <a:cubicBezTo>
                    <a:pt x="221" y="135"/>
                    <a:pt x="224" y="137"/>
                    <a:pt x="226" y="140"/>
                  </a:cubicBezTo>
                  <a:cubicBezTo>
                    <a:pt x="229" y="147"/>
                    <a:pt x="221" y="169"/>
                    <a:pt x="214" y="172"/>
                  </a:cubicBezTo>
                  <a:cubicBezTo>
                    <a:pt x="208" y="173"/>
                    <a:pt x="205" y="172"/>
                    <a:pt x="205" y="172"/>
                  </a:cubicBezTo>
                  <a:cubicBezTo>
                    <a:pt x="205" y="172"/>
                    <a:pt x="207" y="173"/>
                    <a:pt x="210" y="174"/>
                  </a:cubicBezTo>
                  <a:cubicBezTo>
                    <a:pt x="215" y="176"/>
                    <a:pt x="224" y="180"/>
                    <a:pt x="234" y="184"/>
                  </a:cubicBezTo>
                  <a:cubicBezTo>
                    <a:pt x="252" y="190"/>
                    <a:pt x="271" y="195"/>
                    <a:pt x="280" y="197"/>
                  </a:cubicBezTo>
                  <a:cubicBezTo>
                    <a:pt x="284" y="197"/>
                    <a:pt x="286" y="198"/>
                    <a:pt x="289" y="198"/>
                  </a:cubicBezTo>
                  <a:cubicBezTo>
                    <a:pt x="296" y="197"/>
                    <a:pt x="298" y="196"/>
                    <a:pt x="300" y="196"/>
                  </a:cubicBezTo>
                  <a:cubicBezTo>
                    <a:pt x="303" y="194"/>
                    <a:pt x="309" y="187"/>
                    <a:pt x="312" y="180"/>
                  </a:cubicBezTo>
                  <a:cubicBezTo>
                    <a:pt x="312" y="172"/>
                    <a:pt x="307" y="162"/>
                    <a:pt x="305" y="160"/>
                  </a:cubicBezTo>
                  <a:cubicBezTo>
                    <a:pt x="303" y="158"/>
                    <a:pt x="300" y="157"/>
                    <a:pt x="299" y="156"/>
                  </a:cubicBezTo>
                  <a:cubicBezTo>
                    <a:pt x="297" y="156"/>
                    <a:pt x="294" y="155"/>
                    <a:pt x="293" y="155"/>
                  </a:cubicBezTo>
                  <a:cubicBezTo>
                    <a:pt x="289" y="154"/>
                    <a:pt x="283" y="154"/>
                    <a:pt x="277" y="153"/>
                  </a:cubicBezTo>
                  <a:cubicBezTo>
                    <a:pt x="272" y="153"/>
                    <a:pt x="267" y="153"/>
                    <a:pt x="262" y="153"/>
                  </a:cubicBezTo>
                  <a:cubicBezTo>
                    <a:pt x="247" y="151"/>
                    <a:pt x="230" y="148"/>
                    <a:pt x="218" y="143"/>
                  </a:cubicBezTo>
                  <a:cubicBezTo>
                    <a:pt x="208" y="139"/>
                    <a:pt x="207" y="139"/>
                    <a:pt x="208" y="138"/>
                  </a:cubicBezTo>
                  <a:cubicBezTo>
                    <a:pt x="208" y="136"/>
                    <a:pt x="207" y="138"/>
                    <a:pt x="207" y="140"/>
                  </a:cubicBezTo>
                  <a:cubicBezTo>
                    <a:pt x="201" y="146"/>
                    <a:pt x="195" y="148"/>
                    <a:pt x="198" y="148"/>
                  </a:cubicBezTo>
                  <a:cubicBezTo>
                    <a:pt x="201" y="148"/>
                    <a:pt x="204" y="148"/>
                    <a:pt x="208" y="149"/>
                  </a:cubicBezTo>
                  <a:cubicBezTo>
                    <a:pt x="219" y="150"/>
                    <a:pt x="232" y="152"/>
                    <a:pt x="242" y="154"/>
                  </a:cubicBezTo>
                  <a:cubicBezTo>
                    <a:pt x="248" y="155"/>
                    <a:pt x="250" y="155"/>
                    <a:pt x="253" y="156"/>
                  </a:cubicBezTo>
                  <a:cubicBezTo>
                    <a:pt x="257" y="158"/>
                    <a:pt x="259" y="158"/>
                    <a:pt x="259" y="159"/>
                  </a:cubicBezTo>
                  <a:cubicBezTo>
                    <a:pt x="259" y="158"/>
                    <a:pt x="257" y="155"/>
                    <a:pt x="256" y="150"/>
                  </a:cubicBezTo>
                  <a:cubicBezTo>
                    <a:pt x="265" y="134"/>
                    <a:pt x="272" y="131"/>
                    <a:pt x="273" y="131"/>
                  </a:cubicBezTo>
                  <a:cubicBezTo>
                    <a:pt x="273" y="131"/>
                    <a:pt x="273" y="131"/>
                    <a:pt x="272" y="131"/>
                  </a:cubicBezTo>
                  <a:cubicBezTo>
                    <a:pt x="270" y="130"/>
                    <a:pt x="268" y="129"/>
                    <a:pt x="264" y="127"/>
                  </a:cubicBezTo>
                  <a:cubicBezTo>
                    <a:pt x="257" y="124"/>
                    <a:pt x="247" y="117"/>
                    <a:pt x="237" y="111"/>
                  </a:cubicBezTo>
                  <a:cubicBezTo>
                    <a:pt x="221" y="100"/>
                    <a:pt x="211" y="92"/>
                    <a:pt x="209" y="87"/>
                  </a:cubicBezTo>
                  <a:cubicBezTo>
                    <a:pt x="210" y="90"/>
                    <a:pt x="210" y="94"/>
                    <a:pt x="209" y="97"/>
                  </a:cubicBezTo>
                  <a:cubicBezTo>
                    <a:pt x="203" y="104"/>
                    <a:pt x="198" y="108"/>
                    <a:pt x="196" y="108"/>
                  </a:cubicBezTo>
                  <a:cubicBezTo>
                    <a:pt x="195" y="108"/>
                    <a:pt x="192" y="108"/>
                    <a:pt x="193" y="108"/>
                  </a:cubicBezTo>
                  <a:cubicBezTo>
                    <a:pt x="192" y="108"/>
                    <a:pt x="194" y="109"/>
                    <a:pt x="198" y="111"/>
                  </a:cubicBezTo>
                  <a:cubicBezTo>
                    <a:pt x="206" y="114"/>
                    <a:pt x="213" y="118"/>
                    <a:pt x="220" y="123"/>
                  </a:cubicBezTo>
                  <a:cubicBezTo>
                    <a:pt x="234" y="132"/>
                    <a:pt x="246" y="143"/>
                    <a:pt x="248" y="148"/>
                  </a:cubicBezTo>
                  <a:cubicBezTo>
                    <a:pt x="247" y="148"/>
                    <a:pt x="247" y="148"/>
                    <a:pt x="247" y="148"/>
                  </a:cubicBezTo>
                  <a:cubicBezTo>
                    <a:pt x="249" y="141"/>
                    <a:pt x="253" y="134"/>
                    <a:pt x="256" y="131"/>
                  </a:cubicBezTo>
                  <a:cubicBezTo>
                    <a:pt x="260" y="128"/>
                    <a:pt x="268" y="127"/>
                    <a:pt x="271" y="127"/>
                  </a:cubicBezTo>
                  <a:cubicBezTo>
                    <a:pt x="275" y="128"/>
                    <a:pt x="278" y="130"/>
                    <a:pt x="279" y="130"/>
                  </a:cubicBezTo>
                  <a:cubicBezTo>
                    <a:pt x="279" y="130"/>
                    <a:pt x="279" y="130"/>
                    <a:pt x="278" y="129"/>
                  </a:cubicBezTo>
                  <a:cubicBezTo>
                    <a:pt x="275" y="126"/>
                    <a:pt x="273" y="124"/>
                    <a:pt x="269" y="121"/>
                  </a:cubicBezTo>
                  <a:cubicBezTo>
                    <a:pt x="263" y="114"/>
                    <a:pt x="256" y="105"/>
                    <a:pt x="248" y="95"/>
                  </a:cubicBezTo>
                  <a:cubicBezTo>
                    <a:pt x="233" y="74"/>
                    <a:pt x="221" y="50"/>
                    <a:pt x="223" y="49"/>
                  </a:cubicBezTo>
                  <a:cubicBezTo>
                    <a:pt x="223" y="44"/>
                    <a:pt x="222" y="49"/>
                    <a:pt x="222" y="51"/>
                  </a:cubicBezTo>
                  <a:cubicBezTo>
                    <a:pt x="220" y="54"/>
                    <a:pt x="213" y="60"/>
                    <a:pt x="210" y="61"/>
                  </a:cubicBezTo>
                  <a:cubicBezTo>
                    <a:pt x="198" y="61"/>
                    <a:pt x="196" y="60"/>
                    <a:pt x="195" y="59"/>
                  </a:cubicBezTo>
                  <a:cubicBezTo>
                    <a:pt x="217" y="64"/>
                    <a:pt x="228" y="32"/>
                    <a:pt x="223" y="27"/>
                  </a:cubicBezTo>
                  <a:cubicBezTo>
                    <a:pt x="220" y="25"/>
                    <a:pt x="218" y="24"/>
                    <a:pt x="218" y="24"/>
                  </a:cubicBezTo>
                  <a:cubicBezTo>
                    <a:pt x="217" y="24"/>
                    <a:pt x="216" y="23"/>
                    <a:pt x="215" y="23"/>
                  </a:cubicBezTo>
                  <a:cubicBezTo>
                    <a:pt x="214" y="23"/>
                    <a:pt x="213" y="22"/>
                    <a:pt x="212" y="22"/>
                  </a:cubicBezTo>
                  <a:cubicBezTo>
                    <a:pt x="210" y="21"/>
                    <a:pt x="208" y="21"/>
                    <a:pt x="206" y="20"/>
                  </a:cubicBezTo>
                  <a:cubicBezTo>
                    <a:pt x="202" y="19"/>
                    <a:pt x="204" y="20"/>
                    <a:pt x="206" y="20"/>
                  </a:cubicBezTo>
                  <a:cubicBezTo>
                    <a:pt x="211" y="29"/>
                    <a:pt x="212" y="31"/>
                    <a:pt x="212" y="30"/>
                  </a:cubicBezTo>
                  <a:cubicBezTo>
                    <a:pt x="211" y="30"/>
                    <a:pt x="208" y="36"/>
                    <a:pt x="205" y="39"/>
                  </a:cubicBezTo>
                  <a:cubicBezTo>
                    <a:pt x="204" y="40"/>
                    <a:pt x="197" y="42"/>
                    <a:pt x="195" y="42"/>
                  </a:cubicBezTo>
                  <a:cubicBezTo>
                    <a:pt x="193" y="42"/>
                    <a:pt x="190" y="42"/>
                    <a:pt x="190" y="42"/>
                  </a:cubicBezTo>
                  <a:cubicBezTo>
                    <a:pt x="193" y="42"/>
                    <a:pt x="188" y="38"/>
                    <a:pt x="186" y="37"/>
                  </a:cubicBezTo>
                  <a:cubicBezTo>
                    <a:pt x="185" y="34"/>
                    <a:pt x="185" y="36"/>
                    <a:pt x="184" y="40"/>
                  </a:cubicBezTo>
                  <a:cubicBezTo>
                    <a:pt x="183" y="43"/>
                    <a:pt x="186" y="39"/>
                    <a:pt x="188" y="36"/>
                  </a:cubicBezTo>
                  <a:cubicBezTo>
                    <a:pt x="192" y="35"/>
                    <a:pt x="193" y="34"/>
                    <a:pt x="192" y="33"/>
                  </a:cubicBezTo>
                  <a:cubicBezTo>
                    <a:pt x="192" y="34"/>
                    <a:pt x="193" y="34"/>
                    <a:pt x="192" y="33"/>
                  </a:cubicBezTo>
                  <a:cubicBezTo>
                    <a:pt x="191" y="32"/>
                    <a:pt x="190" y="30"/>
                    <a:pt x="191" y="31"/>
                  </a:cubicBezTo>
                  <a:cubicBezTo>
                    <a:pt x="181" y="52"/>
                    <a:pt x="170" y="55"/>
                    <a:pt x="167" y="55"/>
                  </a:cubicBezTo>
                  <a:cubicBezTo>
                    <a:pt x="164" y="54"/>
                    <a:pt x="161" y="53"/>
                    <a:pt x="160" y="52"/>
                  </a:cubicBezTo>
                  <a:cubicBezTo>
                    <a:pt x="158" y="51"/>
                    <a:pt x="157" y="50"/>
                    <a:pt x="157" y="50"/>
                  </a:cubicBezTo>
                  <a:cubicBezTo>
                    <a:pt x="158" y="51"/>
                    <a:pt x="159" y="52"/>
                    <a:pt x="160" y="54"/>
                  </a:cubicBezTo>
                  <a:cubicBezTo>
                    <a:pt x="162" y="56"/>
                    <a:pt x="163" y="59"/>
                    <a:pt x="165" y="63"/>
                  </a:cubicBezTo>
                  <a:cubicBezTo>
                    <a:pt x="167" y="68"/>
                    <a:pt x="168" y="72"/>
                    <a:pt x="168" y="81"/>
                  </a:cubicBezTo>
                  <a:cubicBezTo>
                    <a:pt x="168" y="88"/>
                    <a:pt x="168" y="95"/>
                    <a:pt x="168" y="101"/>
                  </a:cubicBezTo>
                  <a:cubicBezTo>
                    <a:pt x="168" y="106"/>
                    <a:pt x="168" y="108"/>
                    <a:pt x="167" y="109"/>
                  </a:cubicBezTo>
                  <a:cubicBezTo>
                    <a:pt x="167" y="109"/>
                    <a:pt x="169" y="106"/>
                    <a:pt x="170" y="104"/>
                  </a:cubicBezTo>
                  <a:cubicBezTo>
                    <a:pt x="171" y="103"/>
                    <a:pt x="177" y="100"/>
                    <a:pt x="180" y="99"/>
                  </a:cubicBezTo>
                  <a:cubicBezTo>
                    <a:pt x="183" y="99"/>
                    <a:pt x="184" y="100"/>
                    <a:pt x="183" y="99"/>
                  </a:cubicBezTo>
                  <a:cubicBezTo>
                    <a:pt x="184" y="100"/>
                    <a:pt x="184" y="99"/>
                    <a:pt x="183" y="94"/>
                  </a:cubicBezTo>
                  <a:cubicBezTo>
                    <a:pt x="182" y="91"/>
                    <a:pt x="181" y="85"/>
                    <a:pt x="181" y="79"/>
                  </a:cubicBezTo>
                  <a:cubicBezTo>
                    <a:pt x="180" y="71"/>
                    <a:pt x="180" y="66"/>
                    <a:pt x="181" y="62"/>
                  </a:cubicBezTo>
                  <a:cubicBezTo>
                    <a:pt x="180" y="64"/>
                    <a:pt x="178" y="68"/>
                    <a:pt x="177" y="69"/>
                  </a:cubicBezTo>
                  <a:cubicBezTo>
                    <a:pt x="175" y="71"/>
                    <a:pt x="168" y="73"/>
                    <a:pt x="167" y="73"/>
                  </a:cubicBezTo>
                  <a:cubicBezTo>
                    <a:pt x="165" y="72"/>
                    <a:pt x="162" y="71"/>
                    <a:pt x="163" y="72"/>
                  </a:cubicBezTo>
                  <a:cubicBezTo>
                    <a:pt x="163" y="72"/>
                    <a:pt x="162" y="70"/>
                    <a:pt x="162" y="71"/>
                  </a:cubicBezTo>
                  <a:cubicBezTo>
                    <a:pt x="162" y="69"/>
                    <a:pt x="162" y="71"/>
                    <a:pt x="161" y="76"/>
                  </a:cubicBezTo>
                  <a:cubicBezTo>
                    <a:pt x="161" y="82"/>
                    <a:pt x="160" y="87"/>
                    <a:pt x="159" y="93"/>
                  </a:cubicBezTo>
                  <a:cubicBezTo>
                    <a:pt x="157" y="106"/>
                    <a:pt x="153" y="116"/>
                    <a:pt x="150" y="118"/>
                  </a:cubicBezTo>
                  <a:cubicBezTo>
                    <a:pt x="150" y="118"/>
                    <a:pt x="152" y="117"/>
                    <a:pt x="156" y="116"/>
                  </a:cubicBezTo>
                  <a:cubicBezTo>
                    <a:pt x="172" y="124"/>
                    <a:pt x="175" y="129"/>
                    <a:pt x="176" y="131"/>
                  </a:cubicBezTo>
                  <a:cubicBezTo>
                    <a:pt x="176" y="132"/>
                    <a:pt x="177" y="135"/>
                    <a:pt x="177" y="135"/>
                  </a:cubicBezTo>
                  <a:cubicBezTo>
                    <a:pt x="176" y="135"/>
                    <a:pt x="176" y="135"/>
                    <a:pt x="177" y="133"/>
                  </a:cubicBezTo>
                  <a:cubicBezTo>
                    <a:pt x="177" y="131"/>
                    <a:pt x="178" y="129"/>
                    <a:pt x="180" y="125"/>
                  </a:cubicBezTo>
                  <a:cubicBezTo>
                    <a:pt x="181" y="119"/>
                    <a:pt x="183" y="114"/>
                    <a:pt x="185" y="108"/>
                  </a:cubicBezTo>
                  <a:cubicBezTo>
                    <a:pt x="187" y="103"/>
                    <a:pt x="188" y="98"/>
                    <a:pt x="190" y="93"/>
                  </a:cubicBezTo>
                  <a:cubicBezTo>
                    <a:pt x="193" y="84"/>
                    <a:pt x="196" y="80"/>
                    <a:pt x="198" y="79"/>
                  </a:cubicBezTo>
                  <a:cubicBezTo>
                    <a:pt x="195" y="80"/>
                    <a:pt x="194" y="81"/>
                    <a:pt x="196" y="81"/>
                  </a:cubicBezTo>
                  <a:cubicBezTo>
                    <a:pt x="201" y="82"/>
                    <a:pt x="202" y="82"/>
                    <a:pt x="200" y="81"/>
                  </a:cubicBezTo>
                  <a:cubicBezTo>
                    <a:pt x="207" y="40"/>
                    <a:pt x="202" y="40"/>
                    <a:pt x="195" y="40"/>
                  </a:cubicBezTo>
                  <a:cubicBezTo>
                    <a:pt x="188" y="40"/>
                    <a:pt x="182" y="41"/>
                    <a:pt x="174" y="42"/>
                  </a:cubicBezTo>
                  <a:cubicBezTo>
                    <a:pt x="160" y="44"/>
                    <a:pt x="141" y="47"/>
                    <a:pt x="121" y="52"/>
                  </a:cubicBezTo>
                  <a:cubicBezTo>
                    <a:pt x="89" y="61"/>
                    <a:pt x="58" y="75"/>
                    <a:pt x="40" y="78"/>
                  </a:cubicBezTo>
                  <a:cubicBezTo>
                    <a:pt x="35" y="79"/>
                    <a:pt x="31" y="79"/>
                    <a:pt x="28" y="79"/>
                  </a:cubicBezTo>
                  <a:cubicBezTo>
                    <a:pt x="23" y="78"/>
                    <a:pt x="22" y="79"/>
                    <a:pt x="22" y="79"/>
                  </a:cubicBezTo>
                  <a:cubicBezTo>
                    <a:pt x="22" y="79"/>
                    <a:pt x="22" y="79"/>
                    <a:pt x="23" y="79"/>
                  </a:cubicBezTo>
                  <a:cubicBezTo>
                    <a:pt x="24" y="79"/>
                    <a:pt x="26" y="79"/>
                    <a:pt x="28" y="80"/>
                  </a:cubicBezTo>
                  <a:cubicBezTo>
                    <a:pt x="31" y="81"/>
                    <a:pt x="40" y="93"/>
                    <a:pt x="41" y="104"/>
                  </a:cubicBezTo>
                  <a:cubicBezTo>
                    <a:pt x="26" y="121"/>
                    <a:pt x="31" y="120"/>
                    <a:pt x="37" y="118"/>
                  </a:cubicBezTo>
                  <a:cubicBezTo>
                    <a:pt x="43" y="116"/>
                    <a:pt x="48" y="113"/>
                    <a:pt x="53" y="111"/>
                  </a:cubicBezTo>
                  <a:cubicBezTo>
                    <a:pt x="61" y="107"/>
                    <a:pt x="69" y="101"/>
                    <a:pt x="78" y="95"/>
                  </a:cubicBezTo>
                  <a:cubicBezTo>
                    <a:pt x="87" y="88"/>
                    <a:pt x="95" y="81"/>
                    <a:pt x="101" y="77"/>
                  </a:cubicBezTo>
                  <a:cubicBezTo>
                    <a:pt x="104" y="75"/>
                    <a:pt x="105" y="75"/>
                    <a:pt x="101" y="75"/>
                  </a:cubicBezTo>
                  <a:cubicBezTo>
                    <a:pt x="87" y="65"/>
                    <a:pt x="84" y="59"/>
                    <a:pt x="84" y="56"/>
                  </a:cubicBezTo>
                  <a:cubicBezTo>
                    <a:pt x="84" y="53"/>
                    <a:pt x="85" y="50"/>
                    <a:pt x="85" y="48"/>
                  </a:cubicBezTo>
                  <a:cubicBezTo>
                    <a:pt x="86" y="47"/>
                    <a:pt x="87" y="44"/>
                    <a:pt x="87" y="44"/>
                  </a:cubicBezTo>
                  <a:cubicBezTo>
                    <a:pt x="87" y="44"/>
                    <a:pt x="87" y="44"/>
                    <a:pt x="86" y="45"/>
                  </a:cubicBezTo>
                  <a:cubicBezTo>
                    <a:pt x="87" y="45"/>
                    <a:pt x="85" y="46"/>
                    <a:pt x="83" y="47"/>
                  </a:cubicBezTo>
                  <a:cubicBezTo>
                    <a:pt x="77" y="52"/>
                    <a:pt x="74" y="55"/>
                    <a:pt x="70" y="59"/>
                  </a:cubicBezTo>
                  <a:cubicBezTo>
                    <a:pt x="67" y="61"/>
                    <a:pt x="63" y="65"/>
                    <a:pt x="60" y="68"/>
                  </a:cubicBezTo>
                  <a:cubicBezTo>
                    <a:pt x="62" y="66"/>
                    <a:pt x="57" y="69"/>
                    <a:pt x="55" y="72"/>
                  </a:cubicBezTo>
                  <a:cubicBezTo>
                    <a:pt x="52" y="75"/>
                    <a:pt x="48" y="83"/>
                    <a:pt x="47" y="88"/>
                  </a:cubicBezTo>
                  <a:cubicBezTo>
                    <a:pt x="53" y="106"/>
                    <a:pt x="60" y="111"/>
                    <a:pt x="64" y="113"/>
                  </a:cubicBezTo>
                  <a:cubicBezTo>
                    <a:pt x="67" y="114"/>
                    <a:pt x="72" y="114"/>
                    <a:pt x="75" y="114"/>
                  </a:cubicBezTo>
                  <a:cubicBezTo>
                    <a:pt x="85" y="113"/>
                    <a:pt x="90" y="109"/>
                    <a:pt x="93" y="107"/>
                  </a:cubicBezTo>
                  <a:cubicBezTo>
                    <a:pt x="95" y="106"/>
                    <a:pt x="98" y="104"/>
                    <a:pt x="101" y="102"/>
                  </a:cubicBezTo>
                  <a:cubicBezTo>
                    <a:pt x="106" y="99"/>
                    <a:pt x="114" y="94"/>
                    <a:pt x="122" y="89"/>
                  </a:cubicBezTo>
                  <a:cubicBezTo>
                    <a:pt x="140" y="81"/>
                    <a:pt x="157" y="73"/>
                    <a:pt x="153" y="75"/>
                  </a:cubicBezTo>
                  <a:cubicBezTo>
                    <a:pt x="147" y="72"/>
                    <a:pt x="142" y="68"/>
                    <a:pt x="140" y="65"/>
                  </a:cubicBezTo>
                  <a:cubicBezTo>
                    <a:pt x="138" y="61"/>
                    <a:pt x="137" y="55"/>
                    <a:pt x="137" y="52"/>
                  </a:cubicBezTo>
                  <a:cubicBezTo>
                    <a:pt x="138" y="49"/>
                    <a:pt x="140" y="46"/>
                    <a:pt x="140" y="46"/>
                  </a:cubicBezTo>
                  <a:cubicBezTo>
                    <a:pt x="138" y="48"/>
                    <a:pt x="137" y="49"/>
                    <a:pt x="132" y="52"/>
                  </a:cubicBezTo>
                  <a:cubicBezTo>
                    <a:pt x="126" y="57"/>
                    <a:pt x="120" y="60"/>
                    <a:pt x="113" y="63"/>
                  </a:cubicBezTo>
                  <a:cubicBezTo>
                    <a:pt x="109" y="63"/>
                    <a:pt x="104" y="64"/>
                    <a:pt x="98" y="64"/>
                  </a:cubicBezTo>
                  <a:cubicBezTo>
                    <a:pt x="90" y="64"/>
                    <a:pt x="83" y="64"/>
                    <a:pt x="77" y="64"/>
                  </a:cubicBezTo>
                  <a:cubicBezTo>
                    <a:pt x="67" y="64"/>
                    <a:pt x="65" y="65"/>
                    <a:pt x="67" y="65"/>
                  </a:cubicBezTo>
                  <a:cubicBezTo>
                    <a:pt x="76" y="71"/>
                    <a:pt x="78" y="76"/>
                    <a:pt x="79" y="78"/>
                  </a:cubicBezTo>
                  <a:cubicBezTo>
                    <a:pt x="79" y="79"/>
                    <a:pt x="78" y="83"/>
                    <a:pt x="78" y="84"/>
                  </a:cubicBezTo>
                  <a:cubicBezTo>
                    <a:pt x="75" y="87"/>
                    <a:pt x="77" y="87"/>
                    <a:pt x="82" y="85"/>
                  </a:cubicBezTo>
                  <a:cubicBezTo>
                    <a:pt x="86" y="83"/>
                    <a:pt x="89" y="82"/>
                    <a:pt x="92" y="82"/>
                  </a:cubicBezTo>
                  <a:cubicBezTo>
                    <a:pt x="103" y="80"/>
                    <a:pt x="109" y="81"/>
                    <a:pt x="117" y="82"/>
                  </a:cubicBezTo>
                  <a:cubicBezTo>
                    <a:pt x="123" y="83"/>
                    <a:pt x="122" y="83"/>
                    <a:pt x="120" y="82"/>
                  </a:cubicBezTo>
                  <a:cubicBezTo>
                    <a:pt x="113" y="76"/>
                    <a:pt x="111" y="72"/>
                    <a:pt x="111" y="71"/>
                  </a:cubicBezTo>
                  <a:cubicBezTo>
                    <a:pt x="111" y="70"/>
                    <a:pt x="112" y="66"/>
                    <a:pt x="112" y="66"/>
                  </a:cubicBezTo>
                  <a:cubicBezTo>
                    <a:pt x="114" y="63"/>
                    <a:pt x="117" y="60"/>
                    <a:pt x="116" y="61"/>
                  </a:cubicBezTo>
                  <a:cubicBezTo>
                    <a:pt x="109" y="64"/>
                    <a:pt x="96" y="68"/>
                    <a:pt x="89" y="69"/>
                  </a:cubicBezTo>
                  <a:cubicBezTo>
                    <a:pt x="88" y="69"/>
                    <a:pt x="86" y="69"/>
                    <a:pt x="89" y="69"/>
                  </a:cubicBezTo>
                  <a:cubicBezTo>
                    <a:pt x="93" y="71"/>
                    <a:pt x="91" y="111"/>
                    <a:pt x="88" y="112"/>
                  </a:cubicBezTo>
                  <a:cubicBezTo>
                    <a:pt x="87" y="112"/>
                    <a:pt x="86" y="112"/>
                    <a:pt x="87" y="112"/>
                  </a:cubicBezTo>
                  <a:cubicBezTo>
                    <a:pt x="87" y="112"/>
                    <a:pt x="89" y="112"/>
                    <a:pt x="91" y="112"/>
                  </a:cubicBezTo>
                  <a:lnTo>
                    <a:pt x="91" y="112"/>
                  </a:lnTo>
                  <a:cubicBezTo>
                    <a:pt x="103" y="112"/>
                    <a:pt x="113" y="103"/>
                    <a:pt x="113" y="91"/>
                  </a:cubicBezTo>
                  <a:lnTo>
                    <a:pt x="113" y="91"/>
                  </a:lnTo>
                  <a:cubicBezTo>
                    <a:pt x="113" y="79"/>
                    <a:pt x="104" y="69"/>
                    <a:pt x="92" y="6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
            <p:cNvSpPr/>
            <p:nvPr/>
          </p:nvSpPr>
          <p:spPr>
            <a:xfrm>
              <a:off x="7132637" y="3757376"/>
              <a:ext cx="403225" cy="136525"/>
            </a:xfrm>
            <a:custGeom>
              <a:avLst/>
              <a:gdLst/>
              <a:ahLst/>
              <a:cxnLst/>
              <a:rect l="l" t="t" r="r" b="b"/>
              <a:pathLst>
                <a:path w="259" h="116" extrusionOk="0">
                  <a:moveTo>
                    <a:pt x="255" y="36"/>
                  </a:moveTo>
                  <a:lnTo>
                    <a:pt x="255" y="36"/>
                  </a:lnTo>
                  <a:cubicBezTo>
                    <a:pt x="256" y="33"/>
                    <a:pt x="257" y="28"/>
                    <a:pt x="257" y="25"/>
                  </a:cubicBezTo>
                  <a:lnTo>
                    <a:pt x="257" y="25"/>
                  </a:lnTo>
                  <a:cubicBezTo>
                    <a:pt x="256" y="13"/>
                    <a:pt x="246" y="4"/>
                    <a:pt x="234" y="5"/>
                  </a:cubicBezTo>
                  <a:lnTo>
                    <a:pt x="234" y="5"/>
                  </a:lnTo>
                  <a:cubicBezTo>
                    <a:pt x="222" y="5"/>
                    <a:pt x="213" y="15"/>
                    <a:pt x="214" y="27"/>
                  </a:cubicBezTo>
                  <a:lnTo>
                    <a:pt x="214" y="27"/>
                  </a:lnTo>
                  <a:cubicBezTo>
                    <a:pt x="214" y="39"/>
                    <a:pt x="224" y="48"/>
                    <a:pt x="236" y="48"/>
                  </a:cubicBezTo>
                  <a:lnTo>
                    <a:pt x="236" y="48"/>
                  </a:lnTo>
                  <a:cubicBezTo>
                    <a:pt x="248" y="47"/>
                    <a:pt x="257" y="37"/>
                    <a:pt x="257" y="25"/>
                  </a:cubicBezTo>
                  <a:cubicBezTo>
                    <a:pt x="256" y="21"/>
                    <a:pt x="254" y="14"/>
                    <a:pt x="251" y="11"/>
                  </a:cubicBezTo>
                  <a:lnTo>
                    <a:pt x="251" y="11"/>
                  </a:lnTo>
                  <a:cubicBezTo>
                    <a:pt x="244" y="2"/>
                    <a:pt x="230" y="0"/>
                    <a:pt x="221" y="8"/>
                  </a:cubicBezTo>
                  <a:lnTo>
                    <a:pt x="221" y="8"/>
                  </a:lnTo>
                  <a:cubicBezTo>
                    <a:pt x="212" y="15"/>
                    <a:pt x="210" y="29"/>
                    <a:pt x="218" y="38"/>
                  </a:cubicBezTo>
                  <a:lnTo>
                    <a:pt x="218" y="38"/>
                  </a:lnTo>
                  <a:cubicBezTo>
                    <a:pt x="225" y="47"/>
                    <a:pt x="239" y="48"/>
                    <a:pt x="248" y="41"/>
                  </a:cubicBezTo>
                  <a:lnTo>
                    <a:pt x="248" y="41"/>
                  </a:lnTo>
                  <a:cubicBezTo>
                    <a:pt x="257" y="34"/>
                    <a:pt x="259" y="20"/>
                    <a:pt x="251" y="11"/>
                  </a:cubicBezTo>
                  <a:cubicBezTo>
                    <a:pt x="245" y="5"/>
                    <a:pt x="235" y="2"/>
                    <a:pt x="230" y="2"/>
                  </a:cubicBezTo>
                  <a:lnTo>
                    <a:pt x="230" y="2"/>
                  </a:lnTo>
                  <a:cubicBezTo>
                    <a:pt x="218" y="2"/>
                    <a:pt x="209" y="12"/>
                    <a:pt x="209" y="23"/>
                  </a:cubicBezTo>
                  <a:lnTo>
                    <a:pt x="209" y="23"/>
                  </a:lnTo>
                  <a:cubicBezTo>
                    <a:pt x="209" y="35"/>
                    <a:pt x="219" y="45"/>
                    <a:pt x="231" y="45"/>
                  </a:cubicBezTo>
                  <a:lnTo>
                    <a:pt x="231" y="45"/>
                  </a:lnTo>
                  <a:cubicBezTo>
                    <a:pt x="243" y="44"/>
                    <a:pt x="252" y="35"/>
                    <a:pt x="252" y="23"/>
                  </a:cubicBezTo>
                  <a:lnTo>
                    <a:pt x="252" y="23"/>
                  </a:lnTo>
                  <a:cubicBezTo>
                    <a:pt x="252" y="11"/>
                    <a:pt x="242" y="1"/>
                    <a:pt x="230" y="2"/>
                  </a:cubicBezTo>
                  <a:cubicBezTo>
                    <a:pt x="216" y="2"/>
                    <a:pt x="198" y="11"/>
                    <a:pt x="179" y="20"/>
                  </a:cubicBezTo>
                  <a:cubicBezTo>
                    <a:pt x="166" y="25"/>
                    <a:pt x="150" y="31"/>
                    <a:pt x="134" y="36"/>
                  </a:cubicBezTo>
                  <a:cubicBezTo>
                    <a:pt x="121" y="41"/>
                    <a:pt x="107" y="46"/>
                    <a:pt x="93" y="50"/>
                  </a:cubicBezTo>
                  <a:cubicBezTo>
                    <a:pt x="74" y="56"/>
                    <a:pt x="56" y="61"/>
                    <a:pt x="42" y="65"/>
                  </a:cubicBezTo>
                  <a:cubicBezTo>
                    <a:pt x="33" y="67"/>
                    <a:pt x="26" y="70"/>
                    <a:pt x="21" y="71"/>
                  </a:cubicBezTo>
                  <a:cubicBezTo>
                    <a:pt x="16" y="73"/>
                    <a:pt x="13" y="74"/>
                    <a:pt x="11" y="76"/>
                  </a:cubicBezTo>
                  <a:cubicBezTo>
                    <a:pt x="10" y="76"/>
                    <a:pt x="8" y="78"/>
                    <a:pt x="7" y="79"/>
                  </a:cubicBezTo>
                  <a:cubicBezTo>
                    <a:pt x="5" y="81"/>
                    <a:pt x="1" y="87"/>
                    <a:pt x="0" y="93"/>
                  </a:cubicBezTo>
                  <a:cubicBezTo>
                    <a:pt x="1" y="101"/>
                    <a:pt x="9" y="112"/>
                    <a:pt x="13" y="114"/>
                  </a:cubicBezTo>
                  <a:cubicBezTo>
                    <a:pt x="16" y="115"/>
                    <a:pt x="19" y="116"/>
                    <a:pt x="21" y="116"/>
                  </a:cubicBezTo>
                  <a:cubicBezTo>
                    <a:pt x="30" y="115"/>
                    <a:pt x="38" y="113"/>
                    <a:pt x="46" y="111"/>
                  </a:cubicBezTo>
                  <a:lnTo>
                    <a:pt x="46" y="111"/>
                  </a:lnTo>
                  <a:cubicBezTo>
                    <a:pt x="58" y="108"/>
                    <a:pt x="65" y="97"/>
                    <a:pt x="62" y="85"/>
                  </a:cubicBezTo>
                  <a:lnTo>
                    <a:pt x="62" y="85"/>
                  </a:lnTo>
                  <a:cubicBezTo>
                    <a:pt x="59" y="74"/>
                    <a:pt x="47" y="67"/>
                    <a:pt x="36" y="70"/>
                  </a:cubicBezTo>
                  <a:lnTo>
                    <a:pt x="36" y="70"/>
                  </a:lnTo>
                  <a:cubicBezTo>
                    <a:pt x="24" y="72"/>
                    <a:pt x="17" y="84"/>
                    <a:pt x="20" y="96"/>
                  </a:cubicBezTo>
                  <a:lnTo>
                    <a:pt x="20" y="96"/>
                  </a:lnTo>
                  <a:cubicBezTo>
                    <a:pt x="23" y="107"/>
                    <a:pt x="35" y="114"/>
                    <a:pt x="46" y="111"/>
                  </a:cubicBezTo>
                  <a:cubicBezTo>
                    <a:pt x="62" y="107"/>
                    <a:pt x="84" y="101"/>
                    <a:pt x="107" y="95"/>
                  </a:cubicBezTo>
                  <a:lnTo>
                    <a:pt x="107" y="95"/>
                  </a:lnTo>
                  <a:cubicBezTo>
                    <a:pt x="119" y="92"/>
                    <a:pt x="125" y="80"/>
                    <a:pt x="122" y="69"/>
                  </a:cubicBezTo>
                  <a:lnTo>
                    <a:pt x="122" y="69"/>
                  </a:lnTo>
                  <a:cubicBezTo>
                    <a:pt x="119" y="57"/>
                    <a:pt x="107" y="50"/>
                    <a:pt x="96" y="53"/>
                  </a:cubicBezTo>
                  <a:lnTo>
                    <a:pt x="96" y="53"/>
                  </a:lnTo>
                  <a:cubicBezTo>
                    <a:pt x="85" y="57"/>
                    <a:pt x="78" y="68"/>
                    <a:pt x="81" y="80"/>
                  </a:cubicBezTo>
                  <a:lnTo>
                    <a:pt x="81" y="80"/>
                  </a:lnTo>
                  <a:cubicBezTo>
                    <a:pt x="84" y="91"/>
                    <a:pt x="96" y="98"/>
                    <a:pt x="107" y="95"/>
                  </a:cubicBezTo>
                  <a:cubicBezTo>
                    <a:pt x="119" y="92"/>
                    <a:pt x="131" y="89"/>
                    <a:pt x="142" y="85"/>
                  </a:cubicBezTo>
                  <a:lnTo>
                    <a:pt x="142" y="85"/>
                  </a:lnTo>
                  <a:cubicBezTo>
                    <a:pt x="154" y="82"/>
                    <a:pt x="160" y="71"/>
                    <a:pt x="157" y="59"/>
                  </a:cubicBezTo>
                  <a:lnTo>
                    <a:pt x="157" y="59"/>
                  </a:lnTo>
                  <a:cubicBezTo>
                    <a:pt x="154" y="48"/>
                    <a:pt x="142" y="41"/>
                    <a:pt x="131" y="44"/>
                  </a:cubicBezTo>
                  <a:lnTo>
                    <a:pt x="131" y="44"/>
                  </a:lnTo>
                  <a:cubicBezTo>
                    <a:pt x="120" y="47"/>
                    <a:pt x="113" y="59"/>
                    <a:pt x="116" y="70"/>
                  </a:cubicBezTo>
                  <a:lnTo>
                    <a:pt x="116" y="70"/>
                  </a:lnTo>
                  <a:cubicBezTo>
                    <a:pt x="119" y="82"/>
                    <a:pt x="131" y="89"/>
                    <a:pt x="142" y="85"/>
                  </a:cubicBezTo>
                  <a:cubicBezTo>
                    <a:pt x="157" y="82"/>
                    <a:pt x="172" y="78"/>
                    <a:pt x="186" y="73"/>
                  </a:cubicBezTo>
                  <a:lnTo>
                    <a:pt x="186" y="73"/>
                  </a:lnTo>
                  <a:cubicBezTo>
                    <a:pt x="198" y="70"/>
                    <a:pt x="204" y="58"/>
                    <a:pt x="201" y="47"/>
                  </a:cubicBezTo>
                  <a:lnTo>
                    <a:pt x="201" y="47"/>
                  </a:lnTo>
                  <a:cubicBezTo>
                    <a:pt x="198" y="36"/>
                    <a:pt x="186" y="29"/>
                    <a:pt x="175" y="32"/>
                  </a:cubicBezTo>
                  <a:cubicBezTo>
                    <a:pt x="160" y="36"/>
                    <a:pt x="146" y="40"/>
                    <a:pt x="131" y="44"/>
                  </a:cubicBezTo>
                  <a:cubicBezTo>
                    <a:pt x="119" y="47"/>
                    <a:pt x="108" y="50"/>
                    <a:pt x="96" y="53"/>
                  </a:cubicBezTo>
                  <a:cubicBezTo>
                    <a:pt x="73" y="60"/>
                    <a:pt x="51" y="66"/>
                    <a:pt x="36" y="70"/>
                  </a:cubicBezTo>
                  <a:cubicBezTo>
                    <a:pt x="27" y="72"/>
                    <a:pt x="21" y="73"/>
                    <a:pt x="19" y="74"/>
                  </a:cubicBezTo>
                  <a:cubicBezTo>
                    <a:pt x="25" y="73"/>
                    <a:pt x="28" y="74"/>
                    <a:pt x="31" y="75"/>
                  </a:cubicBezTo>
                  <a:cubicBezTo>
                    <a:pt x="34" y="77"/>
                    <a:pt x="42" y="88"/>
                    <a:pt x="43" y="96"/>
                  </a:cubicBezTo>
                  <a:cubicBezTo>
                    <a:pt x="42" y="102"/>
                    <a:pt x="38" y="108"/>
                    <a:pt x="37" y="109"/>
                  </a:cubicBezTo>
                  <a:cubicBezTo>
                    <a:pt x="36" y="110"/>
                    <a:pt x="34" y="111"/>
                    <a:pt x="34" y="112"/>
                  </a:cubicBezTo>
                  <a:cubicBezTo>
                    <a:pt x="33" y="112"/>
                    <a:pt x="33" y="112"/>
                    <a:pt x="35" y="112"/>
                  </a:cubicBezTo>
                  <a:cubicBezTo>
                    <a:pt x="37" y="111"/>
                    <a:pt x="45" y="109"/>
                    <a:pt x="54" y="106"/>
                  </a:cubicBezTo>
                  <a:cubicBezTo>
                    <a:pt x="68" y="102"/>
                    <a:pt x="87" y="97"/>
                    <a:pt x="105" y="91"/>
                  </a:cubicBezTo>
                  <a:cubicBezTo>
                    <a:pt x="120" y="86"/>
                    <a:pt x="134" y="82"/>
                    <a:pt x="148" y="77"/>
                  </a:cubicBezTo>
                  <a:cubicBezTo>
                    <a:pt x="165" y="71"/>
                    <a:pt x="181" y="65"/>
                    <a:pt x="195" y="59"/>
                  </a:cubicBezTo>
                  <a:cubicBezTo>
                    <a:pt x="216" y="50"/>
                    <a:pt x="229" y="43"/>
                    <a:pt x="230" y="44"/>
                  </a:cubicBezTo>
                  <a:cubicBezTo>
                    <a:pt x="230" y="44"/>
                    <a:pt x="223" y="42"/>
                    <a:pt x="218" y="38"/>
                  </a:cubicBezTo>
                  <a:cubicBezTo>
                    <a:pt x="216" y="35"/>
                    <a:pt x="214" y="29"/>
                    <a:pt x="214" y="27"/>
                  </a:cubicBezTo>
                  <a:cubicBezTo>
                    <a:pt x="214" y="26"/>
                    <a:pt x="214" y="23"/>
                    <a:pt x="214" y="22"/>
                  </a:cubicBezTo>
                  <a:lnTo>
                    <a:pt x="214" y="22"/>
                  </a:lnTo>
                  <a:cubicBezTo>
                    <a:pt x="211" y="34"/>
                    <a:pt x="217" y="46"/>
                    <a:pt x="228" y="49"/>
                  </a:cubicBezTo>
                  <a:lnTo>
                    <a:pt x="228" y="49"/>
                  </a:lnTo>
                  <a:cubicBezTo>
                    <a:pt x="239" y="53"/>
                    <a:pt x="251" y="47"/>
                    <a:pt x="255" y="3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
            <p:cNvSpPr/>
            <p:nvPr/>
          </p:nvSpPr>
          <p:spPr>
            <a:xfrm>
              <a:off x="7061200" y="3779601"/>
              <a:ext cx="520700" cy="139700"/>
            </a:xfrm>
            <a:custGeom>
              <a:avLst/>
              <a:gdLst/>
              <a:ahLst/>
              <a:cxnLst/>
              <a:rect l="l" t="t" r="r" b="b"/>
              <a:pathLst>
                <a:path w="334" h="118" extrusionOk="0">
                  <a:moveTo>
                    <a:pt x="305" y="46"/>
                  </a:moveTo>
                  <a:lnTo>
                    <a:pt x="305" y="46"/>
                  </a:lnTo>
                  <a:cubicBezTo>
                    <a:pt x="307" y="46"/>
                    <a:pt x="308" y="46"/>
                    <a:pt x="307" y="46"/>
                  </a:cubicBezTo>
                  <a:lnTo>
                    <a:pt x="307" y="46"/>
                  </a:lnTo>
                  <a:cubicBezTo>
                    <a:pt x="319" y="46"/>
                    <a:pt x="329" y="37"/>
                    <a:pt x="330" y="25"/>
                  </a:cubicBezTo>
                  <a:lnTo>
                    <a:pt x="330" y="25"/>
                  </a:lnTo>
                  <a:cubicBezTo>
                    <a:pt x="330" y="13"/>
                    <a:pt x="321" y="3"/>
                    <a:pt x="309" y="3"/>
                  </a:cubicBezTo>
                  <a:lnTo>
                    <a:pt x="309" y="3"/>
                  </a:lnTo>
                  <a:cubicBezTo>
                    <a:pt x="297" y="3"/>
                    <a:pt x="287" y="12"/>
                    <a:pt x="287" y="24"/>
                  </a:cubicBezTo>
                  <a:lnTo>
                    <a:pt x="287" y="24"/>
                  </a:lnTo>
                  <a:cubicBezTo>
                    <a:pt x="286" y="36"/>
                    <a:pt x="296" y="45"/>
                    <a:pt x="307" y="46"/>
                  </a:cubicBezTo>
                  <a:cubicBezTo>
                    <a:pt x="307" y="46"/>
                    <a:pt x="304" y="45"/>
                    <a:pt x="301" y="44"/>
                  </a:cubicBezTo>
                  <a:lnTo>
                    <a:pt x="301" y="44"/>
                  </a:lnTo>
                  <a:cubicBezTo>
                    <a:pt x="312" y="49"/>
                    <a:pt x="325" y="44"/>
                    <a:pt x="329" y="33"/>
                  </a:cubicBezTo>
                  <a:lnTo>
                    <a:pt x="329" y="33"/>
                  </a:lnTo>
                  <a:cubicBezTo>
                    <a:pt x="334" y="22"/>
                    <a:pt x="329" y="10"/>
                    <a:pt x="318" y="5"/>
                  </a:cubicBezTo>
                  <a:lnTo>
                    <a:pt x="318" y="5"/>
                  </a:lnTo>
                  <a:cubicBezTo>
                    <a:pt x="307" y="0"/>
                    <a:pt x="295" y="5"/>
                    <a:pt x="290" y="16"/>
                  </a:cubicBezTo>
                  <a:lnTo>
                    <a:pt x="290" y="16"/>
                  </a:lnTo>
                  <a:cubicBezTo>
                    <a:pt x="285" y="27"/>
                    <a:pt x="290" y="40"/>
                    <a:pt x="301" y="44"/>
                  </a:cubicBezTo>
                  <a:cubicBezTo>
                    <a:pt x="297" y="42"/>
                    <a:pt x="289" y="27"/>
                    <a:pt x="290" y="19"/>
                  </a:cubicBezTo>
                  <a:lnTo>
                    <a:pt x="290" y="19"/>
                  </a:lnTo>
                  <a:cubicBezTo>
                    <a:pt x="286" y="30"/>
                    <a:pt x="292" y="42"/>
                    <a:pt x="304" y="46"/>
                  </a:cubicBezTo>
                  <a:lnTo>
                    <a:pt x="304" y="46"/>
                  </a:lnTo>
                  <a:cubicBezTo>
                    <a:pt x="315" y="49"/>
                    <a:pt x="327" y="43"/>
                    <a:pt x="330" y="32"/>
                  </a:cubicBezTo>
                  <a:lnTo>
                    <a:pt x="330" y="32"/>
                  </a:lnTo>
                  <a:cubicBezTo>
                    <a:pt x="334" y="20"/>
                    <a:pt x="328" y="8"/>
                    <a:pt x="316" y="5"/>
                  </a:cubicBezTo>
                  <a:lnTo>
                    <a:pt x="316" y="5"/>
                  </a:lnTo>
                  <a:cubicBezTo>
                    <a:pt x="305" y="1"/>
                    <a:pt x="293" y="7"/>
                    <a:pt x="290" y="19"/>
                  </a:cubicBezTo>
                  <a:cubicBezTo>
                    <a:pt x="292" y="14"/>
                    <a:pt x="296" y="9"/>
                    <a:pt x="297" y="9"/>
                  </a:cubicBezTo>
                  <a:cubicBezTo>
                    <a:pt x="297" y="8"/>
                    <a:pt x="298" y="8"/>
                    <a:pt x="298" y="8"/>
                  </a:cubicBezTo>
                  <a:cubicBezTo>
                    <a:pt x="297" y="8"/>
                    <a:pt x="296" y="9"/>
                    <a:pt x="294" y="10"/>
                  </a:cubicBezTo>
                  <a:cubicBezTo>
                    <a:pt x="286" y="12"/>
                    <a:pt x="271" y="16"/>
                    <a:pt x="254" y="21"/>
                  </a:cubicBezTo>
                  <a:cubicBezTo>
                    <a:pt x="244" y="23"/>
                    <a:pt x="232" y="26"/>
                    <a:pt x="220" y="29"/>
                  </a:cubicBezTo>
                  <a:cubicBezTo>
                    <a:pt x="202" y="34"/>
                    <a:pt x="184" y="39"/>
                    <a:pt x="164" y="44"/>
                  </a:cubicBezTo>
                  <a:cubicBezTo>
                    <a:pt x="132" y="53"/>
                    <a:pt x="96" y="61"/>
                    <a:pt x="68" y="67"/>
                  </a:cubicBezTo>
                  <a:cubicBezTo>
                    <a:pt x="47" y="71"/>
                    <a:pt x="31" y="72"/>
                    <a:pt x="24" y="73"/>
                  </a:cubicBezTo>
                  <a:cubicBezTo>
                    <a:pt x="22" y="73"/>
                    <a:pt x="40" y="108"/>
                    <a:pt x="29" y="115"/>
                  </a:cubicBezTo>
                  <a:lnTo>
                    <a:pt x="29" y="115"/>
                  </a:lnTo>
                  <a:cubicBezTo>
                    <a:pt x="40" y="112"/>
                    <a:pt x="47" y="101"/>
                    <a:pt x="44" y="89"/>
                  </a:cubicBezTo>
                  <a:lnTo>
                    <a:pt x="44" y="89"/>
                  </a:lnTo>
                  <a:cubicBezTo>
                    <a:pt x="42" y="78"/>
                    <a:pt x="30" y="71"/>
                    <a:pt x="18" y="73"/>
                  </a:cubicBezTo>
                  <a:lnTo>
                    <a:pt x="18" y="73"/>
                  </a:lnTo>
                  <a:cubicBezTo>
                    <a:pt x="7" y="76"/>
                    <a:pt x="0" y="88"/>
                    <a:pt x="3" y="99"/>
                  </a:cubicBezTo>
                  <a:lnTo>
                    <a:pt x="3" y="99"/>
                  </a:lnTo>
                  <a:cubicBezTo>
                    <a:pt x="6" y="111"/>
                    <a:pt x="17" y="118"/>
                    <a:pt x="29" y="115"/>
                  </a:cubicBezTo>
                  <a:cubicBezTo>
                    <a:pt x="29" y="115"/>
                    <a:pt x="30" y="115"/>
                    <a:pt x="33" y="114"/>
                  </a:cubicBezTo>
                  <a:lnTo>
                    <a:pt x="33" y="114"/>
                  </a:lnTo>
                  <a:cubicBezTo>
                    <a:pt x="45" y="112"/>
                    <a:pt x="53" y="101"/>
                    <a:pt x="51" y="90"/>
                  </a:cubicBezTo>
                  <a:lnTo>
                    <a:pt x="51" y="90"/>
                  </a:lnTo>
                  <a:cubicBezTo>
                    <a:pt x="49" y="78"/>
                    <a:pt x="38" y="70"/>
                    <a:pt x="26" y="72"/>
                  </a:cubicBezTo>
                  <a:lnTo>
                    <a:pt x="26" y="72"/>
                  </a:lnTo>
                  <a:cubicBezTo>
                    <a:pt x="15" y="74"/>
                    <a:pt x="7" y="85"/>
                    <a:pt x="9" y="97"/>
                  </a:cubicBezTo>
                  <a:lnTo>
                    <a:pt x="9" y="97"/>
                  </a:lnTo>
                  <a:cubicBezTo>
                    <a:pt x="10" y="108"/>
                    <a:pt x="21" y="116"/>
                    <a:pt x="33" y="114"/>
                  </a:cubicBezTo>
                  <a:cubicBezTo>
                    <a:pt x="39" y="113"/>
                    <a:pt x="50" y="112"/>
                    <a:pt x="64" y="110"/>
                  </a:cubicBezTo>
                  <a:lnTo>
                    <a:pt x="64" y="110"/>
                  </a:lnTo>
                  <a:cubicBezTo>
                    <a:pt x="75" y="108"/>
                    <a:pt x="83" y="97"/>
                    <a:pt x="81" y="85"/>
                  </a:cubicBezTo>
                  <a:lnTo>
                    <a:pt x="81" y="85"/>
                  </a:lnTo>
                  <a:cubicBezTo>
                    <a:pt x="80" y="73"/>
                    <a:pt x="69" y="65"/>
                    <a:pt x="57" y="67"/>
                  </a:cubicBezTo>
                  <a:lnTo>
                    <a:pt x="57" y="67"/>
                  </a:lnTo>
                  <a:cubicBezTo>
                    <a:pt x="45" y="69"/>
                    <a:pt x="37" y="80"/>
                    <a:pt x="39" y="92"/>
                  </a:cubicBezTo>
                  <a:lnTo>
                    <a:pt x="39" y="92"/>
                  </a:lnTo>
                  <a:cubicBezTo>
                    <a:pt x="41" y="103"/>
                    <a:pt x="52" y="111"/>
                    <a:pt x="64" y="110"/>
                  </a:cubicBezTo>
                  <a:cubicBezTo>
                    <a:pt x="91" y="105"/>
                    <a:pt x="129" y="99"/>
                    <a:pt x="163" y="93"/>
                  </a:cubicBezTo>
                  <a:lnTo>
                    <a:pt x="163" y="93"/>
                  </a:lnTo>
                  <a:cubicBezTo>
                    <a:pt x="175" y="91"/>
                    <a:pt x="182" y="79"/>
                    <a:pt x="180" y="68"/>
                  </a:cubicBezTo>
                  <a:lnTo>
                    <a:pt x="180" y="68"/>
                  </a:lnTo>
                  <a:cubicBezTo>
                    <a:pt x="178" y="56"/>
                    <a:pt x="167" y="49"/>
                    <a:pt x="155" y="51"/>
                  </a:cubicBezTo>
                  <a:cubicBezTo>
                    <a:pt x="121" y="57"/>
                    <a:pt x="84" y="63"/>
                    <a:pt x="57" y="67"/>
                  </a:cubicBezTo>
                  <a:cubicBezTo>
                    <a:pt x="44" y="69"/>
                    <a:pt x="33" y="71"/>
                    <a:pt x="26" y="72"/>
                  </a:cubicBezTo>
                  <a:cubicBezTo>
                    <a:pt x="23" y="73"/>
                    <a:pt x="20" y="73"/>
                    <a:pt x="18" y="73"/>
                  </a:cubicBezTo>
                  <a:cubicBezTo>
                    <a:pt x="6" y="81"/>
                    <a:pt x="25" y="116"/>
                    <a:pt x="28" y="116"/>
                  </a:cubicBezTo>
                  <a:cubicBezTo>
                    <a:pt x="35" y="115"/>
                    <a:pt x="53" y="113"/>
                    <a:pt x="75" y="109"/>
                  </a:cubicBezTo>
                  <a:cubicBezTo>
                    <a:pt x="105" y="103"/>
                    <a:pt x="142" y="94"/>
                    <a:pt x="175" y="86"/>
                  </a:cubicBezTo>
                  <a:cubicBezTo>
                    <a:pt x="195" y="80"/>
                    <a:pt x="213" y="76"/>
                    <a:pt x="231" y="71"/>
                  </a:cubicBezTo>
                  <a:cubicBezTo>
                    <a:pt x="242" y="68"/>
                    <a:pt x="254" y="65"/>
                    <a:pt x="265" y="62"/>
                  </a:cubicBezTo>
                  <a:cubicBezTo>
                    <a:pt x="282" y="58"/>
                    <a:pt x="298" y="53"/>
                    <a:pt x="308" y="50"/>
                  </a:cubicBezTo>
                  <a:cubicBezTo>
                    <a:pt x="312" y="49"/>
                    <a:pt x="315" y="47"/>
                    <a:pt x="317" y="46"/>
                  </a:cubicBezTo>
                  <a:cubicBezTo>
                    <a:pt x="319" y="45"/>
                    <a:pt x="321" y="44"/>
                    <a:pt x="322" y="43"/>
                  </a:cubicBezTo>
                  <a:cubicBezTo>
                    <a:pt x="324" y="42"/>
                    <a:pt x="328" y="37"/>
                    <a:pt x="330" y="32"/>
                  </a:cubicBezTo>
                  <a:cubicBezTo>
                    <a:pt x="331" y="23"/>
                    <a:pt x="323" y="8"/>
                    <a:pt x="318" y="5"/>
                  </a:cubicBezTo>
                  <a:cubicBezTo>
                    <a:pt x="315" y="4"/>
                    <a:pt x="311" y="3"/>
                    <a:pt x="309" y="3"/>
                  </a:cubicBezTo>
                  <a:cubicBezTo>
                    <a:pt x="306" y="3"/>
                    <a:pt x="302" y="3"/>
                    <a:pt x="299" y="4"/>
                  </a:cubicBezTo>
                  <a:lnTo>
                    <a:pt x="299" y="4"/>
                  </a:lnTo>
                  <a:cubicBezTo>
                    <a:pt x="287" y="5"/>
                    <a:pt x="279" y="16"/>
                    <a:pt x="280" y="28"/>
                  </a:cubicBezTo>
                  <a:lnTo>
                    <a:pt x="280" y="28"/>
                  </a:lnTo>
                  <a:cubicBezTo>
                    <a:pt x="282" y="40"/>
                    <a:pt x="293" y="48"/>
                    <a:pt x="305" y="4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
            <p:cNvSpPr/>
            <p:nvPr/>
          </p:nvSpPr>
          <p:spPr>
            <a:xfrm>
              <a:off x="6951662" y="3831989"/>
              <a:ext cx="471488" cy="103188"/>
            </a:xfrm>
            <a:custGeom>
              <a:avLst/>
              <a:gdLst/>
              <a:ahLst/>
              <a:cxnLst/>
              <a:rect l="l" t="t" r="r" b="b"/>
              <a:pathLst>
                <a:path w="302" h="88" extrusionOk="0">
                  <a:moveTo>
                    <a:pt x="275" y="2"/>
                  </a:moveTo>
                  <a:lnTo>
                    <a:pt x="275" y="2"/>
                  </a:lnTo>
                  <a:cubicBezTo>
                    <a:pt x="269" y="4"/>
                    <a:pt x="248" y="8"/>
                    <a:pt x="225" y="12"/>
                  </a:cubicBezTo>
                  <a:lnTo>
                    <a:pt x="225" y="12"/>
                  </a:lnTo>
                  <a:cubicBezTo>
                    <a:pt x="214" y="14"/>
                    <a:pt x="206" y="25"/>
                    <a:pt x="208" y="36"/>
                  </a:cubicBezTo>
                  <a:lnTo>
                    <a:pt x="208" y="36"/>
                  </a:lnTo>
                  <a:cubicBezTo>
                    <a:pt x="209" y="48"/>
                    <a:pt x="221" y="56"/>
                    <a:pt x="232" y="54"/>
                  </a:cubicBezTo>
                  <a:lnTo>
                    <a:pt x="232" y="54"/>
                  </a:lnTo>
                  <a:cubicBezTo>
                    <a:pt x="244" y="52"/>
                    <a:pt x="252" y="41"/>
                    <a:pt x="250" y="29"/>
                  </a:cubicBezTo>
                  <a:lnTo>
                    <a:pt x="250" y="29"/>
                  </a:lnTo>
                  <a:cubicBezTo>
                    <a:pt x="248" y="18"/>
                    <a:pt x="237" y="10"/>
                    <a:pt x="225" y="12"/>
                  </a:cubicBezTo>
                  <a:cubicBezTo>
                    <a:pt x="213" y="13"/>
                    <a:pt x="199" y="15"/>
                    <a:pt x="185" y="17"/>
                  </a:cubicBezTo>
                  <a:lnTo>
                    <a:pt x="185" y="17"/>
                  </a:lnTo>
                  <a:cubicBezTo>
                    <a:pt x="173" y="18"/>
                    <a:pt x="165" y="29"/>
                    <a:pt x="166" y="41"/>
                  </a:cubicBezTo>
                  <a:lnTo>
                    <a:pt x="166" y="41"/>
                  </a:lnTo>
                  <a:cubicBezTo>
                    <a:pt x="168" y="52"/>
                    <a:pt x="179" y="61"/>
                    <a:pt x="190" y="59"/>
                  </a:cubicBezTo>
                  <a:lnTo>
                    <a:pt x="190" y="59"/>
                  </a:lnTo>
                  <a:cubicBezTo>
                    <a:pt x="202" y="58"/>
                    <a:pt x="210" y="47"/>
                    <a:pt x="209" y="35"/>
                  </a:cubicBezTo>
                  <a:lnTo>
                    <a:pt x="209" y="35"/>
                  </a:lnTo>
                  <a:cubicBezTo>
                    <a:pt x="208" y="24"/>
                    <a:pt x="197" y="15"/>
                    <a:pt x="185" y="17"/>
                  </a:cubicBezTo>
                  <a:cubicBezTo>
                    <a:pt x="166" y="19"/>
                    <a:pt x="148" y="22"/>
                    <a:pt x="132" y="25"/>
                  </a:cubicBezTo>
                  <a:lnTo>
                    <a:pt x="132" y="25"/>
                  </a:lnTo>
                  <a:cubicBezTo>
                    <a:pt x="120" y="27"/>
                    <a:pt x="112" y="38"/>
                    <a:pt x="114" y="50"/>
                  </a:cubicBezTo>
                  <a:lnTo>
                    <a:pt x="114" y="50"/>
                  </a:lnTo>
                  <a:cubicBezTo>
                    <a:pt x="116" y="62"/>
                    <a:pt x="127" y="69"/>
                    <a:pt x="139" y="67"/>
                  </a:cubicBezTo>
                  <a:lnTo>
                    <a:pt x="139" y="67"/>
                  </a:lnTo>
                  <a:cubicBezTo>
                    <a:pt x="151" y="65"/>
                    <a:pt x="159" y="54"/>
                    <a:pt x="156" y="42"/>
                  </a:cubicBezTo>
                  <a:lnTo>
                    <a:pt x="156" y="42"/>
                  </a:lnTo>
                  <a:cubicBezTo>
                    <a:pt x="154" y="31"/>
                    <a:pt x="143" y="23"/>
                    <a:pt x="132" y="25"/>
                  </a:cubicBezTo>
                  <a:cubicBezTo>
                    <a:pt x="111" y="29"/>
                    <a:pt x="92" y="33"/>
                    <a:pt x="78" y="36"/>
                  </a:cubicBezTo>
                  <a:cubicBezTo>
                    <a:pt x="70" y="37"/>
                    <a:pt x="63" y="39"/>
                    <a:pt x="58" y="40"/>
                  </a:cubicBezTo>
                  <a:cubicBezTo>
                    <a:pt x="56" y="41"/>
                    <a:pt x="54" y="42"/>
                    <a:pt x="52" y="43"/>
                  </a:cubicBezTo>
                  <a:cubicBezTo>
                    <a:pt x="51" y="44"/>
                    <a:pt x="49" y="45"/>
                    <a:pt x="47" y="46"/>
                  </a:cubicBezTo>
                  <a:cubicBezTo>
                    <a:pt x="45" y="48"/>
                    <a:pt x="42" y="54"/>
                    <a:pt x="40" y="59"/>
                  </a:cubicBezTo>
                  <a:cubicBezTo>
                    <a:pt x="40" y="65"/>
                    <a:pt x="45" y="76"/>
                    <a:pt x="48" y="79"/>
                  </a:cubicBezTo>
                  <a:cubicBezTo>
                    <a:pt x="50" y="81"/>
                    <a:pt x="54" y="83"/>
                    <a:pt x="56" y="84"/>
                  </a:cubicBezTo>
                  <a:cubicBezTo>
                    <a:pt x="58" y="84"/>
                    <a:pt x="61" y="85"/>
                    <a:pt x="63" y="85"/>
                  </a:cubicBezTo>
                  <a:cubicBezTo>
                    <a:pt x="74" y="85"/>
                    <a:pt x="94" y="82"/>
                    <a:pt x="109" y="79"/>
                  </a:cubicBezTo>
                  <a:cubicBezTo>
                    <a:pt x="115" y="78"/>
                    <a:pt x="121" y="77"/>
                    <a:pt x="126" y="77"/>
                  </a:cubicBezTo>
                  <a:cubicBezTo>
                    <a:pt x="130" y="76"/>
                    <a:pt x="133" y="75"/>
                    <a:pt x="136" y="75"/>
                  </a:cubicBezTo>
                  <a:cubicBezTo>
                    <a:pt x="137" y="74"/>
                    <a:pt x="139" y="74"/>
                    <a:pt x="141" y="73"/>
                  </a:cubicBezTo>
                  <a:cubicBezTo>
                    <a:pt x="143" y="72"/>
                    <a:pt x="147" y="69"/>
                    <a:pt x="150" y="66"/>
                  </a:cubicBezTo>
                  <a:cubicBezTo>
                    <a:pt x="154" y="59"/>
                    <a:pt x="149" y="39"/>
                    <a:pt x="145" y="35"/>
                  </a:cubicBezTo>
                  <a:lnTo>
                    <a:pt x="145" y="35"/>
                  </a:lnTo>
                  <a:cubicBezTo>
                    <a:pt x="135" y="28"/>
                    <a:pt x="122" y="31"/>
                    <a:pt x="115" y="41"/>
                  </a:cubicBezTo>
                  <a:lnTo>
                    <a:pt x="115" y="41"/>
                  </a:lnTo>
                  <a:cubicBezTo>
                    <a:pt x="108" y="51"/>
                    <a:pt x="111" y="64"/>
                    <a:pt x="121" y="71"/>
                  </a:cubicBezTo>
                  <a:lnTo>
                    <a:pt x="121" y="71"/>
                  </a:lnTo>
                  <a:cubicBezTo>
                    <a:pt x="131" y="77"/>
                    <a:pt x="144" y="75"/>
                    <a:pt x="150" y="65"/>
                  </a:cubicBezTo>
                  <a:lnTo>
                    <a:pt x="150" y="65"/>
                  </a:lnTo>
                  <a:cubicBezTo>
                    <a:pt x="157" y="55"/>
                    <a:pt x="155" y="42"/>
                    <a:pt x="145" y="35"/>
                  </a:cubicBezTo>
                  <a:cubicBezTo>
                    <a:pt x="132" y="31"/>
                    <a:pt x="122" y="31"/>
                    <a:pt x="112" y="31"/>
                  </a:cubicBezTo>
                  <a:lnTo>
                    <a:pt x="112" y="31"/>
                  </a:lnTo>
                  <a:cubicBezTo>
                    <a:pt x="100" y="32"/>
                    <a:pt x="91" y="43"/>
                    <a:pt x="92" y="54"/>
                  </a:cubicBezTo>
                  <a:lnTo>
                    <a:pt x="92" y="54"/>
                  </a:lnTo>
                  <a:cubicBezTo>
                    <a:pt x="93" y="66"/>
                    <a:pt x="103" y="75"/>
                    <a:pt x="115" y="74"/>
                  </a:cubicBezTo>
                  <a:lnTo>
                    <a:pt x="115" y="74"/>
                  </a:lnTo>
                  <a:cubicBezTo>
                    <a:pt x="126" y="73"/>
                    <a:pt x="135" y="63"/>
                    <a:pt x="134" y="51"/>
                  </a:cubicBezTo>
                  <a:lnTo>
                    <a:pt x="134" y="51"/>
                  </a:lnTo>
                  <a:cubicBezTo>
                    <a:pt x="134" y="39"/>
                    <a:pt x="123" y="31"/>
                    <a:pt x="112" y="31"/>
                  </a:cubicBezTo>
                  <a:cubicBezTo>
                    <a:pt x="96" y="33"/>
                    <a:pt x="77" y="36"/>
                    <a:pt x="61" y="39"/>
                  </a:cubicBezTo>
                  <a:lnTo>
                    <a:pt x="61" y="39"/>
                  </a:lnTo>
                  <a:cubicBezTo>
                    <a:pt x="50" y="41"/>
                    <a:pt x="42" y="52"/>
                    <a:pt x="44" y="64"/>
                  </a:cubicBezTo>
                  <a:lnTo>
                    <a:pt x="44" y="64"/>
                  </a:lnTo>
                  <a:cubicBezTo>
                    <a:pt x="46" y="76"/>
                    <a:pt x="58" y="83"/>
                    <a:pt x="69" y="81"/>
                  </a:cubicBezTo>
                  <a:lnTo>
                    <a:pt x="69" y="81"/>
                  </a:lnTo>
                  <a:cubicBezTo>
                    <a:pt x="81" y="79"/>
                    <a:pt x="89" y="68"/>
                    <a:pt x="86" y="56"/>
                  </a:cubicBezTo>
                  <a:lnTo>
                    <a:pt x="86" y="56"/>
                  </a:lnTo>
                  <a:cubicBezTo>
                    <a:pt x="84" y="45"/>
                    <a:pt x="73" y="37"/>
                    <a:pt x="61" y="39"/>
                  </a:cubicBezTo>
                  <a:cubicBezTo>
                    <a:pt x="43" y="42"/>
                    <a:pt x="30" y="45"/>
                    <a:pt x="24" y="45"/>
                  </a:cubicBezTo>
                  <a:lnTo>
                    <a:pt x="24" y="45"/>
                  </a:lnTo>
                  <a:cubicBezTo>
                    <a:pt x="12" y="44"/>
                    <a:pt x="2" y="53"/>
                    <a:pt x="1" y="65"/>
                  </a:cubicBezTo>
                  <a:lnTo>
                    <a:pt x="1" y="65"/>
                  </a:lnTo>
                  <a:cubicBezTo>
                    <a:pt x="0" y="77"/>
                    <a:pt x="9" y="87"/>
                    <a:pt x="21" y="87"/>
                  </a:cubicBezTo>
                  <a:cubicBezTo>
                    <a:pt x="35" y="88"/>
                    <a:pt x="51" y="84"/>
                    <a:pt x="69" y="81"/>
                  </a:cubicBezTo>
                  <a:cubicBezTo>
                    <a:pt x="85" y="78"/>
                    <a:pt x="102" y="75"/>
                    <a:pt x="115" y="74"/>
                  </a:cubicBezTo>
                  <a:cubicBezTo>
                    <a:pt x="123" y="74"/>
                    <a:pt x="129" y="74"/>
                    <a:pt x="128" y="74"/>
                  </a:cubicBezTo>
                  <a:cubicBezTo>
                    <a:pt x="116" y="66"/>
                    <a:pt x="112" y="47"/>
                    <a:pt x="115" y="40"/>
                  </a:cubicBezTo>
                  <a:cubicBezTo>
                    <a:pt x="119" y="37"/>
                    <a:pt x="122" y="34"/>
                    <a:pt x="123" y="34"/>
                  </a:cubicBezTo>
                  <a:cubicBezTo>
                    <a:pt x="125" y="33"/>
                    <a:pt x="126" y="33"/>
                    <a:pt x="125" y="33"/>
                  </a:cubicBezTo>
                  <a:cubicBezTo>
                    <a:pt x="124" y="33"/>
                    <a:pt x="122" y="34"/>
                    <a:pt x="119" y="34"/>
                  </a:cubicBezTo>
                  <a:cubicBezTo>
                    <a:pt x="115" y="35"/>
                    <a:pt x="109" y="36"/>
                    <a:pt x="102" y="37"/>
                  </a:cubicBezTo>
                  <a:cubicBezTo>
                    <a:pt x="87" y="39"/>
                    <a:pt x="69" y="42"/>
                    <a:pt x="64" y="42"/>
                  </a:cubicBezTo>
                  <a:cubicBezTo>
                    <a:pt x="65" y="42"/>
                    <a:pt x="66" y="42"/>
                    <a:pt x="68" y="43"/>
                  </a:cubicBezTo>
                  <a:cubicBezTo>
                    <a:pt x="69" y="43"/>
                    <a:pt x="73" y="45"/>
                    <a:pt x="75" y="47"/>
                  </a:cubicBezTo>
                  <a:cubicBezTo>
                    <a:pt x="78" y="50"/>
                    <a:pt x="83" y="60"/>
                    <a:pt x="82" y="66"/>
                  </a:cubicBezTo>
                  <a:cubicBezTo>
                    <a:pt x="81" y="71"/>
                    <a:pt x="77" y="77"/>
                    <a:pt x="76" y="78"/>
                  </a:cubicBezTo>
                  <a:cubicBezTo>
                    <a:pt x="75" y="79"/>
                    <a:pt x="73" y="80"/>
                    <a:pt x="72" y="81"/>
                  </a:cubicBezTo>
                  <a:cubicBezTo>
                    <a:pt x="72" y="81"/>
                    <a:pt x="71" y="81"/>
                    <a:pt x="71" y="81"/>
                  </a:cubicBezTo>
                  <a:cubicBezTo>
                    <a:pt x="74" y="81"/>
                    <a:pt x="79" y="79"/>
                    <a:pt x="87" y="78"/>
                  </a:cubicBezTo>
                  <a:cubicBezTo>
                    <a:pt x="101" y="75"/>
                    <a:pt x="119" y="71"/>
                    <a:pt x="139" y="67"/>
                  </a:cubicBezTo>
                  <a:cubicBezTo>
                    <a:pt x="155" y="64"/>
                    <a:pt x="172" y="62"/>
                    <a:pt x="191" y="59"/>
                  </a:cubicBezTo>
                  <a:cubicBezTo>
                    <a:pt x="204" y="58"/>
                    <a:pt x="218" y="56"/>
                    <a:pt x="232" y="54"/>
                  </a:cubicBezTo>
                  <a:cubicBezTo>
                    <a:pt x="256" y="50"/>
                    <a:pt x="278" y="46"/>
                    <a:pt x="283" y="44"/>
                  </a:cubicBezTo>
                  <a:lnTo>
                    <a:pt x="283" y="44"/>
                  </a:lnTo>
                  <a:cubicBezTo>
                    <a:pt x="295" y="42"/>
                    <a:pt x="302" y="31"/>
                    <a:pt x="300" y="19"/>
                  </a:cubicBezTo>
                  <a:lnTo>
                    <a:pt x="300" y="19"/>
                  </a:lnTo>
                  <a:cubicBezTo>
                    <a:pt x="298" y="8"/>
                    <a:pt x="286" y="0"/>
                    <a:pt x="275" y="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
            <p:cNvSpPr/>
            <p:nvPr/>
          </p:nvSpPr>
          <p:spPr>
            <a:xfrm>
              <a:off x="6808787" y="3882789"/>
              <a:ext cx="371475" cy="77788"/>
            </a:xfrm>
            <a:custGeom>
              <a:avLst/>
              <a:gdLst/>
              <a:ahLst/>
              <a:cxnLst/>
              <a:rect l="l" t="t" r="r" b="b"/>
              <a:pathLst>
                <a:path w="238" h="67" extrusionOk="0">
                  <a:moveTo>
                    <a:pt x="26" y="24"/>
                  </a:moveTo>
                  <a:lnTo>
                    <a:pt x="26" y="24"/>
                  </a:lnTo>
                  <a:cubicBezTo>
                    <a:pt x="23" y="24"/>
                    <a:pt x="22" y="24"/>
                    <a:pt x="22" y="24"/>
                  </a:cubicBezTo>
                  <a:lnTo>
                    <a:pt x="22" y="24"/>
                  </a:lnTo>
                  <a:cubicBezTo>
                    <a:pt x="10" y="24"/>
                    <a:pt x="0" y="33"/>
                    <a:pt x="0" y="45"/>
                  </a:cubicBezTo>
                  <a:lnTo>
                    <a:pt x="0" y="45"/>
                  </a:lnTo>
                  <a:cubicBezTo>
                    <a:pt x="0" y="57"/>
                    <a:pt x="10" y="67"/>
                    <a:pt x="22" y="67"/>
                  </a:cubicBezTo>
                  <a:lnTo>
                    <a:pt x="22" y="67"/>
                  </a:lnTo>
                  <a:cubicBezTo>
                    <a:pt x="34" y="67"/>
                    <a:pt x="43" y="57"/>
                    <a:pt x="43" y="45"/>
                  </a:cubicBezTo>
                  <a:lnTo>
                    <a:pt x="43" y="45"/>
                  </a:lnTo>
                  <a:cubicBezTo>
                    <a:pt x="43" y="33"/>
                    <a:pt x="34" y="24"/>
                    <a:pt x="22" y="24"/>
                  </a:cubicBezTo>
                  <a:cubicBezTo>
                    <a:pt x="22" y="24"/>
                    <a:pt x="22" y="67"/>
                    <a:pt x="22" y="67"/>
                  </a:cubicBezTo>
                  <a:lnTo>
                    <a:pt x="22" y="67"/>
                  </a:lnTo>
                  <a:cubicBezTo>
                    <a:pt x="34" y="67"/>
                    <a:pt x="43" y="57"/>
                    <a:pt x="43" y="45"/>
                  </a:cubicBezTo>
                  <a:lnTo>
                    <a:pt x="43" y="45"/>
                  </a:lnTo>
                  <a:cubicBezTo>
                    <a:pt x="43" y="33"/>
                    <a:pt x="34" y="24"/>
                    <a:pt x="22" y="24"/>
                  </a:cubicBezTo>
                  <a:lnTo>
                    <a:pt x="22" y="24"/>
                  </a:lnTo>
                  <a:cubicBezTo>
                    <a:pt x="10" y="24"/>
                    <a:pt x="0" y="33"/>
                    <a:pt x="0" y="45"/>
                  </a:cubicBezTo>
                  <a:lnTo>
                    <a:pt x="0" y="45"/>
                  </a:lnTo>
                  <a:cubicBezTo>
                    <a:pt x="0" y="57"/>
                    <a:pt x="10" y="67"/>
                    <a:pt x="22" y="67"/>
                  </a:cubicBezTo>
                  <a:cubicBezTo>
                    <a:pt x="22" y="67"/>
                    <a:pt x="22" y="67"/>
                    <a:pt x="22" y="67"/>
                  </a:cubicBezTo>
                  <a:lnTo>
                    <a:pt x="22" y="67"/>
                  </a:lnTo>
                  <a:cubicBezTo>
                    <a:pt x="34" y="67"/>
                    <a:pt x="44" y="57"/>
                    <a:pt x="44" y="45"/>
                  </a:cubicBezTo>
                  <a:lnTo>
                    <a:pt x="44" y="45"/>
                  </a:lnTo>
                  <a:cubicBezTo>
                    <a:pt x="44" y="33"/>
                    <a:pt x="34" y="24"/>
                    <a:pt x="22" y="24"/>
                  </a:cubicBezTo>
                  <a:lnTo>
                    <a:pt x="22" y="24"/>
                  </a:lnTo>
                  <a:cubicBezTo>
                    <a:pt x="10" y="24"/>
                    <a:pt x="1" y="33"/>
                    <a:pt x="1" y="45"/>
                  </a:cubicBezTo>
                  <a:lnTo>
                    <a:pt x="1" y="45"/>
                  </a:lnTo>
                  <a:cubicBezTo>
                    <a:pt x="1" y="57"/>
                    <a:pt x="10" y="67"/>
                    <a:pt x="22" y="67"/>
                  </a:cubicBezTo>
                  <a:cubicBezTo>
                    <a:pt x="23" y="67"/>
                    <a:pt x="23" y="67"/>
                    <a:pt x="24" y="67"/>
                  </a:cubicBezTo>
                  <a:cubicBezTo>
                    <a:pt x="26" y="67"/>
                    <a:pt x="31" y="67"/>
                    <a:pt x="37" y="67"/>
                  </a:cubicBezTo>
                  <a:cubicBezTo>
                    <a:pt x="60" y="67"/>
                    <a:pt x="102" y="67"/>
                    <a:pt x="139" y="63"/>
                  </a:cubicBezTo>
                  <a:lnTo>
                    <a:pt x="139" y="63"/>
                  </a:lnTo>
                  <a:cubicBezTo>
                    <a:pt x="151" y="62"/>
                    <a:pt x="160" y="52"/>
                    <a:pt x="159" y="40"/>
                  </a:cubicBezTo>
                  <a:lnTo>
                    <a:pt x="159" y="40"/>
                  </a:lnTo>
                  <a:cubicBezTo>
                    <a:pt x="158" y="28"/>
                    <a:pt x="147" y="19"/>
                    <a:pt x="135" y="21"/>
                  </a:cubicBezTo>
                  <a:lnTo>
                    <a:pt x="135" y="21"/>
                  </a:lnTo>
                  <a:cubicBezTo>
                    <a:pt x="123" y="22"/>
                    <a:pt x="115" y="32"/>
                    <a:pt x="116" y="44"/>
                  </a:cubicBezTo>
                  <a:lnTo>
                    <a:pt x="116" y="44"/>
                  </a:lnTo>
                  <a:cubicBezTo>
                    <a:pt x="117" y="56"/>
                    <a:pt x="128" y="64"/>
                    <a:pt x="139" y="63"/>
                  </a:cubicBezTo>
                  <a:cubicBezTo>
                    <a:pt x="159" y="61"/>
                    <a:pt x="179" y="59"/>
                    <a:pt x="193" y="56"/>
                  </a:cubicBezTo>
                  <a:lnTo>
                    <a:pt x="193" y="56"/>
                  </a:lnTo>
                  <a:cubicBezTo>
                    <a:pt x="205" y="54"/>
                    <a:pt x="213" y="43"/>
                    <a:pt x="210" y="31"/>
                  </a:cubicBezTo>
                  <a:lnTo>
                    <a:pt x="210" y="31"/>
                  </a:lnTo>
                  <a:cubicBezTo>
                    <a:pt x="208" y="20"/>
                    <a:pt x="197" y="12"/>
                    <a:pt x="185" y="14"/>
                  </a:cubicBezTo>
                  <a:lnTo>
                    <a:pt x="185" y="14"/>
                  </a:lnTo>
                  <a:cubicBezTo>
                    <a:pt x="174" y="17"/>
                    <a:pt x="166" y="28"/>
                    <a:pt x="168" y="40"/>
                  </a:cubicBezTo>
                  <a:lnTo>
                    <a:pt x="168" y="40"/>
                  </a:lnTo>
                  <a:cubicBezTo>
                    <a:pt x="171" y="51"/>
                    <a:pt x="182" y="59"/>
                    <a:pt x="193" y="56"/>
                  </a:cubicBezTo>
                  <a:cubicBezTo>
                    <a:pt x="201" y="55"/>
                    <a:pt x="209" y="53"/>
                    <a:pt x="215" y="50"/>
                  </a:cubicBezTo>
                  <a:lnTo>
                    <a:pt x="215" y="50"/>
                  </a:lnTo>
                  <a:cubicBezTo>
                    <a:pt x="226" y="45"/>
                    <a:pt x="231" y="33"/>
                    <a:pt x="226" y="22"/>
                  </a:cubicBezTo>
                  <a:lnTo>
                    <a:pt x="226" y="22"/>
                  </a:lnTo>
                  <a:cubicBezTo>
                    <a:pt x="221" y="11"/>
                    <a:pt x="208" y="6"/>
                    <a:pt x="197" y="11"/>
                  </a:cubicBezTo>
                  <a:lnTo>
                    <a:pt x="197" y="11"/>
                  </a:lnTo>
                  <a:cubicBezTo>
                    <a:pt x="187" y="16"/>
                    <a:pt x="182" y="29"/>
                    <a:pt x="187" y="39"/>
                  </a:cubicBezTo>
                  <a:lnTo>
                    <a:pt x="187" y="39"/>
                  </a:lnTo>
                  <a:cubicBezTo>
                    <a:pt x="191" y="50"/>
                    <a:pt x="204" y="55"/>
                    <a:pt x="215" y="50"/>
                  </a:cubicBezTo>
                  <a:cubicBezTo>
                    <a:pt x="221" y="47"/>
                    <a:pt x="230" y="40"/>
                    <a:pt x="234" y="31"/>
                  </a:cubicBezTo>
                  <a:lnTo>
                    <a:pt x="234" y="31"/>
                  </a:lnTo>
                  <a:cubicBezTo>
                    <a:pt x="238" y="20"/>
                    <a:pt x="232" y="8"/>
                    <a:pt x="221" y="4"/>
                  </a:cubicBezTo>
                  <a:lnTo>
                    <a:pt x="221" y="4"/>
                  </a:lnTo>
                  <a:cubicBezTo>
                    <a:pt x="210" y="0"/>
                    <a:pt x="198" y="6"/>
                    <a:pt x="194" y="17"/>
                  </a:cubicBezTo>
                  <a:cubicBezTo>
                    <a:pt x="196" y="14"/>
                    <a:pt x="200" y="10"/>
                    <a:pt x="197" y="11"/>
                  </a:cubicBezTo>
                  <a:cubicBezTo>
                    <a:pt x="195" y="12"/>
                    <a:pt x="191" y="13"/>
                    <a:pt x="185" y="14"/>
                  </a:cubicBezTo>
                  <a:cubicBezTo>
                    <a:pt x="173" y="17"/>
                    <a:pt x="155" y="19"/>
                    <a:pt x="135" y="20"/>
                  </a:cubicBezTo>
                  <a:cubicBezTo>
                    <a:pt x="100" y="24"/>
                    <a:pt x="60" y="24"/>
                    <a:pt x="37" y="24"/>
                  </a:cubicBezTo>
                  <a:cubicBezTo>
                    <a:pt x="31" y="24"/>
                    <a:pt x="26" y="24"/>
                    <a:pt x="24" y="24"/>
                  </a:cubicBezTo>
                  <a:cubicBezTo>
                    <a:pt x="23" y="24"/>
                    <a:pt x="23" y="24"/>
                    <a:pt x="22" y="24"/>
                  </a:cubicBezTo>
                  <a:cubicBezTo>
                    <a:pt x="22" y="24"/>
                    <a:pt x="22" y="24"/>
                    <a:pt x="22" y="24"/>
                  </a:cubicBezTo>
                  <a:cubicBezTo>
                    <a:pt x="22" y="24"/>
                    <a:pt x="22" y="67"/>
                    <a:pt x="22" y="67"/>
                  </a:cubicBezTo>
                  <a:cubicBezTo>
                    <a:pt x="22" y="67"/>
                    <a:pt x="23" y="67"/>
                    <a:pt x="26" y="67"/>
                  </a:cubicBezTo>
                  <a:lnTo>
                    <a:pt x="26" y="67"/>
                  </a:lnTo>
                  <a:cubicBezTo>
                    <a:pt x="38" y="67"/>
                    <a:pt x="47" y="57"/>
                    <a:pt x="47" y="45"/>
                  </a:cubicBezTo>
                  <a:lnTo>
                    <a:pt x="47" y="45"/>
                  </a:lnTo>
                  <a:cubicBezTo>
                    <a:pt x="47" y="33"/>
                    <a:pt x="38" y="24"/>
                    <a:pt x="26" y="2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
            <p:cNvSpPr/>
            <p:nvPr/>
          </p:nvSpPr>
          <p:spPr>
            <a:xfrm>
              <a:off x="6883400" y="3852626"/>
              <a:ext cx="765175" cy="103188"/>
            </a:xfrm>
            <a:custGeom>
              <a:avLst/>
              <a:gdLst/>
              <a:ahLst/>
              <a:cxnLst/>
              <a:rect l="l" t="t" r="r" b="b"/>
              <a:pathLst>
                <a:path w="491" h="88" extrusionOk="0">
                  <a:moveTo>
                    <a:pt x="26" y="43"/>
                  </a:moveTo>
                  <a:lnTo>
                    <a:pt x="26" y="43"/>
                  </a:lnTo>
                  <a:cubicBezTo>
                    <a:pt x="25" y="43"/>
                    <a:pt x="26" y="43"/>
                    <a:pt x="26" y="43"/>
                  </a:cubicBezTo>
                  <a:lnTo>
                    <a:pt x="26" y="43"/>
                  </a:lnTo>
                  <a:cubicBezTo>
                    <a:pt x="14" y="43"/>
                    <a:pt x="4" y="52"/>
                    <a:pt x="4" y="64"/>
                  </a:cubicBezTo>
                  <a:lnTo>
                    <a:pt x="4" y="64"/>
                  </a:lnTo>
                  <a:cubicBezTo>
                    <a:pt x="3" y="75"/>
                    <a:pt x="13" y="85"/>
                    <a:pt x="24" y="86"/>
                  </a:cubicBezTo>
                  <a:lnTo>
                    <a:pt x="24" y="86"/>
                  </a:lnTo>
                  <a:cubicBezTo>
                    <a:pt x="36" y="86"/>
                    <a:pt x="46" y="77"/>
                    <a:pt x="47" y="65"/>
                  </a:cubicBezTo>
                  <a:lnTo>
                    <a:pt x="47" y="65"/>
                  </a:lnTo>
                  <a:cubicBezTo>
                    <a:pt x="47" y="53"/>
                    <a:pt x="38" y="43"/>
                    <a:pt x="26" y="43"/>
                  </a:cubicBezTo>
                  <a:cubicBezTo>
                    <a:pt x="27" y="43"/>
                    <a:pt x="33" y="45"/>
                    <a:pt x="39" y="49"/>
                  </a:cubicBezTo>
                  <a:lnTo>
                    <a:pt x="39" y="49"/>
                  </a:lnTo>
                  <a:cubicBezTo>
                    <a:pt x="31" y="41"/>
                    <a:pt x="18" y="41"/>
                    <a:pt x="9" y="49"/>
                  </a:cubicBezTo>
                  <a:lnTo>
                    <a:pt x="9" y="49"/>
                  </a:lnTo>
                  <a:cubicBezTo>
                    <a:pt x="1" y="57"/>
                    <a:pt x="0" y="71"/>
                    <a:pt x="9" y="79"/>
                  </a:cubicBezTo>
                  <a:lnTo>
                    <a:pt x="9" y="79"/>
                  </a:lnTo>
                  <a:cubicBezTo>
                    <a:pt x="17" y="88"/>
                    <a:pt x="30" y="88"/>
                    <a:pt x="39" y="80"/>
                  </a:cubicBezTo>
                  <a:lnTo>
                    <a:pt x="39" y="80"/>
                  </a:lnTo>
                  <a:cubicBezTo>
                    <a:pt x="47" y="71"/>
                    <a:pt x="48" y="58"/>
                    <a:pt x="39" y="49"/>
                  </a:cubicBezTo>
                  <a:cubicBezTo>
                    <a:pt x="43" y="55"/>
                    <a:pt x="45" y="69"/>
                    <a:pt x="43" y="74"/>
                  </a:cubicBezTo>
                  <a:lnTo>
                    <a:pt x="43" y="74"/>
                  </a:lnTo>
                  <a:cubicBezTo>
                    <a:pt x="48" y="64"/>
                    <a:pt x="45" y="51"/>
                    <a:pt x="34" y="45"/>
                  </a:cubicBezTo>
                  <a:lnTo>
                    <a:pt x="34" y="45"/>
                  </a:lnTo>
                  <a:cubicBezTo>
                    <a:pt x="24" y="39"/>
                    <a:pt x="11" y="43"/>
                    <a:pt x="5" y="54"/>
                  </a:cubicBezTo>
                  <a:lnTo>
                    <a:pt x="5" y="54"/>
                  </a:lnTo>
                  <a:cubicBezTo>
                    <a:pt x="0" y="64"/>
                    <a:pt x="3" y="77"/>
                    <a:pt x="14" y="83"/>
                  </a:cubicBezTo>
                  <a:lnTo>
                    <a:pt x="14" y="83"/>
                  </a:lnTo>
                  <a:cubicBezTo>
                    <a:pt x="24" y="88"/>
                    <a:pt x="37" y="85"/>
                    <a:pt x="43" y="74"/>
                  </a:cubicBezTo>
                  <a:cubicBezTo>
                    <a:pt x="41" y="77"/>
                    <a:pt x="38" y="80"/>
                    <a:pt x="37" y="81"/>
                  </a:cubicBezTo>
                  <a:cubicBezTo>
                    <a:pt x="35" y="82"/>
                    <a:pt x="34" y="83"/>
                    <a:pt x="34" y="83"/>
                  </a:cubicBezTo>
                  <a:cubicBezTo>
                    <a:pt x="34" y="83"/>
                    <a:pt x="38" y="82"/>
                    <a:pt x="46" y="81"/>
                  </a:cubicBezTo>
                  <a:cubicBezTo>
                    <a:pt x="51" y="80"/>
                    <a:pt x="56" y="79"/>
                    <a:pt x="64" y="79"/>
                  </a:cubicBezTo>
                  <a:cubicBezTo>
                    <a:pt x="95" y="77"/>
                    <a:pt x="150" y="72"/>
                    <a:pt x="209" y="68"/>
                  </a:cubicBezTo>
                  <a:cubicBezTo>
                    <a:pt x="275" y="63"/>
                    <a:pt x="345" y="62"/>
                    <a:pt x="393" y="60"/>
                  </a:cubicBezTo>
                  <a:cubicBezTo>
                    <a:pt x="416" y="59"/>
                    <a:pt x="434" y="57"/>
                    <a:pt x="447" y="55"/>
                  </a:cubicBezTo>
                  <a:cubicBezTo>
                    <a:pt x="458" y="54"/>
                    <a:pt x="468" y="52"/>
                    <a:pt x="475" y="48"/>
                  </a:cubicBezTo>
                  <a:lnTo>
                    <a:pt x="475" y="48"/>
                  </a:lnTo>
                  <a:cubicBezTo>
                    <a:pt x="486" y="43"/>
                    <a:pt x="490" y="30"/>
                    <a:pt x="484" y="19"/>
                  </a:cubicBezTo>
                  <a:lnTo>
                    <a:pt x="484" y="19"/>
                  </a:lnTo>
                  <a:cubicBezTo>
                    <a:pt x="479" y="9"/>
                    <a:pt x="466" y="5"/>
                    <a:pt x="455" y="10"/>
                  </a:cubicBezTo>
                  <a:lnTo>
                    <a:pt x="455" y="10"/>
                  </a:lnTo>
                  <a:cubicBezTo>
                    <a:pt x="445" y="16"/>
                    <a:pt x="441" y="29"/>
                    <a:pt x="446" y="39"/>
                  </a:cubicBezTo>
                  <a:lnTo>
                    <a:pt x="446" y="39"/>
                  </a:lnTo>
                  <a:cubicBezTo>
                    <a:pt x="452" y="50"/>
                    <a:pt x="465" y="54"/>
                    <a:pt x="475" y="48"/>
                  </a:cubicBezTo>
                  <a:cubicBezTo>
                    <a:pt x="478" y="47"/>
                    <a:pt x="484" y="41"/>
                    <a:pt x="487" y="36"/>
                  </a:cubicBezTo>
                  <a:lnTo>
                    <a:pt x="487" y="36"/>
                  </a:lnTo>
                  <a:cubicBezTo>
                    <a:pt x="491" y="25"/>
                    <a:pt x="486" y="12"/>
                    <a:pt x="475" y="8"/>
                  </a:cubicBezTo>
                  <a:lnTo>
                    <a:pt x="475" y="8"/>
                  </a:lnTo>
                  <a:cubicBezTo>
                    <a:pt x="463" y="4"/>
                    <a:pt x="451" y="9"/>
                    <a:pt x="447" y="20"/>
                  </a:cubicBezTo>
                  <a:lnTo>
                    <a:pt x="447" y="20"/>
                  </a:lnTo>
                  <a:cubicBezTo>
                    <a:pt x="443" y="31"/>
                    <a:pt x="448" y="44"/>
                    <a:pt x="459" y="48"/>
                  </a:cubicBezTo>
                  <a:lnTo>
                    <a:pt x="459" y="48"/>
                  </a:lnTo>
                  <a:cubicBezTo>
                    <a:pt x="470" y="52"/>
                    <a:pt x="483" y="47"/>
                    <a:pt x="487" y="36"/>
                  </a:cubicBezTo>
                  <a:cubicBezTo>
                    <a:pt x="488" y="28"/>
                    <a:pt x="484" y="14"/>
                    <a:pt x="480" y="10"/>
                  </a:cubicBezTo>
                  <a:lnTo>
                    <a:pt x="480" y="10"/>
                  </a:lnTo>
                  <a:cubicBezTo>
                    <a:pt x="471" y="3"/>
                    <a:pt x="458" y="4"/>
                    <a:pt x="450" y="13"/>
                  </a:cubicBezTo>
                  <a:lnTo>
                    <a:pt x="450" y="13"/>
                  </a:lnTo>
                  <a:cubicBezTo>
                    <a:pt x="442" y="22"/>
                    <a:pt x="443" y="35"/>
                    <a:pt x="452" y="43"/>
                  </a:cubicBezTo>
                  <a:lnTo>
                    <a:pt x="452" y="43"/>
                  </a:lnTo>
                  <a:cubicBezTo>
                    <a:pt x="461" y="51"/>
                    <a:pt x="475" y="50"/>
                    <a:pt x="483" y="40"/>
                  </a:cubicBezTo>
                  <a:lnTo>
                    <a:pt x="483" y="40"/>
                  </a:lnTo>
                  <a:cubicBezTo>
                    <a:pt x="490" y="31"/>
                    <a:pt x="489" y="18"/>
                    <a:pt x="480" y="10"/>
                  </a:cubicBezTo>
                  <a:cubicBezTo>
                    <a:pt x="475" y="7"/>
                    <a:pt x="468" y="4"/>
                    <a:pt x="463" y="3"/>
                  </a:cubicBezTo>
                  <a:lnTo>
                    <a:pt x="463" y="3"/>
                  </a:lnTo>
                  <a:cubicBezTo>
                    <a:pt x="451" y="0"/>
                    <a:pt x="440" y="8"/>
                    <a:pt x="437" y="19"/>
                  </a:cubicBezTo>
                  <a:lnTo>
                    <a:pt x="437" y="19"/>
                  </a:lnTo>
                  <a:cubicBezTo>
                    <a:pt x="435" y="31"/>
                    <a:pt x="442" y="42"/>
                    <a:pt x="454" y="45"/>
                  </a:cubicBezTo>
                  <a:cubicBezTo>
                    <a:pt x="457" y="45"/>
                    <a:pt x="456" y="45"/>
                    <a:pt x="452" y="43"/>
                  </a:cubicBezTo>
                  <a:cubicBezTo>
                    <a:pt x="450" y="40"/>
                    <a:pt x="446" y="27"/>
                    <a:pt x="447" y="20"/>
                  </a:cubicBezTo>
                  <a:cubicBezTo>
                    <a:pt x="450" y="15"/>
                    <a:pt x="454" y="11"/>
                    <a:pt x="455" y="10"/>
                  </a:cubicBezTo>
                  <a:cubicBezTo>
                    <a:pt x="456" y="10"/>
                    <a:pt x="451" y="11"/>
                    <a:pt x="441" y="13"/>
                  </a:cubicBezTo>
                  <a:cubicBezTo>
                    <a:pt x="429" y="15"/>
                    <a:pt x="413" y="16"/>
                    <a:pt x="391" y="17"/>
                  </a:cubicBezTo>
                  <a:cubicBezTo>
                    <a:pt x="344" y="19"/>
                    <a:pt x="274" y="20"/>
                    <a:pt x="206" y="25"/>
                  </a:cubicBezTo>
                  <a:cubicBezTo>
                    <a:pt x="147" y="30"/>
                    <a:pt x="91" y="34"/>
                    <a:pt x="61" y="36"/>
                  </a:cubicBezTo>
                  <a:cubicBezTo>
                    <a:pt x="52" y="37"/>
                    <a:pt x="45" y="38"/>
                    <a:pt x="40" y="38"/>
                  </a:cubicBezTo>
                  <a:cubicBezTo>
                    <a:pt x="31" y="40"/>
                    <a:pt x="23" y="41"/>
                    <a:pt x="18" y="43"/>
                  </a:cubicBezTo>
                  <a:cubicBezTo>
                    <a:pt x="17" y="44"/>
                    <a:pt x="14" y="45"/>
                    <a:pt x="12" y="46"/>
                  </a:cubicBezTo>
                  <a:cubicBezTo>
                    <a:pt x="11" y="47"/>
                    <a:pt x="7" y="50"/>
                    <a:pt x="5" y="54"/>
                  </a:cubicBezTo>
                  <a:cubicBezTo>
                    <a:pt x="3" y="59"/>
                    <a:pt x="5" y="73"/>
                    <a:pt x="9" y="79"/>
                  </a:cubicBezTo>
                  <a:cubicBezTo>
                    <a:pt x="15" y="84"/>
                    <a:pt x="22" y="86"/>
                    <a:pt x="24" y="86"/>
                  </a:cubicBezTo>
                  <a:cubicBezTo>
                    <a:pt x="26" y="86"/>
                    <a:pt x="28" y="86"/>
                    <a:pt x="30" y="86"/>
                  </a:cubicBezTo>
                  <a:lnTo>
                    <a:pt x="30" y="86"/>
                  </a:lnTo>
                  <a:cubicBezTo>
                    <a:pt x="42" y="84"/>
                    <a:pt x="50" y="74"/>
                    <a:pt x="49" y="62"/>
                  </a:cubicBezTo>
                  <a:lnTo>
                    <a:pt x="49" y="62"/>
                  </a:lnTo>
                  <a:cubicBezTo>
                    <a:pt x="48" y="50"/>
                    <a:pt x="38" y="42"/>
                    <a:pt x="26" y="4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
            <p:cNvSpPr/>
            <p:nvPr/>
          </p:nvSpPr>
          <p:spPr>
            <a:xfrm>
              <a:off x="7099300" y="3870089"/>
              <a:ext cx="633413" cy="52388"/>
            </a:xfrm>
            <a:custGeom>
              <a:avLst/>
              <a:gdLst/>
              <a:ahLst/>
              <a:cxnLst/>
              <a:rect l="l" t="t" r="r" b="b"/>
              <a:pathLst>
                <a:path w="407" h="44" extrusionOk="0">
                  <a:moveTo>
                    <a:pt x="22" y="43"/>
                  </a:moveTo>
                  <a:lnTo>
                    <a:pt x="22" y="43"/>
                  </a:lnTo>
                  <a:cubicBezTo>
                    <a:pt x="27" y="43"/>
                    <a:pt x="33" y="43"/>
                    <a:pt x="46" y="43"/>
                  </a:cubicBezTo>
                  <a:lnTo>
                    <a:pt x="46" y="43"/>
                  </a:lnTo>
                  <a:cubicBezTo>
                    <a:pt x="58" y="43"/>
                    <a:pt x="67" y="34"/>
                    <a:pt x="67" y="22"/>
                  </a:cubicBezTo>
                  <a:lnTo>
                    <a:pt x="67" y="22"/>
                  </a:lnTo>
                  <a:cubicBezTo>
                    <a:pt x="67" y="10"/>
                    <a:pt x="58" y="1"/>
                    <a:pt x="46" y="1"/>
                  </a:cubicBezTo>
                  <a:lnTo>
                    <a:pt x="46" y="1"/>
                  </a:lnTo>
                  <a:cubicBezTo>
                    <a:pt x="34" y="1"/>
                    <a:pt x="25" y="10"/>
                    <a:pt x="25" y="22"/>
                  </a:cubicBezTo>
                  <a:lnTo>
                    <a:pt x="25" y="22"/>
                  </a:lnTo>
                  <a:cubicBezTo>
                    <a:pt x="25" y="34"/>
                    <a:pt x="34" y="43"/>
                    <a:pt x="46" y="43"/>
                  </a:cubicBezTo>
                  <a:cubicBezTo>
                    <a:pt x="55" y="43"/>
                    <a:pt x="66" y="43"/>
                    <a:pt x="80" y="43"/>
                  </a:cubicBezTo>
                  <a:lnTo>
                    <a:pt x="80" y="43"/>
                  </a:lnTo>
                  <a:cubicBezTo>
                    <a:pt x="92" y="43"/>
                    <a:pt x="102" y="34"/>
                    <a:pt x="102" y="22"/>
                  </a:cubicBezTo>
                  <a:lnTo>
                    <a:pt x="102" y="22"/>
                  </a:lnTo>
                  <a:cubicBezTo>
                    <a:pt x="102" y="10"/>
                    <a:pt x="92" y="1"/>
                    <a:pt x="80" y="1"/>
                  </a:cubicBezTo>
                  <a:lnTo>
                    <a:pt x="80" y="1"/>
                  </a:lnTo>
                  <a:cubicBezTo>
                    <a:pt x="68" y="1"/>
                    <a:pt x="59" y="10"/>
                    <a:pt x="59" y="22"/>
                  </a:cubicBezTo>
                  <a:lnTo>
                    <a:pt x="59" y="22"/>
                  </a:lnTo>
                  <a:cubicBezTo>
                    <a:pt x="59" y="34"/>
                    <a:pt x="68" y="43"/>
                    <a:pt x="80" y="43"/>
                  </a:cubicBezTo>
                  <a:cubicBezTo>
                    <a:pt x="116" y="43"/>
                    <a:pt x="169" y="43"/>
                    <a:pt x="216" y="43"/>
                  </a:cubicBezTo>
                  <a:lnTo>
                    <a:pt x="216" y="43"/>
                  </a:lnTo>
                  <a:cubicBezTo>
                    <a:pt x="228" y="43"/>
                    <a:pt x="238" y="34"/>
                    <a:pt x="238" y="22"/>
                  </a:cubicBezTo>
                  <a:lnTo>
                    <a:pt x="238" y="22"/>
                  </a:lnTo>
                  <a:cubicBezTo>
                    <a:pt x="238" y="10"/>
                    <a:pt x="228" y="1"/>
                    <a:pt x="216" y="1"/>
                  </a:cubicBezTo>
                  <a:lnTo>
                    <a:pt x="216" y="1"/>
                  </a:lnTo>
                  <a:cubicBezTo>
                    <a:pt x="204" y="1"/>
                    <a:pt x="195" y="10"/>
                    <a:pt x="195" y="22"/>
                  </a:cubicBezTo>
                  <a:lnTo>
                    <a:pt x="195" y="22"/>
                  </a:lnTo>
                  <a:cubicBezTo>
                    <a:pt x="195" y="34"/>
                    <a:pt x="204" y="43"/>
                    <a:pt x="216" y="43"/>
                  </a:cubicBezTo>
                  <a:cubicBezTo>
                    <a:pt x="244" y="43"/>
                    <a:pt x="271" y="43"/>
                    <a:pt x="294" y="43"/>
                  </a:cubicBezTo>
                  <a:cubicBezTo>
                    <a:pt x="320" y="43"/>
                    <a:pt x="340" y="43"/>
                    <a:pt x="355" y="43"/>
                  </a:cubicBezTo>
                  <a:cubicBezTo>
                    <a:pt x="361" y="43"/>
                    <a:pt x="367" y="43"/>
                    <a:pt x="371" y="43"/>
                  </a:cubicBezTo>
                  <a:lnTo>
                    <a:pt x="371" y="43"/>
                  </a:lnTo>
                  <a:cubicBezTo>
                    <a:pt x="383" y="43"/>
                    <a:pt x="392" y="34"/>
                    <a:pt x="392" y="22"/>
                  </a:cubicBezTo>
                  <a:lnTo>
                    <a:pt x="392" y="22"/>
                  </a:lnTo>
                  <a:cubicBezTo>
                    <a:pt x="392" y="10"/>
                    <a:pt x="383" y="0"/>
                    <a:pt x="371" y="1"/>
                  </a:cubicBezTo>
                  <a:lnTo>
                    <a:pt x="371" y="1"/>
                  </a:lnTo>
                  <a:cubicBezTo>
                    <a:pt x="359" y="1"/>
                    <a:pt x="350" y="10"/>
                    <a:pt x="350" y="22"/>
                  </a:cubicBezTo>
                  <a:lnTo>
                    <a:pt x="350" y="22"/>
                  </a:lnTo>
                  <a:cubicBezTo>
                    <a:pt x="350" y="34"/>
                    <a:pt x="359" y="43"/>
                    <a:pt x="371" y="43"/>
                  </a:cubicBezTo>
                  <a:cubicBezTo>
                    <a:pt x="378" y="43"/>
                    <a:pt x="384" y="44"/>
                    <a:pt x="387" y="43"/>
                  </a:cubicBezTo>
                  <a:lnTo>
                    <a:pt x="387" y="43"/>
                  </a:lnTo>
                  <a:cubicBezTo>
                    <a:pt x="399" y="42"/>
                    <a:pt x="407" y="32"/>
                    <a:pt x="406" y="20"/>
                  </a:cubicBezTo>
                  <a:lnTo>
                    <a:pt x="406" y="20"/>
                  </a:lnTo>
                  <a:cubicBezTo>
                    <a:pt x="405" y="8"/>
                    <a:pt x="395" y="0"/>
                    <a:pt x="383" y="1"/>
                  </a:cubicBezTo>
                  <a:lnTo>
                    <a:pt x="383" y="1"/>
                  </a:lnTo>
                  <a:cubicBezTo>
                    <a:pt x="371" y="2"/>
                    <a:pt x="363" y="12"/>
                    <a:pt x="364" y="24"/>
                  </a:cubicBezTo>
                  <a:lnTo>
                    <a:pt x="364" y="24"/>
                  </a:lnTo>
                  <a:cubicBezTo>
                    <a:pt x="365" y="36"/>
                    <a:pt x="375" y="44"/>
                    <a:pt x="387" y="43"/>
                  </a:cubicBezTo>
                  <a:cubicBezTo>
                    <a:pt x="387" y="1"/>
                    <a:pt x="384" y="0"/>
                    <a:pt x="379" y="0"/>
                  </a:cubicBezTo>
                  <a:lnTo>
                    <a:pt x="379" y="0"/>
                  </a:lnTo>
                  <a:cubicBezTo>
                    <a:pt x="367" y="0"/>
                    <a:pt x="357" y="9"/>
                    <a:pt x="356" y="21"/>
                  </a:cubicBezTo>
                  <a:lnTo>
                    <a:pt x="356" y="21"/>
                  </a:lnTo>
                  <a:cubicBezTo>
                    <a:pt x="356" y="33"/>
                    <a:pt x="365" y="43"/>
                    <a:pt x="377" y="43"/>
                  </a:cubicBezTo>
                  <a:lnTo>
                    <a:pt x="377" y="43"/>
                  </a:lnTo>
                  <a:cubicBezTo>
                    <a:pt x="389" y="43"/>
                    <a:pt x="399" y="34"/>
                    <a:pt x="399" y="22"/>
                  </a:cubicBezTo>
                  <a:lnTo>
                    <a:pt x="399" y="22"/>
                  </a:lnTo>
                  <a:cubicBezTo>
                    <a:pt x="400" y="11"/>
                    <a:pt x="390" y="1"/>
                    <a:pt x="379" y="0"/>
                  </a:cubicBezTo>
                  <a:cubicBezTo>
                    <a:pt x="367" y="0"/>
                    <a:pt x="337" y="0"/>
                    <a:pt x="310" y="1"/>
                  </a:cubicBezTo>
                  <a:lnTo>
                    <a:pt x="310" y="1"/>
                  </a:lnTo>
                  <a:cubicBezTo>
                    <a:pt x="299" y="1"/>
                    <a:pt x="289" y="11"/>
                    <a:pt x="289" y="22"/>
                  </a:cubicBezTo>
                  <a:lnTo>
                    <a:pt x="289" y="22"/>
                  </a:lnTo>
                  <a:cubicBezTo>
                    <a:pt x="290" y="34"/>
                    <a:pt x="299" y="44"/>
                    <a:pt x="311" y="43"/>
                  </a:cubicBezTo>
                  <a:cubicBezTo>
                    <a:pt x="338" y="43"/>
                    <a:pt x="367" y="43"/>
                    <a:pt x="377" y="43"/>
                  </a:cubicBezTo>
                  <a:cubicBezTo>
                    <a:pt x="382" y="43"/>
                    <a:pt x="383" y="43"/>
                    <a:pt x="379" y="43"/>
                  </a:cubicBezTo>
                  <a:cubicBezTo>
                    <a:pt x="383" y="1"/>
                    <a:pt x="378" y="1"/>
                    <a:pt x="371" y="1"/>
                  </a:cubicBezTo>
                  <a:cubicBezTo>
                    <a:pt x="367" y="1"/>
                    <a:pt x="361" y="1"/>
                    <a:pt x="355" y="1"/>
                  </a:cubicBezTo>
                  <a:cubicBezTo>
                    <a:pt x="340" y="1"/>
                    <a:pt x="320" y="1"/>
                    <a:pt x="294" y="1"/>
                  </a:cubicBezTo>
                  <a:cubicBezTo>
                    <a:pt x="271" y="1"/>
                    <a:pt x="244" y="1"/>
                    <a:pt x="216" y="1"/>
                  </a:cubicBezTo>
                  <a:cubicBezTo>
                    <a:pt x="169" y="1"/>
                    <a:pt x="116" y="1"/>
                    <a:pt x="80" y="1"/>
                  </a:cubicBezTo>
                  <a:cubicBezTo>
                    <a:pt x="66" y="1"/>
                    <a:pt x="55" y="1"/>
                    <a:pt x="46" y="1"/>
                  </a:cubicBezTo>
                  <a:cubicBezTo>
                    <a:pt x="33" y="1"/>
                    <a:pt x="27" y="1"/>
                    <a:pt x="22" y="1"/>
                  </a:cubicBezTo>
                  <a:lnTo>
                    <a:pt x="22" y="1"/>
                  </a:lnTo>
                  <a:cubicBezTo>
                    <a:pt x="10" y="1"/>
                    <a:pt x="0" y="10"/>
                    <a:pt x="0" y="22"/>
                  </a:cubicBezTo>
                  <a:lnTo>
                    <a:pt x="0" y="22"/>
                  </a:lnTo>
                  <a:cubicBezTo>
                    <a:pt x="0" y="34"/>
                    <a:pt x="10" y="43"/>
                    <a:pt x="22" y="4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
            <p:cNvSpPr/>
            <p:nvPr/>
          </p:nvSpPr>
          <p:spPr>
            <a:xfrm>
              <a:off x="7112000" y="3874851"/>
              <a:ext cx="617538" cy="88900"/>
            </a:xfrm>
            <a:custGeom>
              <a:avLst/>
              <a:gdLst/>
              <a:ahLst/>
              <a:cxnLst/>
              <a:rect l="l" t="t" r="r" b="b"/>
              <a:pathLst>
                <a:path w="396" h="75" extrusionOk="0">
                  <a:moveTo>
                    <a:pt x="24" y="27"/>
                  </a:moveTo>
                  <a:lnTo>
                    <a:pt x="24" y="27"/>
                  </a:lnTo>
                  <a:cubicBezTo>
                    <a:pt x="21" y="28"/>
                    <a:pt x="17" y="29"/>
                    <a:pt x="14" y="31"/>
                  </a:cubicBezTo>
                  <a:lnTo>
                    <a:pt x="14" y="31"/>
                  </a:lnTo>
                  <a:cubicBezTo>
                    <a:pt x="4" y="36"/>
                    <a:pt x="0" y="49"/>
                    <a:pt x="6" y="60"/>
                  </a:cubicBezTo>
                  <a:lnTo>
                    <a:pt x="6" y="60"/>
                  </a:lnTo>
                  <a:cubicBezTo>
                    <a:pt x="12" y="70"/>
                    <a:pt x="25" y="74"/>
                    <a:pt x="35" y="68"/>
                  </a:cubicBezTo>
                  <a:lnTo>
                    <a:pt x="35" y="68"/>
                  </a:lnTo>
                  <a:cubicBezTo>
                    <a:pt x="45" y="63"/>
                    <a:pt x="49" y="49"/>
                    <a:pt x="43" y="39"/>
                  </a:cubicBezTo>
                  <a:lnTo>
                    <a:pt x="43" y="39"/>
                  </a:lnTo>
                  <a:cubicBezTo>
                    <a:pt x="38" y="29"/>
                    <a:pt x="25" y="25"/>
                    <a:pt x="14" y="31"/>
                  </a:cubicBezTo>
                  <a:cubicBezTo>
                    <a:pt x="12" y="32"/>
                    <a:pt x="7" y="37"/>
                    <a:pt x="4" y="43"/>
                  </a:cubicBezTo>
                  <a:lnTo>
                    <a:pt x="4" y="43"/>
                  </a:lnTo>
                  <a:cubicBezTo>
                    <a:pt x="0" y="54"/>
                    <a:pt x="6" y="66"/>
                    <a:pt x="17" y="70"/>
                  </a:cubicBezTo>
                  <a:lnTo>
                    <a:pt x="17" y="70"/>
                  </a:lnTo>
                  <a:cubicBezTo>
                    <a:pt x="28" y="74"/>
                    <a:pt x="40" y="69"/>
                    <a:pt x="44" y="57"/>
                  </a:cubicBezTo>
                  <a:lnTo>
                    <a:pt x="44" y="57"/>
                  </a:lnTo>
                  <a:cubicBezTo>
                    <a:pt x="48" y="46"/>
                    <a:pt x="43" y="34"/>
                    <a:pt x="31" y="30"/>
                  </a:cubicBezTo>
                  <a:lnTo>
                    <a:pt x="31" y="30"/>
                  </a:lnTo>
                  <a:cubicBezTo>
                    <a:pt x="20" y="26"/>
                    <a:pt x="8" y="31"/>
                    <a:pt x="4" y="43"/>
                  </a:cubicBezTo>
                  <a:cubicBezTo>
                    <a:pt x="3" y="52"/>
                    <a:pt x="10" y="67"/>
                    <a:pt x="14" y="69"/>
                  </a:cubicBezTo>
                  <a:lnTo>
                    <a:pt x="14" y="69"/>
                  </a:lnTo>
                  <a:cubicBezTo>
                    <a:pt x="25" y="75"/>
                    <a:pt x="38" y="71"/>
                    <a:pt x="43" y="61"/>
                  </a:cubicBezTo>
                  <a:lnTo>
                    <a:pt x="43" y="61"/>
                  </a:lnTo>
                  <a:cubicBezTo>
                    <a:pt x="49" y="50"/>
                    <a:pt x="45" y="37"/>
                    <a:pt x="34" y="32"/>
                  </a:cubicBezTo>
                  <a:lnTo>
                    <a:pt x="34" y="32"/>
                  </a:lnTo>
                  <a:cubicBezTo>
                    <a:pt x="24" y="26"/>
                    <a:pt x="11" y="30"/>
                    <a:pt x="5" y="40"/>
                  </a:cubicBezTo>
                  <a:lnTo>
                    <a:pt x="5" y="40"/>
                  </a:lnTo>
                  <a:cubicBezTo>
                    <a:pt x="0" y="51"/>
                    <a:pt x="4" y="64"/>
                    <a:pt x="14" y="69"/>
                  </a:cubicBezTo>
                  <a:cubicBezTo>
                    <a:pt x="22" y="72"/>
                    <a:pt x="30" y="72"/>
                    <a:pt x="36" y="72"/>
                  </a:cubicBezTo>
                  <a:cubicBezTo>
                    <a:pt x="46" y="70"/>
                    <a:pt x="55" y="67"/>
                    <a:pt x="67" y="65"/>
                  </a:cubicBezTo>
                  <a:cubicBezTo>
                    <a:pt x="85" y="62"/>
                    <a:pt x="110" y="60"/>
                    <a:pt x="134" y="58"/>
                  </a:cubicBezTo>
                  <a:lnTo>
                    <a:pt x="134" y="58"/>
                  </a:lnTo>
                  <a:cubicBezTo>
                    <a:pt x="146" y="57"/>
                    <a:pt x="154" y="47"/>
                    <a:pt x="153" y="35"/>
                  </a:cubicBezTo>
                  <a:lnTo>
                    <a:pt x="153" y="35"/>
                  </a:lnTo>
                  <a:cubicBezTo>
                    <a:pt x="152" y="23"/>
                    <a:pt x="142" y="14"/>
                    <a:pt x="130" y="15"/>
                  </a:cubicBezTo>
                  <a:lnTo>
                    <a:pt x="130" y="15"/>
                  </a:lnTo>
                  <a:cubicBezTo>
                    <a:pt x="119" y="16"/>
                    <a:pt x="110" y="27"/>
                    <a:pt x="111" y="38"/>
                  </a:cubicBezTo>
                  <a:lnTo>
                    <a:pt x="111" y="38"/>
                  </a:lnTo>
                  <a:cubicBezTo>
                    <a:pt x="112" y="50"/>
                    <a:pt x="122" y="59"/>
                    <a:pt x="134" y="58"/>
                  </a:cubicBezTo>
                  <a:cubicBezTo>
                    <a:pt x="164" y="56"/>
                    <a:pt x="191" y="54"/>
                    <a:pt x="216" y="53"/>
                  </a:cubicBezTo>
                  <a:lnTo>
                    <a:pt x="216" y="53"/>
                  </a:lnTo>
                  <a:cubicBezTo>
                    <a:pt x="228" y="52"/>
                    <a:pt x="237" y="42"/>
                    <a:pt x="237" y="30"/>
                  </a:cubicBezTo>
                  <a:lnTo>
                    <a:pt x="237" y="30"/>
                  </a:lnTo>
                  <a:cubicBezTo>
                    <a:pt x="236" y="18"/>
                    <a:pt x="226" y="9"/>
                    <a:pt x="214" y="10"/>
                  </a:cubicBezTo>
                  <a:lnTo>
                    <a:pt x="214" y="10"/>
                  </a:lnTo>
                  <a:cubicBezTo>
                    <a:pt x="202" y="10"/>
                    <a:pt x="193" y="20"/>
                    <a:pt x="194" y="32"/>
                  </a:cubicBezTo>
                  <a:lnTo>
                    <a:pt x="194" y="32"/>
                  </a:lnTo>
                  <a:cubicBezTo>
                    <a:pt x="194" y="44"/>
                    <a:pt x="204" y="53"/>
                    <a:pt x="216" y="53"/>
                  </a:cubicBezTo>
                  <a:cubicBezTo>
                    <a:pt x="254" y="51"/>
                    <a:pt x="292" y="50"/>
                    <a:pt x="319" y="51"/>
                  </a:cubicBezTo>
                  <a:lnTo>
                    <a:pt x="319" y="51"/>
                  </a:lnTo>
                  <a:cubicBezTo>
                    <a:pt x="331" y="51"/>
                    <a:pt x="341" y="41"/>
                    <a:pt x="341" y="29"/>
                  </a:cubicBezTo>
                  <a:lnTo>
                    <a:pt x="341" y="29"/>
                  </a:lnTo>
                  <a:cubicBezTo>
                    <a:pt x="341" y="17"/>
                    <a:pt x="331" y="8"/>
                    <a:pt x="319" y="8"/>
                  </a:cubicBezTo>
                  <a:lnTo>
                    <a:pt x="319" y="8"/>
                  </a:lnTo>
                  <a:cubicBezTo>
                    <a:pt x="307" y="8"/>
                    <a:pt x="298" y="17"/>
                    <a:pt x="298" y="29"/>
                  </a:cubicBezTo>
                  <a:lnTo>
                    <a:pt x="298" y="29"/>
                  </a:lnTo>
                  <a:cubicBezTo>
                    <a:pt x="298" y="41"/>
                    <a:pt x="307" y="50"/>
                    <a:pt x="319" y="51"/>
                  </a:cubicBezTo>
                  <a:cubicBezTo>
                    <a:pt x="348" y="51"/>
                    <a:pt x="366" y="51"/>
                    <a:pt x="383" y="42"/>
                  </a:cubicBezTo>
                  <a:lnTo>
                    <a:pt x="383" y="42"/>
                  </a:lnTo>
                  <a:cubicBezTo>
                    <a:pt x="393" y="36"/>
                    <a:pt x="396" y="23"/>
                    <a:pt x="389" y="13"/>
                  </a:cubicBezTo>
                  <a:lnTo>
                    <a:pt x="389" y="13"/>
                  </a:lnTo>
                  <a:cubicBezTo>
                    <a:pt x="383" y="3"/>
                    <a:pt x="370" y="0"/>
                    <a:pt x="360" y="6"/>
                  </a:cubicBezTo>
                  <a:cubicBezTo>
                    <a:pt x="357" y="9"/>
                    <a:pt x="349" y="8"/>
                    <a:pt x="320" y="8"/>
                  </a:cubicBezTo>
                  <a:cubicBezTo>
                    <a:pt x="292" y="8"/>
                    <a:pt x="253" y="8"/>
                    <a:pt x="214" y="10"/>
                  </a:cubicBezTo>
                  <a:cubicBezTo>
                    <a:pt x="188" y="11"/>
                    <a:pt x="161" y="13"/>
                    <a:pt x="130" y="15"/>
                  </a:cubicBezTo>
                  <a:cubicBezTo>
                    <a:pt x="106" y="17"/>
                    <a:pt x="80" y="20"/>
                    <a:pt x="60" y="23"/>
                  </a:cubicBezTo>
                  <a:cubicBezTo>
                    <a:pt x="46" y="25"/>
                    <a:pt x="36" y="28"/>
                    <a:pt x="29" y="29"/>
                  </a:cubicBezTo>
                  <a:cubicBezTo>
                    <a:pt x="27" y="30"/>
                    <a:pt x="28" y="30"/>
                    <a:pt x="34" y="32"/>
                  </a:cubicBezTo>
                  <a:cubicBezTo>
                    <a:pt x="38" y="34"/>
                    <a:pt x="45" y="48"/>
                    <a:pt x="44" y="57"/>
                  </a:cubicBezTo>
                  <a:cubicBezTo>
                    <a:pt x="41" y="63"/>
                    <a:pt x="36" y="67"/>
                    <a:pt x="35" y="68"/>
                  </a:cubicBezTo>
                  <a:cubicBezTo>
                    <a:pt x="34" y="69"/>
                    <a:pt x="32" y="69"/>
                    <a:pt x="33" y="69"/>
                  </a:cubicBezTo>
                  <a:lnTo>
                    <a:pt x="33" y="69"/>
                  </a:lnTo>
                  <a:cubicBezTo>
                    <a:pt x="45" y="66"/>
                    <a:pt x="52" y="55"/>
                    <a:pt x="49" y="43"/>
                  </a:cubicBezTo>
                  <a:lnTo>
                    <a:pt x="49" y="43"/>
                  </a:lnTo>
                  <a:cubicBezTo>
                    <a:pt x="47" y="32"/>
                    <a:pt x="35" y="25"/>
                    <a:pt x="24" y="2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
            <p:cNvSpPr/>
            <p:nvPr/>
          </p:nvSpPr>
          <p:spPr>
            <a:xfrm>
              <a:off x="7346950" y="3878026"/>
              <a:ext cx="600075" cy="61913"/>
            </a:xfrm>
            <a:custGeom>
              <a:avLst/>
              <a:gdLst/>
              <a:ahLst/>
              <a:cxnLst/>
              <a:rect l="l" t="t" r="r" b="b"/>
              <a:pathLst>
                <a:path w="386" h="53" extrusionOk="0">
                  <a:moveTo>
                    <a:pt x="72" y="8"/>
                  </a:moveTo>
                  <a:lnTo>
                    <a:pt x="72" y="8"/>
                  </a:lnTo>
                  <a:cubicBezTo>
                    <a:pt x="63" y="9"/>
                    <a:pt x="53" y="9"/>
                    <a:pt x="45" y="9"/>
                  </a:cubicBezTo>
                  <a:lnTo>
                    <a:pt x="45" y="9"/>
                  </a:lnTo>
                  <a:cubicBezTo>
                    <a:pt x="33" y="9"/>
                    <a:pt x="24" y="19"/>
                    <a:pt x="24" y="31"/>
                  </a:cubicBezTo>
                  <a:lnTo>
                    <a:pt x="24" y="31"/>
                  </a:lnTo>
                  <a:cubicBezTo>
                    <a:pt x="24" y="42"/>
                    <a:pt x="34" y="52"/>
                    <a:pt x="45" y="52"/>
                  </a:cubicBezTo>
                  <a:lnTo>
                    <a:pt x="45" y="52"/>
                  </a:lnTo>
                  <a:cubicBezTo>
                    <a:pt x="57" y="52"/>
                    <a:pt x="67" y="42"/>
                    <a:pt x="67" y="30"/>
                  </a:cubicBezTo>
                  <a:lnTo>
                    <a:pt x="67" y="30"/>
                  </a:lnTo>
                  <a:cubicBezTo>
                    <a:pt x="67" y="18"/>
                    <a:pt x="57" y="9"/>
                    <a:pt x="45" y="9"/>
                  </a:cubicBezTo>
                  <a:cubicBezTo>
                    <a:pt x="40" y="9"/>
                    <a:pt x="36" y="9"/>
                    <a:pt x="33" y="9"/>
                  </a:cubicBezTo>
                  <a:lnTo>
                    <a:pt x="33" y="9"/>
                  </a:lnTo>
                  <a:cubicBezTo>
                    <a:pt x="21" y="8"/>
                    <a:pt x="11" y="17"/>
                    <a:pt x="11" y="29"/>
                  </a:cubicBezTo>
                  <a:lnTo>
                    <a:pt x="11" y="29"/>
                  </a:lnTo>
                  <a:cubicBezTo>
                    <a:pt x="10" y="41"/>
                    <a:pt x="19" y="51"/>
                    <a:pt x="31" y="52"/>
                  </a:cubicBezTo>
                  <a:lnTo>
                    <a:pt x="31" y="52"/>
                  </a:lnTo>
                  <a:cubicBezTo>
                    <a:pt x="43" y="53"/>
                    <a:pt x="53" y="43"/>
                    <a:pt x="53" y="32"/>
                  </a:cubicBezTo>
                  <a:lnTo>
                    <a:pt x="53" y="32"/>
                  </a:lnTo>
                  <a:cubicBezTo>
                    <a:pt x="54" y="20"/>
                    <a:pt x="45" y="10"/>
                    <a:pt x="33" y="9"/>
                  </a:cubicBezTo>
                  <a:cubicBezTo>
                    <a:pt x="32" y="9"/>
                    <a:pt x="33" y="9"/>
                    <a:pt x="39" y="13"/>
                  </a:cubicBezTo>
                  <a:lnTo>
                    <a:pt x="39" y="13"/>
                  </a:lnTo>
                  <a:cubicBezTo>
                    <a:pt x="31" y="5"/>
                    <a:pt x="17" y="4"/>
                    <a:pt x="9" y="12"/>
                  </a:cubicBezTo>
                  <a:lnTo>
                    <a:pt x="9" y="12"/>
                  </a:lnTo>
                  <a:cubicBezTo>
                    <a:pt x="0" y="20"/>
                    <a:pt x="0" y="34"/>
                    <a:pt x="8" y="43"/>
                  </a:cubicBezTo>
                  <a:lnTo>
                    <a:pt x="8" y="43"/>
                  </a:lnTo>
                  <a:cubicBezTo>
                    <a:pt x="16" y="51"/>
                    <a:pt x="30" y="52"/>
                    <a:pt x="38" y="43"/>
                  </a:cubicBezTo>
                  <a:lnTo>
                    <a:pt x="38" y="43"/>
                  </a:lnTo>
                  <a:cubicBezTo>
                    <a:pt x="47" y="35"/>
                    <a:pt x="47" y="22"/>
                    <a:pt x="39" y="13"/>
                  </a:cubicBezTo>
                  <a:cubicBezTo>
                    <a:pt x="27" y="49"/>
                    <a:pt x="28" y="49"/>
                    <a:pt x="30" y="49"/>
                  </a:cubicBezTo>
                  <a:cubicBezTo>
                    <a:pt x="35" y="48"/>
                    <a:pt x="39" y="48"/>
                    <a:pt x="49" y="48"/>
                  </a:cubicBezTo>
                  <a:cubicBezTo>
                    <a:pt x="55" y="48"/>
                    <a:pt x="61" y="47"/>
                    <a:pt x="69" y="47"/>
                  </a:cubicBezTo>
                  <a:cubicBezTo>
                    <a:pt x="84" y="47"/>
                    <a:pt x="104" y="46"/>
                    <a:pt x="126" y="46"/>
                  </a:cubicBezTo>
                  <a:cubicBezTo>
                    <a:pt x="154" y="46"/>
                    <a:pt x="185" y="46"/>
                    <a:pt x="212" y="46"/>
                  </a:cubicBezTo>
                  <a:lnTo>
                    <a:pt x="212" y="46"/>
                  </a:lnTo>
                  <a:cubicBezTo>
                    <a:pt x="224" y="46"/>
                    <a:pt x="234" y="37"/>
                    <a:pt x="234" y="25"/>
                  </a:cubicBezTo>
                  <a:lnTo>
                    <a:pt x="234" y="25"/>
                  </a:lnTo>
                  <a:cubicBezTo>
                    <a:pt x="234" y="13"/>
                    <a:pt x="224" y="4"/>
                    <a:pt x="212" y="4"/>
                  </a:cubicBezTo>
                  <a:lnTo>
                    <a:pt x="212" y="4"/>
                  </a:lnTo>
                  <a:cubicBezTo>
                    <a:pt x="201" y="3"/>
                    <a:pt x="191" y="13"/>
                    <a:pt x="191" y="25"/>
                  </a:cubicBezTo>
                  <a:lnTo>
                    <a:pt x="191" y="25"/>
                  </a:lnTo>
                  <a:cubicBezTo>
                    <a:pt x="191" y="37"/>
                    <a:pt x="201" y="46"/>
                    <a:pt x="212" y="46"/>
                  </a:cubicBezTo>
                  <a:cubicBezTo>
                    <a:pt x="247" y="46"/>
                    <a:pt x="277" y="46"/>
                    <a:pt x="302" y="46"/>
                  </a:cubicBezTo>
                  <a:lnTo>
                    <a:pt x="302" y="46"/>
                  </a:lnTo>
                  <a:cubicBezTo>
                    <a:pt x="314" y="46"/>
                    <a:pt x="324" y="37"/>
                    <a:pt x="324" y="25"/>
                  </a:cubicBezTo>
                  <a:lnTo>
                    <a:pt x="324" y="25"/>
                  </a:lnTo>
                  <a:cubicBezTo>
                    <a:pt x="324" y="13"/>
                    <a:pt x="314" y="4"/>
                    <a:pt x="303" y="4"/>
                  </a:cubicBezTo>
                  <a:lnTo>
                    <a:pt x="303" y="4"/>
                  </a:lnTo>
                  <a:cubicBezTo>
                    <a:pt x="291" y="3"/>
                    <a:pt x="281" y="13"/>
                    <a:pt x="281" y="25"/>
                  </a:cubicBezTo>
                  <a:lnTo>
                    <a:pt x="281" y="25"/>
                  </a:lnTo>
                  <a:cubicBezTo>
                    <a:pt x="281" y="37"/>
                    <a:pt x="290" y="46"/>
                    <a:pt x="302" y="46"/>
                  </a:cubicBezTo>
                  <a:cubicBezTo>
                    <a:pt x="316" y="46"/>
                    <a:pt x="328" y="47"/>
                    <a:pt x="338" y="47"/>
                  </a:cubicBezTo>
                  <a:lnTo>
                    <a:pt x="338" y="47"/>
                  </a:lnTo>
                  <a:cubicBezTo>
                    <a:pt x="350" y="47"/>
                    <a:pt x="360" y="37"/>
                    <a:pt x="360" y="26"/>
                  </a:cubicBezTo>
                  <a:lnTo>
                    <a:pt x="360" y="26"/>
                  </a:lnTo>
                  <a:cubicBezTo>
                    <a:pt x="360" y="14"/>
                    <a:pt x="350" y="4"/>
                    <a:pt x="338" y="4"/>
                  </a:cubicBezTo>
                  <a:lnTo>
                    <a:pt x="338" y="4"/>
                  </a:lnTo>
                  <a:cubicBezTo>
                    <a:pt x="327" y="4"/>
                    <a:pt x="317" y="13"/>
                    <a:pt x="317" y="25"/>
                  </a:cubicBezTo>
                  <a:lnTo>
                    <a:pt x="317" y="25"/>
                  </a:lnTo>
                  <a:cubicBezTo>
                    <a:pt x="317" y="37"/>
                    <a:pt x="326" y="47"/>
                    <a:pt x="338" y="47"/>
                  </a:cubicBezTo>
                  <a:cubicBezTo>
                    <a:pt x="348" y="47"/>
                    <a:pt x="358" y="47"/>
                    <a:pt x="368" y="44"/>
                  </a:cubicBezTo>
                  <a:lnTo>
                    <a:pt x="368" y="44"/>
                  </a:lnTo>
                  <a:cubicBezTo>
                    <a:pt x="379" y="41"/>
                    <a:pt x="386" y="29"/>
                    <a:pt x="383" y="18"/>
                  </a:cubicBezTo>
                  <a:lnTo>
                    <a:pt x="383" y="18"/>
                  </a:lnTo>
                  <a:cubicBezTo>
                    <a:pt x="380" y="7"/>
                    <a:pt x="368" y="0"/>
                    <a:pt x="356" y="3"/>
                  </a:cubicBezTo>
                  <a:cubicBezTo>
                    <a:pt x="352" y="4"/>
                    <a:pt x="349" y="4"/>
                    <a:pt x="339" y="4"/>
                  </a:cubicBezTo>
                  <a:cubicBezTo>
                    <a:pt x="329" y="4"/>
                    <a:pt x="317" y="4"/>
                    <a:pt x="303" y="4"/>
                  </a:cubicBezTo>
                  <a:cubicBezTo>
                    <a:pt x="277" y="3"/>
                    <a:pt x="247" y="3"/>
                    <a:pt x="212" y="4"/>
                  </a:cubicBezTo>
                  <a:cubicBezTo>
                    <a:pt x="185" y="3"/>
                    <a:pt x="154" y="3"/>
                    <a:pt x="125" y="4"/>
                  </a:cubicBezTo>
                  <a:cubicBezTo>
                    <a:pt x="104" y="4"/>
                    <a:pt x="83" y="4"/>
                    <a:pt x="68" y="4"/>
                  </a:cubicBezTo>
                  <a:cubicBezTo>
                    <a:pt x="59" y="5"/>
                    <a:pt x="52" y="5"/>
                    <a:pt x="47" y="5"/>
                  </a:cubicBezTo>
                  <a:cubicBezTo>
                    <a:pt x="38" y="5"/>
                    <a:pt x="32" y="6"/>
                    <a:pt x="26" y="6"/>
                  </a:cubicBezTo>
                  <a:cubicBezTo>
                    <a:pt x="27" y="6"/>
                    <a:pt x="23" y="6"/>
                    <a:pt x="19" y="7"/>
                  </a:cubicBezTo>
                  <a:cubicBezTo>
                    <a:pt x="16" y="48"/>
                    <a:pt x="23" y="51"/>
                    <a:pt x="28" y="52"/>
                  </a:cubicBezTo>
                  <a:cubicBezTo>
                    <a:pt x="35" y="52"/>
                    <a:pt x="40" y="52"/>
                    <a:pt x="46" y="52"/>
                  </a:cubicBezTo>
                  <a:cubicBezTo>
                    <a:pt x="54" y="52"/>
                    <a:pt x="65" y="51"/>
                    <a:pt x="76" y="51"/>
                  </a:cubicBezTo>
                  <a:lnTo>
                    <a:pt x="76" y="51"/>
                  </a:lnTo>
                  <a:cubicBezTo>
                    <a:pt x="88" y="50"/>
                    <a:pt x="96" y="39"/>
                    <a:pt x="96" y="28"/>
                  </a:cubicBezTo>
                  <a:lnTo>
                    <a:pt x="96" y="28"/>
                  </a:lnTo>
                  <a:cubicBezTo>
                    <a:pt x="95" y="16"/>
                    <a:pt x="84" y="7"/>
                    <a:pt x="72" y="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
            <p:cNvSpPr/>
            <p:nvPr/>
          </p:nvSpPr>
          <p:spPr>
            <a:xfrm>
              <a:off x="7343775" y="3797064"/>
              <a:ext cx="614363" cy="127000"/>
            </a:xfrm>
            <a:custGeom>
              <a:avLst/>
              <a:gdLst/>
              <a:ahLst/>
              <a:cxnLst/>
              <a:rect l="l" t="t" r="r" b="b"/>
              <a:pathLst>
                <a:path w="395" h="108" extrusionOk="0">
                  <a:moveTo>
                    <a:pt x="372" y="66"/>
                  </a:moveTo>
                  <a:lnTo>
                    <a:pt x="372" y="66"/>
                  </a:lnTo>
                  <a:cubicBezTo>
                    <a:pt x="366" y="66"/>
                    <a:pt x="363" y="64"/>
                    <a:pt x="340" y="60"/>
                  </a:cubicBezTo>
                  <a:lnTo>
                    <a:pt x="340" y="60"/>
                  </a:lnTo>
                  <a:cubicBezTo>
                    <a:pt x="328" y="57"/>
                    <a:pt x="317" y="65"/>
                    <a:pt x="315" y="77"/>
                  </a:cubicBezTo>
                  <a:lnTo>
                    <a:pt x="315" y="77"/>
                  </a:lnTo>
                  <a:cubicBezTo>
                    <a:pt x="313" y="88"/>
                    <a:pt x="321" y="100"/>
                    <a:pt x="332" y="102"/>
                  </a:cubicBezTo>
                  <a:lnTo>
                    <a:pt x="332" y="102"/>
                  </a:lnTo>
                  <a:cubicBezTo>
                    <a:pt x="344" y="104"/>
                    <a:pt x="355" y="96"/>
                    <a:pt x="357" y="84"/>
                  </a:cubicBezTo>
                  <a:lnTo>
                    <a:pt x="357" y="84"/>
                  </a:lnTo>
                  <a:cubicBezTo>
                    <a:pt x="359" y="73"/>
                    <a:pt x="352" y="62"/>
                    <a:pt x="340" y="60"/>
                  </a:cubicBezTo>
                  <a:cubicBezTo>
                    <a:pt x="329" y="58"/>
                    <a:pt x="315" y="56"/>
                    <a:pt x="297" y="54"/>
                  </a:cubicBezTo>
                  <a:lnTo>
                    <a:pt x="297" y="54"/>
                  </a:lnTo>
                  <a:cubicBezTo>
                    <a:pt x="286" y="52"/>
                    <a:pt x="275" y="61"/>
                    <a:pt x="274" y="73"/>
                  </a:cubicBezTo>
                  <a:lnTo>
                    <a:pt x="274" y="73"/>
                  </a:lnTo>
                  <a:cubicBezTo>
                    <a:pt x="272" y="84"/>
                    <a:pt x="281" y="95"/>
                    <a:pt x="293" y="96"/>
                  </a:cubicBezTo>
                  <a:lnTo>
                    <a:pt x="293" y="96"/>
                  </a:lnTo>
                  <a:cubicBezTo>
                    <a:pt x="304" y="98"/>
                    <a:pt x="315" y="89"/>
                    <a:pt x="316" y="77"/>
                  </a:cubicBezTo>
                  <a:lnTo>
                    <a:pt x="316" y="77"/>
                  </a:lnTo>
                  <a:cubicBezTo>
                    <a:pt x="318" y="66"/>
                    <a:pt x="309" y="55"/>
                    <a:pt x="297" y="54"/>
                  </a:cubicBezTo>
                  <a:cubicBezTo>
                    <a:pt x="272" y="51"/>
                    <a:pt x="240" y="48"/>
                    <a:pt x="206" y="46"/>
                  </a:cubicBezTo>
                  <a:lnTo>
                    <a:pt x="206" y="46"/>
                  </a:lnTo>
                  <a:cubicBezTo>
                    <a:pt x="195" y="45"/>
                    <a:pt x="184" y="53"/>
                    <a:pt x="183" y="65"/>
                  </a:cubicBezTo>
                  <a:lnTo>
                    <a:pt x="183" y="65"/>
                  </a:lnTo>
                  <a:cubicBezTo>
                    <a:pt x="182" y="77"/>
                    <a:pt x="191" y="87"/>
                    <a:pt x="203" y="88"/>
                  </a:cubicBezTo>
                  <a:lnTo>
                    <a:pt x="203" y="88"/>
                  </a:lnTo>
                  <a:cubicBezTo>
                    <a:pt x="215" y="89"/>
                    <a:pt x="225" y="81"/>
                    <a:pt x="226" y="69"/>
                  </a:cubicBezTo>
                  <a:lnTo>
                    <a:pt x="226" y="69"/>
                  </a:lnTo>
                  <a:cubicBezTo>
                    <a:pt x="227" y="57"/>
                    <a:pt x="218" y="47"/>
                    <a:pt x="206" y="46"/>
                  </a:cubicBezTo>
                  <a:cubicBezTo>
                    <a:pt x="193" y="44"/>
                    <a:pt x="179" y="43"/>
                    <a:pt x="164" y="42"/>
                  </a:cubicBezTo>
                  <a:cubicBezTo>
                    <a:pt x="129" y="39"/>
                    <a:pt x="92" y="37"/>
                    <a:pt x="65" y="35"/>
                  </a:cubicBezTo>
                  <a:cubicBezTo>
                    <a:pt x="49" y="35"/>
                    <a:pt x="38" y="34"/>
                    <a:pt x="31" y="34"/>
                  </a:cubicBezTo>
                  <a:cubicBezTo>
                    <a:pt x="29" y="33"/>
                    <a:pt x="28" y="33"/>
                    <a:pt x="28" y="33"/>
                  </a:cubicBezTo>
                  <a:cubicBezTo>
                    <a:pt x="29" y="34"/>
                    <a:pt x="31" y="34"/>
                    <a:pt x="33" y="35"/>
                  </a:cubicBezTo>
                  <a:cubicBezTo>
                    <a:pt x="35" y="37"/>
                    <a:pt x="41" y="45"/>
                    <a:pt x="42" y="53"/>
                  </a:cubicBezTo>
                  <a:cubicBezTo>
                    <a:pt x="41" y="61"/>
                    <a:pt x="35" y="69"/>
                    <a:pt x="33" y="71"/>
                  </a:cubicBezTo>
                  <a:cubicBezTo>
                    <a:pt x="31" y="72"/>
                    <a:pt x="29" y="73"/>
                    <a:pt x="28" y="73"/>
                  </a:cubicBezTo>
                  <a:cubicBezTo>
                    <a:pt x="30" y="73"/>
                    <a:pt x="48" y="71"/>
                    <a:pt x="74" y="71"/>
                  </a:cubicBezTo>
                  <a:cubicBezTo>
                    <a:pt x="86" y="70"/>
                    <a:pt x="101" y="70"/>
                    <a:pt x="116" y="70"/>
                  </a:cubicBezTo>
                  <a:cubicBezTo>
                    <a:pt x="145" y="69"/>
                    <a:pt x="174" y="69"/>
                    <a:pt x="201" y="68"/>
                  </a:cubicBezTo>
                  <a:cubicBezTo>
                    <a:pt x="227" y="68"/>
                    <a:pt x="250" y="68"/>
                    <a:pt x="267" y="68"/>
                  </a:cubicBezTo>
                  <a:cubicBezTo>
                    <a:pt x="275" y="68"/>
                    <a:pt x="282" y="67"/>
                    <a:pt x="288" y="67"/>
                  </a:cubicBezTo>
                  <a:cubicBezTo>
                    <a:pt x="293" y="66"/>
                    <a:pt x="297" y="66"/>
                    <a:pt x="301" y="65"/>
                  </a:cubicBezTo>
                  <a:cubicBezTo>
                    <a:pt x="302" y="65"/>
                    <a:pt x="304" y="64"/>
                    <a:pt x="305" y="63"/>
                  </a:cubicBezTo>
                  <a:cubicBezTo>
                    <a:pt x="307" y="62"/>
                    <a:pt x="312" y="58"/>
                    <a:pt x="316" y="52"/>
                  </a:cubicBezTo>
                  <a:cubicBezTo>
                    <a:pt x="317" y="43"/>
                    <a:pt x="311" y="28"/>
                    <a:pt x="307" y="25"/>
                  </a:cubicBezTo>
                  <a:cubicBezTo>
                    <a:pt x="304" y="24"/>
                    <a:pt x="301" y="22"/>
                    <a:pt x="300" y="22"/>
                  </a:cubicBezTo>
                  <a:cubicBezTo>
                    <a:pt x="286" y="21"/>
                    <a:pt x="256" y="21"/>
                    <a:pt x="224" y="22"/>
                  </a:cubicBezTo>
                  <a:cubicBezTo>
                    <a:pt x="192" y="22"/>
                    <a:pt x="158" y="23"/>
                    <a:pt x="131" y="25"/>
                  </a:cubicBezTo>
                  <a:cubicBezTo>
                    <a:pt x="119" y="26"/>
                    <a:pt x="108" y="26"/>
                    <a:pt x="100" y="27"/>
                  </a:cubicBezTo>
                  <a:cubicBezTo>
                    <a:pt x="88" y="28"/>
                    <a:pt x="79" y="28"/>
                    <a:pt x="77" y="28"/>
                  </a:cubicBezTo>
                  <a:lnTo>
                    <a:pt x="77" y="28"/>
                  </a:lnTo>
                  <a:cubicBezTo>
                    <a:pt x="65" y="28"/>
                    <a:pt x="56" y="38"/>
                    <a:pt x="56" y="49"/>
                  </a:cubicBezTo>
                  <a:lnTo>
                    <a:pt x="56" y="49"/>
                  </a:lnTo>
                  <a:cubicBezTo>
                    <a:pt x="56" y="61"/>
                    <a:pt x="65" y="71"/>
                    <a:pt x="77" y="71"/>
                  </a:cubicBezTo>
                  <a:lnTo>
                    <a:pt x="77" y="71"/>
                  </a:lnTo>
                  <a:cubicBezTo>
                    <a:pt x="89" y="71"/>
                    <a:pt x="98" y="61"/>
                    <a:pt x="99" y="50"/>
                  </a:cubicBezTo>
                  <a:lnTo>
                    <a:pt x="99" y="50"/>
                  </a:lnTo>
                  <a:cubicBezTo>
                    <a:pt x="99" y="38"/>
                    <a:pt x="89" y="28"/>
                    <a:pt x="77" y="28"/>
                  </a:cubicBezTo>
                  <a:cubicBezTo>
                    <a:pt x="57" y="43"/>
                    <a:pt x="72" y="70"/>
                    <a:pt x="74" y="71"/>
                  </a:cubicBezTo>
                  <a:cubicBezTo>
                    <a:pt x="75" y="71"/>
                    <a:pt x="76" y="71"/>
                    <a:pt x="77" y="71"/>
                  </a:cubicBezTo>
                  <a:cubicBezTo>
                    <a:pt x="77" y="71"/>
                    <a:pt x="78" y="71"/>
                    <a:pt x="79" y="71"/>
                  </a:cubicBezTo>
                  <a:cubicBezTo>
                    <a:pt x="80" y="71"/>
                    <a:pt x="83" y="71"/>
                    <a:pt x="86" y="71"/>
                  </a:cubicBezTo>
                  <a:cubicBezTo>
                    <a:pt x="95" y="70"/>
                    <a:pt x="103" y="68"/>
                    <a:pt x="113" y="67"/>
                  </a:cubicBezTo>
                  <a:cubicBezTo>
                    <a:pt x="128" y="65"/>
                    <a:pt x="146" y="62"/>
                    <a:pt x="164" y="59"/>
                  </a:cubicBezTo>
                  <a:cubicBezTo>
                    <a:pt x="174" y="57"/>
                    <a:pt x="185" y="55"/>
                    <a:pt x="195" y="53"/>
                  </a:cubicBezTo>
                  <a:cubicBezTo>
                    <a:pt x="205" y="51"/>
                    <a:pt x="215" y="50"/>
                    <a:pt x="224" y="48"/>
                  </a:cubicBezTo>
                  <a:cubicBezTo>
                    <a:pt x="236" y="46"/>
                    <a:pt x="247" y="44"/>
                    <a:pt x="251" y="43"/>
                  </a:cubicBezTo>
                  <a:cubicBezTo>
                    <a:pt x="247" y="44"/>
                    <a:pt x="246" y="44"/>
                    <a:pt x="244" y="44"/>
                  </a:cubicBezTo>
                  <a:lnTo>
                    <a:pt x="244" y="44"/>
                  </a:lnTo>
                  <a:cubicBezTo>
                    <a:pt x="255" y="46"/>
                    <a:pt x="266" y="38"/>
                    <a:pt x="268" y="26"/>
                  </a:cubicBezTo>
                  <a:lnTo>
                    <a:pt x="268" y="26"/>
                  </a:lnTo>
                  <a:cubicBezTo>
                    <a:pt x="270" y="15"/>
                    <a:pt x="262" y="3"/>
                    <a:pt x="251" y="2"/>
                  </a:cubicBezTo>
                  <a:lnTo>
                    <a:pt x="251" y="2"/>
                  </a:lnTo>
                  <a:cubicBezTo>
                    <a:pt x="239" y="0"/>
                    <a:pt x="228" y="8"/>
                    <a:pt x="226" y="19"/>
                  </a:cubicBezTo>
                  <a:lnTo>
                    <a:pt x="226" y="19"/>
                  </a:lnTo>
                  <a:cubicBezTo>
                    <a:pt x="224" y="31"/>
                    <a:pt x="232" y="42"/>
                    <a:pt x="244" y="44"/>
                  </a:cubicBezTo>
                  <a:cubicBezTo>
                    <a:pt x="245" y="1"/>
                    <a:pt x="240" y="1"/>
                    <a:pt x="235" y="1"/>
                  </a:cubicBezTo>
                  <a:cubicBezTo>
                    <a:pt x="225" y="2"/>
                    <a:pt x="210" y="4"/>
                    <a:pt x="193" y="6"/>
                  </a:cubicBezTo>
                  <a:cubicBezTo>
                    <a:pt x="167" y="9"/>
                    <a:pt x="136" y="12"/>
                    <a:pt x="112" y="15"/>
                  </a:cubicBezTo>
                  <a:cubicBezTo>
                    <a:pt x="100" y="16"/>
                    <a:pt x="90" y="17"/>
                    <a:pt x="83" y="18"/>
                  </a:cubicBezTo>
                  <a:cubicBezTo>
                    <a:pt x="79" y="19"/>
                    <a:pt x="74" y="20"/>
                    <a:pt x="71" y="21"/>
                  </a:cubicBezTo>
                  <a:cubicBezTo>
                    <a:pt x="70" y="22"/>
                    <a:pt x="67" y="24"/>
                    <a:pt x="65" y="25"/>
                  </a:cubicBezTo>
                  <a:cubicBezTo>
                    <a:pt x="63" y="27"/>
                    <a:pt x="58" y="36"/>
                    <a:pt x="58" y="43"/>
                  </a:cubicBezTo>
                  <a:cubicBezTo>
                    <a:pt x="59" y="50"/>
                    <a:pt x="66" y="59"/>
                    <a:pt x="68" y="60"/>
                  </a:cubicBezTo>
                  <a:cubicBezTo>
                    <a:pt x="71" y="62"/>
                    <a:pt x="73" y="63"/>
                    <a:pt x="75" y="63"/>
                  </a:cubicBezTo>
                  <a:cubicBezTo>
                    <a:pt x="88" y="65"/>
                    <a:pt x="122" y="64"/>
                    <a:pt x="160" y="64"/>
                  </a:cubicBezTo>
                  <a:lnTo>
                    <a:pt x="160" y="64"/>
                  </a:lnTo>
                  <a:cubicBezTo>
                    <a:pt x="172" y="64"/>
                    <a:pt x="181" y="54"/>
                    <a:pt x="181" y="42"/>
                  </a:cubicBezTo>
                  <a:lnTo>
                    <a:pt x="181" y="42"/>
                  </a:lnTo>
                  <a:cubicBezTo>
                    <a:pt x="181" y="30"/>
                    <a:pt x="171" y="21"/>
                    <a:pt x="159" y="21"/>
                  </a:cubicBezTo>
                  <a:lnTo>
                    <a:pt x="159" y="21"/>
                  </a:lnTo>
                  <a:cubicBezTo>
                    <a:pt x="148" y="21"/>
                    <a:pt x="138" y="31"/>
                    <a:pt x="138" y="43"/>
                  </a:cubicBezTo>
                  <a:lnTo>
                    <a:pt x="138" y="43"/>
                  </a:lnTo>
                  <a:cubicBezTo>
                    <a:pt x="139" y="54"/>
                    <a:pt x="148" y="64"/>
                    <a:pt x="160" y="64"/>
                  </a:cubicBezTo>
                  <a:cubicBezTo>
                    <a:pt x="186" y="63"/>
                    <a:pt x="216" y="63"/>
                    <a:pt x="239" y="62"/>
                  </a:cubicBezTo>
                  <a:lnTo>
                    <a:pt x="239" y="62"/>
                  </a:lnTo>
                  <a:cubicBezTo>
                    <a:pt x="251" y="62"/>
                    <a:pt x="260" y="52"/>
                    <a:pt x="260" y="40"/>
                  </a:cubicBezTo>
                  <a:lnTo>
                    <a:pt x="260" y="40"/>
                  </a:lnTo>
                  <a:cubicBezTo>
                    <a:pt x="259" y="28"/>
                    <a:pt x="249" y="19"/>
                    <a:pt x="238" y="19"/>
                  </a:cubicBezTo>
                  <a:lnTo>
                    <a:pt x="238" y="19"/>
                  </a:lnTo>
                  <a:cubicBezTo>
                    <a:pt x="226" y="19"/>
                    <a:pt x="217" y="29"/>
                    <a:pt x="217" y="41"/>
                  </a:cubicBezTo>
                  <a:lnTo>
                    <a:pt x="217" y="41"/>
                  </a:lnTo>
                  <a:cubicBezTo>
                    <a:pt x="217" y="53"/>
                    <a:pt x="227" y="62"/>
                    <a:pt x="239" y="62"/>
                  </a:cubicBezTo>
                  <a:cubicBezTo>
                    <a:pt x="254" y="62"/>
                    <a:pt x="266" y="61"/>
                    <a:pt x="276" y="61"/>
                  </a:cubicBezTo>
                  <a:lnTo>
                    <a:pt x="276" y="61"/>
                  </a:lnTo>
                  <a:cubicBezTo>
                    <a:pt x="287" y="60"/>
                    <a:pt x="296" y="50"/>
                    <a:pt x="296" y="38"/>
                  </a:cubicBezTo>
                  <a:lnTo>
                    <a:pt x="296" y="38"/>
                  </a:lnTo>
                  <a:cubicBezTo>
                    <a:pt x="295" y="26"/>
                    <a:pt x="285" y="17"/>
                    <a:pt x="273" y="18"/>
                  </a:cubicBezTo>
                  <a:lnTo>
                    <a:pt x="273" y="18"/>
                  </a:lnTo>
                  <a:cubicBezTo>
                    <a:pt x="261" y="19"/>
                    <a:pt x="252" y="29"/>
                    <a:pt x="253" y="41"/>
                  </a:cubicBezTo>
                  <a:lnTo>
                    <a:pt x="253" y="41"/>
                  </a:lnTo>
                  <a:cubicBezTo>
                    <a:pt x="254" y="53"/>
                    <a:pt x="264" y="62"/>
                    <a:pt x="276" y="61"/>
                  </a:cubicBezTo>
                  <a:cubicBezTo>
                    <a:pt x="285" y="60"/>
                    <a:pt x="295" y="59"/>
                    <a:pt x="306" y="52"/>
                  </a:cubicBezTo>
                  <a:lnTo>
                    <a:pt x="306" y="52"/>
                  </a:lnTo>
                  <a:cubicBezTo>
                    <a:pt x="314" y="43"/>
                    <a:pt x="314" y="30"/>
                    <a:pt x="305" y="22"/>
                  </a:cubicBezTo>
                  <a:lnTo>
                    <a:pt x="305" y="22"/>
                  </a:lnTo>
                  <a:cubicBezTo>
                    <a:pt x="297" y="13"/>
                    <a:pt x="283" y="13"/>
                    <a:pt x="275" y="22"/>
                  </a:cubicBezTo>
                  <a:cubicBezTo>
                    <a:pt x="282" y="18"/>
                    <a:pt x="281" y="18"/>
                    <a:pt x="273" y="18"/>
                  </a:cubicBezTo>
                  <a:cubicBezTo>
                    <a:pt x="265" y="19"/>
                    <a:pt x="253" y="19"/>
                    <a:pt x="238" y="19"/>
                  </a:cubicBezTo>
                  <a:cubicBezTo>
                    <a:pt x="214" y="20"/>
                    <a:pt x="185" y="21"/>
                    <a:pt x="160" y="21"/>
                  </a:cubicBezTo>
                  <a:cubicBezTo>
                    <a:pt x="121" y="21"/>
                    <a:pt x="89" y="22"/>
                    <a:pt x="83" y="21"/>
                  </a:cubicBezTo>
                  <a:cubicBezTo>
                    <a:pt x="86" y="22"/>
                    <a:pt x="89" y="23"/>
                    <a:pt x="90" y="24"/>
                  </a:cubicBezTo>
                  <a:cubicBezTo>
                    <a:pt x="93" y="25"/>
                    <a:pt x="99" y="33"/>
                    <a:pt x="100" y="40"/>
                  </a:cubicBezTo>
                  <a:cubicBezTo>
                    <a:pt x="100" y="47"/>
                    <a:pt x="95" y="56"/>
                    <a:pt x="93" y="58"/>
                  </a:cubicBezTo>
                  <a:cubicBezTo>
                    <a:pt x="92" y="59"/>
                    <a:pt x="89" y="60"/>
                    <a:pt x="89" y="61"/>
                  </a:cubicBezTo>
                  <a:cubicBezTo>
                    <a:pt x="88" y="61"/>
                    <a:pt x="88" y="61"/>
                    <a:pt x="90" y="60"/>
                  </a:cubicBezTo>
                  <a:cubicBezTo>
                    <a:pt x="95" y="60"/>
                    <a:pt x="104" y="59"/>
                    <a:pt x="116" y="58"/>
                  </a:cubicBezTo>
                  <a:cubicBezTo>
                    <a:pt x="140" y="55"/>
                    <a:pt x="172" y="51"/>
                    <a:pt x="198" y="48"/>
                  </a:cubicBezTo>
                  <a:cubicBezTo>
                    <a:pt x="214" y="46"/>
                    <a:pt x="229" y="45"/>
                    <a:pt x="237" y="44"/>
                  </a:cubicBezTo>
                  <a:cubicBezTo>
                    <a:pt x="241" y="44"/>
                    <a:pt x="245" y="44"/>
                    <a:pt x="246" y="44"/>
                  </a:cubicBezTo>
                  <a:cubicBezTo>
                    <a:pt x="248" y="1"/>
                    <a:pt x="246" y="1"/>
                    <a:pt x="244" y="1"/>
                  </a:cubicBezTo>
                  <a:cubicBezTo>
                    <a:pt x="239" y="2"/>
                    <a:pt x="229" y="4"/>
                    <a:pt x="217" y="6"/>
                  </a:cubicBezTo>
                  <a:cubicBezTo>
                    <a:pt x="208" y="7"/>
                    <a:pt x="198" y="9"/>
                    <a:pt x="187" y="11"/>
                  </a:cubicBezTo>
                  <a:cubicBezTo>
                    <a:pt x="177" y="13"/>
                    <a:pt x="167" y="15"/>
                    <a:pt x="157" y="16"/>
                  </a:cubicBezTo>
                  <a:cubicBezTo>
                    <a:pt x="139" y="19"/>
                    <a:pt x="121" y="22"/>
                    <a:pt x="106" y="24"/>
                  </a:cubicBezTo>
                  <a:cubicBezTo>
                    <a:pt x="96" y="26"/>
                    <a:pt x="88" y="27"/>
                    <a:pt x="82" y="28"/>
                  </a:cubicBezTo>
                  <a:cubicBezTo>
                    <a:pt x="82" y="28"/>
                    <a:pt x="80" y="28"/>
                    <a:pt x="79" y="28"/>
                  </a:cubicBezTo>
                  <a:cubicBezTo>
                    <a:pt x="78" y="28"/>
                    <a:pt x="78" y="28"/>
                    <a:pt x="78" y="28"/>
                  </a:cubicBezTo>
                  <a:cubicBezTo>
                    <a:pt x="78" y="28"/>
                    <a:pt x="79" y="28"/>
                    <a:pt x="80" y="28"/>
                  </a:cubicBezTo>
                  <a:cubicBezTo>
                    <a:pt x="82" y="29"/>
                    <a:pt x="97" y="56"/>
                    <a:pt x="87" y="69"/>
                  </a:cubicBezTo>
                  <a:cubicBezTo>
                    <a:pt x="81" y="71"/>
                    <a:pt x="90" y="70"/>
                    <a:pt x="102" y="70"/>
                  </a:cubicBezTo>
                  <a:cubicBezTo>
                    <a:pt x="111" y="69"/>
                    <a:pt x="121" y="68"/>
                    <a:pt x="133" y="68"/>
                  </a:cubicBezTo>
                  <a:cubicBezTo>
                    <a:pt x="160" y="66"/>
                    <a:pt x="193" y="65"/>
                    <a:pt x="224" y="65"/>
                  </a:cubicBezTo>
                  <a:cubicBezTo>
                    <a:pt x="257" y="64"/>
                    <a:pt x="286" y="64"/>
                    <a:pt x="293" y="64"/>
                  </a:cubicBezTo>
                  <a:cubicBezTo>
                    <a:pt x="290" y="64"/>
                    <a:pt x="287" y="63"/>
                    <a:pt x="285" y="62"/>
                  </a:cubicBezTo>
                  <a:cubicBezTo>
                    <a:pt x="281" y="59"/>
                    <a:pt x="275" y="44"/>
                    <a:pt x="276" y="35"/>
                  </a:cubicBezTo>
                  <a:cubicBezTo>
                    <a:pt x="280" y="30"/>
                    <a:pt x="285" y="25"/>
                    <a:pt x="286" y="25"/>
                  </a:cubicBezTo>
                  <a:cubicBezTo>
                    <a:pt x="287" y="24"/>
                    <a:pt x="288" y="24"/>
                    <a:pt x="289" y="24"/>
                  </a:cubicBezTo>
                  <a:cubicBezTo>
                    <a:pt x="289" y="24"/>
                    <a:pt x="287" y="24"/>
                    <a:pt x="284" y="24"/>
                  </a:cubicBezTo>
                  <a:cubicBezTo>
                    <a:pt x="281" y="25"/>
                    <a:pt x="274" y="25"/>
                    <a:pt x="266" y="25"/>
                  </a:cubicBezTo>
                  <a:cubicBezTo>
                    <a:pt x="249" y="25"/>
                    <a:pt x="226" y="25"/>
                    <a:pt x="200" y="26"/>
                  </a:cubicBezTo>
                  <a:cubicBezTo>
                    <a:pt x="174" y="26"/>
                    <a:pt x="144" y="26"/>
                    <a:pt x="115" y="27"/>
                  </a:cubicBezTo>
                  <a:cubicBezTo>
                    <a:pt x="100" y="27"/>
                    <a:pt x="85" y="27"/>
                    <a:pt x="72" y="28"/>
                  </a:cubicBezTo>
                  <a:cubicBezTo>
                    <a:pt x="46" y="29"/>
                    <a:pt x="26" y="30"/>
                    <a:pt x="18" y="31"/>
                  </a:cubicBezTo>
                  <a:cubicBezTo>
                    <a:pt x="15" y="32"/>
                    <a:pt x="12" y="33"/>
                    <a:pt x="10" y="35"/>
                  </a:cubicBezTo>
                  <a:cubicBezTo>
                    <a:pt x="7" y="36"/>
                    <a:pt x="1" y="45"/>
                    <a:pt x="0" y="53"/>
                  </a:cubicBezTo>
                  <a:cubicBezTo>
                    <a:pt x="1" y="61"/>
                    <a:pt x="7" y="70"/>
                    <a:pt x="10" y="72"/>
                  </a:cubicBezTo>
                  <a:cubicBezTo>
                    <a:pt x="12" y="73"/>
                    <a:pt x="14" y="74"/>
                    <a:pt x="16" y="74"/>
                  </a:cubicBezTo>
                  <a:cubicBezTo>
                    <a:pt x="19" y="75"/>
                    <a:pt x="23" y="76"/>
                    <a:pt x="28" y="76"/>
                  </a:cubicBezTo>
                  <a:cubicBezTo>
                    <a:pt x="36" y="77"/>
                    <a:pt x="48" y="77"/>
                    <a:pt x="62" y="78"/>
                  </a:cubicBezTo>
                  <a:cubicBezTo>
                    <a:pt x="89" y="80"/>
                    <a:pt x="126" y="82"/>
                    <a:pt x="161" y="85"/>
                  </a:cubicBezTo>
                  <a:cubicBezTo>
                    <a:pt x="175" y="86"/>
                    <a:pt x="189" y="87"/>
                    <a:pt x="203" y="88"/>
                  </a:cubicBezTo>
                  <a:cubicBezTo>
                    <a:pt x="236" y="91"/>
                    <a:pt x="268" y="94"/>
                    <a:pt x="293" y="96"/>
                  </a:cubicBezTo>
                  <a:cubicBezTo>
                    <a:pt x="309" y="98"/>
                    <a:pt x="323" y="100"/>
                    <a:pt x="333" y="102"/>
                  </a:cubicBezTo>
                  <a:cubicBezTo>
                    <a:pt x="352" y="105"/>
                    <a:pt x="359" y="108"/>
                    <a:pt x="374" y="108"/>
                  </a:cubicBezTo>
                  <a:lnTo>
                    <a:pt x="374" y="108"/>
                  </a:lnTo>
                  <a:cubicBezTo>
                    <a:pt x="386" y="108"/>
                    <a:pt x="395" y="98"/>
                    <a:pt x="395" y="86"/>
                  </a:cubicBezTo>
                  <a:lnTo>
                    <a:pt x="395" y="86"/>
                  </a:lnTo>
                  <a:cubicBezTo>
                    <a:pt x="394" y="75"/>
                    <a:pt x="384" y="65"/>
                    <a:pt x="372" y="6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
            <p:cNvSpPr/>
            <p:nvPr/>
          </p:nvSpPr>
          <p:spPr>
            <a:xfrm>
              <a:off x="7407275" y="3878026"/>
              <a:ext cx="468313" cy="65088"/>
            </a:xfrm>
            <a:custGeom>
              <a:avLst/>
              <a:gdLst/>
              <a:ahLst/>
              <a:cxnLst/>
              <a:rect l="l" t="t" r="r" b="b"/>
              <a:pathLst>
                <a:path w="301" h="55" extrusionOk="0">
                  <a:moveTo>
                    <a:pt x="82" y="9"/>
                  </a:moveTo>
                  <a:lnTo>
                    <a:pt x="82" y="9"/>
                  </a:lnTo>
                  <a:cubicBezTo>
                    <a:pt x="64" y="9"/>
                    <a:pt x="50" y="9"/>
                    <a:pt x="40" y="10"/>
                  </a:cubicBezTo>
                  <a:lnTo>
                    <a:pt x="40" y="10"/>
                  </a:lnTo>
                  <a:cubicBezTo>
                    <a:pt x="28" y="10"/>
                    <a:pt x="19" y="20"/>
                    <a:pt x="20" y="32"/>
                  </a:cubicBezTo>
                  <a:lnTo>
                    <a:pt x="20" y="32"/>
                  </a:lnTo>
                  <a:cubicBezTo>
                    <a:pt x="20" y="44"/>
                    <a:pt x="30" y="53"/>
                    <a:pt x="42" y="53"/>
                  </a:cubicBezTo>
                  <a:lnTo>
                    <a:pt x="42" y="53"/>
                  </a:lnTo>
                  <a:cubicBezTo>
                    <a:pt x="54" y="52"/>
                    <a:pt x="63" y="42"/>
                    <a:pt x="63" y="30"/>
                  </a:cubicBezTo>
                  <a:lnTo>
                    <a:pt x="63" y="30"/>
                  </a:lnTo>
                  <a:cubicBezTo>
                    <a:pt x="62" y="18"/>
                    <a:pt x="52" y="9"/>
                    <a:pt x="40" y="10"/>
                  </a:cubicBezTo>
                  <a:cubicBezTo>
                    <a:pt x="32" y="10"/>
                    <a:pt x="25" y="10"/>
                    <a:pt x="23" y="10"/>
                  </a:cubicBezTo>
                  <a:lnTo>
                    <a:pt x="23" y="10"/>
                  </a:lnTo>
                  <a:cubicBezTo>
                    <a:pt x="11" y="10"/>
                    <a:pt x="2" y="20"/>
                    <a:pt x="2" y="32"/>
                  </a:cubicBezTo>
                  <a:lnTo>
                    <a:pt x="2" y="32"/>
                  </a:lnTo>
                  <a:cubicBezTo>
                    <a:pt x="2" y="44"/>
                    <a:pt x="12" y="53"/>
                    <a:pt x="24" y="53"/>
                  </a:cubicBezTo>
                  <a:lnTo>
                    <a:pt x="24" y="53"/>
                  </a:lnTo>
                  <a:cubicBezTo>
                    <a:pt x="35" y="53"/>
                    <a:pt x="45" y="43"/>
                    <a:pt x="45" y="31"/>
                  </a:cubicBezTo>
                  <a:lnTo>
                    <a:pt x="45" y="31"/>
                  </a:lnTo>
                  <a:cubicBezTo>
                    <a:pt x="45" y="19"/>
                    <a:pt x="35" y="10"/>
                    <a:pt x="23" y="10"/>
                  </a:cubicBezTo>
                  <a:cubicBezTo>
                    <a:pt x="13" y="13"/>
                    <a:pt x="13" y="51"/>
                    <a:pt x="18" y="52"/>
                  </a:cubicBezTo>
                  <a:lnTo>
                    <a:pt x="18" y="52"/>
                  </a:lnTo>
                  <a:cubicBezTo>
                    <a:pt x="30" y="55"/>
                    <a:pt x="41" y="48"/>
                    <a:pt x="44" y="37"/>
                  </a:cubicBezTo>
                  <a:lnTo>
                    <a:pt x="44" y="37"/>
                  </a:lnTo>
                  <a:cubicBezTo>
                    <a:pt x="47" y="25"/>
                    <a:pt x="40" y="14"/>
                    <a:pt x="28" y="11"/>
                  </a:cubicBezTo>
                  <a:lnTo>
                    <a:pt x="28" y="11"/>
                  </a:lnTo>
                  <a:cubicBezTo>
                    <a:pt x="17" y="8"/>
                    <a:pt x="5" y="15"/>
                    <a:pt x="2" y="27"/>
                  </a:cubicBezTo>
                  <a:lnTo>
                    <a:pt x="2" y="27"/>
                  </a:lnTo>
                  <a:cubicBezTo>
                    <a:pt x="0" y="38"/>
                    <a:pt x="7" y="50"/>
                    <a:pt x="18" y="52"/>
                  </a:cubicBezTo>
                  <a:cubicBezTo>
                    <a:pt x="20" y="53"/>
                    <a:pt x="22" y="53"/>
                    <a:pt x="22" y="53"/>
                  </a:cubicBezTo>
                  <a:cubicBezTo>
                    <a:pt x="23" y="53"/>
                    <a:pt x="24" y="53"/>
                    <a:pt x="25" y="53"/>
                  </a:cubicBezTo>
                  <a:cubicBezTo>
                    <a:pt x="27" y="53"/>
                    <a:pt x="30" y="53"/>
                    <a:pt x="33" y="53"/>
                  </a:cubicBezTo>
                  <a:cubicBezTo>
                    <a:pt x="39" y="53"/>
                    <a:pt x="45" y="52"/>
                    <a:pt x="51" y="52"/>
                  </a:cubicBezTo>
                  <a:cubicBezTo>
                    <a:pt x="64" y="51"/>
                    <a:pt x="77" y="50"/>
                    <a:pt x="90" y="50"/>
                  </a:cubicBezTo>
                  <a:cubicBezTo>
                    <a:pt x="121" y="49"/>
                    <a:pt x="165" y="50"/>
                    <a:pt x="203" y="50"/>
                  </a:cubicBezTo>
                  <a:cubicBezTo>
                    <a:pt x="221" y="50"/>
                    <a:pt x="237" y="50"/>
                    <a:pt x="250" y="50"/>
                  </a:cubicBezTo>
                  <a:cubicBezTo>
                    <a:pt x="256" y="50"/>
                    <a:pt x="261" y="50"/>
                    <a:pt x="266" y="50"/>
                  </a:cubicBezTo>
                  <a:lnTo>
                    <a:pt x="266" y="50"/>
                  </a:lnTo>
                  <a:cubicBezTo>
                    <a:pt x="278" y="49"/>
                    <a:pt x="287" y="40"/>
                    <a:pt x="287" y="28"/>
                  </a:cubicBezTo>
                  <a:lnTo>
                    <a:pt x="287" y="28"/>
                  </a:lnTo>
                  <a:cubicBezTo>
                    <a:pt x="287" y="16"/>
                    <a:pt x="277" y="7"/>
                    <a:pt x="265" y="7"/>
                  </a:cubicBezTo>
                  <a:lnTo>
                    <a:pt x="265" y="7"/>
                  </a:lnTo>
                  <a:cubicBezTo>
                    <a:pt x="253" y="7"/>
                    <a:pt x="244" y="17"/>
                    <a:pt x="244" y="29"/>
                  </a:cubicBezTo>
                  <a:lnTo>
                    <a:pt x="244" y="29"/>
                  </a:lnTo>
                  <a:cubicBezTo>
                    <a:pt x="244" y="40"/>
                    <a:pt x="254" y="50"/>
                    <a:pt x="266" y="50"/>
                  </a:cubicBezTo>
                  <a:cubicBezTo>
                    <a:pt x="267" y="50"/>
                    <a:pt x="274" y="50"/>
                    <a:pt x="281" y="48"/>
                  </a:cubicBezTo>
                  <a:lnTo>
                    <a:pt x="281" y="48"/>
                  </a:lnTo>
                  <a:cubicBezTo>
                    <a:pt x="292" y="45"/>
                    <a:pt x="298" y="33"/>
                    <a:pt x="294" y="21"/>
                  </a:cubicBezTo>
                  <a:lnTo>
                    <a:pt x="294" y="21"/>
                  </a:lnTo>
                  <a:cubicBezTo>
                    <a:pt x="291" y="10"/>
                    <a:pt x="278" y="4"/>
                    <a:pt x="267" y="8"/>
                  </a:cubicBezTo>
                  <a:lnTo>
                    <a:pt x="267" y="8"/>
                  </a:lnTo>
                  <a:cubicBezTo>
                    <a:pt x="256" y="12"/>
                    <a:pt x="250" y="24"/>
                    <a:pt x="254" y="35"/>
                  </a:cubicBezTo>
                  <a:lnTo>
                    <a:pt x="254" y="35"/>
                  </a:lnTo>
                  <a:cubicBezTo>
                    <a:pt x="257" y="46"/>
                    <a:pt x="270" y="52"/>
                    <a:pt x="281" y="48"/>
                  </a:cubicBezTo>
                  <a:cubicBezTo>
                    <a:pt x="285" y="47"/>
                    <a:pt x="292" y="41"/>
                    <a:pt x="295" y="36"/>
                  </a:cubicBezTo>
                  <a:lnTo>
                    <a:pt x="295" y="36"/>
                  </a:lnTo>
                  <a:cubicBezTo>
                    <a:pt x="301" y="26"/>
                    <a:pt x="297" y="13"/>
                    <a:pt x="286" y="7"/>
                  </a:cubicBezTo>
                  <a:lnTo>
                    <a:pt x="286" y="7"/>
                  </a:lnTo>
                  <a:cubicBezTo>
                    <a:pt x="276" y="2"/>
                    <a:pt x="263" y="6"/>
                    <a:pt x="257" y="16"/>
                  </a:cubicBezTo>
                  <a:lnTo>
                    <a:pt x="257" y="16"/>
                  </a:lnTo>
                  <a:cubicBezTo>
                    <a:pt x="252" y="27"/>
                    <a:pt x="256" y="40"/>
                    <a:pt x="266" y="45"/>
                  </a:cubicBezTo>
                  <a:lnTo>
                    <a:pt x="266" y="45"/>
                  </a:lnTo>
                  <a:cubicBezTo>
                    <a:pt x="277" y="51"/>
                    <a:pt x="289" y="47"/>
                    <a:pt x="295" y="36"/>
                  </a:cubicBezTo>
                  <a:cubicBezTo>
                    <a:pt x="297" y="32"/>
                    <a:pt x="298" y="25"/>
                    <a:pt x="298" y="21"/>
                  </a:cubicBezTo>
                  <a:lnTo>
                    <a:pt x="298" y="21"/>
                  </a:lnTo>
                  <a:cubicBezTo>
                    <a:pt x="297" y="9"/>
                    <a:pt x="286" y="0"/>
                    <a:pt x="275" y="1"/>
                  </a:cubicBezTo>
                  <a:lnTo>
                    <a:pt x="275" y="1"/>
                  </a:lnTo>
                  <a:cubicBezTo>
                    <a:pt x="263" y="2"/>
                    <a:pt x="254" y="13"/>
                    <a:pt x="255" y="25"/>
                  </a:cubicBezTo>
                  <a:cubicBezTo>
                    <a:pt x="255" y="24"/>
                    <a:pt x="256" y="19"/>
                    <a:pt x="257" y="16"/>
                  </a:cubicBezTo>
                  <a:cubicBezTo>
                    <a:pt x="259" y="13"/>
                    <a:pt x="265" y="9"/>
                    <a:pt x="267" y="8"/>
                  </a:cubicBezTo>
                  <a:cubicBezTo>
                    <a:pt x="270" y="7"/>
                    <a:pt x="271" y="7"/>
                    <a:pt x="268" y="7"/>
                  </a:cubicBezTo>
                  <a:cubicBezTo>
                    <a:pt x="261" y="7"/>
                    <a:pt x="256" y="7"/>
                    <a:pt x="250" y="7"/>
                  </a:cubicBezTo>
                  <a:cubicBezTo>
                    <a:pt x="237" y="7"/>
                    <a:pt x="221" y="7"/>
                    <a:pt x="203" y="7"/>
                  </a:cubicBezTo>
                  <a:cubicBezTo>
                    <a:pt x="165" y="7"/>
                    <a:pt x="121" y="7"/>
                    <a:pt x="90" y="7"/>
                  </a:cubicBezTo>
                  <a:cubicBezTo>
                    <a:pt x="75" y="7"/>
                    <a:pt x="61" y="8"/>
                    <a:pt x="47" y="9"/>
                  </a:cubicBezTo>
                  <a:cubicBezTo>
                    <a:pt x="41" y="9"/>
                    <a:pt x="36" y="10"/>
                    <a:pt x="31" y="10"/>
                  </a:cubicBezTo>
                  <a:cubicBezTo>
                    <a:pt x="29" y="10"/>
                    <a:pt x="27" y="10"/>
                    <a:pt x="26" y="10"/>
                  </a:cubicBezTo>
                  <a:cubicBezTo>
                    <a:pt x="25" y="10"/>
                    <a:pt x="25" y="10"/>
                    <a:pt x="25" y="10"/>
                  </a:cubicBezTo>
                  <a:cubicBezTo>
                    <a:pt x="25" y="10"/>
                    <a:pt x="27" y="10"/>
                    <a:pt x="28" y="11"/>
                  </a:cubicBezTo>
                  <a:cubicBezTo>
                    <a:pt x="33" y="13"/>
                    <a:pt x="33" y="51"/>
                    <a:pt x="29" y="52"/>
                  </a:cubicBezTo>
                  <a:cubicBezTo>
                    <a:pt x="26" y="53"/>
                    <a:pt x="33" y="53"/>
                    <a:pt x="42" y="53"/>
                  </a:cubicBezTo>
                  <a:cubicBezTo>
                    <a:pt x="52" y="52"/>
                    <a:pt x="65" y="52"/>
                    <a:pt x="81" y="52"/>
                  </a:cubicBezTo>
                  <a:lnTo>
                    <a:pt x="81" y="52"/>
                  </a:lnTo>
                  <a:cubicBezTo>
                    <a:pt x="93" y="52"/>
                    <a:pt x="103" y="42"/>
                    <a:pt x="103" y="31"/>
                  </a:cubicBezTo>
                  <a:lnTo>
                    <a:pt x="103" y="31"/>
                  </a:lnTo>
                  <a:cubicBezTo>
                    <a:pt x="103" y="19"/>
                    <a:pt x="93" y="9"/>
                    <a:pt x="82" y="9"/>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
            <p:cNvSpPr/>
            <p:nvPr/>
          </p:nvSpPr>
          <p:spPr>
            <a:xfrm>
              <a:off x="7446962" y="3881201"/>
              <a:ext cx="495300" cy="66675"/>
            </a:xfrm>
            <a:custGeom>
              <a:avLst/>
              <a:gdLst/>
              <a:ahLst/>
              <a:cxnLst/>
              <a:rect l="l" t="t" r="r" b="b"/>
              <a:pathLst>
                <a:path w="317" h="57" extrusionOk="0">
                  <a:moveTo>
                    <a:pt x="26" y="11"/>
                  </a:moveTo>
                  <a:lnTo>
                    <a:pt x="26" y="11"/>
                  </a:lnTo>
                  <a:cubicBezTo>
                    <a:pt x="29" y="11"/>
                    <a:pt x="33" y="12"/>
                    <a:pt x="34" y="12"/>
                  </a:cubicBezTo>
                  <a:lnTo>
                    <a:pt x="34" y="12"/>
                  </a:lnTo>
                  <a:cubicBezTo>
                    <a:pt x="23" y="8"/>
                    <a:pt x="10" y="13"/>
                    <a:pt x="6" y="23"/>
                  </a:cubicBezTo>
                  <a:lnTo>
                    <a:pt x="6" y="23"/>
                  </a:lnTo>
                  <a:cubicBezTo>
                    <a:pt x="1" y="34"/>
                    <a:pt x="6" y="47"/>
                    <a:pt x="17" y="52"/>
                  </a:cubicBezTo>
                  <a:lnTo>
                    <a:pt x="17" y="52"/>
                  </a:lnTo>
                  <a:cubicBezTo>
                    <a:pt x="28" y="56"/>
                    <a:pt x="40" y="51"/>
                    <a:pt x="45" y="40"/>
                  </a:cubicBezTo>
                  <a:lnTo>
                    <a:pt x="45" y="40"/>
                  </a:lnTo>
                  <a:cubicBezTo>
                    <a:pt x="50" y="30"/>
                    <a:pt x="45" y="17"/>
                    <a:pt x="34" y="12"/>
                  </a:cubicBezTo>
                  <a:cubicBezTo>
                    <a:pt x="35" y="13"/>
                    <a:pt x="39" y="15"/>
                    <a:pt x="42" y="19"/>
                  </a:cubicBezTo>
                  <a:lnTo>
                    <a:pt x="42" y="19"/>
                  </a:lnTo>
                  <a:cubicBezTo>
                    <a:pt x="35" y="9"/>
                    <a:pt x="21" y="7"/>
                    <a:pt x="12" y="14"/>
                  </a:cubicBezTo>
                  <a:lnTo>
                    <a:pt x="12" y="14"/>
                  </a:lnTo>
                  <a:cubicBezTo>
                    <a:pt x="2" y="21"/>
                    <a:pt x="0" y="34"/>
                    <a:pt x="7" y="44"/>
                  </a:cubicBezTo>
                  <a:lnTo>
                    <a:pt x="7" y="44"/>
                  </a:lnTo>
                  <a:cubicBezTo>
                    <a:pt x="14" y="53"/>
                    <a:pt x="28" y="55"/>
                    <a:pt x="37" y="48"/>
                  </a:cubicBezTo>
                  <a:lnTo>
                    <a:pt x="37" y="48"/>
                  </a:lnTo>
                  <a:cubicBezTo>
                    <a:pt x="47" y="41"/>
                    <a:pt x="49" y="28"/>
                    <a:pt x="42" y="19"/>
                  </a:cubicBezTo>
                  <a:cubicBezTo>
                    <a:pt x="43" y="21"/>
                    <a:pt x="46" y="30"/>
                    <a:pt x="45" y="35"/>
                  </a:cubicBezTo>
                  <a:lnTo>
                    <a:pt x="45" y="35"/>
                  </a:lnTo>
                  <a:cubicBezTo>
                    <a:pt x="48" y="24"/>
                    <a:pt x="40" y="12"/>
                    <a:pt x="29" y="10"/>
                  </a:cubicBezTo>
                  <a:lnTo>
                    <a:pt x="29" y="10"/>
                  </a:lnTo>
                  <a:cubicBezTo>
                    <a:pt x="17" y="7"/>
                    <a:pt x="6" y="15"/>
                    <a:pt x="3" y="26"/>
                  </a:cubicBezTo>
                  <a:lnTo>
                    <a:pt x="3" y="26"/>
                  </a:lnTo>
                  <a:cubicBezTo>
                    <a:pt x="1" y="38"/>
                    <a:pt x="8" y="49"/>
                    <a:pt x="20" y="52"/>
                  </a:cubicBezTo>
                  <a:lnTo>
                    <a:pt x="20" y="52"/>
                  </a:lnTo>
                  <a:cubicBezTo>
                    <a:pt x="31" y="54"/>
                    <a:pt x="43" y="47"/>
                    <a:pt x="45" y="35"/>
                  </a:cubicBezTo>
                  <a:cubicBezTo>
                    <a:pt x="43" y="40"/>
                    <a:pt x="38" y="47"/>
                    <a:pt x="36" y="49"/>
                  </a:cubicBezTo>
                  <a:lnTo>
                    <a:pt x="36" y="49"/>
                  </a:lnTo>
                  <a:cubicBezTo>
                    <a:pt x="46" y="42"/>
                    <a:pt x="49" y="29"/>
                    <a:pt x="43" y="19"/>
                  </a:cubicBezTo>
                  <a:lnTo>
                    <a:pt x="43" y="19"/>
                  </a:lnTo>
                  <a:cubicBezTo>
                    <a:pt x="36" y="9"/>
                    <a:pt x="23" y="6"/>
                    <a:pt x="13" y="12"/>
                  </a:cubicBezTo>
                  <a:lnTo>
                    <a:pt x="13" y="12"/>
                  </a:lnTo>
                  <a:cubicBezTo>
                    <a:pt x="3" y="19"/>
                    <a:pt x="0" y="32"/>
                    <a:pt x="6" y="42"/>
                  </a:cubicBezTo>
                  <a:lnTo>
                    <a:pt x="6" y="42"/>
                  </a:lnTo>
                  <a:cubicBezTo>
                    <a:pt x="13" y="52"/>
                    <a:pt x="26" y="55"/>
                    <a:pt x="36" y="49"/>
                  </a:cubicBezTo>
                  <a:cubicBezTo>
                    <a:pt x="27" y="52"/>
                    <a:pt x="34" y="52"/>
                    <a:pt x="47" y="52"/>
                  </a:cubicBezTo>
                  <a:lnTo>
                    <a:pt x="47" y="52"/>
                  </a:lnTo>
                  <a:cubicBezTo>
                    <a:pt x="59" y="52"/>
                    <a:pt x="69" y="43"/>
                    <a:pt x="69" y="31"/>
                  </a:cubicBezTo>
                  <a:lnTo>
                    <a:pt x="69" y="31"/>
                  </a:lnTo>
                  <a:cubicBezTo>
                    <a:pt x="69" y="19"/>
                    <a:pt x="60" y="9"/>
                    <a:pt x="48" y="9"/>
                  </a:cubicBezTo>
                  <a:lnTo>
                    <a:pt x="48" y="9"/>
                  </a:lnTo>
                  <a:cubicBezTo>
                    <a:pt x="36" y="9"/>
                    <a:pt x="26" y="18"/>
                    <a:pt x="26" y="30"/>
                  </a:cubicBezTo>
                  <a:lnTo>
                    <a:pt x="26" y="30"/>
                  </a:lnTo>
                  <a:cubicBezTo>
                    <a:pt x="26" y="42"/>
                    <a:pt x="36" y="52"/>
                    <a:pt x="47" y="52"/>
                  </a:cubicBezTo>
                  <a:cubicBezTo>
                    <a:pt x="61" y="52"/>
                    <a:pt x="80" y="52"/>
                    <a:pt x="99" y="52"/>
                  </a:cubicBezTo>
                  <a:lnTo>
                    <a:pt x="99" y="52"/>
                  </a:lnTo>
                  <a:cubicBezTo>
                    <a:pt x="111" y="52"/>
                    <a:pt x="120" y="42"/>
                    <a:pt x="120" y="31"/>
                  </a:cubicBezTo>
                  <a:lnTo>
                    <a:pt x="120" y="31"/>
                  </a:lnTo>
                  <a:cubicBezTo>
                    <a:pt x="120" y="19"/>
                    <a:pt x="111" y="9"/>
                    <a:pt x="99" y="9"/>
                  </a:cubicBezTo>
                  <a:lnTo>
                    <a:pt x="99" y="9"/>
                  </a:lnTo>
                  <a:cubicBezTo>
                    <a:pt x="87" y="9"/>
                    <a:pt x="77" y="19"/>
                    <a:pt x="77" y="31"/>
                  </a:cubicBezTo>
                  <a:lnTo>
                    <a:pt x="77" y="31"/>
                  </a:lnTo>
                  <a:cubicBezTo>
                    <a:pt x="77" y="42"/>
                    <a:pt x="87" y="52"/>
                    <a:pt x="99" y="52"/>
                  </a:cubicBezTo>
                  <a:cubicBezTo>
                    <a:pt x="181" y="51"/>
                    <a:pt x="278" y="57"/>
                    <a:pt x="305" y="42"/>
                  </a:cubicBezTo>
                  <a:lnTo>
                    <a:pt x="305" y="42"/>
                  </a:lnTo>
                  <a:cubicBezTo>
                    <a:pt x="315" y="35"/>
                    <a:pt x="317" y="22"/>
                    <a:pt x="310" y="12"/>
                  </a:cubicBezTo>
                  <a:lnTo>
                    <a:pt x="310" y="12"/>
                  </a:lnTo>
                  <a:cubicBezTo>
                    <a:pt x="303" y="2"/>
                    <a:pt x="290" y="0"/>
                    <a:pt x="280" y="7"/>
                  </a:cubicBezTo>
                  <a:cubicBezTo>
                    <a:pt x="276" y="15"/>
                    <a:pt x="183" y="8"/>
                    <a:pt x="99" y="9"/>
                  </a:cubicBezTo>
                  <a:cubicBezTo>
                    <a:pt x="80" y="9"/>
                    <a:pt x="61" y="9"/>
                    <a:pt x="48" y="9"/>
                  </a:cubicBezTo>
                  <a:cubicBezTo>
                    <a:pt x="35" y="9"/>
                    <a:pt x="27" y="9"/>
                    <a:pt x="21" y="9"/>
                  </a:cubicBezTo>
                  <a:cubicBezTo>
                    <a:pt x="10" y="14"/>
                    <a:pt x="5" y="21"/>
                    <a:pt x="3" y="26"/>
                  </a:cubicBezTo>
                  <a:cubicBezTo>
                    <a:pt x="3" y="32"/>
                    <a:pt x="5" y="41"/>
                    <a:pt x="7" y="44"/>
                  </a:cubicBezTo>
                  <a:cubicBezTo>
                    <a:pt x="10" y="48"/>
                    <a:pt x="15" y="51"/>
                    <a:pt x="17" y="52"/>
                  </a:cubicBezTo>
                  <a:cubicBezTo>
                    <a:pt x="20" y="53"/>
                    <a:pt x="26" y="54"/>
                    <a:pt x="32" y="54"/>
                  </a:cubicBezTo>
                  <a:lnTo>
                    <a:pt x="32" y="54"/>
                  </a:lnTo>
                  <a:cubicBezTo>
                    <a:pt x="43" y="52"/>
                    <a:pt x="52" y="41"/>
                    <a:pt x="50" y="30"/>
                  </a:cubicBezTo>
                  <a:lnTo>
                    <a:pt x="50" y="30"/>
                  </a:lnTo>
                  <a:cubicBezTo>
                    <a:pt x="49" y="18"/>
                    <a:pt x="38" y="10"/>
                    <a:pt x="26" y="11"/>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
            <p:cNvSpPr/>
            <p:nvPr/>
          </p:nvSpPr>
          <p:spPr>
            <a:xfrm>
              <a:off x="7627937" y="3897076"/>
              <a:ext cx="452438" cy="53975"/>
            </a:xfrm>
            <a:custGeom>
              <a:avLst/>
              <a:gdLst/>
              <a:ahLst/>
              <a:cxnLst/>
              <a:rect l="l" t="t" r="r" b="b"/>
              <a:pathLst>
                <a:path w="290" h="47" extrusionOk="0">
                  <a:moveTo>
                    <a:pt x="21" y="47"/>
                  </a:moveTo>
                  <a:lnTo>
                    <a:pt x="21" y="47"/>
                  </a:lnTo>
                  <a:cubicBezTo>
                    <a:pt x="29" y="47"/>
                    <a:pt x="38" y="47"/>
                    <a:pt x="51" y="46"/>
                  </a:cubicBezTo>
                  <a:lnTo>
                    <a:pt x="51" y="46"/>
                  </a:lnTo>
                  <a:cubicBezTo>
                    <a:pt x="63" y="46"/>
                    <a:pt x="72" y="35"/>
                    <a:pt x="71" y="24"/>
                  </a:cubicBezTo>
                  <a:lnTo>
                    <a:pt x="71" y="24"/>
                  </a:lnTo>
                  <a:cubicBezTo>
                    <a:pt x="71" y="12"/>
                    <a:pt x="61" y="3"/>
                    <a:pt x="49" y="3"/>
                  </a:cubicBezTo>
                  <a:lnTo>
                    <a:pt x="49" y="3"/>
                  </a:lnTo>
                  <a:cubicBezTo>
                    <a:pt x="37" y="4"/>
                    <a:pt x="28" y="14"/>
                    <a:pt x="28" y="26"/>
                  </a:cubicBezTo>
                  <a:lnTo>
                    <a:pt x="28" y="26"/>
                  </a:lnTo>
                  <a:cubicBezTo>
                    <a:pt x="29" y="38"/>
                    <a:pt x="39" y="47"/>
                    <a:pt x="51" y="46"/>
                  </a:cubicBezTo>
                  <a:cubicBezTo>
                    <a:pt x="66" y="45"/>
                    <a:pt x="86" y="44"/>
                    <a:pt x="106" y="43"/>
                  </a:cubicBezTo>
                  <a:lnTo>
                    <a:pt x="106" y="43"/>
                  </a:lnTo>
                  <a:cubicBezTo>
                    <a:pt x="117" y="43"/>
                    <a:pt x="127" y="33"/>
                    <a:pt x="126" y="21"/>
                  </a:cubicBezTo>
                  <a:lnTo>
                    <a:pt x="126" y="21"/>
                  </a:lnTo>
                  <a:cubicBezTo>
                    <a:pt x="126" y="9"/>
                    <a:pt x="116" y="0"/>
                    <a:pt x="104" y="0"/>
                  </a:cubicBezTo>
                  <a:lnTo>
                    <a:pt x="104" y="0"/>
                  </a:lnTo>
                  <a:cubicBezTo>
                    <a:pt x="92" y="1"/>
                    <a:pt x="83" y="11"/>
                    <a:pt x="83" y="22"/>
                  </a:cubicBezTo>
                  <a:lnTo>
                    <a:pt x="83" y="22"/>
                  </a:lnTo>
                  <a:cubicBezTo>
                    <a:pt x="84" y="34"/>
                    <a:pt x="94" y="44"/>
                    <a:pt x="106" y="43"/>
                  </a:cubicBezTo>
                  <a:cubicBezTo>
                    <a:pt x="130" y="42"/>
                    <a:pt x="152" y="43"/>
                    <a:pt x="168" y="43"/>
                  </a:cubicBezTo>
                  <a:lnTo>
                    <a:pt x="168" y="43"/>
                  </a:lnTo>
                  <a:cubicBezTo>
                    <a:pt x="180" y="43"/>
                    <a:pt x="190" y="33"/>
                    <a:pt x="190" y="21"/>
                  </a:cubicBezTo>
                  <a:lnTo>
                    <a:pt x="190" y="21"/>
                  </a:lnTo>
                  <a:cubicBezTo>
                    <a:pt x="190" y="10"/>
                    <a:pt x="180" y="0"/>
                    <a:pt x="168" y="0"/>
                  </a:cubicBezTo>
                  <a:lnTo>
                    <a:pt x="168" y="0"/>
                  </a:lnTo>
                  <a:cubicBezTo>
                    <a:pt x="157" y="0"/>
                    <a:pt x="147" y="9"/>
                    <a:pt x="147" y="21"/>
                  </a:cubicBezTo>
                  <a:lnTo>
                    <a:pt x="147" y="21"/>
                  </a:lnTo>
                  <a:cubicBezTo>
                    <a:pt x="147" y="33"/>
                    <a:pt x="156" y="43"/>
                    <a:pt x="168" y="43"/>
                  </a:cubicBezTo>
                  <a:cubicBezTo>
                    <a:pt x="175" y="43"/>
                    <a:pt x="180" y="43"/>
                    <a:pt x="184" y="43"/>
                  </a:cubicBezTo>
                  <a:lnTo>
                    <a:pt x="184" y="43"/>
                  </a:lnTo>
                  <a:cubicBezTo>
                    <a:pt x="196" y="43"/>
                    <a:pt x="206" y="34"/>
                    <a:pt x="206" y="22"/>
                  </a:cubicBezTo>
                  <a:lnTo>
                    <a:pt x="206" y="22"/>
                  </a:lnTo>
                  <a:cubicBezTo>
                    <a:pt x="206" y="10"/>
                    <a:pt x="197" y="0"/>
                    <a:pt x="185" y="0"/>
                  </a:cubicBezTo>
                  <a:lnTo>
                    <a:pt x="185" y="0"/>
                  </a:lnTo>
                  <a:cubicBezTo>
                    <a:pt x="173" y="0"/>
                    <a:pt x="163" y="9"/>
                    <a:pt x="163" y="21"/>
                  </a:cubicBezTo>
                  <a:lnTo>
                    <a:pt x="163" y="21"/>
                  </a:lnTo>
                  <a:cubicBezTo>
                    <a:pt x="163" y="33"/>
                    <a:pt x="172" y="42"/>
                    <a:pt x="184" y="43"/>
                  </a:cubicBezTo>
                  <a:cubicBezTo>
                    <a:pt x="186" y="43"/>
                    <a:pt x="189" y="43"/>
                    <a:pt x="193" y="44"/>
                  </a:cubicBezTo>
                  <a:lnTo>
                    <a:pt x="193" y="44"/>
                  </a:lnTo>
                  <a:cubicBezTo>
                    <a:pt x="204" y="45"/>
                    <a:pt x="215" y="37"/>
                    <a:pt x="216" y="25"/>
                  </a:cubicBezTo>
                  <a:lnTo>
                    <a:pt x="216" y="25"/>
                  </a:lnTo>
                  <a:cubicBezTo>
                    <a:pt x="218" y="13"/>
                    <a:pt x="210" y="3"/>
                    <a:pt x="198" y="1"/>
                  </a:cubicBezTo>
                  <a:lnTo>
                    <a:pt x="198" y="1"/>
                  </a:lnTo>
                  <a:cubicBezTo>
                    <a:pt x="186" y="0"/>
                    <a:pt x="175" y="8"/>
                    <a:pt x="174" y="20"/>
                  </a:cubicBezTo>
                  <a:lnTo>
                    <a:pt x="174" y="20"/>
                  </a:lnTo>
                  <a:cubicBezTo>
                    <a:pt x="173" y="32"/>
                    <a:pt x="181" y="42"/>
                    <a:pt x="193" y="44"/>
                  </a:cubicBezTo>
                  <a:cubicBezTo>
                    <a:pt x="198" y="44"/>
                    <a:pt x="201" y="44"/>
                    <a:pt x="204" y="44"/>
                  </a:cubicBezTo>
                  <a:lnTo>
                    <a:pt x="204" y="44"/>
                  </a:lnTo>
                  <a:cubicBezTo>
                    <a:pt x="216" y="44"/>
                    <a:pt x="225" y="34"/>
                    <a:pt x="225" y="22"/>
                  </a:cubicBezTo>
                  <a:lnTo>
                    <a:pt x="225" y="22"/>
                  </a:lnTo>
                  <a:cubicBezTo>
                    <a:pt x="225" y="10"/>
                    <a:pt x="215" y="1"/>
                    <a:pt x="203" y="1"/>
                  </a:cubicBezTo>
                  <a:lnTo>
                    <a:pt x="203" y="1"/>
                  </a:lnTo>
                  <a:cubicBezTo>
                    <a:pt x="191" y="1"/>
                    <a:pt x="182" y="11"/>
                    <a:pt x="182" y="23"/>
                  </a:cubicBezTo>
                  <a:lnTo>
                    <a:pt x="182" y="23"/>
                  </a:lnTo>
                  <a:cubicBezTo>
                    <a:pt x="182" y="35"/>
                    <a:pt x="192" y="44"/>
                    <a:pt x="204" y="44"/>
                  </a:cubicBezTo>
                  <a:cubicBezTo>
                    <a:pt x="223" y="45"/>
                    <a:pt x="249" y="43"/>
                    <a:pt x="266" y="45"/>
                  </a:cubicBezTo>
                  <a:lnTo>
                    <a:pt x="266" y="45"/>
                  </a:lnTo>
                  <a:cubicBezTo>
                    <a:pt x="277" y="46"/>
                    <a:pt x="288" y="37"/>
                    <a:pt x="289" y="26"/>
                  </a:cubicBezTo>
                  <a:lnTo>
                    <a:pt x="289" y="26"/>
                  </a:lnTo>
                  <a:cubicBezTo>
                    <a:pt x="290" y="14"/>
                    <a:pt x="282" y="3"/>
                    <a:pt x="270" y="2"/>
                  </a:cubicBezTo>
                  <a:cubicBezTo>
                    <a:pt x="249" y="0"/>
                    <a:pt x="222" y="2"/>
                    <a:pt x="204" y="1"/>
                  </a:cubicBezTo>
                  <a:cubicBezTo>
                    <a:pt x="200" y="1"/>
                    <a:pt x="198" y="1"/>
                    <a:pt x="196" y="1"/>
                  </a:cubicBezTo>
                  <a:cubicBezTo>
                    <a:pt x="195" y="1"/>
                    <a:pt x="191" y="0"/>
                    <a:pt x="186" y="0"/>
                  </a:cubicBezTo>
                  <a:cubicBezTo>
                    <a:pt x="180" y="0"/>
                    <a:pt x="174" y="0"/>
                    <a:pt x="168" y="0"/>
                  </a:cubicBezTo>
                  <a:cubicBezTo>
                    <a:pt x="152" y="0"/>
                    <a:pt x="129" y="0"/>
                    <a:pt x="104" y="0"/>
                  </a:cubicBezTo>
                  <a:cubicBezTo>
                    <a:pt x="83" y="1"/>
                    <a:pt x="63" y="3"/>
                    <a:pt x="49" y="3"/>
                  </a:cubicBezTo>
                  <a:cubicBezTo>
                    <a:pt x="37" y="4"/>
                    <a:pt x="30" y="4"/>
                    <a:pt x="22" y="4"/>
                  </a:cubicBezTo>
                  <a:lnTo>
                    <a:pt x="22" y="4"/>
                  </a:lnTo>
                  <a:cubicBezTo>
                    <a:pt x="10" y="3"/>
                    <a:pt x="1" y="13"/>
                    <a:pt x="0" y="25"/>
                  </a:cubicBezTo>
                  <a:lnTo>
                    <a:pt x="0" y="25"/>
                  </a:lnTo>
                  <a:cubicBezTo>
                    <a:pt x="0" y="36"/>
                    <a:pt x="9" y="46"/>
                    <a:pt x="21" y="4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
            <p:cNvSpPr/>
            <p:nvPr/>
          </p:nvSpPr>
          <p:spPr>
            <a:xfrm>
              <a:off x="7927975" y="3897076"/>
              <a:ext cx="119063" cy="63500"/>
            </a:xfrm>
            <a:custGeom>
              <a:avLst/>
              <a:gdLst/>
              <a:ahLst/>
              <a:cxnLst/>
              <a:rect l="l" t="t" r="r" b="b"/>
              <a:pathLst>
                <a:path w="77" h="54" extrusionOk="0">
                  <a:moveTo>
                    <a:pt x="55" y="8"/>
                  </a:moveTo>
                  <a:lnTo>
                    <a:pt x="55" y="8"/>
                  </a:lnTo>
                  <a:cubicBezTo>
                    <a:pt x="49" y="8"/>
                    <a:pt x="44" y="8"/>
                    <a:pt x="38" y="8"/>
                  </a:cubicBezTo>
                  <a:lnTo>
                    <a:pt x="38" y="8"/>
                  </a:lnTo>
                  <a:cubicBezTo>
                    <a:pt x="26" y="8"/>
                    <a:pt x="17" y="17"/>
                    <a:pt x="17" y="29"/>
                  </a:cubicBezTo>
                  <a:lnTo>
                    <a:pt x="17" y="29"/>
                  </a:lnTo>
                  <a:cubicBezTo>
                    <a:pt x="17" y="41"/>
                    <a:pt x="26" y="51"/>
                    <a:pt x="38" y="51"/>
                  </a:cubicBezTo>
                  <a:lnTo>
                    <a:pt x="38" y="51"/>
                  </a:lnTo>
                  <a:cubicBezTo>
                    <a:pt x="50" y="51"/>
                    <a:pt x="60" y="41"/>
                    <a:pt x="60" y="29"/>
                  </a:cubicBezTo>
                  <a:lnTo>
                    <a:pt x="60" y="29"/>
                  </a:lnTo>
                  <a:cubicBezTo>
                    <a:pt x="60" y="17"/>
                    <a:pt x="50" y="8"/>
                    <a:pt x="38" y="8"/>
                  </a:cubicBezTo>
                  <a:cubicBezTo>
                    <a:pt x="32" y="8"/>
                    <a:pt x="27" y="8"/>
                    <a:pt x="26" y="8"/>
                  </a:cubicBezTo>
                  <a:lnTo>
                    <a:pt x="26" y="8"/>
                  </a:lnTo>
                  <a:cubicBezTo>
                    <a:pt x="14" y="7"/>
                    <a:pt x="4" y="16"/>
                    <a:pt x="3" y="28"/>
                  </a:cubicBezTo>
                  <a:lnTo>
                    <a:pt x="3" y="28"/>
                  </a:lnTo>
                  <a:cubicBezTo>
                    <a:pt x="3" y="40"/>
                    <a:pt x="12" y="50"/>
                    <a:pt x="24" y="51"/>
                  </a:cubicBezTo>
                  <a:lnTo>
                    <a:pt x="24" y="51"/>
                  </a:lnTo>
                  <a:cubicBezTo>
                    <a:pt x="35" y="51"/>
                    <a:pt x="45" y="42"/>
                    <a:pt x="46" y="30"/>
                  </a:cubicBezTo>
                  <a:lnTo>
                    <a:pt x="46" y="30"/>
                  </a:lnTo>
                  <a:cubicBezTo>
                    <a:pt x="46" y="18"/>
                    <a:pt x="37" y="8"/>
                    <a:pt x="26" y="8"/>
                  </a:cubicBezTo>
                  <a:cubicBezTo>
                    <a:pt x="21" y="8"/>
                    <a:pt x="19" y="9"/>
                    <a:pt x="14" y="11"/>
                  </a:cubicBezTo>
                  <a:lnTo>
                    <a:pt x="14" y="11"/>
                  </a:lnTo>
                  <a:cubicBezTo>
                    <a:pt x="3" y="16"/>
                    <a:pt x="0" y="29"/>
                    <a:pt x="5" y="40"/>
                  </a:cubicBezTo>
                  <a:lnTo>
                    <a:pt x="5" y="40"/>
                  </a:lnTo>
                  <a:cubicBezTo>
                    <a:pt x="11" y="50"/>
                    <a:pt x="24" y="54"/>
                    <a:pt x="34" y="48"/>
                  </a:cubicBezTo>
                  <a:lnTo>
                    <a:pt x="34" y="48"/>
                  </a:lnTo>
                  <a:cubicBezTo>
                    <a:pt x="45" y="42"/>
                    <a:pt x="49" y="29"/>
                    <a:pt x="43" y="19"/>
                  </a:cubicBezTo>
                  <a:lnTo>
                    <a:pt x="43" y="19"/>
                  </a:lnTo>
                  <a:cubicBezTo>
                    <a:pt x="37" y="9"/>
                    <a:pt x="24" y="5"/>
                    <a:pt x="14" y="11"/>
                  </a:cubicBezTo>
                  <a:cubicBezTo>
                    <a:pt x="19" y="50"/>
                    <a:pt x="26" y="51"/>
                    <a:pt x="27" y="51"/>
                  </a:cubicBezTo>
                  <a:lnTo>
                    <a:pt x="27" y="51"/>
                  </a:lnTo>
                  <a:cubicBezTo>
                    <a:pt x="39" y="49"/>
                    <a:pt x="47" y="39"/>
                    <a:pt x="46" y="27"/>
                  </a:cubicBezTo>
                  <a:lnTo>
                    <a:pt x="46" y="27"/>
                  </a:lnTo>
                  <a:cubicBezTo>
                    <a:pt x="44" y="15"/>
                    <a:pt x="34" y="7"/>
                    <a:pt x="22" y="8"/>
                  </a:cubicBezTo>
                  <a:lnTo>
                    <a:pt x="22" y="8"/>
                  </a:lnTo>
                  <a:cubicBezTo>
                    <a:pt x="10" y="9"/>
                    <a:pt x="2" y="20"/>
                    <a:pt x="3" y="32"/>
                  </a:cubicBezTo>
                  <a:lnTo>
                    <a:pt x="3" y="32"/>
                  </a:lnTo>
                  <a:cubicBezTo>
                    <a:pt x="4" y="44"/>
                    <a:pt x="15" y="52"/>
                    <a:pt x="27" y="51"/>
                  </a:cubicBezTo>
                  <a:cubicBezTo>
                    <a:pt x="28" y="50"/>
                    <a:pt x="30" y="50"/>
                    <a:pt x="32" y="50"/>
                  </a:cubicBezTo>
                  <a:lnTo>
                    <a:pt x="32" y="50"/>
                  </a:lnTo>
                  <a:cubicBezTo>
                    <a:pt x="44" y="47"/>
                    <a:pt x="51" y="35"/>
                    <a:pt x="48" y="24"/>
                  </a:cubicBezTo>
                  <a:lnTo>
                    <a:pt x="48" y="24"/>
                  </a:lnTo>
                  <a:cubicBezTo>
                    <a:pt x="45" y="12"/>
                    <a:pt x="33" y="5"/>
                    <a:pt x="22" y="8"/>
                  </a:cubicBezTo>
                  <a:lnTo>
                    <a:pt x="22" y="8"/>
                  </a:lnTo>
                  <a:cubicBezTo>
                    <a:pt x="10" y="11"/>
                    <a:pt x="3" y="23"/>
                    <a:pt x="6" y="34"/>
                  </a:cubicBezTo>
                  <a:lnTo>
                    <a:pt x="6" y="34"/>
                  </a:lnTo>
                  <a:cubicBezTo>
                    <a:pt x="9" y="46"/>
                    <a:pt x="21" y="52"/>
                    <a:pt x="32" y="50"/>
                  </a:cubicBezTo>
                  <a:cubicBezTo>
                    <a:pt x="36" y="49"/>
                    <a:pt x="42" y="46"/>
                    <a:pt x="49" y="43"/>
                  </a:cubicBezTo>
                  <a:lnTo>
                    <a:pt x="49" y="43"/>
                  </a:lnTo>
                  <a:cubicBezTo>
                    <a:pt x="59" y="38"/>
                    <a:pt x="63" y="25"/>
                    <a:pt x="58" y="14"/>
                  </a:cubicBezTo>
                  <a:lnTo>
                    <a:pt x="58" y="14"/>
                  </a:lnTo>
                  <a:cubicBezTo>
                    <a:pt x="52" y="4"/>
                    <a:pt x="39" y="0"/>
                    <a:pt x="29" y="5"/>
                  </a:cubicBezTo>
                  <a:cubicBezTo>
                    <a:pt x="25" y="7"/>
                    <a:pt x="23" y="8"/>
                    <a:pt x="22" y="8"/>
                  </a:cubicBezTo>
                  <a:cubicBezTo>
                    <a:pt x="21" y="8"/>
                    <a:pt x="22" y="8"/>
                    <a:pt x="22" y="8"/>
                  </a:cubicBezTo>
                  <a:cubicBezTo>
                    <a:pt x="22" y="8"/>
                    <a:pt x="29" y="8"/>
                    <a:pt x="34" y="48"/>
                  </a:cubicBezTo>
                  <a:cubicBezTo>
                    <a:pt x="29" y="50"/>
                    <a:pt x="27" y="50"/>
                    <a:pt x="27" y="50"/>
                  </a:cubicBezTo>
                  <a:cubicBezTo>
                    <a:pt x="27" y="51"/>
                    <a:pt x="33" y="51"/>
                    <a:pt x="38" y="51"/>
                  </a:cubicBezTo>
                  <a:cubicBezTo>
                    <a:pt x="44" y="51"/>
                    <a:pt x="49" y="51"/>
                    <a:pt x="55" y="51"/>
                  </a:cubicBezTo>
                  <a:lnTo>
                    <a:pt x="55" y="51"/>
                  </a:lnTo>
                  <a:cubicBezTo>
                    <a:pt x="67" y="51"/>
                    <a:pt x="77" y="41"/>
                    <a:pt x="77" y="29"/>
                  </a:cubicBezTo>
                  <a:lnTo>
                    <a:pt x="77" y="29"/>
                  </a:lnTo>
                  <a:cubicBezTo>
                    <a:pt x="77" y="17"/>
                    <a:pt x="67" y="8"/>
                    <a:pt x="55" y="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
            <p:cNvSpPr/>
            <p:nvPr/>
          </p:nvSpPr>
          <p:spPr>
            <a:xfrm>
              <a:off x="7202487" y="3435114"/>
              <a:ext cx="809625" cy="484188"/>
            </a:xfrm>
            <a:custGeom>
              <a:avLst/>
              <a:gdLst/>
              <a:ahLst/>
              <a:cxnLst/>
              <a:rect l="l" t="t" r="r" b="b"/>
              <a:pathLst>
                <a:path w="519" h="414" extrusionOk="0">
                  <a:moveTo>
                    <a:pt x="192" y="132"/>
                  </a:moveTo>
                  <a:lnTo>
                    <a:pt x="192" y="132"/>
                  </a:lnTo>
                  <a:cubicBezTo>
                    <a:pt x="187" y="127"/>
                    <a:pt x="178" y="123"/>
                    <a:pt x="171" y="122"/>
                  </a:cubicBezTo>
                  <a:lnTo>
                    <a:pt x="171" y="122"/>
                  </a:lnTo>
                  <a:cubicBezTo>
                    <a:pt x="159" y="121"/>
                    <a:pt x="149" y="130"/>
                    <a:pt x="149" y="142"/>
                  </a:cubicBezTo>
                  <a:lnTo>
                    <a:pt x="149" y="142"/>
                  </a:lnTo>
                  <a:cubicBezTo>
                    <a:pt x="148" y="154"/>
                    <a:pt x="157" y="164"/>
                    <a:pt x="169" y="164"/>
                  </a:cubicBezTo>
                  <a:lnTo>
                    <a:pt x="169" y="164"/>
                  </a:lnTo>
                  <a:cubicBezTo>
                    <a:pt x="181" y="165"/>
                    <a:pt x="191" y="156"/>
                    <a:pt x="191" y="144"/>
                  </a:cubicBezTo>
                  <a:lnTo>
                    <a:pt x="191" y="144"/>
                  </a:lnTo>
                  <a:cubicBezTo>
                    <a:pt x="192" y="132"/>
                    <a:pt x="183" y="122"/>
                    <a:pt x="171" y="122"/>
                  </a:cubicBezTo>
                  <a:cubicBezTo>
                    <a:pt x="166" y="122"/>
                    <a:pt x="158" y="125"/>
                    <a:pt x="154" y="127"/>
                  </a:cubicBezTo>
                  <a:lnTo>
                    <a:pt x="154" y="127"/>
                  </a:lnTo>
                  <a:cubicBezTo>
                    <a:pt x="145" y="135"/>
                    <a:pt x="143" y="149"/>
                    <a:pt x="151" y="158"/>
                  </a:cubicBezTo>
                  <a:lnTo>
                    <a:pt x="151" y="158"/>
                  </a:lnTo>
                  <a:cubicBezTo>
                    <a:pt x="159" y="167"/>
                    <a:pt x="172" y="168"/>
                    <a:pt x="181" y="160"/>
                  </a:cubicBezTo>
                  <a:lnTo>
                    <a:pt x="181" y="160"/>
                  </a:lnTo>
                  <a:cubicBezTo>
                    <a:pt x="190" y="153"/>
                    <a:pt x="191" y="139"/>
                    <a:pt x="184" y="130"/>
                  </a:cubicBezTo>
                  <a:lnTo>
                    <a:pt x="184" y="130"/>
                  </a:lnTo>
                  <a:cubicBezTo>
                    <a:pt x="176" y="121"/>
                    <a:pt x="163" y="120"/>
                    <a:pt x="154" y="127"/>
                  </a:cubicBezTo>
                  <a:cubicBezTo>
                    <a:pt x="150" y="131"/>
                    <a:pt x="146" y="138"/>
                    <a:pt x="145" y="142"/>
                  </a:cubicBezTo>
                  <a:lnTo>
                    <a:pt x="145" y="142"/>
                  </a:lnTo>
                  <a:cubicBezTo>
                    <a:pt x="143" y="153"/>
                    <a:pt x="150" y="165"/>
                    <a:pt x="162" y="167"/>
                  </a:cubicBezTo>
                  <a:lnTo>
                    <a:pt x="162" y="167"/>
                  </a:lnTo>
                  <a:cubicBezTo>
                    <a:pt x="173" y="170"/>
                    <a:pt x="185" y="162"/>
                    <a:pt x="187" y="151"/>
                  </a:cubicBezTo>
                  <a:lnTo>
                    <a:pt x="187" y="151"/>
                  </a:lnTo>
                  <a:cubicBezTo>
                    <a:pt x="190" y="139"/>
                    <a:pt x="182" y="128"/>
                    <a:pt x="171" y="125"/>
                  </a:cubicBezTo>
                  <a:lnTo>
                    <a:pt x="171" y="125"/>
                  </a:lnTo>
                  <a:cubicBezTo>
                    <a:pt x="159" y="123"/>
                    <a:pt x="148" y="130"/>
                    <a:pt x="145" y="142"/>
                  </a:cubicBezTo>
                  <a:cubicBezTo>
                    <a:pt x="146" y="160"/>
                    <a:pt x="156" y="174"/>
                    <a:pt x="167" y="189"/>
                  </a:cubicBezTo>
                  <a:cubicBezTo>
                    <a:pt x="178" y="203"/>
                    <a:pt x="193" y="221"/>
                    <a:pt x="208" y="240"/>
                  </a:cubicBezTo>
                  <a:cubicBezTo>
                    <a:pt x="232" y="270"/>
                    <a:pt x="256" y="304"/>
                    <a:pt x="270" y="324"/>
                  </a:cubicBezTo>
                  <a:cubicBezTo>
                    <a:pt x="276" y="333"/>
                    <a:pt x="281" y="340"/>
                    <a:pt x="283" y="343"/>
                  </a:cubicBezTo>
                  <a:cubicBezTo>
                    <a:pt x="284" y="344"/>
                    <a:pt x="285" y="345"/>
                    <a:pt x="286" y="346"/>
                  </a:cubicBezTo>
                  <a:cubicBezTo>
                    <a:pt x="287" y="347"/>
                    <a:pt x="298" y="351"/>
                    <a:pt x="316" y="345"/>
                  </a:cubicBezTo>
                  <a:lnTo>
                    <a:pt x="316" y="345"/>
                  </a:lnTo>
                  <a:cubicBezTo>
                    <a:pt x="324" y="337"/>
                    <a:pt x="324" y="323"/>
                    <a:pt x="316" y="315"/>
                  </a:cubicBezTo>
                  <a:lnTo>
                    <a:pt x="316" y="315"/>
                  </a:lnTo>
                  <a:cubicBezTo>
                    <a:pt x="307" y="307"/>
                    <a:pt x="294" y="307"/>
                    <a:pt x="286" y="315"/>
                  </a:cubicBezTo>
                  <a:lnTo>
                    <a:pt x="286" y="315"/>
                  </a:lnTo>
                  <a:cubicBezTo>
                    <a:pt x="277" y="323"/>
                    <a:pt x="277" y="337"/>
                    <a:pt x="286" y="345"/>
                  </a:cubicBezTo>
                  <a:lnTo>
                    <a:pt x="286" y="345"/>
                  </a:lnTo>
                  <a:cubicBezTo>
                    <a:pt x="294" y="354"/>
                    <a:pt x="308" y="354"/>
                    <a:pt x="316" y="345"/>
                  </a:cubicBezTo>
                  <a:cubicBezTo>
                    <a:pt x="322" y="331"/>
                    <a:pt x="321" y="323"/>
                    <a:pt x="321" y="322"/>
                  </a:cubicBezTo>
                  <a:cubicBezTo>
                    <a:pt x="320" y="321"/>
                    <a:pt x="319" y="319"/>
                    <a:pt x="319" y="318"/>
                  </a:cubicBezTo>
                  <a:cubicBezTo>
                    <a:pt x="318" y="316"/>
                    <a:pt x="315" y="312"/>
                    <a:pt x="311" y="306"/>
                  </a:cubicBezTo>
                  <a:cubicBezTo>
                    <a:pt x="303" y="293"/>
                    <a:pt x="289" y="273"/>
                    <a:pt x="273" y="252"/>
                  </a:cubicBezTo>
                  <a:cubicBezTo>
                    <a:pt x="263" y="240"/>
                    <a:pt x="253" y="228"/>
                    <a:pt x="242" y="216"/>
                  </a:cubicBezTo>
                  <a:cubicBezTo>
                    <a:pt x="222" y="194"/>
                    <a:pt x="201" y="172"/>
                    <a:pt x="181" y="152"/>
                  </a:cubicBezTo>
                  <a:cubicBezTo>
                    <a:pt x="165" y="135"/>
                    <a:pt x="151" y="120"/>
                    <a:pt x="138" y="107"/>
                  </a:cubicBezTo>
                  <a:cubicBezTo>
                    <a:pt x="124" y="91"/>
                    <a:pt x="113" y="79"/>
                    <a:pt x="107" y="73"/>
                  </a:cubicBezTo>
                  <a:cubicBezTo>
                    <a:pt x="105" y="71"/>
                    <a:pt x="103" y="69"/>
                    <a:pt x="101" y="68"/>
                  </a:cubicBezTo>
                  <a:cubicBezTo>
                    <a:pt x="100" y="67"/>
                    <a:pt x="96" y="65"/>
                    <a:pt x="92" y="63"/>
                  </a:cubicBezTo>
                  <a:cubicBezTo>
                    <a:pt x="88" y="63"/>
                    <a:pt x="78" y="65"/>
                    <a:pt x="73" y="68"/>
                  </a:cubicBezTo>
                  <a:cubicBezTo>
                    <a:pt x="69" y="73"/>
                    <a:pt x="66" y="82"/>
                    <a:pt x="65" y="85"/>
                  </a:cubicBezTo>
                  <a:cubicBezTo>
                    <a:pt x="66" y="92"/>
                    <a:pt x="70" y="100"/>
                    <a:pt x="74" y="106"/>
                  </a:cubicBezTo>
                  <a:cubicBezTo>
                    <a:pt x="79" y="113"/>
                    <a:pt x="84" y="121"/>
                    <a:pt x="92" y="131"/>
                  </a:cubicBezTo>
                  <a:cubicBezTo>
                    <a:pt x="102" y="145"/>
                    <a:pt x="115" y="162"/>
                    <a:pt x="129" y="181"/>
                  </a:cubicBezTo>
                  <a:cubicBezTo>
                    <a:pt x="144" y="200"/>
                    <a:pt x="160" y="222"/>
                    <a:pt x="176" y="243"/>
                  </a:cubicBezTo>
                  <a:cubicBezTo>
                    <a:pt x="188" y="258"/>
                    <a:pt x="201" y="274"/>
                    <a:pt x="212" y="288"/>
                  </a:cubicBezTo>
                  <a:cubicBezTo>
                    <a:pt x="229" y="310"/>
                    <a:pt x="243" y="329"/>
                    <a:pt x="253" y="342"/>
                  </a:cubicBezTo>
                  <a:cubicBezTo>
                    <a:pt x="260" y="350"/>
                    <a:pt x="266" y="356"/>
                    <a:pt x="269" y="359"/>
                  </a:cubicBezTo>
                  <a:cubicBezTo>
                    <a:pt x="272" y="360"/>
                    <a:pt x="275" y="362"/>
                    <a:pt x="277" y="363"/>
                  </a:cubicBezTo>
                  <a:cubicBezTo>
                    <a:pt x="279" y="363"/>
                    <a:pt x="283" y="364"/>
                    <a:pt x="286" y="364"/>
                  </a:cubicBezTo>
                  <a:cubicBezTo>
                    <a:pt x="289" y="364"/>
                    <a:pt x="297" y="360"/>
                    <a:pt x="301" y="357"/>
                  </a:cubicBezTo>
                  <a:cubicBezTo>
                    <a:pt x="304" y="353"/>
                    <a:pt x="307" y="346"/>
                    <a:pt x="307" y="343"/>
                  </a:cubicBezTo>
                  <a:cubicBezTo>
                    <a:pt x="307" y="340"/>
                    <a:pt x="306" y="337"/>
                    <a:pt x="306" y="336"/>
                  </a:cubicBezTo>
                  <a:cubicBezTo>
                    <a:pt x="305" y="333"/>
                    <a:pt x="304" y="331"/>
                    <a:pt x="303" y="329"/>
                  </a:cubicBezTo>
                  <a:cubicBezTo>
                    <a:pt x="297" y="322"/>
                    <a:pt x="291" y="314"/>
                    <a:pt x="283" y="306"/>
                  </a:cubicBezTo>
                  <a:cubicBezTo>
                    <a:pt x="276" y="297"/>
                    <a:pt x="266" y="286"/>
                    <a:pt x="255" y="274"/>
                  </a:cubicBezTo>
                  <a:cubicBezTo>
                    <a:pt x="241" y="258"/>
                    <a:pt x="224" y="241"/>
                    <a:pt x="206" y="222"/>
                  </a:cubicBezTo>
                  <a:cubicBezTo>
                    <a:pt x="192" y="207"/>
                    <a:pt x="178" y="192"/>
                    <a:pt x="164" y="177"/>
                  </a:cubicBezTo>
                  <a:cubicBezTo>
                    <a:pt x="149" y="157"/>
                    <a:pt x="136" y="138"/>
                    <a:pt x="125" y="123"/>
                  </a:cubicBezTo>
                  <a:cubicBezTo>
                    <a:pt x="113" y="106"/>
                    <a:pt x="105" y="95"/>
                    <a:pt x="100" y="88"/>
                  </a:cubicBezTo>
                  <a:cubicBezTo>
                    <a:pt x="97" y="85"/>
                    <a:pt x="95" y="81"/>
                    <a:pt x="92" y="78"/>
                  </a:cubicBezTo>
                  <a:cubicBezTo>
                    <a:pt x="91" y="78"/>
                    <a:pt x="89" y="76"/>
                    <a:pt x="87" y="75"/>
                  </a:cubicBezTo>
                  <a:cubicBezTo>
                    <a:pt x="85" y="74"/>
                    <a:pt x="78" y="72"/>
                    <a:pt x="72" y="72"/>
                  </a:cubicBezTo>
                  <a:cubicBezTo>
                    <a:pt x="65" y="74"/>
                    <a:pt x="57" y="83"/>
                    <a:pt x="55" y="87"/>
                  </a:cubicBezTo>
                  <a:cubicBezTo>
                    <a:pt x="54" y="90"/>
                    <a:pt x="54" y="94"/>
                    <a:pt x="54" y="95"/>
                  </a:cubicBezTo>
                  <a:cubicBezTo>
                    <a:pt x="56" y="104"/>
                    <a:pt x="58" y="109"/>
                    <a:pt x="61" y="116"/>
                  </a:cubicBezTo>
                  <a:cubicBezTo>
                    <a:pt x="69" y="128"/>
                    <a:pt x="79" y="141"/>
                    <a:pt x="92" y="157"/>
                  </a:cubicBezTo>
                  <a:cubicBezTo>
                    <a:pt x="105" y="172"/>
                    <a:pt x="121" y="191"/>
                    <a:pt x="138" y="210"/>
                  </a:cubicBezTo>
                  <a:cubicBezTo>
                    <a:pt x="151" y="226"/>
                    <a:pt x="166" y="242"/>
                    <a:pt x="179" y="257"/>
                  </a:cubicBezTo>
                  <a:cubicBezTo>
                    <a:pt x="201" y="281"/>
                    <a:pt x="220" y="301"/>
                    <a:pt x="236" y="316"/>
                  </a:cubicBezTo>
                  <a:cubicBezTo>
                    <a:pt x="245" y="324"/>
                    <a:pt x="254" y="331"/>
                    <a:pt x="261" y="335"/>
                  </a:cubicBezTo>
                  <a:cubicBezTo>
                    <a:pt x="263" y="337"/>
                    <a:pt x="267" y="339"/>
                    <a:pt x="271" y="341"/>
                  </a:cubicBezTo>
                  <a:cubicBezTo>
                    <a:pt x="273" y="342"/>
                    <a:pt x="278" y="343"/>
                    <a:pt x="282" y="343"/>
                  </a:cubicBezTo>
                  <a:cubicBezTo>
                    <a:pt x="287" y="342"/>
                    <a:pt x="297" y="337"/>
                    <a:pt x="300" y="332"/>
                  </a:cubicBezTo>
                  <a:cubicBezTo>
                    <a:pt x="305" y="316"/>
                    <a:pt x="302" y="303"/>
                    <a:pt x="296" y="292"/>
                  </a:cubicBezTo>
                  <a:cubicBezTo>
                    <a:pt x="287" y="275"/>
                    <a:pt x="270" y="254"/>
                    <a:pt x="252" y="234"/>
                  </a:cubicBezTo>
                  <a:cubicBezTo>
                    <a:pt x="244" y="225"/>
                    <a:pt x="235" y="215"/>
                    <a:pt x="224" y="203"/>
                  </a:cubicBezTo>
                  <a:cubicBezTo>
                    <a:pt x="206" y="184"/>
                    <a:pt x="185" y="163"/>
                    <a:pt x="165" y="144"/>
                  </a:cubicBezTo>
                  <a:cubicBezTo>
                    <a:pt x="148" y="129"/>
                    <a:pt x="132" y="115"/>
                    <a:pt x="117" y="102"/>
                  </a:cubicBezTo>
                  <a:cubicBezTo>
                    <a:pt x="100" y="87"/>
                    <a:pt x="86" y="73"/>
                    <a:pt x="74" y="63"/>
                  </a:cubicBezTo>
                  <a:cubicBezTo>
                    <a:pt x="64" y="56"/>
                    <a:pt x="55" y="51"/>
                    <a:pt x="49" y="47"/>
                  </a:cubicBezTo>
                  <a:cubicBezTo>
                    <a:pt x="40" y="43"/>
                    <a:pt x="29" y="39"/>
                    <a:pt x="18" y="41"/>
                  </a:cubicBezTo>
                  <a:cubicBezTo>
                    <a:pt x="22" y="40"/>
                    <a:pt x="14" y="42"/>
                    <a:pt x="8" y="45"/>
                  </a:cubicBezTo>
                  <a:cubicBezTo>
                    <a:pt x="4" y="50"/>
                    <a:pt x="0" y="61"/>
                    <a:pt x="0" y="66"/>
                  </a:cubicBezTo>
                  <a:cubicBezTo>
                    <a:pt x="5" y="80"/>
                    <a:pt x="13" y="90"/>
                    <a:pt x="24" y="103"/>
                  </a:cubicBezTo>
                  <a:cubicBezTo>
                    <a:pt x="31" y="112"/>
                    <a:pt x="40" y="123"/>
                    <a:pt x="49" y="135"/>
                  </a:cubicBezTo>
                  <a:cubicBezTo>
                    <a:pt x="60" y="147"/>
                    <a:pt x="71" y="161"/>
                    <a:pt x="83" y="175"/>
                  </a:cubicBezTo>
                  <a:cubicBezTo>
                    <a:pt x="96" y="191"/>
                    <a:pt x="109" y="207"/>
                    <a:pt x="123" y="223"/>
                  </a:cubicBezTo>
                  <a:cubicBezTo>
                    <a:pt x="136" y="239"/>
                    <a:pt x="150" y="253"/>
                    <a:pt x="162" y="266"/>
                  </a:cubicBezTo>
                  <a:cubicBezTo>
                    <a:pt x="181" y="286"/>
                    <a:pt x="198" y="303"/>
                    <a:pt x="208" y="312"/>
                  </a:cubicBezTo>
                  <a:cubicBezTo>
                    <a:pt x="213" y="317"/>
                    <a:pt x="218" y="320"/>
                    <a:pt x="221" y="322"/>
                  </a:cubicBezTo>
                  <a:cubicBezTo>
                    <a:pt x="222" y="323"/>
                    <a:pt x="224" y="324"/>
                    <a:pt x="227" y="325"/>
                  </a:cubicBezTo>
                  <a:cubicBezTo>
                    <a:pt x="233" y="326"/>
                    <a:pt x="254" y="308"/>
                    <a:pt x="254" y="299"/>
                  </a:cubicBezTo>
                  <a:cubicBezTo>
                    <a:pt x="251" y="293"/>
                    <a:pt x="249" y="289"/>
                    <a:pt x="247" y="287"/>
                  </a:cubicBezTo>
                  <a:cubicBezTo>
                    <a:pt x="242" y="282"/>
                    <a:pt x="233" y="275"/>
                    <a:pt x="223" y="266"/>
                  </a:cubicBezTo>
                  <a:cubicBezTo>
                    <a:pt x="213" y="258"/>
                    <a:pt x="202" y="248"/>
                    <a:pt x="192" y="238"/>
                  </a:cubicBezTo>
                  <a:cubicBezTo>
                    <a:pt x="180" y="227"/>
                    <a:pt x="170" y="214"/>
                    <a:pt x="161" y="203"/>
                  </a:cubicBezTo>
                  <a:cubicBezTo>
                    <a:pt x="152" y="190"/>
                    <a:pt x="146" y="180"/>
                    <a:pt x="143" y="176"/>
                  </a:cubicBezTo>
                  <a:cubicBezTo>
                    <a:pt x="141" y="173"/>
                    <a:pt x="140" y="172"/>
                    <a:pt x="140" y="171"/>
                  </a:cubicBezTo>
                  <a:cubicBezTo>
                    <a:pt x="139" y="170"/>
                    <a:pt x="136" y="168"/>
                    <a:pt x="126" y="164"/>
                  </a:cubicBezTo>
                  <a:lnTo>
                    <a:pt x="126" y="164"/>
                  </a:lnTo>
                  <a:cubicBezTo>
                    <a:pt x="114" y="162"/>
                    <a:pt x="103" y="170"/>
                    <a:pt x="102" y="182"/>
                  </a:cubicBezTo>
                  <a:lnTo>
                    <a:pt x="102" y="182"/>
                  </a:lnTo>
                  <a:cubicBezTo>
                    <a:pt x="100" y="194"/>
                    <a:pt x="108" y="205"/>
                    <a:pt x="120" y="206"/>
                  </a:cubicBezTo>
                  <a:lnTo>
                    <a:pt x="120" y="206"/>
                  </a:lnTo>
                  <a:cubicBezTo>
                    <a:pt x="132" y="208"/>
                    <a:pt x="143" y="200"/>
                    <a:pt x="144" y="188"/>
                  </a:cubicBezTo>
                  <a:lnTo>
                    <a:pt x="144" y="188"/>
                  </a:lnTo>
                  <a:cubicBezTo>
                    <a:pt x="146" y="176"/>
                    <a:pt x="138" y="165"/>
                    <a:pt x="126" y="164"/>
                  </a:cubicBezTo>
                  <a:cubicBezTo>
                    <a:pt x="106" y="172"/>
                    <a:pt x="103" y="192"/>
                    <a:pt x="104" y="194"/>
                  </a:cubicBezTo>
                  <a:cubicBezTo>
                    <a:pt x="104" y="195"/>
                    <a:pt x="105" y="196"/>
                    <a:pt x="105" y="197"/>
                  </a:cubicBezTo>
                  <a:cubicBezTo>
                    <a:pt x="106" y="198"/>
                    <a:pt x="106" y="199"/>
                    <a:pt x="107" y="200"/>
                  </a:cubicBezTo>
                  <a:cubicBezTo>
                    <a:pt x="115" y="209"/>
                    <a:pt x="136" y="233"/>
                    <a:pt x="156" y="255"/>
                  </a:cubicBezTo>
                  <a:cubicBezTo>
                    <a:pt x="166" y="266"/>
                    <a:pt x="177" y="277"/>
                    <a:pt x="185" y="285"/>
                  </a:cubicBezTo>
                  <a:cubicBezTo>
                    <a:pt x="189" y="289"/>
                    <a:pt x="193" y="293"/>
                    <a:pt x="197" y="296"/>
                  </a:cubicBezTo>
                  <a:cubicBezTo>
                    <a:pt x="198" y="297"/>
                    <a:pt x="201" y="299"/>
                    <a:pt x="203" y="300"/>
                  </a:cubicBezTo>
                  <a:cubicBezTo>
                    <a:pt x="205" y="301"/>
                    <a:pt x="209" y="303"/>
                    <a:pt x="212" y="303"/>
                  </a:cubicBezTo>
                  <a:cubicBezTo>
                    <a:pt x="217" y="303"/>
                    <a:pt x="229" y="298"/>
                    <a:pt x="234" y="292"/>
                  </a:cubicBezTo>
                  <a:cubicBezTo>
                    <a:pt x="235" y="273"/>
                    <a:pt x="232" y="264"/>
                    <a:pt x="227" y="257"/>
                  </a:cubicBezTo>
                  <a:cubicBezTo>
                    <a:pt x="218" y="246"/>
                    <a:pt x="207" y="233"/>
                    <a:pt x="195" y="219"/>
                  </a:cubicBezTo>
                  <a:cubicBezTo>
                    <a:pt x="181" y="201"/>
                    <a:pt x="166" y="180"/>
                    <a:pt x="152" y="159"/>
                  </a:cubicBezTo>
                  <a:cubicBezTo>
                    <a:pt x="143" y="146"/>
                    <a:pt x="136" y="134"/>
                    <a:pt x="129" y="124"/>
                  </a:cubicBezTo>
                  <a:cubicBezTo>
                    <a:pt x="120" y="110"/>
                    <a:pt x="115" y="103"/>
                    <a:pt x="117" y="107"/>
                  </a:cubicBezTo>
                  <a:cubicBezTo>
                    <a:pt x="117" y="108"/>
                    <a:pt x="116" y="114"/>
                    <a:pt x="114" y="117"/>
                  </a:cubicBezTo>
                  <a:cubicBezTo>
                    <a:pt x="111" y="121"/>
                    <a:pt x="102" y="126"/>
                    <a:pt x="99" y="126"/>
                  </a:cubicBezTo>
                  <a:cubicBezTo>
                    <a:pt x="91" y="125"/>
                    <a:pt x="100" y="132"/>
                    <a:pt x="113" y="143"/>
                  </a:cubicBezTo>
                  <a:cubicBezTo>
                    <a:pt x="133" y="160"/>
                    <a:pt x="158" y="183"/>
                    <a:pt x="184" y="208"/>
                  </a:cubicBezTo>
                  <a:cubicBezTo>
                    <a:pt x="201" y="224"/>
                    <a:pt x="218" y="241"/>
                    <a:pt x="233" y="257"/>
                  </a:cubicBezTo>
                  <a:cubicBezTo>
                    <a:pt x="255" y="280"/>
                    <a:pt x="273" y="301"/>
                    <a:pt x="287" y="315"/>
                  </a:cubicBezTo>
                  <a:cubicBezTo>
                    <a:pt x="295" y="323"/>
                    <a:pt x="302" y="329"/>
                    <a:pt x="307" y="333"/>
                  </a:cubicBezTo>
                  <a:cubicBezTo>
                    <a:pt x="312" y="336"/>
                    <a:pt x="316" y="338"/>
                    <a:pt x="320" y="339"/>
                  </a:cubicBezTo>
                  <a:cubicBezTo>
                    <a:pt x="322" y="339"/>
                    <a:pt x="327" y="340"/>
                    <a:pt x="330" y="340"/>
                  </a:cubicBezTo>
                  <a:cubicBezTo>
                    <a:pt x="335" y="339"/>
                    <a:pt x="344" y="333"/>
                    <a:pt x="348" y="327"/>
                  </a:cubicBezTo>
                  <a:cubicBezTo>
                    <a:pt x="346" y="304"/>
                    <a:pt x="338" y="293"/>
                    <a:pt x="327" y="282"/>
                  </a:cubicBezTo>
                  <a:cubicBezTo>
                    <a:pt x="321" y="275"/>
                    <a:pt x="311" y="263"/>
                    <a:pt x="301" y="251"/>
                  </a:cubicBezTo>
                  <a:cubicBezTo>
                    <a:pt x="289" y="238"/>
                    <a:pt x="277" y="224"/>
                    <a:pt x="264" y="210"/>
                  </a:cubicBezTo>
                  <a:cubicBezTo>
                    <a:pt x="251" y="195"/>
                    <a:pt x="238" y="180"/>
                    <a:pt x="226" y="166"/>
                  </a:cubicBezTo>
                  <a:cubicBezTo>
                    <a:pt x="211" y="150"/>
                    <a:pt x="198" y="137"/>
                    <a:pt x="190" y="129"/>
                  </a:cubicBezTo>
                  <a:cubicBezTo>
                    <a:pt x="184" y="124"/>
                    <a:pt x="180" y="121"/>
                    <a:pt x="178" y="119"/>
                  </a:cubicBezTo>
                  <a:cubicBezTo>
                    <a:pt x="178" y="119"/>
                    <a:pt x="177" y="118"/>
                    <a:pt x="176" y="118"/>
                  </a:cubicBezTo>
                  <a:cubicBezTo>
                    <a:pt x="176" y="118"/>
                    <a:pt x="174" y="116"/>
                    <a:pt x="172" y="116"/>
                  </a:cubicBezTo>
                  <a:cubicBezTo>
                    <a:pt x="168" y="114"/>
                    <a:pt x="143" y="130"/>
                    <a:pt x="144" y="142"/>
                  </a:cubicBezTo>
                  <a:lnTo>
                    <a:pt x="144" y="142"/>
                  </a:lnTo>
                  <a:cubicBezTo>
                    <a:pt x="147" y="153"/>
                    <a:pt x="159" y="159"/>
                    <a:pt x="170" y="156"/>
                  </a:cubicBezTo>
                  <a:lnTo>
                    <a:pt x="170" y="156"/>
                  </a:lnTo>
                  <a:cubicBezTo>
                    <a:pt x="181" y="153"/>
                    <a:pt x="188" y="141"/>
                    <a:pt x="185" y="130"/>
                  </a:cubicBezTo>
                  <a:lnTo>
                    <a:pt x="185" y="130"/>
                  </a:lnTo>
                  <a:cubicBezTo>
                    <a:pt x="181" y="118"/>
                    <a:pt x="169" y="112"/>
                    <a:pt x="158" y="115"/>
                  </a:cubicBezTo>
                  <a:lnTo>
                    <a:pt x="158" y="115"/>
                  </a:lnTo>
                  <a:cubicBezTo>
                    <a:pt x="147" y="118"/>
                    <a:pt x="140" y="130"/>
                    <a:pt x="144" y="142"/>
                  </a:cubicBezTo>
                  <a:cubicBezTo>
                    <a:pt x="147" y="149"/>
                    <a:pt x="149" y="151"/>
                    <a:pt x="151" y="153"/>
                  </a:cubicBezTo>
                  <a:cubicBezTo>
                    <a:pt x="160" y="161"/>
                    <a:pt x="185" y="182"/>
                    <a:pt x="214" y="210"/>
                  </a:cubicBezTo>
                  <a:cubicBezTo>
                    <a:pt x="228" y="225"/>
                    <a:pt x="244" y="241"/>
                    <a:pt x="260" y="258"/>
                  </a:cubicBezTo>
                  <a:cubicBezTo>
                    <a:pt x="276" y="275"/>
                    <a:pt x="292" y="293"/>
                    <a:pt x="306" y="309"/>
                  </a:cubicBezTo>
                  <a:cubicBezTo>
                    <a:pt x="320" y="325"/>
                    <a:pt x="334" y="339"/>
                    <a:pt x="344" y="350"/>
                  </a:cubicBezTo>
                  <a:cubicBezTo>
                    <a:pt x="355" y="360"/>
                    <a:pt x="365" y="367"/>
                    <a:pt x="372" y="370"/>
                  </a:cubicBezTo>
                  <a:cubicBezTo>
                    <a:pt x="374" y="371"/>
                    <a:pt x="381" y="373"/>
                    <a:pt x="387" y="373"/>
                  </a:cubicBezTo>
                  <a:cubicBezTo>
                    <a:pt x="392" y="372"/>
                    <a:pt x="401" y="365"/>
                    <a:pt x="404" y="360"/>
                  </a:cubicBezTo>
                  <a:cubicBezTo>
                    <a:pt x="406" y="356"/>
                    <a:pt x="407" y="348"/>
                    <a:pt x="406" y="346"/>
                  </a:cubicBezTo>
                  <a:cubicBezTo>
                    <a:pt x="402" y="335"/>
                    <a:pt x="395" y="324"/>
                    <a:pt x="386" y="313"/>
                  </a:cubicBezTo>
                  <a:cubicBezTo>
                    <a:pt x="378" y="305"/>
                    <a:pt x="370" y="297"/>
                    <a:pt x="360" y="288"/>
                  </a:cubicBezTo>
                  <a:cubicBezTo>
                    <a:pt x="351" y="279"/>
                    <a:pt x="340" y="270"/>
                    <a:pt x="328" y="259"/>
                  </a:cubicBezTo>
                  <a:cubicBezTo>
                    <a:pt x="312" y="246"/>
                    <a:pt x="296" y="231"/>
                    <a:pt x="280" y="215"/>
                  </a:cubicBezTo>
                  <a:cubicBezTo>
                    <a:pt x="261" y="192"/>
                    <a:pt x="241" y="166"/>
                    <a:pt x="227" y="146"/>
                  </a:cubicBezTo>
                  <a:cubicBezTo>
                    <a:pt x="219" y="135"/>
                    <a:pt x="213" y="127"/>
                    <a:pt x="208" y="121"/>
                  </a:cubicBezTo>
                  <a:cubicBezTo>
                    <a:pt x="201" y="114"/>
                    <a:pt x="196" y="109"/>
                    <a:pt x="193" y="107"/>
                  </a:cubicBezTo>
                  <a:cubicBezTo>
                    <a:pt x="193" y="107"/>
                    <a:pt x="190" y="105"/>
                    <a:pt x="184" y="103"/>
                  </a:cubicBezTo>
                  <a:cubicBezTo>
                    <a:pt x="176" y="103"/>
                    <a:pt x="158" y="124"/>
                    <a:pt x="159" y="130"/>
                  </a:cubicBezTo>
                  <a:cubicBezTo>
                    <a:pt x="160" y="133"/>
                    <a:pt x="162" y="136"/>
                    <a:pt x="163" y="137"/>
                  </a:cubicBezTo>
                  <a:cubicBezTo>
                    <a:pt x="164" y="139"/>
                    <a:pt x="167" y="142"/>
                    <a:pt x="170" y="145"/>
                  </a:cubicBezTo>
                  <a:cubicBezTo>
                    <a:pt x="177" y="152"/>
                    <a:pt x="188" y="162"/>
                    <a:pt x="202" y="174"/>
                  </a:cubicBezTo>
                  <a:cubicBezTo>
                    <a:pt x="219" y="190"/>
                    <a:pt x="240" y="209"/>
                    <a:pt x="262" y="232"/>
                  </a:cubicBezTo>
                  <a:cubicBezTo>
                    <a:pt x="277" y="246"/>
                    <a:pt x="292" y="262"/>
                    <a:pt x="306" y="277"/>
                  </a:cubicBezTo>
                  <a:cubicBezTo>
                    <a:pt x="320" y="292"/>
                    <a:pt x="333" y="308"/>
                    <a:pt x="346" y="322"/>
                  </a:cubicBezTo>
                  <a:cubicBezTo>
                    <a:pt x="362" y="342"/>
                    <a:pt x="376" y="359"/>
                    <a:pt x="388" y="372"/>
                  </a:cubicBezTo>
                  <a:cubicBezTo>
                    <a:pt x="401" y="385"/>
                    <a:pt x="413" y="393"/>
                    <a:pt x="424" y="396"/>
                  </a:cubicBezTo>
                  <a:cubicBezTo>
                    <a:pt x="431" y="396"/>
                    <a:pt x="439" y="394"/>
                    <a:pt x="443" y="391"/>
                  </a:cubicBezTo>
                  <a:cubicBezTo>
                    <a:pt x="447" y="387"/>
                    <a:pt x="450" y="379"/>
                    <a:pt x="451" y="375"/>
                  </a:cubicBezTo>
                  <a:cubicBezTo>
                    <a:pt x="451" y="369"/>
                    <a:pt x="449" y="361"/>
                    <a:pt x="447" y="357"/>
                  </a:cubicBezTo>
                  <a:cubicBezTo>
                    <a:pt x="439" y="345"/>
                    <a:pt x="425" y="330"/>
                    <a:pt x="410" y="313"/>
                  </a:cubicBezTo>
                  <a:cubicBezTo>
                    <a:pt x="402" y="303"/>
                    <a:pt x="392" y="292"/>
                    <a:pt x="382" y="281"/>
                  </a:cubicBezTo>
                  <a:cubicBezTo>
                    <a:pt x="372" y="269"/>
                    <a:pt x="360" y="258"/>
                    <a:pt x="349" y="246"/>
                  </a:cubicBezTo>
                  <a:cubicBezTo>
                    <a:pt x="337" y="234"/>
                    <a:pt x="326" y="222"/>
                    <a:pt x="315" y="210"/>
                  </a:cubicBezTo>
                  <a:cubicBezTo>
                    <a:pt x="305" y="199"/>
                    <a:pt x="296" y="188"/>
                    <a:pt x="288" y="178"/>
                  </a:cubicBezTo>
                  <a:cubicBezTo>
                    <a:pt x="278" y="166"/>
                    <a:pt x="271" y="158"/>
                    <a:pt x="267" y="153"/>
                  </a:cubicBezTo>
                  <a:cubicBezTo>
                    <a:pt x="265" y="150"/>
                    <a:pt x="263" y="148"/>
                    <a:pt x="262" y="147"/>
                  </a:cubicBezTo>
                  <a:lnTo>
                    <a:pt x="262" y="147"/>
                  </a:lnTo>
                  <a:cubicBezTo>
                    <a:pt x="253" y="139"/>
                    <a:pt x="240" y="139"/>
                    <a:pt x="232" y="148"/>
                  </a:cubicBezTo>
                  <a:lnTo>
                    <a:pt x="232" y="148"/>
                  </a:lnTo>
                  <a:cubicBezTo>
                    <a:pt x="223" y="156"/>
                    <a:pt x="224" y="170"/>
                    <a:pt x="232" y="178"/>
                  </a:cubicBezTo>
                  <a:lnTo>
                    <a:pt x="232" y="178"/>
                  </a:lnTo>
                  <a:cubicBezTo>
                    <a:pt x="241" y="186"/>
                    <a:pt x="254" y="186"/>
                    <a:pt x="262" y="178"/>
                  </a:cubicBezTo>
                  <a:lnTo>
                    <a:pt x="262" y="178"/>
                  </a:lnTo>
                  <a:cubicBezTo>
                    <a:pt x="271" y="169"/>
                    <a:pt x="270" y="155"/>
                    <a:pt x="262" y="147"/>
                  </a:cubicBezTo>
                  <a:cubicBezTo>
                    <a:pt x="226" y="164"/>
                    <a:pt x="230" y="176"/>
                    <a:pt x="231" y="177"/>
                  </a:cubicBezTo>
                  <a:cubicBezTo>
                    <a:pt x="231" y="177"/>
                    <a:pt x="232" y="178"/>
                    <a:pt x="233" y="179"/>
                  </a:cubicBezTo>
                  <a:cubicBezTo>
                    <a:pt x="236" y="183"/>
                    <a:pt x="243" y="191"/>
                    <a:pt x="253" y="202"/>
                  </a:cubicBezTo>
                  <a:cubicBezTo>
                    <a:pt x="260" y="209"/>
                    <a:pt x="268" y="218"/>
                    <a:pt x="278" y="228"/>
                  </a:cubicBezTo>
                  <a:cubicBezTo>
                    <a:pt x="291" y="241"/>
                    <a:pt x="306" y="255"/>
                    <a:pt x="320" y="271"/>
                  </a:cubicBezTo>
                  <a:cubicBezTo>
                    <a:pt x="335" y="288"/>
                    <a:pt x="351" y="306"/>
                    <a:pt x="365" y="323"/>
                  </a:cubicBezTo>
                  <a:cubicBezTo>
                    <a:pt x="378" y="339"/>
                    <a:pt x="389" y="354"/>
                    <a:pt x="398" y="366"/>
                  </a:cubicBezTo>
                  <a:cubicBezTo>
                    <a:pt x="406" y="375"/>
                    <a:pt x="412" y="381"/>
                    <a:pt x="416" y="384"/>
                  </a:cubicBezTo>
                  <a:cubicBezTo>
                    <a:pt x="419" y="387"/>
                    <a:pt x="423" y="390"/>
                    <a:pt x="426" y="392"/>
                  </a:cubicBezTo>
                  <a:cubicBezTo>
                    <a:pt x="427" y="392"/>
                    <a:pt x="430" y="393"/>
                    <a:pt x="432" y="394"/>
                  </a:cubicBezTo>
                  <a:cubicBezTo>
                    <a:pt x="435" y="394"/>
                    <a:pt x="444" y="393"/>
                    <a:pt x="451" y="389"/>
                  </a:cubicBezTo>
                  <a:cubicBezTo>
                    <a:pt x="456" y="383"/>
                    <a:pt x="459" y="372"/>
                    <a:pt x="458" y="368"/>
                  </a:cubicBezTo>
                  <a:cubicBezTo>
                    <a:pt x="458" y="366"/>
                    <a:pt x="457" y="363"/>
                    <a:pt x="456" y="362"/>
                  </a:cubicBezTo>
                  <a:cubicBezTo>
                    <a:pt x="450" y="354"/>
                    <a:pt x="443" y="347"/>
                    <a:pt x="435" y="338"/>
                  </a:cubicBezTo>
                  <a:cubicBezTo>
                    <a:pt x="426" y="328"/>
                    <a:pt x="416" y="316"/>
                    <a:pt x="407" y="305"/>
                  </a:cubicBezTo>
                  <a:cubicBezTo>
                    <a:pt x="402" y="299"/>
                    <a:pt x="397" y="293"/>
                    <a:pt x="394" y="289"/>
                  </a:cubicBezTo>
                  <a:cubicBezTo>
                    <a:pt x="393" y="287"/>
                    <a:pt x="392" y="286"/>
                    <a:pt x="392" y="286"/>
                  </a:cubicBezTo>
                  <a:cubicBezTo>
                    <a:pt x="392" y="287"/>
                    <a:pt x="394" y="291"/>
                    <a:pt x="394" y="296"/>
                  </a:cubicBezTo>
                  <a:cubicBezTo>
                    <a:pt x="394" y="300"/>
                    <a:pt x="387" y="311"/>
                    <a:pt x="382" y="314"/>
                  </a:cubicBezTo>
                  <a:cubicBezTo>
                    <a:pt x="376" y="316"/>
                    <a:pt x="370" y="316"/>
                    <a:pt x="368" y="315"/>
                  </a:cubicBezTo>
                  <a:cubicBezTo>
                    <a:pt x="363" y="313"/>
                    <a:pt x="366" y="315"/>
                    <a:pt x="370" y="319"/>
                  </a:cubicBezTo>
                  <a:cubicBezTo>
                    <a:pt x="381" y="328"/>
                    <a:pt x="398" y="346"/>
                    <a:pt x="415" y="363"/>
                  </a:cubicBezTo>
                  <a:cubicBezTo>
                    <a:pt x="422" y="370"/>
                    <a:pt x="429" y="377"/>
                    <a:pt x="436" y="383"/>
                  </a:cubicBezTo>
                  <a:cubicBezTo>
                    <a:pt x="448" y="392"/>
                    <a:pt x="458" y="397"/>
                    <a:pt x="464" y="400"/>
                  </a:cubicBezTo>
                  <a:cubicBezTo>
                    <a:pt x="467" y="401"/>
                    <a:pt x="470" y="402"/>
                    <a:pt x="471" y="402"/>
                  </a:cubicBezTo>
                  <a:cubicBezTo>
                    <a:pt x="476" y="403"/>
                    <a:pt x="474" y="402"/>
                    <a:pt x="475" y="402"/>
                  </a:cubicBezTo>
                  <a:cubicBezTo>
                    <a:pt x="473" y="402"/>
                    <a:pt x="474" y="403"/>
                    <a:pt x="476" y="404"/>
                  </a:cubicBezTo>
                  <a:cubicBezTo>
                    <a:pt x="479" y="406"/>
                    <a:pt x="482" y="407"/>
                    <a:pt x="483" y="408"/>
                  </a:cubicBezTo>
                  <a:cubicBezTo>
                    <a:pt x="481" y="407"/>
                    <a:pt x="481" y="406"/>
                    <a:pt x="480" y="405"/>
                  </a:cubicBezTo>
                  <a:cubicBezTo>
                    <a:pt x="479" y="404"/>
                    <a:pt x="477" y="400"/>
                    <a:pt x="476" y="395"/>
                  </a:cubicBezTo>
                  <a:cubicBezTo>
                    <a:pt x="477" y="388"/>
                    <a:pt x="491" y="372"/>
                    <a:pt x="498" y="371"/>
                  </a:cubicBezTo>
                  <a:cubicBezTo>
                    <a:pt x="504" y="372"/>
                    <a:pt x="507" y="374"/>
                    <a:pt x="507" y="374"/>
                  </a:cubicBezTo>
                  <a:cubicBezTo>
                    <a:pt x="508" y="374"/>
                    <a:pt x="507" y="373"/>
                    <a:pt x="504" y="371"/>
                  </a:cubicBezTo>
                  <a:cubicBezTo>
                    <a:pt x="498" y="367"/>
                    <a:pt x="489" y="359"/>
                    <a:pt x="479" y="350"/>
                  </a:cubicBezTo>
                  <a:cubicBezTo>
                    <a:pt x="461" y="333"/>
                    <a:pt x="441" y="307"/>
                    <a:pt x="418" y="281"/>
                  </a:cubicBezTo>
                  <a:cubicBezTo>
                    <a:pt x="399" y="260"/>
                    <a:pt x="377" y="240"/>
                    <a:pt x="360" y="221"/>
                  </a:cubicBezTo>
                  <a:cubicBezTo>
                    <a:pt x="348" y="208"/>
                    <a:pt x="338" y="197"/>
                    <a:pt x="329" y="187"/>
                  </a:cubicBezTo>
                  <a:cubicBezTo>
                    <a:pt x="316" y="173"/>
                    <a:pt x="304" y="158"/>
                    <a:pt x="290" y="142"/>
                  </a:cubicBezTo>
                  <a:cubicBezTo>
                    <a:pt x="280" y="132"/>
                    <a:pt x="270" y="122"/>
                    <a:pt x="261" y="113"/>
                  </a:cubicBezTo>
                  <a:cubicBezTo>
                    <a:pt x="248" y="99"/>
                    <a:pt x="237" y="88"/>
                    <a:pt x="229" y="79"/>
                  </a:cubicBezTo>
                  <a:cubicBezTo>
                    <a:pt x="226" y="75"/>
                    <a:pt x="222" y="69"/>
                    <a:pt x="218" y="64"/>
                  </a:cubicBezTo>
                  <a:cubicBezTo>
                    <a:pt x="215" y="61"/>
                    <a:pt x="212" y="58"/>
                    <a:pt x="209" y="55"/>
                  </a:cubicBezTo>
                  <a:lnTo>
                    <a:pt x="209" y="55"/>
                  </a:lnTo>
                  <a:cubicBezTo>
                    <a:pt x="201" y="47"/>
                    <a:pt x="187" y="47"/>
                    <a:pt x="179" y="55"/>
                  </a:cubicBezTo>
                  <a:lnTo>
                    <a:pt x="179" y="55"/>
                  </a:lnTo>
                  <a:cubicBezTo>
                    <a:pt x="170" y="63"/>
                    <a:pt x="170" y="77"/>
                    <a:pt x="179" y="85"/>
                  </a:cubicBezTo>
                  <a:lnTo>
                    <a:pt x="179" y="85"/>
                  </a:lnTo>
                  <a:cubicBezTo>
                    <a:pt x="187" y="94"/>
                    <a:pt x="200" y="94"/>
                    <a:pt x="209" y="85"/>
                  </a:cubicBezTo>
                  <a:lnTo>
                    <a:pt x="209" y="85"/>
                  </a:lnTo>
                  <a:cubicBezTo>
                    <a:pt x="217" y="77"/>
                    <a:pt x="217" y="63"/>
                    <a:pt x="209" y="55"/>
                  </a:cubicBezTo>
                  <a:cubicBezTo>
                    <a:pt x="206" y="52"/>
                    <a:pt x="203" y="49"/>
                    <a:pt x="199" y="45"/>
                  </a:cubicBezTo>
                  <a:lnTo>
                    <a:pt x="199" y="45"/>
                  </a:lnTo>
                  <a:cubicBezTo>
                    <a:pt x="190" y="38"/>
                    <a:pt x="176" y="39"/>
                    <a:pt x="169" y="47"/>
                  </a:cubicBezTo>
                  <a:lnTo>
                    <a:pt x="169" y="47"/>
                  </a:lnTo>
                  <a:cubicBezTo>
                    <a:pt x="161" y="56"/>
                    <a:pt x="162" y="70"/>
                    <a:pt x="171" y="78"/>
                  </a:cubicBezTo>
                  <a:lnTo>
                    <a:pt x="171" y="78"/>
                  </a:lnTo>
                  <a:cubicBezTo>
                    <a:pt x="180" y="85"/>
                    <a:pt x="193" y="84"/>
                    <a:pt x="201" y="76"/>
                  </a:cubicBezTo>
                  <a:lnTo>
                    <a:pt x="201" y="76"/>
                  </a:lnTo>
                  <a:cubicBezTo>
                    <a:pt x="209" y="67"/>
                    <a:pt x="208" y="53"/>
                    <a:pt x="199" y="45"/>
                  </a:cubicBezTo>
                  <a:cubicBezTo>
                    <a:pt x="196" y="43"/>
                    <a:pt x="193" y="40"/>
                    <a:pt x="190" y="38"/>
                  </a:cubicBezTo>
                  <a:lnTo>
                    <a:pt x="190" y="38"/>
                  </a:lnTo>
                  <a:cubicBezTo>
                    <a:pt x="181" y="31"/>
                    <a:pt x="168" y="33"/>
                    <a:pt x="160" y="42"/>
                  </a:cubicBezTo>
                  <a:lnTo>
                    <a:pt x="160" y="42"/>
                  </a:lnTo>
                  <a:cubicBezTo>
                    <a:pt x="153" y="51"/>
                    <a:pt x="155" y="65"/>
                    <a:pt x="164" y="72"/>
                  </a:cubicBezTo>
                  <a:lnTo>
                    <a:pt x="164" y="72"/>
                  </a:lnTo>
                  <a:cubicBezTo>
                    <a:pt x="174" y="79"/>
                    <a:pt x="187" y="78"/>
                    <a:pt x="194" y="68"/>
                  </a:cubicBezTo>
                  <a:lnTo>
                    <a:pt x="194" y="68"/>
                  </a:lnTo>
                  <a:cubicBezTo>
                    <a:pt x="202" y="59"/>
                    <a:pt x="200" y="45"/>
                    <a:pt x="190" y="38"/>
                  </a:cubicBezTo>
                  <a:cubicBezTo>
                    <a:pt x="176" y="28"/>
                    <a:pt x="174" y="30"/>
                    <a:pt x="159" y="11"/>
                  </a:cubicBezTo>
                  <a:lnTo>
                    <a:pt x="159" y="11"/>
                  </a:lnTo>
                  <a:cubicBezTo>
                    <a:pt x="152" y="1"/>
                    <a:pt x="138" y="0"/>
                    <a:pt x="129" y="7"/>
                  </a:cubicBezTo>
                  <a:lnTo>
                    <a:pt x="129" y="7"/>
                  </a:lnTo>
                  <a:cubicBezTo>
                    <a:pt x="120" y="15"/>
                    <a:pt x="118" y="28"/>
                    <a:pt x="126" y="38"/>
                  </a:cubicBezTo>
                  <a:cubicBezTo>
                    <a:pt x="144" y="61"/>
                    <a:pt x="156" y="66"/>
                    <a:pt x="165" y="73"/>
                  </a:cubicBezTo>
                  <a:cubicBezTo>
                    <a:pt x="166" y="74"/>
                    <a:pt x="169" y="76"/>
                    <a:pt x="171" y="78"/>
                  </a:cubicBezTo>
                  <a:cubicBezTo>
                    <a:pt x="174" y="80"/>
                    <a:pt x="176" y="82"/>
                    <a:pt x="178" y="85"/>
                  </a:cubicBezTo>
                  <a:cubicBezTo>
                    <a:pt x="181" y="88"/>
                    <a:pt x="183" y="90"/>
                    <a:pt x="185" y="92"/>
                  </a:cubicBezTo>
                  <a:cubicBezTo>
                    <a:pt x="188" y="96"/>
                    <a:pt x="192" y="101"/>
                    <a:pt x="196" y="106"/>
                  </a:cubicBezTo>
                  <a:cubicBezTo>
                    <a:pt x="205" y="117"/>
                    <a:pt x="217" y="129"/>
                    <a:pt x="231" y="144"/>
                  </a:cubicBezTo>
                  <a:cubicBezTo>
                    <a:pt x="240" y="152"/>
                    <a:pt x="250" y="162"/>
                    <a:pt x="258" y="171"/>
                  </a:cubicBezTo>
                  <a:cubicBezTo>
                    <a:pt x="272" y="186"/>
                    <a:pt x="283" y="201"/>
                    <a:pt x="297" y="216"/>
                  </a:cubicBezTo>
                  <a:cubicBezTo>
                    <a:pt x="306" y="226"/>
                    <a:pt x="317" y="237"/>
                    <a:pt x="329" y="250"/>
                  </a:cubicBezTo>
                  <a:cubicBezTo>
                    <a:pt x="347" y="270"/>
                    <a:pt x="368" y="290"/>
                    <a:pt x="386" y="310"/>
                  </a:cubicBezTo>
                  <a:cubicBezTo>
                    <a:pt x="408" y="335"/>
                    <a:pt x="429" y="361"/>
                    <a:pt x="449" y="381"/>
                  </a:cubicBezTo>
                  <a:cubicBezTo>
                    <a:pt x="461" y="392"/>
                    <a:pt x="472" y="401"/>
                    <a:pt x="478" y="405"/>
                  </a:cubicBezTo>
                  <a:cubicBezTo>
                    <a:pt x="480" y="407"/>
                    <a:pt x="482" y="409"/>
                    <a:pt x="484" y="410"/>
                  </a:cubicBezTo>
                  <a:cubicBezTo>
                    <a:pt x="487" y="411"/>
                    <a:pt x="491" y="413"/>
                    <a:pt x="497" y="414"/>
                  </a:cubicBezTo>
                  <a:cubicBezTo>
                    <a:pt x="503" y="413"/>
                    <a:pt x="518" y="398"/>
                    <a:pt x="519" y="390"/>
                  </a:cubicBezTo>
                  <a:cubicBezTo>
                    <a:pt x="518" y="386"/>
                    <a:pt x="516" y="381"/>
                    <a:pt x="515" y="380"/>
                  </a:cubicBezTo>
                  <a:cubicBezTo>
                    <a:pt x="513" y="378"/>
                    <a:pt x="511" y="376"/>
                    <a:pt x="509" y="374"/>
                  </a:cubicBezTo>
                  <a:cubicBezTo>
                    <a:pt x="505" y="371"/>
                    <a:pt x="501" y="369"/>
                    <a:pt x="498" y="367"/>
                  </a:cubicBezTo>
                  <a:cubicBezTo>
                    <a:pt x="496" y="365"/>
                    <a:pt x="492" y="364"/>
                    <a:pt x="490" y="363"/>
                  </a:cubicBezTo>
                  <a:cubicBezTo>
                    <a:pt x="484" y="361"/>
                    <a:pt x="480" y="360"/>
                    <a:pt x="479" y="360"/>
                  </a:cubicBezTo>
                  <a:cubicBezTo>
                    <a:pt x="480" y="360"/>
                    <a:pt x="481" y="360"/>
                    <a:pt x="480" y="360"/>
                  </a:cubicBezTo>
                  <a:cubicBezTo>
                    <a:pt x="475" y="358"/>
                    <a:pt x="472" y="357"/>
                    <a:pt x="463" y="350"/>
                  </a:cubicBezTo>
                  <a:cubicBezTo>
                    <a:pt x="458" y="345"/>
                    <a:pt x="452" y="339"/>
                    <a:pt x="446" y="333"/>
                  </a:cubicBezTo>
                  <a:cubicBezTo>
                    <a:pt x="429" y="316"/>
                    <a:pt x="410" y="297"/>
                    <a:pt x="397" y="286"/>
                  </a:cubicBezTo>
                  <a:cubicBezTo>
                    <a:pt x="393" y="282"/>
                    <a:pt x="388" y="279"/>
                    <a:pt x="385" y="276"/>
                  </a:cubicBezTo>
                  <a:cubicBezTo>
                    <a:pt x="377" y="274"/>
                    <a:pt x="370" y="274"/>
                    <a:pt x="365" y="275"/>
                  </a:cubicBezTo>
                  <a:cubicBezTo>
                    <a:pt x="359" y="279"/>
                    <a:pt x="352" y="290"/>
                    <a:pt x="352" y="294"/>
                  </a:cubicBezTo>
                  <a:cubicBezTo>
                    <a:pt x="352" y="300"/>
                    <a:pt x="354" y="305"/>
                    <a:pt x="355" y="306"/>
                  </a:cubicBezTo>
                  <a:cubicBezTo>
                    <a:pt x="356" y="309"/>
                    <a:pt x="358" y="312"/>
                    <a:pt x="360" y="315"/>
                  </a:cubicBezTo>
                  <a:cubicBezTo>
                    <a:pt x="364" y="320"/>
                    <a:pt x="369" y="326"/>
                    <a:pt x="374" y="332"/>
                  </a:cubicBezTo>
                  <a:cubicBezTo>
                    <a:pt x="383" y="343"/>
                    <a:pt x="394" y="356"/>
                    <a:pt x="403" y="367"/>
                  </a:cubicBezTo>
                  <a:cubicBezTo>
                    <a:pt x="412" y="376"/>
                    <a:pt x="418" y="383"/>
                    <a:pt x="421" y="386"/>
                  </a:cubicBezTo>
                  <a:cubicBezTo>
                    <a:pt x="418" y="381"/>
                    <a:pt x="417" y="379"/>
                    <a:pt x="416" y="377"/>
                  </a:cubicBezTo>
                  <a:cubicBezTo>
                    <a:pt x="416" y="374"/>
                    <a:pt x="418" y="363"/>
                    <a:pt x="423" y="357"/>
                  </a:cubicBezTo>
                  <a:cubicBezTo>
                    <a:pt x="430" y="353"/>
                    <a:pt x="439" y="352"/>
                    <a:pt x="442" y="352"/>
                  </a:cubicBezTo>
                  <a:cubicBezTo>
                    <a:pt x="444" y="353"/>
                    <a:pt x="446" y="354"/>
                    <a:pt x="446" y="354"/>
                  </a:cubicBezTo>
                  <a:cubicBezTo>
                    <a:pt x="447" y="354"/>
                    <a:pt x="447" y="354"/>
                    <a:pt x="445" y="352"/>
                  </a:cubicBezTo>
                  <a:cubicBezTo>
                    <a:pt x="441" y="349"/>
                    <a:pt x="437" y="345"/>
                    <a:pt x="431" y="338"/>
                  </a:cubicBezTo>
                  <a:cubicBezTo>
                    <a:pt x="423" y="328"/>
                    <a:pt x="412" y="313"/>
                    <a:pt x="398" y="296"/>
                  </a:cubicBezTo>
                  <a:cubicBezTo>
                    <a:pt x="384" y="279"/>
                    <a:pt x="368" y="260"/>
                    <a:pt x="352" y="242"/>
                  </a:cubicBezTo>
                  <a:cubicBezTo>
                    <a:pt x="336" y="225"/>
                    <a:pt x="321" y="211"/>
                    <a:pt x="308" y="198"/>
                  </a:cubicBezTo>
                  <a:cubicBezTo>
                    <a:pt x="300" y="189"/>
                    <a:pt x="292" y="180"/>
                    <a:pt x="285" y="172"/>
                  </a:cubicBezTo>
                  <a:cubicBezTo>
                    <a:pt x="275" y="162"/>
                    <a:pt x="268" y="155"/>
                    <a:pt x="265" y="151"/>
                  </a:cubicBezTo>
                  <a:cubicBezTo>
                    <a:pt x="264" y="150"/>
                    <a:pt x="264" y="150"/>
                    <a:pt x="264" y="149"/>
                  </a:cubicBezTo>
                  <a:cubicBezTo>
                    <a:pt x="264" y="149"/>
                    <a:pt x="268" y="161"/>
                    <a:pt x="232" y="178"/>
                  </a:cubicBezTo>
                  <a:cubicBezTo>
                    <a:pt x="232" y="177"/>
                    <a:pt x="232" y="178"/>
                    <a:pt x="235" y="181"/>
                  </a:cubicBezTo>
                  <a:cubicBezTo>
                    <a:pt x="238" y="185"/>
                    <a:pt x="245" y="194"/>
                    <a:pt x="255" y="206"/>
                  </a:cubicBezTo>
                  <a:cubicBezTo>
                    <a:pt x="263" y="215"/>
                    <a:pt x="272" y="227"/>
                    <a:pt x="283" y="239"/>
                  </a:cubicBezTo>
                  <a:cubicBezTo>
                    <a:pt x="295" y="251"/>
                    <a:pt x="307" y="264"/>
                    <a:pt x="318" y="276"/>
                  </a:cubicBezTo>
                  <a:cubicBezTo>
                    <a:pt x="330" y="288"/>
                    <a:pt x="340" y="299"/>
                    <a:pt x="351" y="310"/>
                  </a:cubicBezTo>
                  <a:cubicBezTo>
                    <a:pt x="360" y="321"/>
                    <a:pt x="369" y="331"/>
                    <a:pt x="378" y="341"/>
                  </a:cubicBezTo>
                  <a:cubicBezTo>
                    <a:pt x="393" y="358"/>
                    <a:pt x="406" y="372"/>
                    <a:pt x="410" y="379"/>
                  </a:cubicBezTo>
                  <a:cubicBezTo>
                    <a:pt x="409" y="378"/>
                    <a:pt x="409" y="375"/>
                    <a:pt x="408" y="371"/>
                  </a:cubicBezTo>
                  <a:cubicBezTo>
                    <a:pt x="409" y="369"/>
                    <a:pt x="412" y="362"/>
                    <a:pt x="414" y="359"/>
                  </a:cubicBezTo>
                  <a:cubicBezTo>
                    <a:pt x="418" y="357"/>
                    <a:pt x="425" y="354"/>
                    <a:pt x="427" y="354"/>
                  </a:cubicBezTo>
                  <a:cubicBezTo>
                    <a:pt x="434" y="356"/>
                    <a:pt x="429" y="352"/>
                    <a:pt x="419" y="342"/>
                  </a:cubicBezTo>
                  <a:cubicBezTo>
                    <a:pt x="409" y="331"/>
                    <a:pt x="395" y="314"/>
                    <a:pt x="378" y="295"/>
                  </a:cubicBezTo>
                  <a:cubicBezTo>
                    <a:pt x="366" y="280"/>
                    <a:pt x="352" y="264"/>
                    <a:pt x="338" y="248"/>
                  </a:cubicBezTo>
                  <a:cubicBezTo>
                    <a:pt x="323" y="232"/>
                    <a:pt x="307" y="216"/>
                    <a:pt x="293" y="202"/>
                  </a:cubicBezTo>
                  <a:cubicBezTo>
                    <a:pt x="269" y="179"/>
                    <a:pt x="248" y="158"/>
                    <a:pt x="231" y="143"/>
                  </a:cubicBezTo>
                  <a:cubicBezTo>
                    <a:pt x="217" y="130"/>
                    <a:pt x="206" y="120"/>
                    <a:pt x="199" y="114"/>
                  </a:cubicBezTo>
                  <a:cubicBezTo>
                    <a:pt x="198" y="113"/>
                    <a:pt x="197" y="112"/>
                    <a:pt x="198" y="113"/>
                  </a:cubicBezTo>
                  <a:cubicBezTo>
                    <a:pt x="198" y="113"/>
                    <a:pt x="199" y="116"/>
                    <a:pt x="201" y="118"/>
                  </a:cubicBezTo>
                  <a:cubicBezTo>
                    <a:pt x="201" y="125"/>
                    <a:pt x="184" y="145"/>
                    <a:pt x="176" y="145"/>
                  </a:cubicBezTo>
                  <a:cubicBezTo>
                    <a:pt x="170" y="143"/>
                    <a:pt x="168" y="142"/>
                    <a:pt x="168" y="142"/>
                  </a:cubicBezTo>
                  <a:cubicBezTo>
                    <a:pt x="169" y="143"/>
                    <a:pt x="171" y="144"/>
                    <a:pt x="175" y="149"/>
                  </a:cubicBezTo>
                  <a:cubicBezTo>
                    <a:pt x="179" y="153"/>
                    <a:pt x="184" y="161"/>
                    <a:pt x="192" y="171"/>
                  </a:cubicBezTo>
                  <a:cubicBezTo>
                    <a:pt x="207" y="191"/>
                    <a:pt x="227" y="219"/>
                    <a:pt x="249" y="244"/>
                  </a:cubicBezTo>
                  <a:cubicBezTo>
                    <a:pt x="267" y="262"/>
                    <a:pt x="284" y="278"/>
                    <a:pt x="300" y="291"/>
                  </a:cubicBezTo>
                  <a:cubicBezTo>
                    <a:pt x="311" y="302"/>
                    <a:pt x="322" y="311"/>
                    <a:pt x="331" y="320"/>
                  </a:cubicBezTo>
                  <a:cubicBezTo>
                    <a:pt x="340" y="328"/>
                    <a:pt x="348" y="335"/>
                    <a:pt x="353" y="342"/>
                  </a:cubicBezTo>
                  <a:cubicBezTo>
                    <a:pt x="361" y="350"/>
                    <a:pt x="365" y="356"/>
                    <a:pt x="365" y="357"/>
                  </a:cubicBezTo>
                  <a:cubicBezTo>
                    <a:pt x="364" y="352"/>
                    <a:pt x="364" y="346"/>
                    <a:pt x="366" y="342"/>
                  </a:cubicBezTo>
                  <a:cubicBezTo>
                    <a:pt x="369" y="338"/>
                    <a:pt x="377" y="331"/>
                    <a:pt x="381" y="330"/>
                  </a:cubicBezTo>
                  <a:cubicBezTo>
                    <a:pt x="386" y="331"/>
                    <a:pt x="390" y="332"/>
                    <a:pt x="390" y="331"/>
                  </a:cubicBezTo>
                  <a:cubicBezTo>
                    <a:pt x="387" y="331"/>
                    <a:pt x="383" y="327"/>
                    <a:pt x="374" y="319"/>
                  </a:cubicBezTo>
                  <a:cubicBezTo>
                    <a:pt x="365" y="309"/>
                    <a:pt x="352" y="296"/>
                    <a:pt x="338" y="280"/>
                  </a:cubicBezTo>
                  <a:cubicBezTo>
                    <a:pt x="323" y="264"/>
                    <a:pt x="307" y="246"/>
                    <a:pt x="291" y="229"/>
                  </a:cubicBezTo>
                  <a:cubicBezTo>
                    <a:pt x="275" y="212"/>
                    <a:pt x="259" y="195"/>
                    <a:pt x="244" y="180"/>
                  </a:cubicBezTo>
                  <a:cubicBezTo>
                    <a:pt x="214" y="150"/>
                    <a:pt x="188" y="128"/>
                    <a:pt x="180" y="121"/>
                  </a:cubicBezTo>
                  <a:cubicBezTo>
                    <a:pt x="180" y="121"/>
                    <a:pt x="181" y="122"/>
                    <a:pt x="185" y="129"/>
                  </a:cubicBezTo>
                  <a:cubicBezTo>
                    <a:pt x="185" y="141"/>
                    <a:pt x="160" y="157"/>
                    <a:pt x="156" y="155"/>
                  </a:cubicBezTo>
                  <a:cubicBezTo>
                    <a:pt x="154" y="155"/>
                    <a:pt x="153" y="154"/>
                    <a:pt x="152" y="153"/>
                  </a:cubicBezTo>
                  <a:cubicBezTo>
                    <a:pt x="152" y="153"/>
                    <a:pt x="152" y="153"/>
                    <a:pt x="152" y="153"/>
                  </a:cubicBezTo>
                  <a:cubicBezTo>
                    <a:pt x="153" y="154"/>
                    <a:pt x="156" y="156"/>
                    <a:pt x="160" y="160"/>
                  </a:cubicBezTo>
                  <a:cubicBezTo>
                    <a:pt x="168" y="168"/>
                    <a:pt x="180" y="180"/>
                    <a:pt x="194" y="195"/>
                  </a:cubicBezTo>
                  <a:cubicBezTo>
                    <a:pt x="206" y="208"/>
                    <a:pt x="219" y="223"/>
                    <a:pt x="232" y="238"/>
                  </a:cubicBezTo>
                  <a:cubicBezTo>
                    <a:pt x="245" y="252"/>
                    <a:pt x="257" y="267"/>
                    <a:pt x="268" y="279"/>
                  </a:cubicBezTo>
                  <a:cubicBezTo>
                    <a:pt x="279" y="292"/>
                    <a:pt x="288" y="302"/>
                    <a:pt x="296" y="311"/>
                  </a:cubicBezTo>
                  <a:cubicBezTo>
                    <a:pt x="306" y="322"/>
                    <a:pt x="310" y="326"/>
                    <a:pt x="308" y="323"/>
                  </a:cubicBezTo>
                  <a:cubicBezTo>
                    <a:pt x="313" y="304"/>
                    <a:pt x="322" y="298"/>
                    <a:pt x="325" y="297"/>
                  </a:cubicBezTo>
                  <a:cubicBezTo>
                    <a:pt x="328" y="297"/>
                    <a:pt x="331" y="297"/>
                    <a:pt x="332" y="298"/>
                  </a:cubicBezTo>
                  <a:cubicBezTo>
                    <a:pt x="332" y="298"/>
                    <a:pt x="333" y="298"/>
                    <a:pt x="331" y="297"/>
                  </a:cubicBezTo>
                  <a:cubicBezTo>
                    <a:pt x="329" y="296"/>
                    <a:pt x="324" y="291"/>
                    <a:pt x="318" y="285"/>
                  </a:cubicBezTo>
                  <a:cubicBezTo>
                    <a:pt x="305" y="272"/>
                    <a:pt x="286" y="251"/>
                    <a:pt x="264" y="228"/>
                  </a:cubicBezTo>
                  <a:cubicBezTo>
                    <a:pt x="249" y="211"/>
                    <a:pt x="231" y="194"/>
                    <a:pt x="214" y="177"/>
                  </a:cubicBezTo>
                  <a:cubicBezTo>
                    <a:pt x="188" y="152"/>
                    <a:pt x="161" y="127"/>
                    <a:pt x="141" y="111"/>
                  </a:cubicBezTo>
                  <a:cubicBezTo>
                    <a:pt x="127" y="99"/>
                    <a:pt x="115" y="90"/>
                    <a:pt x="107" y="86"/>
                  </a:cubicBezTo>
                  <a:cubicBezTo>
                    <a:pt x="92" y="84"/>
                    <a:pt x="81" y="90"/>
                    <a:pt x="78" y="95"/>
                  </a:cubicBezTo>
                  <a:cubicBezTo>
                    <a:pt x="75" y="100"/>
                    <a:pt x="74" y="107"/>
                    <a:pt x="74" y="111"/>
                  </a:cubicBezTo>
                  <a:cubicBezTo>
                    <a:pt x="77" y="122"/>
                    <a:pt x="85" y="134"/>
                    <a:pt x="94" y="147"/>
                  </a:cubicBezTo>
                  <a:cubicBezTo>
                    <a:pt x="99" y="157"/>
                    <a:pt x="107" y="170"/>
                    <a:pt x="116" y="183"/>
                  </a:cubicBezTo>
                  <a:cubicBezTo>
                    <a:pt x="130" y="204"/>
                    <a:pt x="147" y="227"/>
                    <a:pt x="161" y="246"/>
                  </a:cubicBezTo>
                  <a:cubicBezTo>
                    <a:pt x="175" y="262"/>
                    <a:pt x="186" y="274"/>
                    <a:pt x="192" y="282"/>
                  </a:cubicBezTo>
                  <a:cubicBezTo>
                    <a:pt x="194" y="285"/>
                    <a:pt x="194" y="286"/>
                    <a:pt x="194" y="283"/>
                  </a:cubicBezTo>
                  <a:cubicBezTo>
                    <a:pt x="200" y="266"/>
                    <a:pt x="213" y="261"/>
                    <a:pt x="217" y="261"/>
                  </a:cubicBezTo>
                  <a:cubicBezTo>
                    <a:pt x="220" y="261"/>
                    <a:pt x="223" y="262"/>
                    <a:pt x="223" y="263"/>
                  </a:cubicBezTo>
                  <a:cubicBezTo>
                    <a:pt x="224" y="263"/>
                    <a:pt x="225" y="263"/>
                    <a:pt x="224" y="263"/>
                  </a:cubicBezTo>
                  <a:cubicBezTo>
                    <a:pt x="222" y="261"/>
                    <a:pt x="219" y="258"/>
                    <a:pt x="215" y="254"/>
                  </a:cubicBezTo>
                  <a:cubicBezTo>
                    <a:pt x="207" y="247"/>
                    <a:pt x="197" y="237"/>
                    <a:pt x="187" y="226"/>
                  </a:cubicBezTo>
                  <a:cubicBezTo>
                    <a:pt x="168" y="205"/>
                    <a:pt x="147" y="181"/>
                    <a:pt x="141" y="174"/>
                  </a:cubicBezTo>
                  <a:cubicBezTo>
                    <a:pt x="141" y="174"/>
                    <a:pt x="141" y="174"/>
                    <a:pt x="141" y="174"/>
                  </a:cubicBezTo>
                  <a:cubicBezTo>
                    <a:pt x="142" y="174"/>
                    <a:pt x="142" y="175"/>
                    <a:pt x="143" y="176"/>
                  </a:cubicBezTo>
                  <a:cubicBezTo>
                    <a:pt x="143" y="178"/>
                    <a:pt x="140" y="198"/>
                    <a:pt x="120" y="206"/>
                  </a:cubicBezTo>
                  <a:cubicBezTo>
                    <a:pt x="110" y="202"/>
                    <a:pt x="108" y="200"/>
                    <a:pt x="108" y="200"/>
                  </a:cubicBezTo>
                  <a:cubicBezTo>
                    <a:pt x="108" y="200"/>
                    <a:pt x="108" y="200"/>
                    <a:pt x="108" y="200"/>
                  </a:cubicBezTo>
                  <a:cubicBezTo>
                    <a:pt x="109" y="203"/>
                    <a:pt x="116" y="214"/>
                    <a:pt x="127" y="228"/>
                  </a:cubicBezTo>
                  <a:cubicBezTo>
                    <a:pt x="136" y="241"/>
                    <a:pt x="148" y="255"/>
                    <a:pt x="162" y="269"/>
                  </a:cubicBezTo>
                  <a:cubicBezTo>
                    <a:pt x="173" y="280"/>
                    <a:pt x="185" y="290"/>
                    <a:pt x="195" y="299"/>
                  </a:cubicBezTo>
                  <a:cubicBezTo>
                    <a:pt x="205" y="307"/>
                    <a:pt x="213" y="314"/>
                    <a:pt x="217" y="318"/>
                  </a:cubicBezTo>
                  <a:cubicBezTo>
                    <a:pt x="216" y="317"/>
                    <a:pt x="215" y="315"/>
                    <a:pt x="212" y="309"/>
                  </a:cubicBezTo>
                  <a:cubicBezTo>
                    <a:pt x="212" y="300"/>
                    <a:pt x="233" y="283"/>
                    <a:pt x="238" y="283"/>
                  </a:cubicBezTo>
                  <a:cubicBezTo>
                    <a:pt x="241" y="284"/>
                    <a:pt x="243" y="285"/>
                    <a:pt x="243" y="285"/>
                  </a:cubicBezTo>
                  <a:cubicBezTo>
                    <a:pt x="243" y="285"/>
                    <a:pt x="241" y="284"/>
                    <a:pt x="237" y="280"/>
                  </a:cubicBezTo>
                  <a:cubicBezTo>
                    <a:pt x="227" y="272"/>
                    <a:pt x="212" y="256"/>
                    <a:pt x="193" y="236"/>
                  </a:cubicBezTo>
                  <a:cubicBezTo>
                    <a:pt x="181" y="224"/>
                    <a:pt x="168" y="210"/>
                    <a:pt x="155" y="195"/>
                  </a:cubicBezTo>
                  <a:cubicBezTo>
                    <a:pt x="142" y="180"/>
                    <a:pt x="129" y="164"/>
                    <a:pt x="116" y="148"/>
                  </a:cubicBezTo>
                  <a:cubicBezTo>
                    <a:pt x="104" y="133"/>
                    <a:pt x="93" y="120"/>
                    <a:pt x="83" y="108"/>
                  </a:cubicBezTo>
                  <a:cubicBezTo>
                    <a:pt x="73" y="96"/>
                    <a:pt x="65" y="85"/>
                    <a:pt x="58" y="76"/>
                  </a:cubicBezTo>
                  <a:cubicBezTo>
                    <a:pt x="46" y="63"/>
                    <a:pt x="41" y="56"/>
                    <a:pt x="41" y="55"/>
                  </a:cubicBezTo>
                  <a:cubicBezTo>
                    <a:pt x="43" y="64"/>
                    <a:pt x="39" y="75"/>
                    <a:pt x="35" y="79"/>
                  </a:cubicBezTo>
                  <a:cubicBezTo>
                    <a:pt x="31" y="81"/>
                    <a:pt x="24" y="83"/>
                    <a:pt x="23" y="83"/>
                  </a:cubicBezTo>
                  <a:cubicBezTo>
                    <a:pt x="24" y="82"/>
                    <a:pt x="23" y="82"/>
                    <a:pt x="29" y="85"/>
                  </a:cubicBezTo>
                  <a:cubicBezTo>
                    <a:pt x="34" y="88"/>
                    <a:pt x="39" y="91"/>
                    <a:pt x="47" y="97"/>
                  </a:cubicBezTo>
                  <a:cubicBezTo>
                    <a:pt x="57" y="105"/>
                    <a:pt x="71" y="118"/>
                    <a:pt x="89" y="134"/>
                  </a:cubicBezTo>
                  <a:cubicBezTo>
                    <a:pt x="104" y="147"/>
                    <a:pt x="120" y="161"/>
                    <a:pt x="136" y="175"/>
                  </a:cubicBezTo>
                  <a:cubicBezTo>
                    <a:pt x="156" y="194"/>
                    <a:pt x="175" y="214"/>
                    <a:pt x="193" y="233"/>
                  </a:cubicBezTo>
                  <a:cubicBezTo>
                    <a:pt x="204" y="244"/>
                    <a:pt x="212" y="253"/>
                    <a:pt x="220" y="262"/>
                  </a:cubicBezTo>
                  <a:cubicBezTo>
                    <a:pt x="237" y="281"/>
                    <a:pt x="251" y="300"/>
                    <a:pt x="259" y="312"/>
                  </a:cubicBezTo>
                  <a:cubicBezTo>
                    <a:pt x="262" y="318"/>
                    <a:pt x="262" y="319"/>
                    <a:pt x="262" y="315"/>
                  </a:cubicBezTo>
                  <a:cubicBezTo>
                    <a:pt x="267" y="306"/>
                    <a:pt x="276" y="301"/>
                    <a:pt x="280" y="300"/>
                  </a:cubicBezTo>
                  <a:cubicBezTo>
                    <a:pt x="283" y="300"/>
                    <a:pt x="286" y="301"/>
                    <a:pt x="287" y="301"/>
                  </a:cubicBezTo>
                  <a:cubicBezTo>
                    <a:pt x="287" y="301"/>
                    <a:pt x="287" y="301"/>
                    <a:pt x="285" y="300"/>
                  </a:cubicBezTo>
                  <a:cubicBezTo>
                    <a:pt x="279" y="296"/>
                    <a:pt x="273" y="292"/>
                    <a:pt x="265" y="284"/>
                  </a:cubicBezTo>
                  <a:cubicBezTo>
                    <a:pt x="251" y="271"/>
                    <a:pt x="232" y="252"/>
                    <a:pt x="211" y="229"/>
                  </a:cubicBezTo>
                  <a:cubicBezTo>
                    <a:pt x="198" y="214"/>
                    <a:pt x="183" y="198"/>
                    <a:pt x="170" y="182"/>
                  </a:cubicBezTo>
                  <a:cubicBezTo>
                    <a:pt x="153" y="163"/>
                    <a:pt x="138" y="145"/>
                    <a:pt x="125" y="130"/>
                  </a:cubicBezTo>
                  <a:cubicBezTo>
                    <a:pt x="113" y="114"/>
                    <a:pt x="104" y="103"/>
                    <a:pt x="98" y="95"/>
                  </a:cubicBezTo>
                  <a:cubicBezTo>
                    <a:pt x="97" y="92"/>
                    <a:pt x="96" y="89"/>
                    <a:pt x="96" y="89"/>
                  </a:cubicBezTo>
                  <a:cubicBezTo>
                    <a:pt x="97" y="94"/>
                    <a:pt x="96" y="98"/>
                    <a:pt x="96" y="100"/>
                  </a:cubicBezTo>
                  <a:cubicBezTo>
                    <a:pt x="94" y="104"/>
                    <a:pt x="86" y="112"/>
                    <a:pt x="80" y="114"/>
                  </a:cubicBezTo>
                  <a:cubicBezTo>
                    <a:pt x="74" y="114"/>
                    <a:pt x="67" y="113"/>
                    <a:pt x="65" y="112"/>
                  </a:cubicBezTo>
                  <a:cubicBezTo>
                    <a:pt x="64" y="111"/>
                    <a:pt x="63" y="110"/>
                    <a:pt x="62" y="109"/>
                  </a:cubicBezTo>
                  <a:cubicBezTo>
                    <a:pt x="62" y="109"/>
                    <a:pt x="63" y="111"/>
                    <a:pt x="66" y="114"/>
                  </a:cubicBezTo>
                  <a:cubicBezTo>
                    <a:pt x="71" y="120"/>
                    <a:pt x="78" y="131"/>
                    <a:pt x="90" y="148"/>
                  </a:cubicBezTo>
                  <a:cubicBezTo>
                    <a:pt x="101" y="163"/>
                    <a:pt x="115" y="183"/>
                    <a:pt x="132" y="204"/>
                  </a:cubicBezTo>
                  <a:cubicBezTo>
                    <a:pt x="146" y="220"/>
                    <a:pt x="161" y="237"/>
                    <a:pt x="175" y="252"/>
                  </a:cubicBezTo>
                  <a:cubicBezTo>
                    <a:pt x="193" y="271"/>
                    <a:pt x="210" y="288"/>
                    <a:pt x="224" y="303"/>
                  </a:cubicBezTo>
                  <a:cubicBezTo>
                    <a:pt x="234" y="315"/>
                    <a:pt x="244" y="325"/>
                    <a:pt x="251" y="334"/>
                  </a:cubicBezTo>
                  <a:cubicBezTo>
                    <a:pt x="259" y="343"/>
                    <a:pt x="265" y="349"/>
                    <a:pt x="268" y="353"/>
                  </a:cubicBezTo>
                  <a:cubicBezTo>
                    <a:pt x="266" y="350"/>
                    <a:pt x="265" y="349"/>
                    <a:pt x="265" y="348"/>
                  </a:cubicBezTo>
                  <a:cubicBezTo>
                    <a:pt x="265" y="347"/>
                    <a:pt x="264" y="344"/>
                    <a:pt x="264" y="342"/>
                  </a:cubicBezTo>
                  <a:cubicBezTo>
                    <a:pt x="264" y="339"/>
                    <a:pt x="267" y="332"/>
                    <a:pt x="269" y="328"/>
                  </a:cubicBezTo>
                  <a:cubicBezTo>
                    <a:pt x="273" y="325"/>
                    <a:pt x="281" y="322"/>
                    <a:pt x="284" y="321"/>
                  </a:cubicBezTo>
                  <a:cubicBezTo>
                    <a:pt x="287" y="321"/>
                    <a:pt x="290" y="322"/>
                    <a:pt x="291" y="322"/>
                  </a:cubicBezTo>
                  <a:cubicBezTo>
                    <a:pt x="293" y="323"/>
                    <a:pt x="295" y="324"/>
                    <a:pt x="295" y="324"/>
                  </a:cubicBezTo>
                  <a:cubicBezTo>
                    <a:pt x="295" y="324"/>
                    <a:pt x="292" y="321"/>
                    <a:pt x="286" y="314"/>
                  </a:cubicBezTo>
                  <a:cubicBezTo>
                    <a:pt x="277" y="303"/>
                    <a:pt x="263" y="284"/>
                    <a:pt x="245" y="261"/>
                  </a:cubicBezTo>
                  <a:cubicBezTo>
                    <a:pt x="234" y="247"/>
                    <a:pt x="222" y="232"/>
                    <a:pt x="210" y="216"/>
                  </a:cubicBezTo>
                  <a:cubicBezTo>
                    <a:pt x="194" y="196"/>
                    <a:pt x="178" y="174"/>
                    <a:pt x="163" y="155"/>
                  </a:cubicBezTo>
                  <a:cubicBezTo>
                    <a:pt x="149" y="136"/>
                    <a:pt x="136" y="119"/>
                    <a:pt x="126" y="105"/>
                  </a:cubicBezTo>
                  <a:cubicBezTo>
                    <a:pt x="119" y="96"/>
                    <a:pt x="113" y="88"/>
                    <a:pt x="110" y="83"/>
                  </a:cubicBezTo>
                  <a:cubicBezTo>
                    <a:pt x="107" y="79"/>
                    <a:pt x="107" y="79"/>
                    <a:pt x="108" y="86"/>
                  </a:cubicBezTo>
                  <a:cubicBezTo>
                    <a:pt x="108" y="87"/>
                    <a:pt x="105" y="96"/>
                    <a:pt x="101" y="100"/>
                  </a:cubicBezTo>
                  <a:cubicBezTo>
                    <a:pt x="96" y="104"/>
                    <a:pt x="86" y="106"/>
                    <a:pt x="83" y="105"/>
                  </a:cubicBezTo>
                  <a:cubicBezTo>
                    <a:pt x="79" y="104"/>
                    <a:pt x="76" y="102"/>
                    <a:pt x="75" y="102"/>
                  </a:cubicBezTo>
                  <a:cubicBezTo>
                    <a:pt x="75" y="102"/>
                    <a:pt x="76" y="102"/>
                    <a:pt x="77" y="104"/>
                  </a:cubicBezTo>
                  <a:cubicBezTo>
                    <a:pt x="82" y="109"/>
                    <a:pt x="92" y="120"/>
                    <a:pt x="107" y="136"/>
                  </a:cubicBezTo>
                  <a:cubicBezTo>
                    <a:pt x="119" y="149"/>
                    <a:pt x="134" y="165"/>
                    <a:pt x="150" y="181"/>
                  </a:cubicBezTo>
                  <a:cubicBezTo>
                    <a:pt x="170" y="202"/>
                    <a:pt x="191" y="224"/>
                    <a:pt x="210" y="245"/>
                  </a:cubicBezTo>
                  <a:cubicBezTo>
                    <a:pt x="221" y="256"/>
                    <a:pt x="230" y="267"/>
                    <a:pt x="239" y="278"/>
                  </a:cubicBezTo>
                  <a:cubicBezTo>
                    <a:pt x="254" y="298"/>
                    <a:pt x="267" y="317"/>
                    <a:pt x="275" y="330"/>
                  </a:cubicBezTo>
                  <a:cubicBezTo>
                    <a:pt x="279" y="335"/>
                    <a:pt x="281" y="338"/>
                    <a:pt x="281" y="339"/>
                  </a:cubicBezTo>
                  <a:cubicBezTo>
                    <a:pt x="281" y="339"/>
                    <a:pt x="281" y="338"/>
                    <a:pt x="281" y="338"/>
                  </a:cubicBezTo>
                  <a:cubicBezTo>
                    <a:pt x="280" y="337"/>
                    <a:pt x="279" y="329"/>
                    <a:pt x="286" y="315"/>
                  </a:cubicBezTo>
                  <a:cubicBezTo>
                    <a:pt x="304" y="309"/>
                    <a:pt x="314" y="313"/>
                    <a:pt x="315" y="314"/>
                  </a:cubicBezTo>
                  <a:cubicBezTo>
                    <a:pt x="316" y="315"/>
                    <a:pt x="316" y="315"/>
                    <a:pt x="316" y="315"/>
                  </a:cubicBezTo>
                  <a:cubicBezTo>
                    <a:pt x="315" y="314"/>
                    <a:pt x="312" y="309"/>
                    <a:pt x="306" y="300"/>
                  </a:cubicBezTo>
                  <a:cubicBezTo>
                    <a:pt x="291" y="279"/>
                    <a:pt x="267" y="244"/>
                    <a:pt x="242" y="213"/>
                  </a:cubicBezTo>
                  <a:cubicBezTo>
                    <a:pt x="226" y="194"/>
                    <a:pt x="212" y="176"/>
                    <a:pt x="201" y="163"/>
                  </a:cubicBezTo>
                  <a:cubicBezTo>
                    <a:pt x="190" y="149"/>
                    <a:pt x="185" y="142"/>
                    <a:pt x="188" y="148"/>
                  </a:cubicBezTo>
                  <a:cubicBezTo>
                    <a:pt x="187" y="152"/>
                    <a:pt x="184" y="158"/>
                    <a:pt x="181" y="160"/>
                  </a:cubicBezTo>
                  <a:cubicBezTo>
                    <a:pt x="178" y="162"/>
                    <a:pt x="171" y="164"/>
                    <a:pt x="169" y="164"/>
                  </a:cubicBezTo>
                  <a:cubicBezTo>
                    <a:pt x="166" y="164"/>
                    <a:pt x="162" y="162"/>
                    <a:pt x="164" y="164"/>
                  </a:cubicBezTo>
                  <a:lnTo>
                    <a:pt x="164" y="164"/>
                  </a:lnTo>
                  <a:cubicBezTo>
                    <a:pt x="173" y="171"/>
                    <a:pt x="186" y="171"/>
                    <a:pt x="194" y="162"/>
                  </a:cubicBezTo>
                  <a:lnTo>
                    <a:pt x="194" y="162"/>
                  </a:lnTo>
                  <a:cubicBezTo>
                    <a:pt x="202" y="153"/>
                    <a:pt x="201" y="139"/>
                    <a:pt x="192" y="13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
            <p:cNvSpPr/>
            <p:nvPr/>
          </p:nvSpPr>
          <p:spPr>
            <a:xfrm>
              <a:off x="7031037" y="3289064"/>
              <a:ext cx="561975" cy="312738"/>
            </a:xfrm>
            <a:custGeom>
              <a:avLst/>
              <a:gdLst/>
              <a:ahLst/>
              <a:cxnLst/>
              <a:rect l="l" t="t" r="r" b="b"/>
              <a:pathLst>
                <a:path w="360" h="267" extrusionOk="0">
                  <a:moveTo>
                    <a:pt x="134" y="77"/>
                  </a:moveTo>
                  <a:lnTo>
                    <a:pt x="134" y="77"/>
                  </a:lnTo>
                  <a:cubicBezTo>
                    <a:pt x="145" y="92"/>
                    <a:pt x="162" y="104"/>
                    <a:pt x="182" y="119"/>
                  </a:cubicBezTo>
                  <a:lnTo>
                    <a:pt x="182" y="119"/>
                  </a:lnTo>
                  <a:cubicBezTo>
                    <a:pt x="191" y="127"/>
                    <a:pt x="204" y="125"/>
                    <a:pt x="212" y="116"/>
                  </a:cubicBezTo>
                  <a:lnTo>
                    <a:pt x="212" y="116"/>
                  </a:lnTo>
                  <a:cubicBezTo>
                    <a:pt x="219" y="106"/>
                    <a:pt x="217" y="93"/>
                    <a:pt x="208" y="86"/>
                  </a:cubicBezTo>
                  <a:lnTo>
                    <a:pt x="208" y="86"/>
                  </a:lnTo>
                  <a:cubicBezTo>
                    <a:pt x="199" y="78"/>
                    <a:pt x="185" y="80"/>
                    <a:pt x="178" y="89"/>
                  </a:cubicBezTo>
                  <a:lnTo>
                    <a:pt x="178" y="89"/>
                  </a:lnTo>
                  <a:cubicBezTo>
                    <a:pt x="171" y="99"/>
                    <a:pt x="172" y="112"/>
                    <a:pt x="182" y="119"/>
                  </a:cubicBezTo>
                  <a:cubicBezTo>
                    <a:pt x="192" y="128"/>
                    <a:pt x="203" y="136"/>
                    <a:pt x="214" y="146"/>
                  </a:cubicBezTo>
                  <a:lnTo>
                    <a:pt x="214" y="146"/>
                  </a:lnTo>
                  <a:cubicBezTo>
                    <a:pt x="223" y="154"/>
                    <a:pt x="237" y="153"/>
                    <a:pt x="245" y="144"/>
                  </a:cubicBezTo>
                  <a:lnTo>
                    <a:pt x="245" y="144"/>
                  </a:lnTo>
                  <a:cubicBezTo>
                    <a:pt x="252" y="135"/>
                    <a:pt x="251" y="122"/>
                    <a:pt x="243" y="114"/>
                  </a:cubicBezTo>
                  <a:lnTo>
                    <a:pt x="243" y="114"/>
                  </a:lnTo>
                  <a:cubicBezTo>
                    <a:pt x="234" y="106"/>
                    <a:pt x="220" y="107"/>
                    <a:pt x="212" y="116"/>
                  </a:cubicBezTo>
                  <a:lnTo>
                    <a:pt x="212" y="116"/>
                  </a:lnTo>
                  <a:cubicBezTo>
                    <a:pt x="205" y="125"/>
                    <a:pt x="205" y="139"/>
                    <a:pt x="214" y="146"/>
                  </a:cubicBezTo>
                  <a:cubicBezTo>
                    <a:pt x="229" y="160"/>
                    <a:pt x="245" y="176"/>
                    <a:pt x="259" y="192"/>
                  </a:cubicBezTo>
                  <a:lnTo>
                    <a:pt x="259" y="192"/>
                  </a:lnTo>
                  <a:cubicBezTo>
                    <a:pt x="268" y="200"/>
                    <a:pt x="281" y="201"/>
                    <a:pt x="290" y="193"/>
                  </a:cubicBezTo>
                  <a:lnTo>
                    <a:pt x="290" y="193"/>
                  </a:lnTo>
                  <a:cubicBezTo>
                    <a:pt x="298" y="184"/>
                    <a:pt x="299" y="171"/>
                    <a:pt x="290" y="162"/>
                  </a:cubicBezTo>
                  <a:lnTo>
                    <a:pt x="290" y="162"/>
                  </a:lnTo>
                  <a:cubicBezTo>
                    <a:pt x="282" y="154"/>
                    <a:pt x="269" y="153"/>
                    <a:pt x="260" y="162"/>
                  </a:cubicBezTo>
                  <a:lnTo>
                    <a:pt x="260" y="162"/>
                  </a:lnTo>
                  <a:cubicBezTo>
                    <a:pt x="252" y="170"/>
                    <a:pt x="251" y="183"/>
                    <a:pt x="259" y="192"/>
                  </a:cubicBezTo>
                  <a:cubicBezTo>
                    <a:pt x="278" y="210"/>
                    <a:pt x="293" y="227"/>
                    <a:pt x="304" y="238"/>
                  </a:cubicBezTo>
                  <a:cubicBezTo>
                    <a:pt x="313" y="247"/>
                    <a:pt x="319" y="252"/>
                    <a:pt x="321" y="254"/>
                  </a:cubicBezTo>
                  <a:cubicBezTo>
                    <a:pt x="321" y="255"/>
                    <a:pt x="321" y="254"/>
                    <a:pt x="320" y="253"/>
                  </a:cubicBezTo>
                  <a:cubicBezTo>
                    <a:pt x="319" y="252"/>
                    <a:pt x="320" y="228"/>
                    <a:pt x="340" y="219"/>
                  </a:cubicBezTo>
                  <a:lnTo>
                    <a:pt x="340" y="219"/>
                  </a:lnTo>
                  <a:cubicBezTo>
                    <a:pt x="329" y="217"/>
                    <a:pt x="318" y="225"/>
                    <a:pt x="316" y="237"/>
                  </a:cubicBezTo>
                  <a:lnTo>
                    <a:pt x="316" y="237"/>
                  </a:lnTo>
                  <a:cubicBezTo>
                    <a:pt x="314" y="249"/>
                    <a:pt x="322" y="260"/>
                    <a:pt x="334" y="262"/>
                  </a:cubicBezTo>
                  <a:lnTo>
                    <a:pt x="334" y="262"/>
                  </a:lnTo>
                  <a:cubicBezTo>
                    <a:pt x="345" y="264"/>
                    <a:pt x="356" y="256"/>
                    <a:pt x="358" y="244"/>
                  </a:cubicBezTo>
                  <a:lnTo>
                    <a:pt x="358" y="244"/>
                  </a:lnTo>
                  <a:cubicBezTo>
                    <a:pt x="360" y="232"/>
                    <a:pt x="352" y="221"/>
                    <a:pt x="340" y="219"/>
                  </a:cubicBezTo>
                  <a:cubicBezTo>
                    <a:pt x="346" y="221"/>
                    <a:pt x="349" y="223"/>
                    <a:pt x="349" y="223"/>
                  </a:cubicBezTo>
                  <a:cubicBezTo>
                    <a:pt x="349" y="223"/>
                    <a:pt x="348" y="222"/>
                    <a:pt x="346" y="220"/>
                  </a:cubicBezTo>
                  <a:cubicBezTo>
                    <a:pt x="341" y="216"/>
                    <a:pt x="334" y="211"/>
                    <a:pt x="326" y="204"/>
                  </a:cubicBezTo>
                  <a:cubicBezTo>
                    <a:pt x="314" y="193"/>
                    <a:pt x="298" y="178"/>
                    <a:pt x="280" y="162"/>
                  </a:cubicBezTo>
                  <a:cubicBezTo>
                    <a:pt x="265" y="149"/>
                    <a:pt x="250" y="135"/>
                    <a:pt x="233" y="121"/>
                  </a:cubicBezTo>
                  <a:cubicBezTo>
                    <a:pt x="217" y="108"/>
                    <a:pt x="200" y="95"/>
                    <a:pt x="184" y="82"/>
                  </a:cubicBezTo>
                  <a:cubicBezTo>
                    <a:pt x="169" y="69"/>
                    <a:pt x="154" y="56"/>
                    <a:pt x="141" y="45"/>
                  </a:cubicBezTo>
                  <a:cubicBezTo>
                    <a:pt x="129" y="34"/>
                    <a:pt x="119" y="24"/>
                    <a:pt x="111" y="17"/>
                  </a:cubicBezTo>
                  <a:cubicBezTo>
                    <a:pt x="106" y="12"/>
                    <a:pt x="102" y="8"/>
                    <a:pt x="99" y="6"/>
                  </a:cubicBezTo>
                  <a:cubicBezTo>
                    <a:pt x="97" y="5"/>
                    <a:pt x="94" y="3"/>
                    <a:pt x="92" y="2"/>
                  </a:cubicBezTo>
                  <a:cubicBezTo>
                    <a:pt x="90" y="1"/>
                    <a:pt x="85" y="0"/>
                    <a:pt x="80" y="0"/>
                  </a:cubicBezTo>
                  <a:cubicBezTo>
                    <a:pt x="74" y="1"/>
                    <a:pt x="62" y="12"/>
                    <a:pt x="61" y="18"/>
                  </a:cubicBezTo>
                  <a:cubicBezTo>
                    <a:pt x="66" y="7"/>
                    <a:pt x="61" y="15"/>
                    <a:pt x="60" y="19"/>
                  </a:cubicBezTo>
                  <a:cubicBezTo>
                    <a:pt x="60" y="22"/>
                    <a:pt x="60" y="27"/>
                    <a:pt x="61" y="28"/>
                  </a:cubicBezTo>
                  <a:cubicBezTo>
                    <a:pt x="62" y="31"/>
                    <a:pt x="64" y="35"/>
                    <a:pt x="65" y="37"/>
                  </a:cubicBezTo>
                  <a:cubicBezTo>
                    <a:pt x="70" y="44"/>
                    <a:pt x="78" y="52"/>
                    <a:pt x="87" y="62"/>
                  </a:cubicBezTo>
                  <a:cubicBezTo>
                    <a:pt x="96" y="72"/>
                    <a:pt x="108" y="83"/>
                    <a:pt x="121" y="96"/>
                  </a:cubicBezTo>
                  <a:cubicBezTo>
                    <a:pt x="138" y="111"/>
                    <a:pt x="158" y="127"/>
                    <a:pt x="176" y="145"/>
                  </a:cubicBezTo>
                  <a:cubicBezTo>
                    <a:pt x="194" y="163"/>
                    <a:pt x="212" y="183"/>
                    <a:pt x="228" y="201"/>
                  </a:cubicBezTo>
                  <a:cubicBezTo>
                    <a:pt x="243" y="218"/>
                    <a:pt x="256" y="232"/>
                    <a:pt x="265" y="241"/>
                  </a:cubicBezTo>
                  <a:cubicBezTo>
                    <a:pt x="270" y="247"/>
                    <a:pt x="274" y="251"/>
                    <a:pt x="277" y="253"/>
                  </a:cubicBezTo>
                  <a:cubicBezTo>
                    <a:pt x="278" y="255"/>
                    <a:pt x="279" y="256"/>
                    <a:pt x="280" y="256"/>
                  </a:cubicBezTo>
                  <a:cubicBezTo>
                    <a:pt x="280" y="257"/>
                    <a:pt x="281" y="257"/>
                    <a:pt x="281" y="257"/>
                  </a:cubicBezTo>
                  <a:cubicBezTo>
                    <a:pt x="281" y="257"/>
                    <a:pt x="279" y="255"/>
                    <a:pt x="285" y="223"/>
                  </a:cubicBezTo>
                  <a:lnTo>
                    <a:pt x="285" y="223"/>
                  </a:lnTo>
                  <a:cubicBezTo>
                    <a:pt x="275" y="229"/>
                    <a:pt x="271" y="242"/>
                    <a:pt x="277" y="252"/>
                  </a:cubicBezTo>
                  <a:lnTo>
                    <a:pt x="277" y="252"/>
                  </a:lnTo>
                  <a:cubicBezTo>
                    <a:pt x="283" y="263"/>
                    <a:pt x="296" y="266"/>
                    <a:pt x="306" y="260"/>
                  </a:cubicBezTo>
                  <a:lnTo>
                    <a:pt x="306" y="260"/>
                  </a:lnTo>
                  <a:cubicBezTo>
                    <a:pt x="317" y="255"/>
                    <a:pt x="320" y="241"/>
                    <a:pt x="314" y="231"/>
                  </a:cubicBezTo>
                  <a:lnTo>
                    <a:pt x="314" y="231"/>
                  </a:lnTo>
                  <a:cubicBezTo>
                    <a:pt x="309" y="221"/>
                    <a:pt x="296" y="217"/>
                    <a:pt x="285" y="223"/>
                  </a:cubicBezTo>
                  <a:cubicBezTo>
                    <a:pt x="307" y="224"/>
                    <a:pt x="300" y="218"/>
                    <a:pt x="287" y="207"/>
                  </a:cubicBezTo>
                  <a:cubicBezTo>
                    <a:pt x="275" y="195"/>
                    <a:pt x="255" y="175"/>
                    <a:pt x="230" y="152"/>
                  </a:cubicBezTo>
                  <a:cubicBezTo>
                    <a:pt x="213" y="138"/>
                    <a:pt x="194" y="123"/>
                    <a:pt x="174" y="108"/>
                  </a:cubicBezTo>
                  <a:cubicBezTo>
                    <a:pt x="148" y="87"/>
                    <a:pt x="120" y="67"/>
                    <a:pt x="100" y="50"/>
                  </a:cubicBezTo>
                  <a:cubicBezTo>
                    <a:pt x="82" y="35"/>
                    <a:pt x="70" y="25"/>
                    <a:pt x="64" y="19"/>
                  </a:cubicBezTo>
                  <a:cubicBezTo>
                    <a:pt x="61" y="17"/>
                    <a:pt x="59" y="16"/>
                    <a:pt x="58" y="15"/>
                  </a:cubicBezTo>
                  <a:cubicBezTo>
                    <a:pt x="57" y="14"/>
                    <a:pt x="55" y="13"/>
                    <a:pt x="53" y="12"/>
                  </a:cubicBezTo>
                  <a:cubicBezTo>
                    <a:pt x="50" y="11"/>
                    <a:pt x="26" y="23"/>
                    <a:pt x="25" y="37"/>
                  </a:cubicBezTo>
                  <a:lnTo>
                    <a:pt x="25" y="37"/>
                  </a:lnTo>
                  <a:cubicBezTo>
                    <a:pt x="27" y="48"/>
                    <a:pt x="38" y="56"/>
                    <a:pt x="50" y="53"/>
                  </a:cubicBezTo>
                  <a:lnTo>
                    <a:pt x="50" y="53"/>
                  </a:lnTo>
                  <a:cubicBezTo>
                    <a:pt x="61" y="51"/>
                    <a:pt x="69" y="40"/>
                    <a:pt x="67" y="28"/>
                  </a:cubicBezTo>
                  <a:lnTo>
                    <a:pt x="67" y="28"/>
                  </a:lnTo>
                  <a:cubicBezTo>
                    <a:pt x="64" y="16"/>
                    <a:pt x="53" y="9"/>
                    <a:pt x="41" y="11"/>
                  </a:cubicBezTo>
                  <a:lnTo>
                    <a:pt x="41" y="11"/>
                  </a:lnTo>
                  <a:cubicBezTo>
                    <a:pt x="30" y="14"/>
                    <a:pt x="22" y="25"/>
                    <a:pt x="25" y="37"/>
                  </a:cubicBezTo>
                  <a:cubicBezTo>
                    <a:pt x="29" y="46"/>
                    <a:pt x="33" y="50"/>
                    <a:pt x="37" y="54"/>
                  </a:cubicBezTo>
                  <a:cubicBezTo>
                    <a:pt x="44" y="60"/>
                    <a:pt x="55" y="69"/>
                    <a:pt x="69" y="81"/>
                  </a:cubicBezTo>
                  <a:cubicBezTo>
                    <a:pt x="88" y="96"/>
                    <a:pt x="113" y="114"/>
                    <a:pt x="137" y="136"/>
                  </a:cubicBezTo>
                  <a:cubicBezTo>
                    <a:pt x="151" y="149"/>
                    <a:pt x="165" y="163"/>
                    <a:pt x="178" y="177"/>
                  </a:cubicBezTo>
                  <a:cubicBezTo>
                    <a:pt x="195" y="195"/>
                    <a:pt x="210" y="212"/>
                    <a:pt x="221" y="224"/>
                  </a:cubicBezTo>
                  <a:cubicBezTo>
                    <a:pt x="229" y="232"/>
                    <a:pt x="234" y="238"/>
                    <a:pt x="237" y="241"/>
                  </a:cubicBezTo>
                  <a:cubicBezTo>
                    <a:pt x="238" y="241"/>
                    <a:pt x="238" y="242"/>
                    <a:pt x="238" y="242"/>
                  </a:cubicBezTo>
                  <a:cubicBezTo>
                    <a:pt x="238" y="242"/>
                    <a:pt x="237" y="240"/>
                    <a:pt x="236" y="239"/>
                  </a:cubicBezTo>
                  <a:cubicBezTo>
                    <a:pt x="234" y="235"/>
                    <a:pt x="245" y="210"/>
                    <a:pt x="257" y="208"/>
                  </a:cubicBezTo>
                  <a:lnTo>
                    <a:pt x="257" y="208"/>
                  </a:lnTo>
                  <a:cubicBezTo>
                    <a:pt x="246" y="206"/>
                    <a:pt x="235" y="214"/>
                    <a:pt x="233" y="226"/>
                  </a:cubicBezTo>
                  <a:lnTo>
                    <a:pt x="233" y="226"/>
                  </a:lnTo>
                  <a:cubicBezTo>
                    <a:pt x="232" y="238"/>
                    <a:pt x="240" y="249"/>
                    <a:pt x="252" y="250"/>
                  </a:cubicBezTo>
                  <a:lnTo>
                    <a:pt x="252" y="250"/>
                  </a:lnTo>
                  <a:cubicBezTo>
                    <a:pt x="264" y="252"/>
                    <a:pt x="274" y="243"/>
                    <a:pt x="276" y="231"/>
                  </a:cubicBezTo>
                  <a:lnTo>
                    <a:pt x="276" y="231"/>
                  </a:lnTo>
                  <a:cubicBezTo>
                    <a:pt x="277" y="220"/>
                    <a:pt x="269" y="209"/>
                    <a:pt x="257" y="208"/>
                  </a:cubicBezTo>
                  <a:cubicBezTo>
                    <a:pt x="266" y="211"/>
                    <a:pt x="266" y="211"/>
                    <a:pt x="264" y="209"/>
                  </a:cubicBezTo>
                  <a:cubicBezTo>
                    <a:pt x="257" y="204"/>
                    <a:pt x="245" y="195"/>
                    <a:pt x="230" y="183"/>
                  </a:cubicBezTo>
                  <a:cubicBezTo>
                    <a:pt x="216" y="171"/>
                    <a:pt x="198" y="157"/>
                    <a:pt x="177" y="140"/>
                  </a:cubicBezTo>
                  <a:cubicBezTo>
                    <a:pt x="159" y="126"/>
                    <a:pt x="139" y="111"/>
                    <a:pt x="121" y="96"/>
                  </a:cubicBezTo>
                  <a:cubicBezTo>
                    <a:pt x="99" y="79"/>
                    <a:pt x="78" y="62"/>
                    <a:pt x="63" y="50"/>
                  </a:cubicBezTo>
                  <a:cubicBezTo>
                    <a:pt x="55" y="43"/>
                    <a:pt x="48" y="39"/>
                    <a:pt x="43" y="36"/>
                  </a:cubicBezTo>
                  <a:cubicBezTo>
                    <a:pt x="40" y="33"/>
                    <a:pt x="36" y="31"/>
                    <a:pt x="33" y="29"/>
                  </a:cubicBezTo>
                  <a:cubicBezTo>
                    <a:pt x="32" y="29"/>
                    <a:pt x="28" y="27"/>
                    <a:pt x="24" y="26"/>
                  </a:cubicBezTo>
                  <a:cubicBezTo>
                    <a:pt x="21" y="26"/>
                    <a:pt x="11" y="28"/>
                    <a:pt x="5" y="33"/>
                  </a:cubicBezTo>
                  <a:cubicBezTo>
                    <a:pt x="1" y="40"/>
                    <a:pt x="0" y="51"/>
                    <a:pt x="0" y="54"/>
                  </a:cubicBezTo>
                  <a:cubicBezTo>
                    <a:pt x="6" y="65"/>
                    <a:pt x="14" y="72"/>
                    <a:pt x="24" y="82"/>
                  </a:cubicBezTo>
                  <a:cubicBezTo>
                    <a:pt x="31" y="89"/>
                    <a:pt x="38" y="96"/>
                    <a:pt x="47" y="105"/>
                  </a:cubicBezTo>
                  <a:cubicBezTo>
                    <a:pt x="60" y="118"/>
                    <a:pt x="74" y="133"/>
                    <a:pt x="89" y="150"/>
                  </a:cubicBezTo>
                  <a:cubicBezTo>
                    <a:pt x="97" y="160"/>
                    <a:pt x="105" y="171"/>
                    <a:pt x="114" y="181"/>
                  </a:cubicBezTo>
                  <a:cubicBezTo>
                    <a:pt x="134" y="204"/>
                    <a:pt x="152" y="225"/>
                    <a:pt x="166" y="239"/>
                  </a:cubicBezTo>
                  <a:cubicBezTo>
                    <a:pt x="180" y="252"/>
                    <a:pt x="190" y="259"/>
                    <a:pt x="193" y="262"/>
                  </a:cubicBezTo>
                  <a:lnTo>
                    <a:pt x="193" y="262"/>
                  </a:lnTo>
                  <a:cubicBezTo>
                    <a:pt x="204" y="267"/>
                    <a:pt x="217" y="264"/>
                    <a:pt x="223" y="254"/>
                  </a:cubicBezTo>
                  <a:lnTo>
                    <a:pt x="223" y="254"/>
                  </a:lnTo>
                  <a:cubicBezTo>
                    <a:pt x="229" y="243"/>
                    <a:pt x="225" y="230"/>
                    <a:pt x="215" y="224"/>
                  </a:cubicBezTo>
                  <a:lnTo>
                    <a:pt x="215" y="224"/>
                  </a:lnTo>
                  <a:cubicBezTo>
                    <a:pt x="205" y="219"/>
                    <a:pt x="192" y="222"/>
                    <a:pt x="186" y="232"/>
                  </a:cubicBezTo>
                  <a:lnTo>
                    <a:pt x="186" y="232"/>
                  </a:lnTo>
                  <a:cubicBezTo>
                    <a:pt x="180" y="243"/>
                    <a:pt x="183" y="256"/>
                    <a:pt x="193" y="262"/>
                  </a:cubicBezTo>
                  <a:cubicBezTo>
                    <a:pt x="187" y="255"/>
                    <a:pt x="213" y="224"/>
                    <a:pt x="215" y="225"/>
                  </a:cubicBezTo>
                  <a:cubicBezTo>
                    <a:pt x="215" y="225"/>
                    <a:pt x="215" y="225"/>
                    <a:pt x="214" y="224"/>
                  </a:cubicBezTo>
                  <a:cubicBezTo>
                    <a:pt x="211" y="222"/>
                    <a:pt x="208" y="220"/>
                    <a:pt x="203" y="216"/>
                  </a:cubicBezTo>
                  <a:cubicBezTo>
                    <a:pt x="194" y="209"/>
                    <a:pt x="180" y="198"/>
                    <a:pt x="166" y="185"/>
                  </a:cubicBezTo>
                  <a:cubicBezTo>
                    <a:pt x="156" y="176"/>
                    <a:pt x="146" y="166"/>
                    <a:pt x="136" y="156"/>
                  </a:cubicBezTo>
                  <a:cubicBezTo>
                    <a:pt x="120" y="139"/>
                    <a:pt x="107" y="123"/>
                    <a:pt x="97" y="112"/>
                  </a:cubicBezTo>
                  <a:cubicBezTo>
                    <a:pt x="89" y="104"/>
                    <a:pt x="81" y="96"/>
                    <a:pt x="70" y="92"/>
                  </a:cubicBezTo>
                  <a:cubicBezTo>
                    <a:pt x="67" y="92"/>
                    <a:pt x="61" y="92"/>
                    <a:pt x="57" y="93"/>
                  </a:cubicBezTo>
                  <a:cubicBezTo>
                    <a:pt x="52" y="95"/>
                    <a:pt x="44" y="103"/>
                    <a:pt x="42" y="108"/>
                  </a:cubicBezTo>
                  <a:cubicBezTo>
                    <a:pt x="47" y="133"/>
                    <a:pt x="62" y="152"/>
                    <a:pt x="77" y="172"/>
                  </a:cubicBezTo>
                  <a:cubicBezTo>
                    <a:pt x="86" y="184"/>
                    <a:pt x="95" y="196"/>
                    <a:pt x="104" y="208"/>
                  </a:cubicBezTo>
                  <a:cubicBezTo>
                    <a:pt x="122" y="228"/>
                    <a:pt x="136" y="243"/>
                    <a:pt x="142" y="248"/>
                  </a:cubicBezTo>
                  <a:cubicBezTo>
                    <a:pt x="144" y="250"/>
                    <a:pt x="145" y="251"/>
                    <a:pt x="146" y="251"/>
                  </a:cubicBezTo>
                  <a:cubicBezTo>
                    <a:pt x="146" y="251"/>
                    <a:pt x="146" y="252"/>
                    <a:pt x="146" y="252"/>
                  </a:cubicBezTo>
                  <a:cubicBezTo>
                    <a:pt x="147" y="252"/>
                    <a:pt x="147" y="252"/>
                    <a:pt x="147" y="252"/>
                  </a:cubicBezTo>
                  <a:lnTo>
                    <a:pt x="147" y="252"/>
                  </a:lnTo>
                  <a:cubicBezTo>
                    <a:pt x="156" y="259"/>
                    <a:pt x="169" y="258"/>
                    <a:pt x="177" y="249"/>
                  </a:cubicBezTo>
                  <a:lnTo>
                    <a:pt x="177" y="249"/>
                  </a:lnTo>
                  <a:cubicBezTo>
                    <a:pt x="184" y="240"/>
                    <a:pt x="183" y="226"/>
                    <a:pt x="174" y="219"/>
                  </a:cubicBezTo>
                  <a:lnTo>
                    <a:pt x="174" y="219"/>
                  </a:lnTo>
                  <a:cubicBezTo>
                    <a:pt x="164" y="211"/>
                    <a:pt x="151" y="213"/>
                    <a:pt x="144" y="222"/>
                  </a:cubicBezTo>
                  <a:lnTo>
                    <a:pt x="144" y="222"/>
                  </a:lnTo>
                  <a:cubicBezTo>
                    <a:pt x="136" y="231"/>
                    <a:pt x="137" y="245"/>
                    <a:pt x="147" y="252"/>
                  </a:cubicBezTo>
                  <a:cubicBezTo>
                    <a:pt x="147" y="252"/>
                    <a:pt x="174" y="219"/>
                    <a:pt x="174" y="219"/>
                  </a:cubicBezTo>
                  <a:cubicBezTo>
                    <a:pt x="170" y="217"/>
                    <a:pt x="152" y="201"/>
                    <a:pt x="136" y="183"/>
                  </a:cubicBezTo>
                  <a:cubicBezTo>
                    <a:pt x="126" y="172"/>
                    <a:pt x="117" y="160"/>
                    <a:pt x="112" y="153"/>
                  </a:cubicBezTo>
                  <a:lnTo>
                    <a:pt x="112" y="153"/>
                  </a:lnTo>
                  <a:cubicBezTo>
                    <a:pt x="106" y="143"/>
                    <a:pt x="92" y="141"/>
                    <a:pt x="83" y="148"/>
                  </a:cubicBezTo>
                  <a:lnTo>
                    <a:pt x="83" y="148"/>
                  </a:lnTo>
                  <a:cubicBezTo>
                    <a:pt x="73" y="155"/>
                    <a:pt x="71" y="169"/>
                    <a:pt x="78" y="178"/>
                  </a:cubicBezTo>
                  <a:lnTo>
                    <a:pt x="78" y="178"/>
                  </a:lnTo>
                  <a:cubicBezTo>
                    <a:pt x="85" y="188"/>
                    <a:pt x="98" y="190"/>
                    <a:pt x="108" y="183"/>
                  </a:cubicBezTo>
                  <a:lnTo>
                    <a:pt x="108" y="183"/>
                  </a:lnTo>
                  <a:cubicBezTo>
                    <a:pt x="117" y="176"/>
                    <a:pt x="119" y="162"/>
                    <a:pt x="112" y="153"/>
                  </a:cubicBezTo>
                  <a:cubicBezTo>
                    <a:pt x="111" y="151"/>
                    <a:pt x="110" y="150"/>
                    <a:pt x="110" y="149"/>
                  </a:cubicBezTo>
                  <a:lnTo>
                    <a:pt x="110" y="149"/>
                  </a:lnTo>
                  <a:cubicBezTo>
                    <a:pt x="103" y="140"/>
                    <a:pt x="89" y="137"/>
                    <a:pt x="80" y="144"/>
                  </a:cubicBezTo>
                  <a:lnTo>
                    <a:pt x="80" y="144"/>
                  </a:lnTo>
                  <a:cubicBezTo>
                    <a:pt x="70" y="151"/>
                    <a:pt x="68" y="165"/>
                    <a:pt x="75" y="174"/>
                  </a:cubicBezTo>
                  <a:lnTo>
                    <a:pt x="75" y="174"/>
                  </a:lnTo>
                  <a:cubicBezTo>
                    <a:pt x="82" y="184"/>
                    <a:pt x="95" y="186"/>
                    <a:pt x="105" y="179"/>
                  </a:cubicBezTo>
                  <a:lnTo>
                    <a:pt x="105" y="179"/>
                  </a:lnTo>
                  <a:cubicBezTo>
                    <a:pt x="115" y="172"/>
                    <a:pt x="117" y="159"/>
                    <a:pt x="110" y="149"/>
                  </a:cubicBezTo>
                  <a:cubicBezTo>
                    <a:pt x="109" y="148"/>
                    <a:pt x="108" y="147"/>
                    <a:pt x="73" y="171"/>
                  </a:cubicBezTo>
                  <a:lnTo>
                    <a:pt x="73" y="171"/>
                  </a:lnTo>
                  <a:cubicBezTo>
                    <a:pt x="79" y="182"/>
                    <a:pt x="92" y="185"/>
                    <a:pt x="102" y="179"/>
                  </a:cubicBezTo>
                  <a:lnTo>
                    <a:pt x="102" y="179"/>
                  </a:lnTo>
                  <a:cubicBezTo>
                    <a:pt x="113" y="173"/>
                    <a:pt x="116" y="160"/>
                    <a:pt x="110" y="150"/>
                  </a:cubicBezTo>
                  <a:lnTo>
                    <a:pt x="110" y="150"/>
                  </a:lnTo>
                  <a:cubicBezTo>
                    <a:pt x="104" y="140"/>
                    <a:pt x="91" y="136"/>
                    <a:pt x="81" y="142"/>
                  </a:cubicBezTo>
                  <a:lnTo>
                    <a:pt x="81" y="142"/>
                  </a:lnTo>
                  <a:cubicBezTo>
                    <a:pt x="71" y="148"/>
                    <a:pt x="67" y="161"/>
                    <a:pt x="73" y="171"/>
                  </a:cubicBezTo>
                  <a:cubicBezTo>
                    <a:pt x="74" y="173"/>
                    <a:pt x="76" y="175"/>
                    <a:pt x="79" y="181"/>
                  </a:cubicBezTo>
                  <a:lnTo>
                    <a:pt x="79" y="181"/>
                  </a:lnTo>
                  <a:cubicBezTo>
                    <a:pt x="86" y="191"/>
                    <a:pt x="99" y="193"/>
                    <a:pt x="109" y="187"/>
                  </a:cubicBezTo>
                  <a:lnTo>
                    <a:pt x="109" y="187"/>
                  </a:lnTo>
                  <a:cubicBezTo>
                    <a:pt x="119" y="180"/>
                    <a:pt x="121" y="167"/>
                    <a:pt x="115" y="157"/>
                  </a:cubicBezTo>
                  <a:cubicBezTo>
                    <a:pt x="111" y="151"/>
                    <a:pt x="110" y="149"/>
                    <a:pt x="110" y="150"/>
                  </a:cubicBezTo>
                  <a:cubicBezTo>
                    <a:pt x="75" y="174"/>
                    <a:pt x="74" y="173"/>
                    <a:pt x="75" y="174"/>
                  </a:cubicBezTo>
                  <a:cubicBezTo>
                    <a:pt x="76" y="175"/>
                    <a:pt x="77" y="177"/>
                    <a:pt x="78" y="178"/>
                  </a:cubicBezTo>
                  <a:cubicBezTo>
                    <a:pt x="83" y="185"/>
                    <a:pt x="93" y="198"/>
                    <a:pt x="104" y="211"/>
                  </a:cubicBezTo>
                  <a:cubicBezTo>
                    <a:pt x="122" y="231"/>
                    <a:pt x="143" y="249"/>
                    <a:pt x="148" y="253"/>
                  </a:cubicBezTo>
                  <a:cubicBezTo>
                    <a:pt x="147" y="252"/>
                    <a:pt x="173" y="218"/>
                    <a:pt x="173" y="219"/>
                  </a:cubicBezTo>
                  <a:cubicBezTo>
                    <a:pt x="174" y="219"/>
                    <a:pt x="174" y="219"/>
                    <a:pt x="174" y="219"/>
                  </a:cubicBezTo>
                  <a:cubicBezTo>
                    <a:pt x="174" y="219"/>
                    <a:pt x="174" y="219"/>
                    <a:pt x="173" y="218"/>
                  </a:cubicBezTo>
                  <a:cubicBezTo>
                    <a:pt x="173" y="218"/>
                    <a:pt x="172" y="217"/>
                    <a:pt x="171" y="216"/>
                  </a:cubicBezTo>
                  <a:cubicBezTo>
                    <a:pt x="166" y="212"/>
                    <a:pt x="154" y="200"/>
                    <a:pt x="137" y="180"/>
                  </a:cubicBezTo>
                  <a:cubicBezTo>
                    <a:pt x="129" y="170"/>
                    <a:pt x="120" y="158"/>
                    <a:pt x="111" y="146"/>
                  </a:cubicBezTo>
                  <a:cubicBezTo>
                    <a:pt x="95" y="126"/>
                    <a:pt x="83" y="109"/>
                    <a:pt x="82" y="107"/>
                  </a:cubicBezTo>
                  <a:cubicBezTo>
                    <a:pt x="80" y="126"/>
                    <a:pt x="73" y="133"/>
                    <a:pt x="70" y="134"/>
                  </a:cubicBezTo>
                  <a:cubicBezTo>
                    <a:pt x="67" y="135"/>
                    <a:pt x="63" y="135"/>
                    <a:pt x="62" y="135"/>
                  </a:cubicBezTo>
                  <a:cubicBezTo>
                    <a:pt x="56" y="132"/>
                    <a:pt x="58" y="134"/>
                    <a:pt x="65" y="141"/>
                  </a:cubicBezTo>
                  <a:cubicBezTo>
                    <a:pt x="74" y="151"/>
                    <a:pt x="88" y="168"/>
                    <a:pt x="105" y="186"/>
                  </a:cubicBezTo>
                  <a:cubicBezTo>
                    <a:pt x="116" y="196"/>
                    <a:pt x="127" y="207"/>
                    <a:pt x="138" y="217"/>
                  </a:cubicBezTo>
                  <a:cubicBezTo>
                    <a:pt x="153" y="230"/>
                    <a:pt x="167" y="242"/>
                    <a:pt x="177" y="250"/>
                  </a:cubicBezTo>
                  <a:cubicBezTo>
                    <a:pt x="182" y="254"/>
                    <a:pt x="186" y="257"/>
                    <a:pt x="189" y="259"/>
                  </a:cubicBezTo>
                  <a:cubicBezTo>
                    <a:pt x="190" y="260"/>
                    <a:pt x="192" y="261"/>
                    <a:pt x="193" y="262"/>
                  </a:cubicBezTo>
                  <a:cubicBezTo>
                    <a:pt x="196" y="263"/>
                    <a:pt x="222" y="232"/>
                    <a:pt x="220" y="228"/>
                  </a:cubicBezTo>
                  <a:cubicBezTo>
                    <a:pt x="214" y="224"/>
                    <a:pt x="208" y="220"/>
                    <a:pt x="196" y="208"/>
                  </a:cubicBezTo>
                  <a:cubicBezTo>
                    <a:pt x="184" y="196"/>
                    <a:pt x="166" y="176"/>
                    <a:pt x="147" y="154"/>
                  </a:cubicBezTo>
                  <a:cubicBezTo>
                    <a:pt x="139" y="144"/>
                    <a:pt x="130" y="133"/>
                    <a:pt x="122" y="123"/>
                  </a:cubicBezTo>
                  <a:cubicBezTo>
                    <a:pt x="105" y="104"/>
                    <a:pt x="90" y="88"/>
                    <a:pt x="78" y="75"/>
                  </a:cubicBezTo>
                  <a:cubicBezTo>
                    <a:pt x="68" y="66"/>
                    <a:pt x="60" y="58"/>
                    <a:pt x="54" y="52"/>
                  </a:cubicBezTo>
                  <a:cubicBezTo>
                    <a:pt x="44" y="42"/>
                    <a:pt x="38" y="36"/>
                    <a:pt x="39" y="36"/>
                  </a:cubicBezTo>
                  <a:cubicBezTo>
                    <a:pt x="42" y="45"/>
                    <a:pt x="41" y="55"/>
                    <a:pt x="36" y="62"/>
                  </a:cubicBezTo>
                  <a:cubicBezTo>
                    <a:pt x="30" y="67"/>
                    <a:pt x="21" y="69"/>
                    <a:pt x="18" y="69"/>
                  </a:cubicBezTo>
                  <a:cubicBezTo>
                    <a:pt x="15" y="68"/>
                    <a:pt x="13" y="67"/>
                    <a:pt x="13" y="67"/>
                  </a:cubicBezTo>
                  <a:cubicBezTo>
                    <a:pt x="14" y="68"/>
                    <a:pt x="16" y="69"/>
                    <a:pt x="19" y="71"/>
                  </a:cubicBezTo>
                  <a:cubicBezTo>
                    <a:pt x="24" y="74"/>
                    <a:pt x="29" y="78"/>
                    <a:pt x="37" y="84"/>
                  </a:cubicBezTo>
                  <a:cubicBezTo>
                    <a:pt x="51" y="95"/>
                    <a:pt x="72" y="112"/>
                    <a:pt x="94" y="130"/>
                  </a:cubicBezTo>
                  <a:cubicBezTo>
                    <a:pt x="113" y="144"/>
                    <a:pt x="133" y="160"/>
                    <a:pt x="150" y="173"/>
                  </a:cubicBezTo>
                  <a:cubicBezTo>
                    <a:pt x="171" y="190"/>
                    <a:pt x="188" y="204"/>
                    <a:pt x="203" y="216"/>
                  </a:cubicBezTo>
                  <a:cubicBezTo>
                    <a:pt x="219" y="229"/>
                    <a:pt x="231" y="239"/>
                    <a:pt x="238" y="243"/>
                  </a:cubicBezTo>
                  <a:cubicBezTo>
                    <a:pt x="240" y="245"/>
                    <a:pt x="243" y="247"/>
                    <a:pt x="252" y="250"/>
                  </a:cubicBezTo>
                  <a:cubicBezTo>
                    <a:pt x="265" y="248"/>
                    <a:pt x="275" y="222"/>
                    <a:pt x="274" y="218"/>
                  </a:cubicBezTo>
                  <a:cubicBezTo>
                    <a:pt x="273" y="217"/>
                    <a:pt x="271" y="215"/>
                    <a:pt x="271" y="215"/>
                  </a:cubicBezTo>
                  <a:cubicBezTo>
                    <a:pt x="270" y="214"/>
                    <a:pt x="269" y="212"/>
                    <a:pt x="268" y="211"/>
                  </a:cubicBezTo>
                  <a:cubicBezTo>
                    <a:pt x="265" y="208"/>
                    <a:pt x="260" y="203"/>
                    <a:pt x="253" y="195"/>
                  </a:cubicBezTo>
                  <a:cubicBezTo>
                    <a:pt x="242" y="183"/>
                    <a:pt x="227" y="166"/>
                    <a:pt x="209" y="147"/>
                  </a:cubicBezTo>
                  <a:cubicBezTo>
                    <a:pt x="195" y="133"/>
                    <a:pt x="180" y="118"/>
                    <a:pt x="165" y="104"/>
                  </a:cubicBezTo>
                  <a:cubicBezTo>
                    <a:pt x="140" y="81"/>
                    <a:pt x="115" y="62"/>
                    <a:pt x="96" y="47"/>
                  </a:cubicBezTo>
                  <a:cubicBezTo>
                    <a:pt x="82" y="36"/>
                    <a:pt x="71" y="27"/>
                    <a:pt x="65" y="22"/>
                  </a:cubicBezTo>
                  <a:cubicBezTo>
                    <a:pt x="62" y="19"/>
                    <a:pt x="62" y="19"/>
                    <a:pt x="67" y="28"/>
                  </a:cubicBezTo>
                  <a:cubicBezTo>
                    <a:pt x="65" y="42"/>
                    <a:pt x="41" y="53"/>
                    <a:pt x="38" y="52"/>
                  </a:cubicBezTo>
                  <a:cubicBezTo>
                    <a:pt x="37" y="52"/>
                    <a:pt x="35" y="51"/>
                    <a:pt x="35" y="51"/>
                  </a:cubicBezTo>
                  <a:cubicBezTo>
                    <a:pt x="35" y="51"/>
                    <a:pt x="36" y="51"/>
                    <a:pt x="37" y="52"/>
                  </a:cubicBezTo>
                  <a:cubicBezTo>
                    <a:pt x="42" y="56"/>
                    <a:pt x="54" y="68"/>
                    <a:pt x="73" y="83"/>
                  </a:cubicBezTo>
                  <a:cubicBezTo>
                    <a:pt x="94" y="100"/>
                    <a:pt x="121" y="121"/>
                    <a:pt x="148" y="142"/>
                  </a:cubicBezTo>
                  <a:cubicBezTo>
                    <a:pt x="167" y="157"/>
                    <a:pt x="186" y="171"/>
                    <a:pt x="202" y="185"/>
                  </a:cubicBezTo>
                  <a:cubicBezTo>
                    <a:pt x="226" y="206"/>
                    <a:pt x="244" y="225"/>
                    <a:pt x="258" y="239"/>
                  </a:cubicBezTo>
                  <a:cubicBezTo>
                    <a:pt x="273" y="251"/>
                    <a:pt x="281" y="258"/>
                    <a:pt x="286" y="261"/>
                  </a:cubicBezTo>
                  <a:cubicBezTo>
                    <a:pt x="313" y="229"/>
                    <a:pt x="311" y="227"/>
                    <a:pt x="311" y="226"/>
                  </a:cubicBezTo>
                  <a:cubicBezTo>
                    <a:pt x="310" y="226"/>
                    <a:pt x="310" y="226"/>
                    <a:pt x="310" y="225"/>
                  </a:cubicBezTo>
                  <a:cubicBezTo>
                    <a:pt x="309" y="225"/>
                    <a:pt x="308" y="224"/>
                    <a:pt x="307" y="222"/>
                  </a:cubicBezTo>
                  <a:cubicBezTo>
                    <a:pt x="304" y="220"/>
                    <a:pt x="300" y="216"/>
                    <a:pt x="296" y="212"/>
                  </a:cubicBezTo>
                  <a:cubicBezTo>
                    <a:pt x="288" y="203"/>
                    <a:pt x="275" y="189"/>
                    <a:pt x="260" y="172"/>
                  </a:cubicBezTo>
                  <a:cubicBezTo>
                    <a:pt x="244" y="155"/>
                    <a:pt x="225" y="134"/>
                    <a:pt x="206" y="114"/>
                  </a:cubicBezTo>
                  <a:cubicBezTo>
                    <a:pt x="186" y="95"/>
                    <a:pt x="166" y="79"/>
                    <a:pt x="150" y="64"/>
                  </a:cubicBezTo>
                  <a:cubicBezTo>
                    <a:pt x="138" y="52"/>
                    <a:pt x="126" y="42"/>
                    <a:pt x="118" y="32"/>
                  </a:cubicBezTo>
                  <a:cubicBezTo>
                    <a:pt x="109" y="23"/>
                    <a:pt x="103" y="17"/>
                    <a:pt x="100" y="13"/>
                  </a:cubicBezTo>
                  <a:cubicBezTo>
                    <a:pt x="101" y="14"/>
                    <a:pt x="102" y="15"/>
                    <a:pt x="102" y="17"/>
                  </a:cubicBezTo>
                  <a:cubicBezTo>
                    <a:pt x="102" y="18"/>
                    <a:pt x="103" y="22"/>
                    <a:pt x="103" y="24"/>
                  </a:cubicBezTo>
                  <a:cubicBezTo>
                    <a:pt x="102" y="28"/>
                    <a:pt x="98" y="36"/>
                    <a:pt x="94" y="39"/>
                  </a:cubicBezTo>
                  <a:cubicBezTo>
                    <a:pt x="101" y="30"/>
                    <a:pt x="90" y="41"/>
                    <a:pt x="84" y="42"/>
                  </a:cubicBezTo>
                  <a:cubicBezTo>
                    <a:pt x="80" y="42"/>
                    <a:pt x="75" y="41"/>
                    <a:pt x="74" y="41"/>
                  </a:cubicBezTo>
                  <a:cubicBezTo>
                    <a:pt x="73" y="40"/>
                    <a:pt x="72" y="40"/>
                    <a:pt x="73" y="40"/>
                  </a:cubicBezTo>
                  <a:cubicBezTo>
                    <a:pt x="75" y="42"/>
                    <a:pt x="78" y="44"/>
                    <a:pt x="82" y="48"/>
                  </a:cubicBezTo>
                  <a:cubicBezTo>
                    <a:pt x="89" y="55"/>
                    <a:pt x="99" y="65"/>
                    <a:pt x="112" y="77"/>
                  </a:cubicBezTo>
                  <a:cubicBezTo>
                    <a:pt x="125" y="89"/>
                    <a:pt x="141" y="102"/>
                    <a:pt x="157" y="115"/>
                  </a:cubicBezTo>
                  <a:cubicBezTo>
                    <a:pt x="174" y="128"/>
                    <a:pt x="190" y="141"/>
                    <a:pt x="206" y="154"/>
                  </a:cubicBezTo>
                  <a:cubicBezTo>
                    <a:pt x="222" y="167"/>
                    <a:pt x="237" y="181"/>
                    <a:pt x="251" y="193"/>
                  </a:cubicBezTo>
                  <a:cubicBezTo>
                    <a:pt x="269" y="210"/>
                    <a:pt x="285" y="224"/>
                    <a:pt x="298" y="236"/>
                  </a:cubicBezTo>
                  <a:cubicBezTo>
                    <a:pt x="307" y="243"/>
                    <a:pt x="314" y="249"/>
                    <a:pt x="319" y="253"/>
                  </a:cubicBezTo>
                  <a:cubicBezTo>
                    <a:pt x="321" y="255"/>
                    <a:pt x="323" y="257"/>
                    <a:pt x="324" y="258"/>
                  </a:cubicBezTo>
                  <a:cubicBezTo>
                    <a:pt x="325" y="258"/>
                    <a:pt x="328" y="260"/>
                    <a:pt x="334" y="262"/>
                  </a:cubicBezTo>
                  <a:cubicBezTo>
                    <a:pt x="354" y="253"/>
                    <a:pt x="355" y="229"/>
                    <a:pt x="354" y="228"/>
                  </a:cubicBezTo>
                  <a:cubicBezTo>
                    <a:pt x="353" y="226"/>
                    <a:pt x="352" y="225"/>
                    <a:pt x="351" y="224"/>
                  </a:cubicBezTo>
                  <a:cubicBezTo>
                    <a:pt x="349" y="222"/>
                    <a:pt x="343" y="216"/>
                    <a:pt x="335" y="208"/>
                  </a:cubicBezTo>
                  <a:cubicBezTo>
                    <a:pt x="324" y="197"/>
                    <a:pt x="308" y="181"/>
                    <a:pt x="290" y="162"/>
                  </a:cubicBezTo>
                  <a:cubicBezTo>
                    <a:pt x="276" y="147"/>
                    <a:pt x="259" y="130"/>
                    <a:pt x="243" y="115"/>
                  </a:cubicBezTo>
                  <a:cubicBezTo>
                    <a:pt x="230" y="103"/>
                    <a:pt x="218" y="94"/>
                    <a:pt x="208" y="86"/>
                  </a:cubicBezTo>
                  <a:cubicBezTo>
                    <a:pt x="188" y="70"/>
                    <a:pt x="174" y="60"/>
                    <a:pt x="168" y="52"/>
                  </a:cubicBezTo>
                  <a:lnTo>
                    <a:pt x="168" y="52"/>
                  </a:lnTo>
                  <a:cubicBezTo>
                    <a:pt x="161" y="42"/>
                    <a:pt x="147" y="40"/>
                    <a:pt x="138" y="47"/>
                  </a:cubicBezTo>
                  <a:lnTo>
                    <a:pt x="138" y="47"/>
                  </a:lnTo>
                  <a:cubicBezTo>
                    <a:pt x="129" y="55"/>
                    <a:pt x="127" y="68"/>
                    <a:pt x="134" y="77"/>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
            <p:cNvSpPr/>
            <p:nvPr/>
          </p:nvSpPr>
          <p:spPr>
            <a:xfrm>
              <a:off x="6691312" y="3133489"/>
              <a:ext cx="533400" cy="379413"/>
            </a:xfrm>
            <a:custGeom>
              <a:avLst/>
              <a:gdLst/>
              <a:ahLst/>
              <a:cxnLst/>
              <a:rect l="l" t="t" r="r" b="b"/>
              <a:pathLst>
                <a:path w="343" h="324" extrusionOk="0">
                  <a:moveTo>
                    <a:pt x="35" y="61"/>
                  </a:moveTo>
                  <a:lnTo>
                    <a:pt x="35" y="61"/>
                  </a:lnTo>
                  <a:cubicBezTo>
                    <a:pt x="41" y="71"/>
                    <a:pt x="51" y="83"/>
                    <a:pt x="66" y="95"/>
                  </a:cubicBezTo>
                  <a:lnTo>
                    <a:pt x="66" y="95"/>
                  </a:lnTo>
                  <a:cubicBezTo>
                    <a:pt x="75" y="103"/>
                    <a:pt x="88" y="101"/>
                    <a:pt x="96" y="92"/>
                  </a:cubicBezTo>
                  <a:lnTo>
                    <a:pt x="96" y="92"/>
                  </a:lnTo>
                  <a:cubicBezTo>
                    <a:pt x="103" y="83"/>
                    <a:pt x="102" y="69"/>
                    <a:pt x="93" y="62"/>
                  </a:cubicBezTo>
                  <a:lnTo>
                    <a:pt x="93" y="62"/>
                  </a:lnTo>
                  <a:cubicBezTo>
                    <a:pt x="84" y="54"/>
                    <a:pt x="70" y="56"/>
                    <a:pt x="63" y="65"/>
                  </a:cubicBezTo>
                  <a:lnTo>
                    <a:pt x="63" y="65"/>
                  </a:lnTo>
                  <a:cubicBezTo>
                    <a:pt x="55" y="74"/>
                    <a:pt x="57" y="88"/>
                    <a:pt x="66" y="95"/>
                  </a:cubicBezTo>
                  <a:cubicBezTo>
                    <a:pt x="78" y="104"/>
                    <a:pt x="91" y="113"/>
                    <a:pt x="106" y="126"/>
                  </a:cubicBezTo>
                  <a:lnTo>
                    <a:pt x="106" y="126"/>
                  </a:lnTo>
                  <a:cubicBezTo>
                    <a:pt x="115" y="133"/>
                    <a:pt x="129" y="132"/>
                    <a:pt x="136" y="123"/>
                  </a:cubicBezTo>
                  <a:lnTo>
                    <a:pt x="136" y="123"/>
                  </a:lnTo>
                  <a:cubicBezTo>
                    <a:pt x="144" y="114"/>
                    <a:pt x="143" y="100"/>
                    <a:pt x="134" y="93"/>
                  </a:cubicBezTo>
                  <a:lnTo>
                    <a:pt x="134" y="93"/>
                  </a:lnTo>
                  <a:cubicBezTo>
                    <a:pt x="124" y="85"/>
                    <a:pt x="111" y="86"/>
                    <a:pt x="103" y="95"/>
                  </a:cubicBezTo>
                  <a:lnTo>
                    <a:pt x="103" y="95"/>
                  </a:lnTo>
                  <a:cubicBezTo>
                    <a:pt x="96" y="105"/>
                    <a:pt x="97" y="118"/>
                    <a:pt x="106" y="126"/>
                  </a:cubicBezTo>
                  <a:cubicBezTo>
                    <a:pt x="121" y="139"/>
                    <a:pt x="139" y="157"/>
                    <a:pt x="154" y="175"/>
                  </a:cubicBezTo>
                  <a:lnTo>
                    <a:pt x="154" y="175"/>
                  </a:lnTo>
                  <a:cubicBezTo>
                    <a:pt x="162" y="183"/>
                    <a:pt x="176" y="184"/>
                    <a:pt x="185" y="176"/>
                  </a:cubicBezTo>
                  <a:lnTo>
                    <a:pt x="185" y="176"/>
                  </a:lnTo>
                  <a:cubicBezTo>
                    <a:pt x="193" y="168"/>
                    <a:pt x="194" y="155"/>
                    <a:pt x="186" y="146"/>
                  </a:cubicBezTo>
                  <a:lnTo>
                    <a:pt x="186" y="146"/>
                  </a:lnTo>
                  <a:cubicBezTo>
                    <a:pt x="178" y="137"/>
                    <a:pt x="165" y="136"/>
                    <a:pt x="156" y="144"/>
                  </a:cubicBezTo>
                  <a:lnTo>
                    <a:pt x="156" y="144"/>
                  </a:lnTo>
                  <a:cubicBezTo>
                    <a:pt x="147" y="152"/>
                    <a:pt x="146" y="166"/>
                    <a:pt x="154" y="175"/>
                  </a:cubicBezTo>
                  <a:cubicBezTo>
                    <a:pt x="170" y="192"/>
                    <a:pt x="184" y="208"/>
                    <a:pt x="194" y="219"/>
                  </a:cubicBezTo>
                  <a:cubicBezTo>
                    <a:pt x="199" y="224"/>
                    <a:pt x="203" y="227"/>
                    <a:pt x="204" y="229"/>
                  </a:cubicBezTo>
                  <a:cubicBezTo>
                    <a:pt x="206" y="231"/>
                    <a:pt x="207" y="232"/>
                    <a:pt x="207" y="232"/>
                  </a:cubicBezTo>
                  <a:cubicBezTo>
                    <a:pt x="207" y="232"/>
                    <a:pt x="207" y="232"/>
                    <a:pt x="208" y="233"/>
                  </a:cubicBezTo>
                  <a:lnTo>
                    <a:pt x="208" y="233"/>
                  </a:lnTo>
                  <a:cubicBezTo>
                    <a:pt x="218" y="240"/>
                    <a:pt x="231" y="238"/>
                    <a:pt x="238" y="229"/>
                  </a:cubicBezTo>
                  <a:lnTo>
                    <a:pt x="238" y="229"/>
                  </a:lnTo>
                  <a:cubicBezTo>
                    <a:pt x="246" y="219"/>
                    <a:pt x="244" y="206"/>
                    <a:pt x="234" y="199"/>
                  </a:cubicBezTo>
                  <a:lnTo>
                    <a:pt x="234" y="199"/>
                  </a:lnTo>
                  <a:cubicBezTo>
                    <a:pt x="225" y="191"/>
                    <a:pt x="211" y="193"/>
                    <a:pt x="204" y="203"/>
                  </a:cubicBezTo>
                  <a:lnTo>
                    <a:pt x="204" y="203"/>
                  </a:lnTo>
                  <a:cubicBezTo>
                    <a:pt x="197" y="212"/>
                    <a:pt x="199" y="226"/>
                    <a:pt x="208" y="233"/>
                  </a:cubicBezTo>
                  <a:cubicBezTo>
                    <a:pt x="236" y="200"/>
                    <a:pt x="235" y="200"/>
                    <a:pt x="235" y="199"/>
                  </a:cubicBezTo>
                  <a:cubicBezTo>
                    <a:pt x="235" y="199"/>
                    <a:pt x="235" y="199"/>
                    <a:pt x="234" y="199"/>
                  </a:cubicBezTo>
                  <a:cubicBezTo>
                    <a:pt x="230" y="196"/>
                    <a:pt x="224" y="192"/>
                    <a:pt x="217" y="185"/>
                  </a:cubicBezTo>
                  <a:cubicBezTo>
                    <a:pt x="211" y="180"/>
                    <a:pt x="205" y="174"/>
                    <a:pt x="197" y="166"/>
                  </a:cubicBezTo>
                  <a:cubicBezTo>
                    <a:pt x="187" y="156"/>
                    <a:pt x="175" y="143"/>
                    <a:pt x="164" y="130"/>
                  </a:cubicBezTo>
                  <a:cubicBezTo>
                    <a:pt x="156" y="121"/>
                    <a:pt x="148" y="111"/>
                    <a:pt x="140" y="103"/>
                  </a:cubicBezTo>
                  <a:cubicBezTo>
                    <a:pt x="126" y="87"/>
                    <a:pt x="114" y="77"/>
                    <a:pt x="107" y="72"/>
                  </a:cubicBezTo>
                  <a:cubicBezTo>
                    <a:pt x="104" y="69"/>
                    <a:pt x="99" y="66"/>
                    <a:pt x="92" y="63"/>
                  </a:cubicBezTo>
                  <a:cubicBezTo>
                    <a:pt x="79" y="65"/>
                    <a:pt x="68" y="76"/>
                    <a:pt x="66" y="83"/>
                  </a:cubicBezTo>
                  <a:cubicBezTo>
                    <a:pt x="66" y="87"/>
                    <a:pt x="68" y="93"/>
                    <a:pt x="68" y="94"/>
                  </a:cubicBezTo>
                  <a:cubicBezTo>
                    <a:pt x="70" y="96"/>
                    <a:pt x="71" y="98"/>
                    <a:pt x="72" y="100"/>
                  </a:cubicBezTo>
                  <a:cubicBezTo>
                    <a:pt x="73" y="102"/>
                    <a:pt x="76" y="104"/>
                    <a:pt x="78" y="107"/>
                  </a:cubicBezTo>
                  <a:cubicBezTo>
                    <a:pt x="86" y="114"/>
                    <a:pt x="97" y="124"/>
                    <a:pt x="110" y="138"/>
                  </a:cubicBezTo>
                  <a:cubicBezTo>
                    <a:pt x="118" y="145"/>
                    <a:pt x="127" y="154"/>
                    <a:pt x="136" y="164"/>
                  </a:cubicBezTo>
                  <a:cubicBezTo>
                    <a:pt x="145" y="174"/>
                    <a:pt x="156" y="186"/>
                    <a:pt x="166" y="199"/>
                  </a:cubicBezTo>
                  <a:cubicBezTo>
                    <a:pt x="185" y="221"/>
                    <a:pt x="206" y="245"/>
                    <a:pt x="223" y="263"/>
                  </a:cubicBezTo>
                  <a:cubicBezTo>
                    <a:pt x="248" y="287"/>
                    <a:pt x="268" y="301"/>
                    <a:pt x="278" y="307"/>
                  </a:cubicBezTo>
                  <a:cubicBezTo>
                    <a:pt x="279" y="308"/>
                    <a:pt x="281" y="310"/>
                    <a:pt x="283" y="311"/>
                  </a:cubicBezTo>
                  <a:cubicBezTo>
                    <a:pt x="284" y="312"/>
                    <a:pt x="287" y="313"/>
                    <a:pt x="289" y="314"/>
                  </a:cubicBezTo>
                  <a:cubicBezTo>
                    <a:pt x="291" y="315"/>
                    <a:pt x="299" y="315"/>
                    <a:pt x="306" y="313"/>
                  </a:cubicBezTo>
                  <a:cubicBezTo>
                    <a:pt x="313" y="307"/>
                    <a:pt x="317" y="293"/>
                    <a:pt x="317" y="289"/>
                  </a:cubicBezTo>
                  <a:cubicBezTo>
                    <a:pt x="317" y="297"/>
                    <a:pt x="317" y="290"/>
                    <a:pt x="317" y="287"/>
                  </a:cubicBezTo>
                  <a:cubicBezTo>
                    <a:pt x="316" y="286"/>
                    <a:pt x="315" y="284"/>
                    <a:pt x="315" y="283"/>
                  </a:cubicBezTo>
                  <a:cubicBezTo>
                    <a:pt x="314" y="282"/>
                    <a:pt x="313" y="280"/>
                    <a:pt x="313" y="279"/>
                  </a:cubicBezTo>
                  <a:cubicBezTo>
                    <a:pt x="312" y="278"/>
                    <a:pt x="310" y="276"/>
                    <a:pt x="309" y="275"/>
                  </a:cubicBezTo>
                  <a:cubicBezTo>
                    <a:pt x="303" y="268"/>
                    <a:pt x="291" y="255"/>
                    <a:pt x="279" y="241"/>
                  </a:cubicBezTo>
                  <a:cubicBezTo>
                    <a:pt x="273" y="234"/>
                    <a:pt x="266" y="227"/>
                    <a:pt x="260" y="219"/>
                  </a:cubicBezTo>
                  <a:cubicBezTo>
                    <a:pt x="254" y="211"/>
                    <a:pt x="248" y="202"/>
                    <a:pt x="242" y="193"/>
                  </a:cubicBezTo>
                  <a:cubicBezTo>
                    <a:pt x="232" y="179"/>
                    <a:pt x="224" y="166"/>
                    <a:pt x="218" y="157"/>
                  </a:cubicBezTo>
                  <a:cubicBezTo>
                    <a:pt x="215" y="152"/>
                    <a:pt x="212" y="149"/>
                    <a:pt x="209" y="145"/>
                  </a:cubicBezTo>
                  <a:cubicBezTo>
                    <a:pt x="173" y="161"/>
                    <a:pt x="175" y="169"/>
                    <a:pt x="175" y="170"/>
                  </a:cubicBezTo>
                  <a:cubicBezTo>
                    <a:pt x="176" y="171"/>
                    <a:pt x="177" y="173"/>
                    <a:pt x="177" y="174"/>
                  </a:cubicBezTo>
                  <a:cubicBezTo>
                    <a:pt x="178" y="176"/>
                    <a:pt x="180" y="179"/>
                    <a:pt x="182" y="182"/>
                  </a:cubicBezTo>
                  <a:cubicBezTo>
                    <a:pt x="185" y="188"/>
                    <a:pt x="191" y="196"/>
                    <a:pt x="198" y="205"/>
                  </a:cubicBezTo>
                  <a:cubicBezTo>
                    <a:pt x="204" y="213"/>
                    <a:pt x="212" y="221"/>
                    <a:pt x="219" y="230"/>
                  </a:cubicBezTo>
                  <a:cubicBezTo>
                    <a:pt x="230" y="242"/>
                    <a:pt x="243" y="256"/>
                    <a:pt x="254" y="269"/>
                  </a:cubicBezTo>
                  <a:cubicBezTo>
                    <a:pt x="268" y="285"/>
                    <a:pt x="281" y="300"/>
                    <a:pt x="291" y="310"/>
                  </a:cubicBezTo>
                  <a:cubicBezTo>
                    <a:pt x="296" y="314"/>
                    <a:pt x="300" y="318"/>
                    <a:pt x="304" y="320"/>
                  </a:cubicBezTo>
                  <a:cubicBezTo>
                    <a:pt x="308" y="322"/>
                    <a:pt x="316" y="324"/>
                    <a:pt x="323" y="324"/>
                  </a:cubicBezTo>
                  <a:cubicBezTo>
                    <a:pt x="326" y="323"/>
                    <a:pt x="337" y="316"/>
                    <a:pt x="341" y="310"/>
                  </a:cubicBezTo>
                  <a:cubicBezTo>
                    <a:pt x="342" y="305"/>
                    <a:pt x="343" y="298"/>
                    <a:pt x="342" y="294"/>
                  </a:cubicBezTo>
                  <a:cubicBezTo>
                    <a:pt x="341" y="289"/>
                    <a:pt x="337" y="282"/>
                    <a:pt x="334" y="276"/>
                  </a:cubicBezTo>
                  <a:cubicBezTo>
                    <a:pt x="325" y="264"/>
                    <a:pt x="311" y="249"/>
                    <a:pt x="295" y="231"/>
                  </a:cubicBezTo>
                  <a:cubicBezTo>
                    <a:pt x="285" y="221"/>
                    <a:pt x="275" y="211"/>
                    <a:pt x="265" y="199"/>
                  </a:cubicBezTo>
                  <a:cubicBezTo>
                    <a:pt x="255" y="188"/>
                    <a:pt x="244" y="175"/>
                    <a:pt x="233" y="162"/>
                  </a:cubicBezTo>
                  <a:cubicBezTo>
                    <a:pt x="223" y="149"/>
                    <a:pt x="212" y="137"/>
                    <a:pt x="203" y="126"/>
                  </a:cubicBezTo>
                  <a:cubicBezTo>
                    <a:pt x="191" y="111"/>
                    <a:pt x="180" y="101"/>
                    <a:pt x="174" y="94"/>
                  </a:cubicBezTo>
                  <a:cubicBezTo>
                    <a:pt x="171" y="91"/>
                    <a:pt x="169" y="89"/>
                    <a:pt x="169" y="88"/>
                  </a:cubicBezTo>
                  <a:cubicBezTo>
                    <a:pt x="168" y="88"/>
                    <a:pt x="170" y="90"/>
                    <a:pt x="171" y="93"/>
                  </a:cubicBezTo>
                  <a:cubicBezTo>
                    <a:pt x="172" y="96"/>
                    <a:pt x="170" y="107"/>
                    <a:pt x="166" y="114"/>
                  </a:cubicBezTo>
                  <a:cubicBezTo>
                    <a:pt x="159" y="119"/>
                    <a:pt x="149" y="120"/>
                    <a:pt x="147" y="120"/>
                  </a:cubicBezTo>
                  <a:cubicBezTo>
                    <a:pt x="143" y="119"/>
                    <a:pt x="148" y="121"/>
                    <a:pt x="154" y="126"/>
                  </a:cubicBezTo>
                  <a:cubicBezTo>
                    <a:pt x="166" y="133"/>
                    <a:pt x="184" y="146"/>
                    <a:pt x="203" y="159"/>
                  </a:cubicBezTo>
                  <a:cubicBezTo>
                    <a:pt x="212" y="167"/>
                    <a:pt x="221" y="174"/>
                    <a:pt x="230" y="181"/>
                  </a:cubicBezTo>
                  <a:cubicBezTo>
                    <a:pt x="241" y="190"/>
                    <a:pt x="249" y="198"/>
                    <a:pt x="256" y="203"/>
                  </a:cubicBezTo>
                  <a:cubicBezTo>
                    <a:pt x="262" y="208"/>
                    <a:pt x="265" y="211"/>
                    <a:pt x="268" y="212"/>
                  </a:cubicBezTo>
                  <a:cubicBezTo>
                    <a:pt x="268" y="212"/>
                    <a:pt x="269" y="213"/>
                    <a:pt x="270" y="214"/>
                  </a:cubicBezTo>
                  <a:cubicBezTo>
                    <a:pt x="273" y="214"/>
                    <a:pt x="291" y="212"/>
                    <a:pt x="301" y="195"/>
                  </a:cubicBezTo>
                  <a:lnTo>
                    <a:pt x="301" y="195"/>
                  </a:lnTo>
                  <a:cubicBezTo>
                    <a:pt x="301" y="183"/>
                    <a:pt x="292" y="173"/>
                    <a:pt x="280" y="173"/>
                  </a:cubicBezTo>
                  <a:lnTo>
                    <a:pt x="280" y="173"/>
                  </a:lnTo>
                  <a:cubicBezTo>
                    <a:pt x="268" y="172"/>
                    <a:pt x="258" y="182"/>
                    <a:pt x="258" y="194"/>
                  </a:cubicBezTo>
                  <a:lnTo>
                    <a:pt x="258" y="194"/>
                  </a:lnTo>
                  <a:cubicBezTo>
                    <a:pt x="258" y="205"/>
                    <a:pt x="267" y="215"/>
                    <a:pt x="279" y="215"/>
                  </a:cubicBezTo>
                  <a:lnTo>
                    <a:pt x="279" y="215"/>
                  </a:lnTo>
                  <a:cubicBezTo>
                    <a:pt x="291" y="216"/>
                    <a:pt x="301" y="206"/>
                    <a:pt x="301" y="195"/>
                  </a:cubicBezTo>
                  <a:cubicBezTo>
                    <a:pt x="299" y="186"/>
                    <a:pt x="297" y="181"/>
                    <a:pt x="296" y="180"/>
                  </a:cubicBezTo>
                  <a:cubicBezTo>
                    <a:pt x="295" y="180"/>
                    <a:pt x="295" y="179"/>
                    <a:pt x="294" y="179"/>
                  </a:cubicBezTo>
                  <a:cubicBezTo>
                    <a:pt x="293" y="178"/>
                    <a:pt x="292" y="176"/>
                    <a:pt x="290" y="175"/>
                  </a:cubicBezTo>
                  <a:cubicBezTo>
                    <a:pt x="287" y="171"/>
                    <a:pt x="280" y="166"/>
                    <a:pt x="273" y="160"/>
                  </a:cubicBezTo>
                  <a:cubicBezTo>
                    <a:pt x="266" y="154"/>
                    <a:pt x="258" y="148"/>
                    <a:pt x="249" y="142"/>
                  </a:cubicBezTo>
                  <a:cubicBezTo>
                    <a:pt x="238" y="135"/>
                    <a:pt x="227" y="127"/>
                    <a:pt x="214" y="120"/>
                  </a:cubicBezTo>
                  <a:cubicBezTo>
                    <a:pt x="197" y="110"/>
                    <a:pt x="178" y="100"/>
                    <a:pt x="160" y="90"/>
                  </a:cubicBezTo>
                  <a:cubicBezTo>
                    <a:pt x="144" y="82"/>
                    <a:pt x="129" y="74"/>
                    <a:pt x="117" y="66"/>
                  </a:cubicBezTo>
                  <a:cubicBezTo>
                    <a:pt x="105" y="59"/>
                    <a:pt x="96" y="52"/>
                    <a:pt x="88" y="47"/>
                  </a:cubicBezTo>
                  <a:cubicBezTo>
                    <a:pt x="78" y="40"/>
                    <a:pt x="73" y="37"/>
                    <a:pt x="80" y="44"/>
                  </a:cubicBezTo>
                  <a:lnTo>
                    <a:pt x="80" y="44"/>
                  </a:lnTo>
                  <a:cubicBezTo>
                    <a:pt x="74" y="34"/>
                    <a:pt x="61" y="30"/>
                    <a:pt x="51" y="36"/>
                  </a:cubicBezTo>
                  <a:lnTo>
                    <a:pt x="51" y="36"/>
                  </a:lnTo>
                  <a:cubicBezTo>
                    <a:pt x="40" y="42"/>
                    <a:pt x="37" y="55"/>
                    <a:pt x="42" y="65"/>
                  </a:cubicBezTo>
                  <a:lnTo>
                    <a:pt x="42" y="65"/>
                  </a:lnTo>
                  <a:cubicBezTo>
                    <a:pt x="48" y="75"/>
                    <a:pt x="61" y="79"/>
                    <a:pt x="71" y="73"/>
                  </a:cubicBezTo>
                  <a:lnTo>
                    <a:pt x="71" y="73"/>
                  </a:lnTo>
                  <a:cubicBezTo>
                    <a:pt x="82" y="68"/>
                    <a:pt x="86" y="55"/>
                    <a:pt x="80" y="44"/>
                  </a:cubicBezTo>
                  <a:cubicBezTo>
                    <a:pt x="54" y="75"/>
                    <a:pt x="60" y="78"/>
                    <a:pt x="66" y="80"/>
                  </a:cubicBezTo>
                  <a:cubicBezTo>
                    <a:pt x="93" y="58"/>
                    <a:pt x="91" y="50"/>
                    <a:pt x="90" y="48"/>
                  </a:cubicBezTo>
                  <a:cubicBezTo>
                    <a:pt x="89" y="46"/>
                    <a:pt x="87" y="44"/>
                    <a:pt x="87" y="43"/>
                  </a:cubicBezTo>
                  <a:cubicBezTo>
                    <a:pt x="85" y="42"/>
                    <a:pt x="84" y="40"/>
                    <a:pt x="82" y="39"/>
                  </a:cubicBezTo>
                  <a:cubicBezTo>
                    <a:pt x="80" y="37"/>
                    <a:pt x="76" y="34"/>
                    <a:pt x="72" y="31"/>
                  </a:cubicBezTo>
                  <a:cubicBezTo>
                    <a:pt x="68" y="28"/>
                    <a:pt x="64" y="26"/>
                    <a:pt x="61" y="24"/>
                  </a:cubicBezTo>
                  <a:cubicBezTo>
                    <a:pt x="56" y="22"/>
                    <a:pt x="54" y="21"/>
                    <a:pt x="52" y="20"/>
                  </a:cubicBezTo>
                  <a:cubicBezTo>
                    <a:pt x="50" y="19"/>
                    <a:pt x="47" y="16"/>
                    <a:pt x="43" y="14"/>
                  </a:cubicBezTo>
                  <a:cubicBezTo>
                    <a:pt x="39" y="12"/>
                    <a:pt x="38" y="11"/>
                    <a:pt x="38" y="11"/>
                  </a:cubicBezTo>
                  <a:cubicBezTo>
                    <a:pt x="30" y="8"/>
                    <a:pt x="28" y="8"/>
                    <a:pt x="27" y="8"/>
                  </a:cubicBezTo>
                  <a:lnTo>
                    <a:pt x="27" y="8"/>
                  </a:lnTo>
                  <a:cubicBezTo>
                    <a:pt x="15" y="6"/>
                    <a:pt x="4" y="13"/>
                    <a:pt x="2" y="25"/>
                  </a:cubicBezTo>
                  <a:lnTo>
                    <a:pt x="2" y="25"/>
                  </a:lnTo>
                  <a:cubicBezTo>
                    <a:pt x="0" y="37"/>
                    <a:pt x="8" y="48"/>
                    <a:pt x="20" y="50"/>
                  </a:cubicBezTo>
                  <a:lnTo>
                    <a:pt x="20" y="50"/>
                  </a:lnTo>
                  <a:cubicBezTo>
                    <a:pt x="32" y="52"/>
                    <a:pt x="43" y="44"/>
                    <a:pt x="45" y="32"/>
                  </a:cubicBezTo>
                  <a:lnTo>
                    <a:pt x="45" y="32"/>
                  </a:lnTo>
                  <a:cubicBezTo>
                    <a:pt x="47" y="21"/>
                    <a:pt x="39" y="10"/>
                    <a:pt x="27" y="8"/>
                  </a:cubicBezTo>
                  <a:cubicBezTo>
                    <a:pt x="24" y="50"/>
                    <a:pt x="25" y="50"/>
                    <a:pt x="31" y="52"/>
                  </a:cubicBezTo>
                  <a:cubicBezTo>
                    <a:pt x="41" y="56"/>
                    <a:pt x="60" y="65"/>
                    <a:pt x="83" y="73"/>
                  </a:cubicBezTo>
                  <a:cubicBezTo>
                    <a:pt x="104" y="80"/>
                    <a:pt x="130" y="89"/>
                    <a:pt x="157" y="97"/>
                  </a:cubicBezTo>
                  <a:cubicBezTo>
                    <a:pt x="172" y="101"/>
                    <a:pt x="187" y="104"/>
                    <a:pt x="200" y="106"/>
                  </a:cubicBezTo>
                  <a:cubicBezTo>
                    <a:pt x="208" y="108"/>
                    <a:pt x="215" y="109"/>
                    <a:pt x="222" y="111"/>
                  </a:cubicBezTo>
                  <a:cubicBezTo>
                    <a:pt x="232" y="114"/>
                    <a:pt x="243" y="118"/>
                    <a:pt x="251" y="121"/>
                  </a:cubicBezTo>
                  <a:cubicBezTo>
                    <a:pt x="255" y="123"/>
                    <a:pt x="258" y="124"/>
                    <a:pt x="261" y="125"/>
                  </a:cubicBezTo>
                  <a:cubicBezTo>
                    <a:pt x="262" y="125"/>
                    <a:pt x="264" y="126"/>
                    <a:pt x="267" y="127"/>
                  </a:cubicBezTo>
                  <a:cubicBezTo>
                    <a:pt x="269" y="127"/>
                    <a:pt x="281" y="124"/>
                    <a:pt x="291" y="111"/>
                  </a:cubicBezTo>
                  <a:cubicBezTo>
                    <a:pt x="290" y="97"/>
                    <a:pt x="285" y="90"/>
                    <a:pt x="283" y="89"/>
                  </a:cubicBezTo>
                  <a:cubicBezTo>
                    <a:pt x="278" y="85"/>
                    <a:pt x="273" y="82"/>
                    <a:pt x="267" y="79"/>
                  </a:cubicBezTo>
                  <a:cubicBezTo>
                    <a:pt x="255" y="73"/>
                    <a:pt x="240" y="68"/>
                    <a:pt x="220" y="60"/>
                  </a:cubicBezTo>
                  <a:cubicBezTo>
                    <a:pt x="209" y="56"/>
                    <a:pt x="196" y="51"/>
                    <a:pt x="182" y="45"/>
                  </a:cubicBezTo>
                  <a:cubicBezTo>
                    <a:pt x="171" y="40"/>
                    <a:pt x="159" y="35"/>
                    <a:pt x="148" y="30"/>
                  </a:cubicBezTo>
                  <a:cubicBezTo>
                    <a:pt x="132" y="23"/>
                    <a:pt x="118" y="16"/>
                    <a:pt x="108" y="12"/>
                  </a:cubicBezTo>
                  <a:cubicBezTo>
                    <a:pt x="98" y="7"/>
                    <a:pt x="93" y="5"/>
                    <a:pt x="91" y="4"/>
                  </a:cubicBezTo>
                  <a:lnTo>
                    <a:pt x="91" y="4"/>
                  </a:lnTo>
                  <a:cubicBezTo>
                    <a:pt x="81" y="0"/>
                    <a:pt x="68" y="5"/>
                    <a:pt x="63" y="15"/>
                  </a:cubicBezTo>
                  <a:lnTo>
                    <a:pt x="63" y="15"/>
                  </a:lnTo>
                  <a:cubicBezTo>
                    <a:pt x="58" y="26"/>
                    <a:pt x="63" y="39"/>
                    <a:pt x="74" y="44"/>
                  </a:cubicBezTo>
                  <a:lnTo>
                    <a:pt x="74" y="44"/>
                  </a:lnTo>
                  <a:cubicBezTo>
                    <a:pt x="85" y="48"/>
                    <a:pt x="98" y="43"/>
                    <a:pt x="102" y="33"/>
                  </a:cubicBezTo>
                  <a:lnTo>
                    <a:pt x="102" y="33"/>
                  </a:lnTo>
                  <a:cubicBezTo>
                    <a:pt x="107" y="22"/>
                    <a:pt x="102" y="9"/>
                    <a:pt x="91" y="4"/>
                  </a:cubicBezTo>
                  <a:cubicBezTo>
                    <a:pt x="76" y="44"/>
                    <a:pt x="82" y="47"/>
                    <a:pt x="97" y="53"/>
                  </a:cubicBezTo>
                  <a:cubicBezTo>
                    <a:pt x="109" y="59"/>
                    <a:pt x="126" y="68"/>
                    <a:pt x="144" y="77"/>
                  </a:cubicBezTo>
                  <a:cubicBezTo>
                    <a:pt x="183" y="94"/>
                    <a:pt x="225" y="106"/>
                    <a:pt x="250" y="111"/>
                  </a:cubicBezTo>
                  <a:cubicBezTo>
                    <a:pt x="259" y="112"/>
                    <a:pt x="267" y="113"/>
                    <a:pt x="274" y="113"/>
                  </a:cubicBezTo>
                  <a:cubicBezTo>
                    <a:pt x="272" y="113"/>
                    <a:pt x="275" y="113"/>
                    <a:pt x="278" y="113"/>
                  </a:cubicBezTo>
                  <a:cubicBezTo>
                    <a:pt x="280" y="112"/>
                    <a:pt x="284" y="111"/>
                    <a:pt x="287" y="110"/>
                  </a:cubicBezTo>
                  <a:cubicBezTo>
                    <a:pt x="290" y="108"/>
                    <a:pt x="296" y="102"/>
                    <a:pt x="298" y="98"/>
                  </a:cubicBezTo>
                  <a:cubicBezTo>
                    <a:pt x="299" y="86"/>
                    <a:pt x="297" y="78"/>
                    <a:pt x="294" y="74"/>
                  </a:cubicBezTo>
                  <a:cubicBezTo>
                    <a:pt x="292" y="71"/>
                    <a:pt x="288" y="66"/>
                    <a:pt x="285" y="63"/>
                  </a:cubicBezTo>
                  <a:cubicBezTo>
                    <a:pt x="273" y="53"/>
                    <a:pt x="253" y="43"/>
                    <a:pt x="232" y="34"/>
                  </a:cubicBezTo>
                  <a:cubicBezTo>
                    <a:pt x="216" y="27"/>
                    <a:pt x="198" y="20"/>
                    <a:pt x="181" y="14"/>
                  </a:cubicBezTo>
                  <a:cubicBezTo>
                    <a:pt x="166" y="10"/>
                    <a:pt x="151" y="6"/>
                    <a:pt x="142" y="4"/>
                  </a:cubicBezTo>
                  <a:cubicBezTo>
                    <a:pt x="139" y="3"/>
                    <a:pt x="135" y="2"/>
                    <a:pt x="132" y="1"/>
                  </a:cubicBezTo>
                  <a:cubicBezTo>
                    <a:pt x="131" y="1"/>
                    <a:pt x="129" y="1"/>
                    <a:pt x="128" y="1"/>
                  </a:cubicBezTo>
                  <a:cubicBezTo>
                    <a:pt x="125" y="1"/>
                    <a:pt x="117" y="4"/>
                    <a:pt x="110" y="10"/>
                  </a:cubicBezTo>
                  <a:cubicBezTo>
                    <a:pt x="106" y="20"/>
                    <a:pt x="109" y="34"/>
                    <a:pt x="111" y="36"/>
                  </a:cubicBezTo>
                  <a:cubicBezTo>
                    <a:pt x="113" y="38"/>
                    <a:pt x="115" y="40"/>
                    <a:pt x="115" y="40"/>
                  </a:cubicBezTo>
                  <a:cubicBezTo>
                    <a:pt x="121" y="45"/>
                    <a:pt x="134" y="52"/>
                    <a:pt x="149" y="59"/>
                  </a:cubicBezTo>
                  <a:cubicBezTo>
                    <a:pt x="162" y="65"/>
                    <a:pt x="179" y="71"/>
                    <a:pt x="195" y="76"/>
                  </a:cubicBezTo>
                  <a:cubicBezTo>
                    <a:pt x="206" y="80"/>
                    <a:pt x="217" y="83"/>
                    <a:pt x="227" y="86"/>
                  </a:cubicBezTo>
                  <a:cubicBezTo>
                    <a:pt x="246" y="91"/>
                    <a:pt x="261" y="95"/>
                    <a:pt x="272" y="97"/>
                  </a:cubicBezTo>
                  <a:cubicBezTo>
                    <a:pt x="276" y="98"/>
                    <a:pt x="281" y="99"/>
                    <a:pt x="284" y="100"/>
                  </a:cubicBezTo>
                  <a:cubicBezTo>
                    <a:pt x="286" y="100"/>
                    <a:pt x="291" y="101"/>
                    <a:pt x="299" y="99"/>
                  </a:cubicBezTo>
                  <a:cubicBezTo>
                    <a:pt x="304" y="96"/>
                    <a:pt x="312" y="83"/>
                    <a:pt x="312" y="75"/>
                  </a:cubicBezTo>
                  <a:cubicBezTo>
                    <a:pt x="310" y="70"/>
                    <a:pt x="306" y="65"/>
                    <a:pt x="305" y="63"/>
                  </a:cubicBezTo>
                  <a:cubicBezTo>
                    <a:pt x="303" y="62"/>
                    <a:pt x="301" y="60"/>
                    <a:pt x="300" y="59"/>
                  </a:cubicBezTo>
                  <a:cubicBezTo>
                    <a:pt x="295" y="57"/>
                    <a:pt x="288" y="53"/>
                    <a:pt x="279" y="50"/>
                  </a:cubicBezTo>
                  <a:cubicBezTo>
                    <a:pt x="262" y="43"/>
                    <a:pt x="237" y="34"/>
                    <a:pt x="216" y="28"/>
                  </a:cubicBezTo>
                  <a:cubicBezTo>
                    <a:pt x="204" y="24"/>
                    <a:pt x="192" y="21"/>
                    <a:pt x="184" y="20"/>
                  </a:cubicBezTo>
                  <a:cubicBezTo>
                    <a:pt x="181" y="19"/>
                    <a:pt x="176" y="18"/>
                    <a:pt x="172" y="18"/>
                  </a:cubicBezTo>
                  <a:cubicBezTo>
                    <a:pt x="169" y="18"/>
                    <a:pt x="164" y="18"/>
                    <a:pt x="160" y="20"/>
                  </a:cubicBezTo>
                  <a:cubicBezTo>
                    <a:pt x="157" y="21"/>
                    <a:pt x="152" y="25"/>
                    <a:pt x="150" y="28"/>
                  </a:cubicBezTo>
                  <a:cubicBezTo>
                    <a:pt x="148" y="32"/>
                    <a:pt x="147" y="39"/>
                    <a:pt x="147" y="42"/>
                  </a:cubicBezTo>
                  <a:cubicBezTo>
                    <a:pt x="155" y="60"/>
                    <a:pt x="166" y="70"/>
                    <a:pt x="178" y="79"/>
                  </a:cubicBezTo>
                  <a:cubicBezTo>
                    <a:pt x="187" y="85"/>
                    <a:pt x="197" y="92"/>
                    <a:pt x="207" y="99"/>
                  </a:cubicBezTo>
                  <a:cubicBezTo>
                    <a:pt x="217" y="105"/>
                    <a:pt x="225" y="111"/>
                    <a:pt x="234" y="117"/>
                  </a:cubicBezTo>
                  <a:cubicBezTo>
                    <a:pt x="244" y="126"/>
                    <a:pt x="255" y="137"/>
                    <a:pt x="265" y="146"/>
                  </a:cubicBezTo>
                  <a:cubicBezTo>
                    <a:pt x="272" y="153"/>
                    <a:pt x="277" y="160"/>
                    <a:pt x="282" y="165"/>
                  </a:cubicBezTo>
                  <a:cubicBezTo>
                    <a:pt x="288" y="170"/>
                    <a:pt x="292" y="174"/>
                    <a:pt x="296" y="177"/>
                  </a:cubicBezTo>
                  <a:cubicBezTo>
                    <a:pt x="300" y="179"/>
                    <a:pt x="304" y="180"/>
                    <a:pt x="307" y="181"/>
                  </a:cubicBezTo>
                  <a:cubicBezTo>
                    <a:pt x="309" y="181"/>
                    <a:pt x="314" y="180"/>
                    <a:pt x="317" y="179"/>
                  </a:cubicBezTo>
                  <a:cubicBezTo>
                    <a:pt x="320" y="178"/>
                    <a:pt x="326" y="173"/>
                    <a:pt x="328" y="170"/>
                  </a:cubicBezTo>
                  <a:cubicBezTo>
                    <a:pt x="331" y="164"/>
                    <a:pt x="331" y="155"/>
                    <a:pt x="330" y="152"/>
                  </a:cubicBezTo>
                  <a:cubicBezTo>
                    <a:pt x="330" y="150"/>
                    <a:pt x="328" y="147"/>
                    <a:pt x="327" y="145"/>
                  </a:cubicBezTo>
                  <a:cubicBezTo>
                    <a:pt x="321" y="137"/>
                    <a:pt x="311" y="126"/>
                    <a:pt x="299" y="114"/>
                  </a:cubicBezTo>
                  <a:cubicBezTo>
                    <a:pt x="289" y="104"/>
                    <a:pt x="277" y="94"/>
                    <a:pt x="266" y="85"/>
                  </a:cubicBezTo>
                  <a:cubicBezTo>
                    <a:pt x="256" y="77"/>
                    <a:pt x="248" y="71"/>
                    <a:pt x="241" y="66"/>
                  </a:cubicBezTo>
                  <a:cubicBezTo>
                    <a:pt x="234" y="61"/>
                    <a:pt x="228" y="56"/>
                    <a:pt x="224" y="53"/>
                  </a:cubicBezTo>
                  <a:cubicBezTo>
                    <a:pt x="223" y="53"/>
                    <a:pt x="221" y="51"/>
                    <a:pt x="220" y="50"/>
                  </a:cubicBezTo>
                  <a:cubicBezTo>
                    <a:pt x="219" y="50"/>
                    <a:pt x="217" y="49"/>
                    <a:pt x="215" y="48"/>
                  </a:cubicBezTo>
                  <a:cubicBezTo>
                    <a:pt x="214" y="47"/>
                    <a:pt x="210" y="47"/>
                    <a:pt x="207" y="46"/>
                  </a:cubicBezTo>
                  <a:cubicBezTo>
                    <a:pt x="204" y="47"/>
                    <a:pt x="194" y="50"/>
                    <a:pt x="190" y="54"/>
                  </a:cubicBezTo>
                  <a:cubicBezTo>
                    <a:pt x="189" y="81"/>
                    <a:pt x="197" y="93"/>
                    <a:pt x="208" y="106"/>
                  </a:cubicBezTo>
                  <a:cubicBezTo>
                    <a:pt x="214" y="113"/>
                    <a:pt x="221" y="120"/>
                    <a:pt x="227" y="128"/>
                  </a:cubicBezTo>
                  <a:cubicBezTo>
                    <a:pt x="239" y="142"/>
                    <a:pt x="252" y="158"/>
                    <a:pt x="258" y="165"/>
                  </a:cubicBezTo>
                  <a:cubicBezTo>
                    <a:pt x="261" y="169"/>
                    <a:pt x="264" y="171"/>
                    <a:pt x="267" y="174"/>
                  </a:cubicBezTo>
                  <a:cubicBezTo>
                    <a:pt x="270" y="175"/>
                    <a:pt x="283" y="176"/>
                    <a:pt x="295" y="167"/>
                  </a:cubicBezTo>
                  <a:cubicBezTo>
                    <a:pt x="299" y="157"/>
                    <a:pt x="298" y="148"/>
                    <a:pt x="297" y="146"/>
                  </a:cubicBezTo>
                  <a:cubicBezTo>
                    <a:pt x="296" y="144"/>
                    <a:pt x="295" y="142"/>
                    <a:pt x="294" y="140"/>
                  </a:cubicBezTo>
                  <a:cubicBezTo>
                    <a:pt x="291" y="136"/>
                    <a:pt x="285" y="130"/>
                    <a:pt x="279" y="123"/>
                  </a:cubicBezTo>
                  <a:cubicBezTo>
                    <a:pt x="274" y="117"/>
                    <a:pt x="267" y="110"/>
                    <a:pt x="260" y="103"/>
                  </a:cubicBezTo>
                  <a:cubicBezTo>
                    <a:pt x="249" y="94"/>
                    <a:pt x="238" y="87"/>
                    <a:pt x="228" y="81"/>
                  </a:cubicBezTo>
                  <a:cubicBezTo>
                    <a:pt x="219" y="76"/>
                    <a:pt x="210" y="72"/>
                    <a:pt x="203" y="70"/>
                  </a:cubicBezTo>
                  <a:cubicBezTo>
                    <a:pt x="198" y="68"/>
                    <a:pt x="192" y="65"/>
                    <a:pt x="187" y="63"/>
                  </a:cubicBezTo>
                  <a:cubicBezTo>
                    <a:pt x="184" y="62"/>
                    <a:pt x="180" y="62"/>
                    <a:pt x="177" y="61"/>
                  </a:cubicBezTo>
                  <a:cubicBezTo>
                    <a:pt x="175" y="61"/>
                    <a:pt x="171" y="61"/>
                    <a:pt x="168" y="62"/>
                  </a:cubicBezTo>
                  <a:cubicBezTo>
                    <a:pt x="165" y="63"/>
                    <a:pt x="158" y="67"/>
                    <a:pt x="155" y="71"/>
                  </a:cubicBezTo>
                  <a:cubicBezTo>
                    <a:pt x="151" y="87"/>
                    <a:pt x="154" y="95"/>
                    <a:pt x="156" y="99"/>
                  </a:cubicBezTo>
                  <a:cubicBezTo>
                    <a:pt x="158" y="102"/>
                    <a:pt x="161" y="107"/>
                    <a:pt x="165" y="110"/>
                  </a:cubicBezTo>
                  <a:cubicBezTo>
                    <a:pt x="176" y="123"/>
                    <a:pt x="195" y="136"/>
                    <a:pt x="212" y="147"/>
                  </a:cubicBezTo>
                  <a:cubicBezTo>
                    <a:pt x="220" y="152"/>
                    <a:pt x="229" y="157"/>
                    <a:pt x="237" y="160"/>
                  </a:cubicBezTo>
                  <a:cubicBezTo>
                    <a:pt x="243" y="163"/>
                    <a:pt x="252" y="165"/>
                    <a:pt x="259" y="165"/>
                  </a:cubicBezTo>
                  <a:cubicBezTo>
                    <a:pt x="275" y="159"/>
                    <a:pt x="281" y="149"/>
                    <a:pt x="282" y="144"/>
                  </a:cubicBezTo>
                  <a:lnTo>
                    <a:pt x="282" y="144"/>
                  </a:lnTo>
                  <a:cubicBezTo>
                    <a:pt x="284" y="132"/>
                    <a:pt x="276" y="121"/>
                    <a:pt x="264" y="119"/>
                  </a:cubicBezTo>
                  <a:lnTo>
                    <a:pt x="264" y="119"/>
                  </a:lnTo>
                  <a:cubicBezTo>
                    <a:pt x="253" y="117"/>
                    <a:pt x="242" y="125"/>
                    <a:pt x="240" y="137"/>
                  </a:cubicBezTo>
                  <a:lnTo>
                    <a:pt x="240" y="137"/>
                  </a:lnTo>
                  <a:cubicBezTo>
                    <a:pt x="238" y="149"/>
                    <a:pt x="246" y="160"/>
                    <a:pt x="257" y="162"/>
                  </a:cubicBezTo>
                  <a:lnTo>
                    <a:pt x="257" y="162"/>
                  </a:lnTo>
                  <a:cubicBezTo>
                    <a:pt x="269" y="164"/>
                    <a:pt x="280" y="156"/>
                    <a:pt x="282" y="144"/>
                  </a:cubicBezTo>
                  <a:cubicBezTo>
                    <a:pt x="282" y="139"/>
                    <a:pt x="282" y="133"/>
                    <a:pt x="281" y="129"/>
                  </a:cubicBezTo>
                  <a:lnTo>
                    <a:pt x="281" y="129"/>
                  </a:lnTo>
                  <a:cubicBezTo>
                    <a:pt x="278" y="118"/>
                    <a:pt x="267" y="111"/>
                    <a:pt x="255" y="114"/>
                  </a:cubicBezTo>
                  <a:lnTo>
                    <a:pt x="255" y="114"/>
                  </a:lnTo>
                  <a:cubicBezTo>
                    <a:pt x="244" y="117"/>
                    <a:pt x="237" y="128"/>
                    <a:pt x="239" y="140"/>
                  </a:cubicBezTo>
                  <a:lnTo>
                    <a:pt x="239" y="140"/>
                  </a:lnTo>
                  <a:cubicBezTo>
                    <a:pt x="242" y="151"/>
                    <a:pt x="254" y="158"/>
                    <a:pt x="265" y="155"/>
                  </a:cubicBezTo>
                  <a:lnTo>
                    <a:pt x="265" y="155"/>
                  </a:lnTo>
                  <a:cubicBezTo>
                    <a:pt x="277" y="153"/>
                    <a:pt x="284" y="141"/>
                    <a:pt x="281" y="129"/>
                  </a:cubicBezTo>
                  <a:cubicBezTo>
                    <a:pt x="279" y="123"/>
                    <a:pt x="275" y="114"/>
                    <a:pt x="271" y="107"/>
                  </a:cubicBezTo>
                  <a:lnTo>
                    <a:pt x="271" y="107"/>
                  </a:lnTo>
                  <a:cubicBezTo>
                    <a:pt x="265" y="97"/>
                    <a:pt x="252" y="94"/>
                    <a:pt x="242" y="100"/>
                  </a:cubicBezTo>
                  <a:lnTo>
                    <a:pt x="242" y="100"/>
                  </a:lnTo>
                  <a:cubicBezTo>
                    <a:pt x="231" y="107"/>
                    <a:pt x="228" y="120"/>
                    <a:pt x="235" y="130"/>
                  </a:cubicBezTo>
                  <a:lnTo>
                    <a:pt x="235" y="130"/>
                  </a:lnTo>
                  <a:cubicBezTo>
                    <a:pt x="241" y="140"/>
                    <a:pt x="254" y="143"/>
                    <a:pt x="264" y="137"/>
                  </a:cubicBezTo>
                  <a:lnTo>
                    <a:pt x="264" y="137"/>
                  </a:lnTo>
                  <a:cubicBezTo>
                    <a:pt x="274" y="130"/>
                    <a:pt x="277" y="117"/>
                    <a:pt x="271" y="107"/>
                  </a:cubicBezTo>
                  <a:cubicBezTo>
                    <a:pt x="262" y="92"/>
                    <a:pt x="245" y="77"/>
                    <a:pt x="226" y="68"/>
                  </a:cubicBezTo>
                  <a:lnTo>
                    <a:pt x="226" y="68"/>
                  </a:lnTo>
                  <a:cubicBezTo>
                    <a:pt x="215" y="63"/>
                    <a:pt x="203" y="68"/>
                    <a:pt x="198" y="79"/>
                  </a:cubicBezTo>
                  <a:lnTo>
                    <a:pt x="198" y="79"/>
                  </a:lnTo>
                  <a:cubicBezTo>
                    <a:pt x="193" y="90"/>
                    <a:pt x="198" y="103"/>
                    <a:pt x="209" y="107"/>
                  </a:cubicBezTo>
                  <a:cubicBezTo>
                    <a:pt x="221" y="112"/>
                    <a:pt x="229" y="120"/>
                    <a:pt x="235" y="130"/>
                  </a:cubicBezTo>
                  <a:cubicBezTo>
                    <a:pt x="238" y="134"/>
                    <a:pt x="239" y="137"/>
                    <a:pt x="239" y="140"/>
                  </a:cubicBezTo>
                  <a:cubicBezTo>
                    <a:pt x="240" y="140"/>
                    <a:pt x="240" y="138"/>
                    <a:pt x="240" y="137"/>
                  </a:cubicBezTo>
                  <a:cubicBezTo>
                    <a:pt x="240" y="135"/>
                    <a:pt x="245" y="128"/>
                    <a:pt x="248" y="125"/>
                  </a:cubicBezTo>
                  <a:cubicBezTo>
                    <a:pt x="259" y="123"/>
                    <a:pt x="258" y="123"/>
                    <a:pt x="254" y="121"/>
                  </a:cubicBezTo>
                  <a:cubicBezTo>
                    <a:pt x="249" y="119"/>
                    <a:pt x="242" y="115"/>
                    <a:pt x="234" y="110"/>
                  </a:cubicBezTo>
                  <a:cubicBezTo>
                    <a:pt x="219" y="101"/>
                    <a:pt x="203" y="90"/>
                    <a:pt x="197" y="82"/>
                  </a:cubicBezTo>
                  <a:cubicBezTo>
                    <a:pt x="194" y="79"/>
                    <a:pt x="193" y="78"/>
                    <a:pt x="193" y="77"/>
                  </a:cubicBezTo>
                  <a:cubicBezTo>
                    <a:pt x="192" y="76"/>
                    <a:pt x="194" y="81"/>
                    <a:pt x="194" y="88"/>
                  </a:cubicBezTo>
                  <a:cubicBezTo>
                    <a:pt x="187" y="99"/>
                    <a:pt x="181" y="103"/>
                    <a:pt x="179" y="103"/>
                  </a:cubicBezTo>
                  <a:cubicBezTo>
                    <a:pt x="177" y="104"/>
                    <a:pt x="174" y="104"/>
                    <a:pt x="174" y="104"/>
                  </a:cubicBezTo>
                  <a:cubicBezTo>
                    <a:pt x="173" y="104"/>
                    <a:pt x="172" y="104"/>
                    <a:pt x="174" y="104"/>
                  </a:cubicBezTo>
                  <a:cubicBezTo>
                    <a:pt x="177" y="105"/>
                    <a:pt x="181" y="107"/>
                    <a:pt x="186" y="109"/>
                  </a:cubicBezTo>
                  <a:cubicBezTo>
                    <a:pt x="194" y="112"/>
                    <a:pt x="201" y="115"/>
                    <a:pt x="207" y="118"/>
                  </a:cubicBezTo>
                  <a:cubicBezTo>
                    <a:pt x="215" y="123"/>
                    <a:pt x="223" y="128"/>
                    <a:pt x="231" y="135"/>
                  </a:cubicBezTo>
                  <a:cubicBezTo>
                    <a:pt x="237" y="140"/>
                    <a:pt x="243" y="146"/>
                    <a:pt x="248" y="152"/>
                  </a:cubicBezTo>
                  <a:cubicBezTo>
                    <a:pt x="253" y="158"/>
                    <a:pt x="257" y="163"/>
                    <a:pt x="260" y="166"/>
                  </a:cubicBezTo>
                  <a:cubicBezTo>
                    <a:pt x="260" y="166"/>
                    <a:pt x="259" y="165"/>
                    <a:pt x="258" y="163"/>
                  </a:cubicBezTo>
                  <a:cubicBezTo>
                    <a:pt x="258" y="162"/>
                    <a:pt x="257" y="153"/>
                    <a:pt x="260" y="143"/>
                  </a:cubicBezTo>
                  <a:cubicBezTo>
                    <a:pt x="272" y="134"/>
                    <a:pt x="286" y="135"/>
                    <a:pt x="288" y="136"/>
                  </a:cubicBezTo>
                  <a:cubicBezTo>
                    <a:pt x="291" y="138"/>
                    <a:pt x="291" y="138"/>
                    <a:pt x="290" y="137"/>
                  </a:cubicBezTo>
                  <a:cubicBezTo>
                    <a:pt x="285" y="131"/>
                    <a:pt x="273" y="115"/>
                    <a:pt x="260" y="100"/>
                  </a:cubicBezTo>
                  <a:cubicBezTo>
                    <a:pt x="253" y="92"/>
                    <a:pt x="246" y="84"/>
                    <a:pt x="240" y="78"/>
                  </a:cubicBezTo>
                  <a:cubicBezTo>
                    <a:pt x="231" y="67"/>
                    <a:pt x="225" y="59"/>
                    <a:pt x="228" y="66"/>
                  </a:cubicBezTo>
                  <a:cubicBezTo>
                    <a:pt x="219" y="85"/>
                    <a:pt x="210" y="89"/>
                    <a:pt x="207" y="89"/>
                  </a:cubicBezTo>
                  <a:cubicBezTo>
                    <a:pt x="204" y="89"/>
                    <a:pt x="201" y="88"/>
                    <a:pt x="200" y="88"/>
                  </a:cubicBezTo>
                  <a:cubicBezTo>
                    <a:pt x="198" y="87"/>
                    <a:pt x="197" y="86"/>
                    <a:pt x="197" y="86"/>
                  </a:cubicBezTo>
                  <a:cubicBezTo>
                    <a:pt x="197" y="86"/>
                    <a:pt x="197" y="87"/>
                    <a:pt x="198" y="88"/>
                  </a:cubicBezTo>
                  <a:cubicBezTo>
                    <a:pt x="202" y="90"/>
                    <a:pt x="207" y="95"/>
                    <a:pt x="215" y="101"/>
                  </a:cubicBezTo>
                  <a:cubicBezTo>
                    <a:pt x="223" y="106"/>
                    <a:pt x="231" y="112"/>
                    <a:pt x="239" y="118"/>
                  </a:cubicBezTo>
                  <a:cubicBezTo>
                    <a:pt x="249" y="126"/>
                    <a:pt x="260" y="136"/>
                    <a:pt x="269" y="145"/>
                  </a:cubicBezTo>
                  <a:cubicBezTo>
                    <a:pt x="280" y="156"/>
                    <a:pt x="289" y="165"/>
                    <a:pt x="292" y="169"/>
                  </a:cubicBezTo>
                  <a:cubicBezTo>
                    <a:pt x="290" y="167"/>
                    <a:pt x="290" y="165"/>
                    <a:pt x="289" y="164"/>
                  </a:cubicBezTo>
                  <a:cubicBezTo>
                    <a:pt x="289" y="162"/>
                    <a:pt x="289" y="154"/>
                    <a:pt x="291" y="148"/>
                  </a:cubicBezTo>
                  <a:cubicBezTo>
                    <a:pt x="293" y="145"/>
                    <a:pt x="299" y="141"/>
                    <a:pt x="302" y="139"/>
                  </a:cubicBezTo>
                  <a:cubicBezTo>
                    <a:pt x="305" y="138"/>
                    <a:pt x="309" y="138"/>
                    <a:pt x="311" y="138"/>
                  </a:cubicBezTo>
                  <a:cubicBezTo>
                    <a:pt x="313" y="138"/>
                    <a:pt x="316" y="139"/>
                    <a:pt x="317" y="140"/>
                  </a:cubicBezTo>
                  <a:cubicBezTo>
                    <a:pt x="319" y="141"/>
                    <a:pt x="317" y="139"/>
                    <a:pt x="313" y="135"/>
                  </a:cubicBezTo>
                  <a:cubicBezTo>
                    <a:pt x="309" y="130"/>
                    <a:pt x="303" y="124"/>
                    <a:pt x="296" y="116"/>
                  </a:cubicBezTo>
                  <a:cubicBezTo>
                    <a:pt x="285" y="106"/>
                    <a:pt x="273" y="94"/>
                    <a:pt x="260" y="83"/>
                  </a:cubicBezTo>
                  <a:cubicBezTo>
                    <a:pt x="250" y="75"/>
                    <a:pt x="240" y="69"/>
                    <a:pt x="231" y="63"/>
                  </a:cubicBezTo>
                  <a:cubicBezTo>
                    <a:pt x="221" y="56"/>
                    <a:pt x="212" y="50"/>
                    <a:pt x="204" y="44"/>
                  </a:cubicBezTo>
                  <a:cubicBezTo>
                    <a:pt x="193" y="36"/>
                    <a:pt x="186" y="30"/>
                    <a:pt x="187" y="31"/>
                  </a:cubicBezTo>
                  <a:cubicBezTo>
                    <a:pt x="189" y="42"/>
                    <a:pt x="188" y="48"/>
                    <a:pt x="186" y="51"/>
                  </a:cubicBezTo>
                  <a:cubicBezTo>
                    <a:pt x="184" y="54"/>
                    <a:pt x="180" y="58"/>
                    <a:pt x="178" y="59"/>
                  </a:cubicBezTo>
                  <a:cubicBezTo>
                    <a:pt x="175" y="60"/>
                    <a:pt x="171" y="61"/>
                    <a:pt x="171" y="61"/>
                  </a:cubicBezTo>
                  <a:cubicBezTo>
                    <a:pt x="171" y="60"/>
                    <a:pt x="172" y="61"/>
                    <a:pt x="175" y="61"/>
                  </a:cubicBezTo>
                  <a:cubicBezTo>
                    <a:pt x="183" y="63"/>
                    <a:pt x="192" y="65"/>
                    <a:pt x="204" y="69"/>
                  </a:cubicBezTo>
                  <a:cubicBezTo>
                    <a:pt x="224" y="75"/>
                    <a:pt x="247" y="83"/>
                    <a:pt x="262" y="89"/>
                  </a:cubicBezTo>
                  <a:cubicBezTo>
                    <a:pt x="271" y="93"/>
                    <a:pt x="276" y="95"/>
                    <a:pt x="279" y="97"/>
                  </a:cubicBezTo>
                  <a:cubicBezTo>
                    <a:pt x="279" y="97"/>
                    <a:pt x="277" y="96"/>
                    <a:pt x="276" y="94"/>
                  </a:cubicBezTo>
                  <a:cubicBezTo>
                    <a:pt x="275" y="93"/>
                    <a:pt x="271" y="88"/>
                    <a:pt x="269" y="83"/>
                  </a:cubicBezTo>
                  <a:cubicBezTo>
                    <a:pt x="270" y="75"/>
                    <a:pt x="278" y="62"/>
                    <a:pt x="282" y="60"/>
                  </a:cubicBezTo>
                  <a:cubicBezTo>
                    <a:pt x="290" y="58"/>
                    <a:pt x="293" y="58"/>
                    <a:pt x="292" y="58"/>
                  </a:cubicBezTo>
                  <a:cubicBezTo>
                    <a:pt x="290" y="58"/>
                    <a:pt x="286" y="57"/>
                    <a:pt x="282" y="56"/>
                  </a:cubicBezTo>
                  <a:cubicBezTo>
                    <a:pt x="271" y="53"/>
                    <a:pt x="257" y="50"/>
                    <a:pt x="239" y="45"/>
                  </a:cubicBezTo>
                  <a:cubicBezTo>
                    <a:pt x="229" y="42"/>
                    <a:pt x="219" y="39"/>
                    <a:pt x="208" y="35"/>
                  </a:cubicBezTo>
                  <a:cubicBezTo>
                    <a:pt x="193" y="30"/>
                    <a:pt x="179" y="25"/>
                    <a:pt x="167" y="20"/>
                  </a:cubicBezTo>
                  <a:cubicBezTo>
                    <a:pt x="154" y="14"/>
                    <a:pt x="144" y="8"/>
                    <a:pt x="142" y="6"/>
                  </a:cubicBezTo>
                  <a:cubicBezTo>
                    <a:pt x="142" y="6"/>
                    <a:pt x="143" y="8"/>
                    <a:pt x="144" y="9"/>
                  </a:cubicBezTo>
                  <a:cubicBezTo>
                    <a:pt x="146" y="12"/>
                    <a:pt x="149" y="24"/>
                    <a:pt x="145" y="35"/>
                  </a:cubicBezTo>
                  <a:cubicBezTo>
                    <a:pt x="139" y="41"/>
                    <a:pt x="130" y="44"/>
                    <a:pt x="129" y="44"/>
                  </a:cubicBezTo>
                  <a:cubicBezTo>
                    <a:pt x="127" y="44"/>
                    <a:pt x="126" y="44"/>
                    <a:pt x="126" y="44"/>
                  </a:cubicBezTo>
                  <a:cubicBezTo>
                    <a:pt x="126" y="43"/>
                    <a:pt x="127" y="44"/>
                    <a:pt x="131" y="45"/>
                  </a:cubicBezTo>
                  <a:cubicBezTo>
                    <a:pt x="141" y="47"/>
                    <a:pt x="154" y="51"/>
                    <a:pt x="168" y="55"/>
                  </a:cubicBezTo>
                  <a:cubicBezTo>
                    <a:pt x="184" y="60"/>
                    <a:pt x="200" y="66"/>
                    <a:pt x="215" y="73"/>
                  </a:cubicBezTo>
                  <a:cubicBezTo>
                    <a:pt x="235" y="82"/>
                    <a:pt x="250" y="90"/>
                    <a:pt x="257" y="96"/>
                  </a:cubicBezTo>
                  <a:cubicBezTo>
                    <a:pt x="258" y="96"/>
                    <a:pt x="258" y="96"/>
                    <a:pt x="258" y="97"/>
                  </a:cubicBezTo>
                  <a:cubicBezTo>
                    <a:pt x="258" y="97"/>
                    <a:pt x="257" y="92"/>
                    <a:pt x="256" y="89"/>
                  </a:cubicBezTo>
                  <a:cubicBezTo>
                    <a:pt x="260" y="79"/>
                    <a:pt x="265" y="74"/>
                    <a:pt x="267" y="72"/>
                  </a:cubicBezTo>
                  <a:cubicBezTo>
                    <a:pt x="269" y="71"/>
                    <a:pt x="273" y="70"/>
                    <a:pt x="273" y="70"/>
                  </a:cubicBezTo>
                  <a:cubicBezTo>
                    <a:pt x="275" y="70"/>
                    <a:pt x="275" y="70"/>
                    <a:pt x="274" y="70"/>
                  </a:cubicBezTo>
                  <a:cubicBezTo>
                    <a:pt x="269" y="70"/>
                    <a:pt x="265" y="70"/>
                    <a:pt x="257" y="68"/>
                  </a:cubicBezTo>
                  <a:cubicBezTo>
                    <a:pt x="236" y="65"/>
                    <a:pt x="198" y="53"/>
                    <a:pt x="162" y="38"/>
                  </a:cubicBezTo>
                  <a:cubicBezTo>
                    <a:pt x="145" y="30"/>
                    <a:pt x="128" y="21"/>
                    <a:pt x="115" y="15"/>
                  </a:cubicBezTo>
                  <a:cubicBezTo>
                    <a:pt x="100" y="8"/>
                    <a:pt x="92" y="5"/>
                    <a:pt x="90" y="4"/>
                  </a:cubicBezTo>
                  <a:cubicBezTo>
                    <a:pt x="77" y="45"/>
                    <a:pt x="82" y="47"/>
                    <a:pt x="90" y="50"/>
                  </a:cubicBezTo>
                  <a:cubicBezTo>
                    <a:pt x="99" y="55"/>
                    <a:pt x="113" y="62"/>
                    <a:pt x="130" y="69"/>
                  </a:cubicBezTo>
                  <a:cubicBezTo>
                    <a:pt x="142" y="75"/>
                    <a:pt x="154" y="80"/>
                    <a:pt x="165" y="85"/>
                  </a:cubicBezTo>
                  <a:cubicBezTo>
                    <a:pt x="180" y="91"/>
                    <a:pt x="193" y="96"/>
                    <a:pt x="205" y="100"/>
                  </a:cubicBezTo>
                  <a:cubicBezTo>
                    <a:pt x="225" y="108"/>
                    <a:pt x="239" y="113"/>
                    <a:pt x="248" y="117"/>
                  </a:cubicBezTo>
                  <a:cubicBezTo>
                    <a:pt x="252" y="119"/>
                    <a:pt x="256" y="122"/>
                    <a:pt x="258" y="123"/>
                  </a:cubicBezTo>
                  <a:cubicBezTo>
                    <a:pt x="255" y="120"/>
                    <a:pt x="250" y="113"/>
                    <a:pt x="249" y="100"/>
                  </a:cubicBezTo>
                  <a:cubicBezTo>
                    <a:pt x="259" y="87"/>
                    <a:pt x="270" y="84"/>
                    <a:pt x="272" y="84"/>
                  </a:cubicBezTo>
                  <a:cubicBezTo>
                    <a:pt x="274" y="84"/>
                    <a:pt x="275" y="85"/>
                    <a:pt x="274" y="84"/>
                  </a:cubicBezTo>
                  <a:cubicBezTo>
                    <a:pt x="273" y="84"/>
                    <a:pt x="270" y="83"/>
                    <a:pt x="267" y="82"/>
                  </a:cubicBezTo>
                  <a:cubicBezTo>
                    <a:pt x="259" y="78"/>
                    <a:pt x="247" y="73"/>
                    <a:pt x="234" y="69"/>
                  </a:cubicBezTo>
                  <a:cubicBezTo>
                    <a:pt x="224" y="67"/>
                    <a:pt x="215" y="66"/>
                    <a:pt x="207" y="64"/>
                  </a:cubicBezTo>
                  <a:cubicBezTo>
                    <a:pt x="195" y="62"/>
                    <a:pt x="182" y="59"/>
                    <a:pt x="168" y="56"/>
                  </a:cubicBezTo>
                  <a:cubicBezTo>
                    <a:pt x="143" y="49"/>
                    <a:pt x="118" y="40"/>
                    <a:pt x="96" y="32"/>
                  </a:cubicBezTo>
                  <a:cubicBezTo>
                    <a:pt x="77" y="25"/>
                    <a:pt x="59" y="16"/>
                    <a:pt x="45" y="11"/>
                  </a:cubicBezTo>
                  <a:cubicBezTo>
                    <a:pt x="34" y="8"/>
                    <a:pt x="26" y="7"/>
                    <a:pt x="20" y="8"/>
                  </a:cubicBezTo>
                  <a:cubicBezTo>
                    <a:pt x="20" y="50"/>
                    <a:pt x="20" y="50"/>
                    <a:pt x="21" y="50"/>
                  </a:cubicBezTo>
                  <a:cubicBezTo>
                    <a:pt x="18" y="49"/>
                    <a:pt x="20" y="50"/>
                    <a:pt x="22" y="51"/>
                  </a:cubicBezTo>
                  <a:cubicBezTo>
                    <a:pt x="23" y="52"/>
                    <a:pt x="26" y="54"/>
                    <a:pt x="30" y="57"/>
                  </a:cubicBezTo>
                  <a:cubicBezTo>
                    <a:pt x="34" y="59"/>
                    <a:pt x="37" y="60"/>
                    <a:pt x="40" y="62"/>
                  </a:cubicBezTo>
                  <a:cubicBezTo>
                    <a:pt x="43" y="63"/>
                    <a:pt x="46" y="65"/>
                    <a:pt x="49" y="67"/>
                  </a:cubicBezTo>
                  <a:cubicBezTo>
                    <a:pt x="50" y="68"/>
                    <a:pt x="52" y="70"/>
                    <a:pt x="54" y="71"/>
                  </a:cubicBezTo>
                  <a:cubicBezTo>
                    <a:pt x="54" y="72"/>
                    <a:pt x="54" y="72"/>
                    <a:pt x="54" y="72"/>
                  </a:cubicBezTo>
                  <a:cubicBezTo>
                    <a:pt x="54" y="71"/>
                    <a:pt x="53" y="70"/>
                    <a:pt x="53" y="69"/>
                  </a:cubicBezTo>
                  <a:cubicBezTo>
                    <a:pt x="52" y="68"/>
                    <a:pt x="50" y="60"/>
                    <a:pt x="51" y="52"/>
                  </a:cubicBezTo>
                  <a:cubicBezTo>
                    <a:pt x="77" y="38"/>
                    <a:pt x="72" y="36"/>
                    <a:pt x="68" y="34"/>
                  </a:cubicBezTo>
                  <a:cubicBezTo>
                    <a:pt x="50" y="73"/>
                    <a:pt x="55" y="76"/>
                    <a:pt x="64" y="82"/>
                  </a:cubicBezTo>
                  <a:cubicBezTo>
                    <a:pt x="71" y="87"/>
                    <a:pt x="81" y="95"/>
                    <a:pt x="94" y="103"/>
                  </a:cubicBezTo>
                  <a:cubicBezTo>
                    <a:pt x="108" y="111"/>
                    <a:pt x="124" y="120"/>
                    <a:pt x="140" y="128"/>
                  </a:cubicBezTo>
                  <a:cubicBezTo>
                    <a:pt x="158" y="138"/>
                    <a:pt x="176" y="148"/>
                    <a:pt x="192" y="157"/>
                  </a:cubicBezTo>
                  <a:cubicBezTo>
                    <a:pt x="204" y="164"/>
                    <a:pt x="215" y="171"/>
                    <a:pt x="225" y="177"/>
                  </a:cubicBezTo>
                  <a:cubicBezTo>
                    <a:pt x="233" y="183"/>
                    <a:pt x="240" y="188"/>
                    <a:pt x="246" y="194"/>
                  </a:cubicBezTo>
                  <a:cubicBezTo>
                    <a:pt x="253" y="199"/>
                    <a:pt x="258" y="203"/>
                    <a:pt x="261" y="207"/>
                  </a:cubicBezTo>
                  <a:cubicBezTo>
                    <a:pt x="263" y="208"/>
                    <a:pt x="264" y="209"/>
                    <a:pt x="264" y="209"/>
                  </a:cubicBezTo>
                  <a:cubicBezTo>
                    <a:pt x="264" y="208"/>
                    <a:pt x="263" y="208"/>
                    <a:pt x="263" y="207"/>
                  </a:cubicBezTo>
                  <a:cubicBezTo>
                    <a:pt x="262" y="207"/>
                    <a:pt x="260" y="202"/>
                    <a:pt x="258" y="194"/>
                  </a:cubicBezTo>
                  <a:cubicBezTo>
                    <a:pt x="267" y="176"/>
                    <a:pt x="286" y="174"/>
                    <a:pt x="288" y="175"/>
                  </a:cubicBezTo>
                  <a:cubicBezTo>
                    <a:pt x="289" y="175"/>
                    <a:pt x="290" y="176"/>
                    <a:pt x="291" y="176"/>
                  </a:cubicBezTo>
                  <a:cubicBezTo>
                    <a:pt x="290" y="176"/>
                    <a:pt x="288" y="174"/>
                    <a:pt x="283" y="170"/>
                  </a:cubicBezTo>
                  <a:cubicBezTo>
                    <a:pt x="278" y="165"/>
                    <a:pt x="268" y="157"/>
                    <a:pt x="257" y="148"/>
                  </a:cubicBezTo>
                  <a:cubicBezTo>
                    <a:pt x="248" y="141"/>
                    <a:pt x="238" y="133"/>
                    <a:pt x="228" y="125"/>
                  </a:cubicBezTo>
                  <a:cubicBezTo>
                    <a:pt x="209" y="111"/>
                    <a:pt x="190" y="98"/>
                    <a:pt x="177" y="90"/>
                  </a:cubicBezTo>
                  <a:cubicBezTo>
                    <a:pt x="171" y="85"/>
                    <a:pt x="164" y="81"/>
                    <a:pt x="159" y="79"/>
                  </a:cubicBezTo>
                  <a:cubicBezTo>
                    <a:pt x="152" y="77"/>
                    <a:pt x="143" y="79"/>
                    <a:pt x="136" y="84"/>
                  </a:cubicBezTo>
                  <a:cubicBezTo>
                    <a:pt x="131" y="91"/>
                    <a:pt x="129" y="103"/>
                    <a:pt x="130" y="106"/>
                  </a:cubicBezTo>
                  <a:cubicBezTo>
                    <a:pt x="132" y="110"/>
                    <a:pt x="134" y="113"/>
                    <a:pt x="135" y="114"/>
                  </a:cubicBezTo>
                  <a:cubicBezTo>
                    <a:pt x="137" y="117"/>
                    <a:pt x="140" y="120"/>
                    <a:pt x="143" y="124"/>
                  </a:cubicBezTo>
                  <a:cubicBezTo>
                    <a:pt x="149" y="131"/>
                    <a:pt x="159" y="141"/>
                    <a:pt x="171" y="154"/>
                  </a:cubicBezTo>
                  <a:cubicBezTo>
                    <a:pt x="179" y="164"/>
                    <a:pt x="190" y="176"/>
                    <a:pt x="200" y="189"/>
                  </a:cubicBezTo>
                  <a:cubicBezTo>
                    <a:pt x="211" y="202"/>
                    <a:pt x="222" y="215"/>
                    <a:pt x="233" y="228"/>
                  </a:cubicBezTo>
                  <a:cubicBezTo>
                    <a:pt x="244" y="240"/>
                    <a:pt x="255" y="251"/>
                    <a:pt x="264" y="261"/>
                  </a:cubicBezTo>
                  <a:cubicBezTo>
                    <a:pt x="279" y="277"/>
                    <a:pt x="292" y="291"/>
                    <a:pt x="298" y="301"/>
                  </a:cubicBezTo>
                  <a:cubicBezTo>
                    <a:pt x="300" y="304"/>
                    <a:pt x="301" y="304"/>
                    <a:pt x="300" y="304"/>
                  </a:cubicBezTo>
                  <a:cubicBezTo>
                    <a:pt x="300" y="303"/>
                    <a:pt x="300" y="297"/>
                    <a:pt x="302" y="293"/>
                  </a:cubicBezTo>
                  <a:cubicBezTo>
                    <a:pt x="304" y="289"/>
                    <a:pt x="314" y="282"/>
                    <a:pt x="318" y="281"/>
                  </a:cubicBezTo>
                  <a:cubicBezTo>
                    <a:pt x="321" y="282"/>
                    <a:pt x="326" y="283"/>
                    <a:pt x="325" y="283"/>
                  </a:cubicBezTo>
                  <a:cubicBezTo>
                    <a:pt x="324" y="282"/>
                    <a:pt x="323" y="281"/>
                    <a:pt x="320" y="279"/>
                  </a:cubicBezTo>
                  <a:cubicBezTo>
                    <a:pt x="313" y="271"/>
                    <a:pt x="301" y="257"/>
                    <a:pt x="287" y="241"/>
                  </a:cubicBezTo>
                  <a:cubicBezTo>
                    <a:pt x="275" y="228"/>
                    <a:pt x="262" y="214"/>
                    <a:pt x="252" y="201"/>
                  </a:cubicBezTo>
                  <a:cubicBezTo>
                    <a:pt x="244" y="193"/>
                    <a:pt x="237" y="185"/>
                    <a:pt x="232" y="178"/>
                  </a:cubicBezTo>
                  <a:cubicBezTo>
                    <a:pt x="226" y="170"/>
                    <a:pt x="221" y="164"/>
                    <a:pt x="218" y="159"/>
                  </a:cubicBezTo>
                  <a:cubicBezTo>
                    <a:pt x="216" y="156"/>
                    <a:pt x="215" y="155"/>
                    <a:pt x="215" y="154"/>
                  </a:cubicBezTo>
                  <a:cubicBezTo>
                    <a:pt x="215" y="153"/>
                    <a:pt x="215" y="154"/>
                    <a:pt x="215" y="154"/>
                  </a:cubicBezTo>
                  <a:cubicBezTo>
                    <a:pt x="215" y="155"/>
                    <a:pt x="216" y="162"/>
                    <a:pt x="211" y="176"/>
                  </a:cubicBezTo>
                  <a:cubicBezTo>
                    <a:pt x="179" y="175"/>
                    <a:pt x="180" y="177"/>
                    <a:pt x="183" y="181"/>
                  </a:cubicBezTo>
                  <a:cubicBezTo>
                    <a:pt x="188" y="189"/>
                    <a:pt x="196" y="202"/>
                    <a:pt x="206" y="217"/>
                  </a:cubicBezTo>
                  <a:cubicBezTo>
                    <a:pt x="213" y="227"/>
                    <a:pt x="220" y="236"/>
                    <a:pt x="226" y="246"/>
                  </a:cubicBezTo>
                  <a:cubicBezTo>
                    <a:pt x="234" y="255"/>
                    <a:pt x="241" y="262"/>
                    <a:pt x="247" y="269"/>
                  </a:cubicBezTo>
                  <a:cubicBezTo>
                    <a:pt x="259" y="284"/>
                    <a:pt x="271" y="296"/>
                    <a:pt x="276" y="303"/>
                  </a:cubicBezTo>
                  <a:cubicBezTo>
                    <a:pt x="277" y="304"/>
                    <a:pt x="278" y="304"/>
                    <a:pt x="278" y="305"/>
                  </a:cubicBezTo>
                  <a:cubicBezTo>
                    <a:pt x="278" y="305"/>
                    <a:pt x="277" y="304"/>
                    <a:pt x="277" y="303"/>
                  </a:cubicBezTo>
                  <a:cubicBezTo>
                    <a:pt x="277" y="303"/>
                    <a:pt x="276" y="301"/>
                    <a:pt x="275" y="299"/>
                  </a:cubicBezTo>
                  <a:cubicBezTo>
                    <a:pt x="275" y="297"/>
                    <a:pt x="275" y="290"/>
                    <a:pt x="277" y="284"/>
                  </a:cubicBezTo>
                  <a:cubicBezTo>
                    <a:pt x="275" y="294"/>
                    <a:pt x="279" y="280"/>
                    <a:pt x="286" y="275"/>
                  </a:cubicBezTo>
                  <a:cubicBezTo>
                    <a:pt x="293" y="272"/>
                    <a:pt x="300" y="273"/>
                    <a:pt x="302" y="273"/>
                  </a:cubicBezTo>
                  <a:cubicBezTo>
                    <a:pt x="304" y="274"/>
                    <a:pt x="306" y="275"/>
                    <a:pt x="306" y="275"/>
                  </a:cubicBezTo>
                  <a:cubicBezTo>
                    <a:pt x="305" y="275"/>
                    <a:pt x="304" y="274"/>
                    <a:pt x="302" y="272"/>
                  </a:cubicBezTo>
                  <a:cubicBezTo>
                    <a:pt x="292" y="266"/>
                    <a:pt x="276" y="254"/>
                    <a:pt x="254" y="233"/>
                  </a:cubicBezTo>
                  <a:cubicBezTo>
                    <a:pt x="237" y="216"/>
                    <a:pt x="218" y="193"/>
                    <a:pt x="199" y="171"/>
                  </a:cubicBezTo>
                  <a:cubicBezTo>
                    <a:pt x="188" y="158"/>
                    <a:pt x="178" y="146"/>
                    <a:pt x="168" y="135"/>
                  </a:cubicBezTo>
                  <a:cubicBezTo>
                    <a:pt x="158" y="124"/>
                    <a:pt x="148" y="115"/>
                    <a:pt x="140" y="107"/>
                  </a:cubicBezTo>
                  <a:cubicBezTo>
                    <a:pt x="126" y="93"/>
                    <a:pt x="115" y="83"/>
                    <a:pt x="109" y="77"/>
                  </a:cubicBezTo>
                  <a:cubicBezTo>
                    <a:pt x="107" y="75"/>
                    <a:pt x="106" y="74"/>
                    <a:pt x="106" y="73"/>
                  </a:cubicBezTo>
                  <a:cubicBezTo>
                    <a:pt x="106" y="73"/>
                    <a:pt x="106" y="74"/>
                    <a:pt x="107" y="76"/>
                  </a:cubicBezTo>
                  <a:cubicBezTo>
                    <a:pt x="108" y="77"/>
                    <a:pt x="109" y="82"/>
                    <a:pt x="109" y="86"/>
                  </a:cubicBezTo>
                  <a:cubicBezTo>
                    <a:pt x="107" y="93"/>
                    <a:pt x="96" y="104"/>
                    <a:pt x="91" y="106"/>
                  </a:cubicBezTo>
                  <a:cubicBezTo>
                    <a:pt x="78" y="103"/>
                    <a:pt x="78" y="103"/>
                    <a:pt x="81" y="106"/>
                  </a:cubicBezTo>
                  <a:cubicBezTo>
                    <a:pt x="87" y="110"/>
                    <a:pt x="95" y="118"/>
                    <a:pt x="109" y="132"/>
                  </a:cubicBezTo>
                  <a:cubicBezTo>
                    <a:pt x="115" y="139"/>
                    <a:pt x="123" y="149"/>
                    <a:pt x="132" y="159"/>
                  </a:cubicBezTo>
                  <a:cubicBezTo>
                    <a:pt x="144" y="172"/>
                    <a:pt x="156" y="185"/>
                    <a:pt x="167" y="196"/>
                  </a:cubicBezTo>
                  <a:cubicBezTo>
                    <a:pt x="175" y="204"/>
                    <a:pt x="182" y="211"/>
                    <a:pt x="188" y="217"/>
                  </a:cubicBezTo>
                  <a:cubicBezTo>
                    <a:pt x="197" y="225"/>
                    <a:pt x="205" y="231"/>
                    <a:pt x="209" y="233"/>
                  </a:cubicBezTo>
                  <a:cubicBezTo>
                    <a:pt x="207" y="232"/>
                    <a:pt x="207" y="232"/>
                    <a:pt x="207" y="232"/>
                  </a:cubicBezTo>
                  <a:cubicBezTo>
                    <a:pt x="207" y="232"/>
                    <a:pt x="207" y="231"/>
                    <a:pt x="233" y="198"/>
                  </a:cubicBezTo>
                  <a:cubicBezTo>
                    <a:pt x="235" y="199"/>
                    <a:pt x="235" y="200"/>
                    <a:pt x="235" y="199"/>
                  </a:cubicBezTo>
                  <a:cubicBezTo>
                    <a:pt x="235" y="199"/>
                    <a:pt x="235" y="199"/>
                    <a:pt x="234" y="198"/>
                  </a:cubicBezTo>
                  <a:cubicBezTo>
                    <a:pt x="232" y="197"/>
                    <a:pt x="229" y="194"/>
                    <a:pt x="225" y="189"/>
                  </a:cubicBezTo>
                  <a:cubicBezTo>
                    <a:pt x="216" y="180"/>
                    <a:pt x="202" y="164"/>
                    <a:pt x="186" y="146"/>
                  </a:cubicBezTo>
                  <a:cubicBezTo>
                    <a:pt x="170" y="128"/>
                    <a:pt x="151" y="108"/>
                    <a:pt x="134" y="93"/>
                  </a:cubicBezTo>
                  <a:cubicBezTo>
                    <a:pt x="117" y="79"/>
                    <a:pt x="102" y="69"/>
                    <a:pt x="92" y="61"/>
                  </a:cubicBezTo>
                  <a:cubicBezTo>
                    <a:pt x="81" y="52"/>
                    <a:pt x="76" y="46"/>
                    <a:pt x="72" y="39"/>
                  </a:cubicBezTo>
                  <a:lnTo>
                    <a:pt x="72" y="39"/>
                  </a:lnTo>
                  <a:cubicBezTo>
                    <a:pt x="66" y="29"/>
                    <a:pt x="52" y="26"/>
                    <a:pt x="42" y="32"/>
                  </a:cubicBezTo>
                  <a:lnTo>
                    <a:pt x="42" y="32"/>
                  </a:lnTo>
                  <a:cubicBezTo>
                    <a:pt x="32" y="38"/>
                    <a:pt x="29" y="51"/>
                    <a:pt x="35" y="61"/>
                  </a:cubicBezTo>
                  <a:lnTo>
                    <a:pt x="35" y="6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
            <p:cNvSpPr/>
            <p:nvPr/>
          </p:nvSpPr>
          <p:spPr>
            <a:xfrm>
              <a:off x="7072312" y="3174764"/>
              <a:ext cx="479425" cy="192088"/>
            </a:xfrm>
            <a:custGeom>
              <a:avLst/>
              <a:gdLst/>
              <a:ahLst/>
              <a:cxnLst/>
              <a:rect l="l" t="t" r="r" b="b"/>
              <a:pathLst>
                <a:path w="308" h="164" extrusionOk="0">
                  <a:moveTo>
                    <a:pt x="181" y="56"/>
                  </a:moveTo>
                  <a:lnTo>
                    <a:pt x="181" y="56"/>
                  </a:lnTo>
                  <a:cubicBezTo>
                    <a:pt x="172" y="47"/>
                    <a:pt x="158" y="39"/>
                    <a:pt x="143" y="37"/>
                  </a:cubicBezTo>
                  <a:lnTo>
                    <a:pt x="143" y="37"/>
                  </a:lnTo>
                  <a:cubicBezTo>
                    <a:pt x="131" y="35"/>
                    <a:pt x="120" y="43"/>
                    <a:pt x="119" y="55"/>
                  </a:cubicBezTo>
                  <a:lnTo>
                    <a:pt x="119" y="55"/>
                  </a:lnTo>
                  <a:cubicBezTo>
                    <a:pt x="117" y="66"/>
                    <a:pt x="125" y="77"/>
                    <a:pt x="136" y="79"/>
                  </a:cubicBezTo>
                  <a:lnTo>
                    <a:pt x="136" y="79"/>
                  </a:lnTo>
                  <a:cubicBezTo>
                    <a:pt x="148" y="81"/>
                    <a:pt x="159" y="73"/>
                    <a:pt x="161" y="61"/>
                  </a:cubicBezTo>
                  <a:lnTo>
                    <a:pt x="161" y="61"/>
                  </a:lnTo>
                  <a:cubicBezTo>
                    <a:pt x="163" y="50"/>
                    <a:pt x="155" y="39"/>
                    <a:pt x="143" y="37"/>
                  </a:cubicBezTo>
                  <a:cubicBezTo>
                    <a:pt x="132" y="35"/>
                    <a:pt x="117" y="35"/>
                    <a:pt x="107" y="36"/>
                  </a:cubicBezTo>
                  <a:lnTo>
                    <a:pt x="107" y="36"/>
                  </a:lnTo>
                  <a:cubicBezTo>
                    <a:pt x="95" y="37"/>
                    <a:pt x="86" y="48"/>
                    <a:pt x="87" y="60"/>
                  </a:cubicBezTo>
                  <a:lnTo>
                    <a:pt x="87" y="60"/>
                  </a:lnTo>
                  <a:cubicBezTo>
                    <a:pt x="88" y="71"/>
                    <a:pt x="99" y="80"/>
                    <a:pt x="111" y="79"/>
                  </a:cubicBezTo>
                  <a:lnTo>
                    <a:pt x="111" y="79"/>
                  </a:lnTo>
                  <a:cubicBezTo>
                    <a:pt x="123" y="78"/>
                    <a:pt x="131" y="67"/>
                    <a:pt x="130" y="55"/>
                  </a:cubicBezTo>
                  <a:lnTo>
                    <a:pt x="130" y="55"/>
                  </a:lnTo>
                  <a:cubicBezTo>
                    <a:pt x="129" y="44"/>
                    <a:pt x="118" y="35"/>
                    <a:pt x="107" y="36"/>
                  </a:cubicBezTo>
                  <a:cubicBezTo>
                    <a:pt x="100" y="37"/>
                    <a:pt x="94" y="38"/>
                    <a:pt x="89" y="40"/>
                  </a:cubicBezTo>
                  <a:lnTo>
                    <a:pt x="89" y="40"/>
                  </a:lnTo>
                  <a:cubicBezTo>
                    <a:pt x="78" y="44"/>
                    <a:pt x="72" y="56"/>
                    <a:pt x="76" y="67"/>
                  </a:cubicBezTo>
                  <a:lnTo>
                    <a:pt x="76" y="67"/>
                  </a:lnTo>
                  <a:cubicBezTo>
                    <a:pt x="80" y="78"/>
                    <a:pt x="92" y="84"/>
                    <a:pt x="103" y="80"/>
                  </a:cubicBezTo>
                  <a:lnTo>
                    <a:pt x="103" y="80"/>
                  </a:lnTo>
                  <a:cubicBezTo>
                    <a:pt x="114" y="76"/>
                    <a:pt x="120" y="64"/>
                    <a:pt x="116" y="53"/>
                  </a:cubicBezTo>
                  <a:lnTo>
                    <a:pt x="116" y="53"/>
                  </a:lnTo>
                  <a:cubicBezTo>
                    <a:pt x="113" y="42"/>
                    <a:pt x="100" y="36"/>
                    <a:pt x="89" y="40"/>
                  </a:cubicBezTo>
                  <a:cubicBezTo>
                    <a:pt x="87" y="40"/>
                    <a:pt x="81" y="43"/>
                    <a:pt x="77" y="46"/>
                  </a:cubicBezTo>
                  <a:cubicBezTo>
                    <a:pt x="75" y="47"/>
                    <a:pt x="71" y="53"/>
                    <a:pt x="69" y="58"/>
                  </a:cubicBezTo>
                  <a:cubicBezTo>
                    <a:pt x="68" y="64"/>
                    <a:pt x="70" y="74"/>
                    <a:pt x="72" y="79"/>
                  </a:cubicBezTo>
                  <a:cubicBezTo>
                    <a:pt x="86" y="87"/>
                    <a:pt x="91" y="88"/>
                    <a:pt x="95" y="88"/>
                  </a:cubicBezTo>
                  <a:cubicBezTo>
                    <a:pt x="110" y="89"/>
                    <a:pt x="146" y="80"/>
                    <a:pt x="179" y="68"/>
                  </a:cubicBezTo>
                  <a:cubicBezTo>
                    <a:pt x="197" y="61"/>
                    <a:pt x="215" y="54"/>
                    <a:pt x="229" y="49"/>
                  </a:cubicBezTo>
                  <a:cubicBezTo>
                    <a:pt x="240" y="45"/>
                    <a:pt x="248" y="43"/>
                    <a:pt x="245" y="43"/>
                  </a:cubicBezTo>
                  <a:cubicBezTo>
                    <a:pt x="246" y="43"/>
                    <a:pt x="244" y="43"/>
                    <a:pt x="242" y="43"/>
                  </a:cubicBezTo>
                  <a:cubicBezTo>
                    <a:pt x="240" y="43"/>
                    <a:pt x="232" y="39"/>
                    <a:pt x="226" y="33"/>
                  </a:cubicBezTo>
                  <a:cubicBezTo>
                    <a:pt x="224" y="24"/>
                    <a:pt x="226" y="11"/>
                    <a:pt x="228" y="9"/>
                  </a:cubicBezTo>
                  <a:cubicBezTo>
                    <a:pt x="230" y="7"/>
                    <a:pt x="232" y="5"/>
                    <a:pt x="232" y="5"/>
                  </a:cubicBezTo>
                  <a:cubicBezTo>
                    <a:pt x="234" y="4"/>
                    <a:pt x="235" y="3"/>
                    <a:pt x="234" y="4"/>
                  </a:cubicBezTo>
                  <a:cubicBezTo>
                    <a:pt x="229" y="6"/>
                    <a:pt x="218" y="11"/>
                    <a:pt x="204" y="16"/>
                  </a:cubicBezTo>
                  <a:cubicBezTo>
                    <a:pt x="187" y="21"/>
                    <a:pt x="166" y="27"/>
                    <a:pt x="144" y="32"/>
                  </a:cubicBezTo>
                  <a:cubicBezTo>
                    <a:pt x="109" y="40"/>
                    <a:pt x="75" y="46"/>
                    <a:pt x="50" y="52"/>
                  </a:cubicBezTo>
                  <a:cubicBezTo>
                    <a:pt x="37" y="55"/>
                    <a:pt x="26" y="57"/>
                    <a:pt x="20" y="59"/>
                  </a:cubicBezTo>
                  <a:cubicBezTo>
                    <a:pt x="18" y="60"/>
                    <a:pt x="15" y="61"/>
                    <a:pt x="14" y="62"/>
                  </a:cubicBezTo>
                  <a:cubicBezTo>
                    <a:pt x="13" y="62"/>
                    <a:pt x="11" y="63"/>
                    <a:pt x="9" y="64"/>
                  </a:cubicBezTo>
                  <a:cubicBezTo>
                    <a:pt x="7" y="66"/>
                    <a:pt x="1" y="75"/>
                    <a:pt x="0" y="86"/>
                  </a:cubicBezTo>
                  <a:cubicBezTo>
                    <a:pt x="5" y="97"/>
                    <a:pt x="15" y="103"/>
                    <a:pt x="18" y="103"/>
                  </a:cubicBezTo>
                  <a:cubicBezTo>
                    <a:pt x="20" y="104"/>
                    <a:pt x="22" y="104"/>
                    <a:pt x="23" y="104"/>
                  </a:cubicBezTo>
                  <a:cubicBezTo>
                    <a:pt x="25" y="104"/>
                    <a:pt x="28" y="103"/>
                    <a:pt x="30" y="103"/>
                  </a:cubicBezTo>
                  <a:cubicBezTo>
                    <a:pt x="37" y="102"/>
                    <a:pt x="46" y="100"/>
                    <a:pt x="57" y="98"/>
                  </a:cubicBezTo>
                  <a:cubicBezTo>
                    <a:pt x="76" y="93"/>
                    <a:pt x="101" y="88"/>
                    <a:pt x="127" y="82"/>
                  </a:cubicBezTo>
                  <a:cubicBezTo>
                    <a:pt x="142" y="78"/>
                    <a:pt x="158" y="75"/>
                    <a:pt x="173" y="72"/>
                  </a:cubicBezTo>
                  <a:cubicBezTo>
                    <a:pt x="192" y="68"/>
                    <a:pt x="208" y="64"/>
                    <a:pt x="220" y="61"/>
                  </a:cubicBezTo>
                  <a:cubicBezTo>
                    <a:pt x="236" y="59"/>
                    <a:pt x="245" y="57"/>
                    <a:pt x="249" y="57"/>
                  </a:cubicBezTo>
                  <a:cubicBezTo>
                    <a:pt x="250" y="57"/>
                    <a:pt x="250" y="57"/>
                    <a:pt x="249" y="57"/>
                  </a:cubicBezTo>
                  <a:cubicBezTo>
                    <a:pt x="249" y="57"/>
                    <a:pt x="246" y="57"/>
                    <a:pt x="241" y="55"/>
                  </a:cubicBezTo>
                  <a:cubicBezTo>
                    <a:pt x="238" y="53"/>
                    <a:pt x="229" y="41"/>
                    <a:pt x="229" y="32"/>
                  </a:cubicBezTo>
                  <a:cubicBezTo>
                    <a:pt x="231" y="25"/>
                    <a:pt x="236" y="20"/>
                    <a:pt x="237" y="18"/>
                  </a:cubicBezTo>
                  <a:cubicBezTo>
                    <a:pt x="236" y="18"/>
                    <a:pt x="191" y="30"/>
                    <a:pt x="145" y="44"/>
                  </a:cubicBezTo>
                  <a:cubicBezTo>
                    <a:pt x="132" y="48"/>
                    <a:pt x="118" y="53"/>
                    <a:pt x="105" y="57"/>
                  </a:cubicBezTo>
                  <a:cubicBezTo>
                    <a:pt x="92" y="62"/>
                    <a:pt x="80" y="67"/>
                    <a:pt x="70" y="71"/>
                  </a:cubicBezTo>
                  <a:cubicBezTo>
                    <a:pt x="56" y="77"/>
                    <a:pt x="46" y="83"/>
                    <a:pt x="39" y="88"/>
                  </a:cubicBezTo>
                  <a:cubicBezTo>
                    <a:pt x="36" y="91"/>
                    <a:pt x="30" y="97"/>
                    <a:pt x="28" y="106"/>
                  </a:cubicBezTo>
                  <a:cubicBezTo>
                    <a:pt x="27" y="113"/>
                    <a:pt x="34" y="126"/>
                    <a:pt x="39" y="129"/>
                  </a:cubicBezTo>
                  <a:cubicBezTo>
                    <a:pt x="44" y="131"/>
                    <a:pt x="49" y="132"/>
                    <a:pt x="52" y="132"/>
                  </a:cubicBezTo>
                  <a:cubicBezTo>
                    <a:pt x="55" y="132"/>
                    <a:pt x="63" y="131"/>
                    <a:pt x="71" y="129"/>
                  </a:cubicBezTo>
                  <a:cubicBezTo>
                    <a:pt x="88" y="122"/>
                    <a:pt x="111" y="112"/>
                    <a:pt x="136" y="101"/>
                  </a:cubicBezTo>
                  <a:cubicBezTo>
                    <a:pt x="153" y="94"/>
                    <a:pt x="171" y="86"/>
                    <a:pt x="188" y="80"/>
                  </a:cubicBezTo>
                  <a:cubicBezTo>
                    <a:pt x="202" y="74"/>
                    <a:pt x="214" y="70"/>
                    <a:pt x="226" y="66"/>
                  </a:cubicBezTo>
                  <a:cubicBezTo>
                    <a:pt x="240" y="61"/>
                    <a:pt x="250" y="58"/>
                    <a:pt x="258" y="56"/>
                  </a:cubicBezTo>
                  <a:cubicBezTo>
                    <a:pt x="262" y="55"/>
                    <a:pt x="264" y="54"/>
                    <a:pt x="265" y="54"/>
                  </a:cubicBezTo>
                  <a:cubicBezTo>
                    <a:pt x="265" y="54"/>
                    <a:pt x="264" y="54"/>
                    <a:pt x="264" y="54"/>
                  </a:cubicBezTo>
                  <a:cubicBezTo>
                    <a:pt x="262" y="54"/>
                    <a:pt x="255" y="51"/>
                    <a:pt x="249" y="46"/>
                  </a:cubicBezTo>
                  <a:cubicBezTo>
                    <a:pt x="246" y="27"/>
                    <a:pt x="249" y="21"/>
                    <a:pt x="249" y="20"/>
                  </a:cubicBezTo>
                  <a:cubicBezTo>
                    <a:pt x="250" y="19"/>
                    <a:pt x="251" y="18"/>
                    <a:pt x="251" y="18"/>
                  </a:cubicBezTo>
                  <a:cubicBezTo>
                    <a:pt x="251" y="19"/>
                    <a:pt x="250" y="19"/>
                    <a:pt x="248" y="20"/>
                  </a:cubicBezTo>
                  <a:cubicBezTo>
                    <a:pt x="244" y="23"/>
                    <a:pt x="239" y="26"/>
                    <a:pt x="231" y="30"/>
                  </a:cubicBezTo>
                  <a:cubicBezTo>
                    <a:pt x="214" y="38"/>
                    <a:pt x="190" y="49"/>
                    <a:pt x="167" y="61"/>
                  </a:cubicBezTo>
                  <a:cubicBezTo>
                    <a:pt x="151" y="69"/>
                    <a:pt x="135" y="76"/>
                    <a:pt x="121" y="83"/>
                  </a:cubicBezTo>
                  <a:cubicBezTo>
                    <a:pt x="105" y="92"/>
                    <a:pt x="92" y="99"/>
                    <a:pt x="84" y="103"/>
                  </a:cubicBezTo>
                  <a:cubicBezTo>
                    <a:pt x="82" y="105"/>
                    <a:pt x="78" y="107"/>
                    <a:pt x="75" y="109"/>
                  </a:cubicBezTo>
                  <a:cubicBezTo>
                    <a:pt x="73" y="110"/>
                    <a:pt x="67" y="115"/>
                    <a:pt x="64" y="124"/>
                  </a:cubicBezTo>
                  <a:cubicBezTo>
                    <a:pt x="64" y="131"/>
                    <a:pt x="69" y="143"/>
                    <a:pt x="73" y="146"/>
                  </a:cubicBezTo>
                  <a:cubicBezTo>
                    <a:pt x="76" y="148"/>
                    <a:pt x="81" y="149"/>
                    <a:pt x="82" y="150"/>
                  </a:cubicBezTo>
                  <a:cubicBezTo>
                    <a:pt x="90" y="150"/>
                    <a:pt x="96" y="149"/>
                    <a:pt x="103" y="148"/>
                  </a:cubicBezTo>
                  <a:cubicBezTo>
                    <a:pt x="119" y="143"/>
                    <a:pt x="141" y="133"/>
                    <a:pt x="166" y="123"/>
                  </a:cubicBezTo>
                  <a:cubicBezTo>
                    <a:pt x="186" y="116"/>
                    <a:pt x="208" y="107"/>
                    <a:pt x="227" y="101"/>
                  </a:cubicBezTo>
                  <a:cubicBezTo>
                    <a:pt x="242" y="96"/>
                    <a:pt x="255" y="92"/>
                    <a:pt x="266" y="89"/>
                  </a:cubicBezTo>
                  <a:cubicBezTo>
                    <a:pt x="273" y="87"/>
                    <a:pt x="279" y="85"/>
                    <a:pt x="283" y="84"/>
                  </a:cubicBezTo>
                  <a:cubicBezTo>
                    <a:pt x="287" y="83"/>
                    <a:pt x="290" y="82"/>
                    <a:pt x="291" y="82"/>
                  </a:cubicBezTo>
                  <a:cubicBezTo>
                    <a:pt x="291" y="82"/>
                    <a:pt x="292" y="81"/>
                    <a:pt x="293" y="81"/>
                  </a:cubicBezTo>
                  <a:cubicBezTo>
                    <a:pt x="294" y="80"/>
                    <a:pt x="284" y="40"/>
                    <a:pt x="280" y="40"/>
                  </a:cubicBezTo>
                  <a:lnTo>
                    <a:pt x="280" y="40"/>
                  </a:lnTo>
                  <a:cubicBezTo>
                    <a:pt x="269" y="43"/>
                    <a:pt x="261" y="54"/>
                    <a:pt x="263" y="65"/>
                  </a:cubicBezTo>
                  <a:lnTo>
                    <a:pt x="263" y="65"/>
                  </a:lnTo>
                  <a:cubicBezTo>
                    <a:pt x="266" y="77"/>
                    <a:pt x="277" y="85"/>
                    <a:pt x="289" y="82"/>
                  </a:cubicBezTo>
                  <a:lnTo>
                    <a:pt x="289" y="82"/>
                  </a:lnTo>
                  <a:cubicBezTo>
                    <a:pt x="300" y="80"/>
                    <a:pt x="308" y="69"/>
                    <a:pt x="306" y="57"/>
                  </a:cubicBezTo>
                  <a:lnTo>
                    <a:pt x="306" y="57"/>
                  </a:lnTo>
                  <a:cubicBezTo>
                    <a:pt x="303" y="46"/>
                    <a:pt x="292" y="38"/>
                    <a:pt x="280" y="40"/>
                  </a:cubicBezTo>
                  <a:cubicBezTo>
                    <a:pt x="279" y="41"/>
                    <a:pt x="278" y="41"/>
                    <a:pt x="277" y="41"/>
                  </a:cubicBezTo>
                  <a:cubicBezTo>
                    <a:pt x="268" y="44"/>
                    <a:pt x="247" y="51"/>
                    <a:pt x="222" y="60"/>
                  </a:cubicBezTo>
                  <a:cubicBezTo>
                    <a:pt x="195" y="71"/>
                    <a:pt x="163" y="84"/>
                    <a:pt x="138" y="95"/>
                  </a:cubicBezTo>
                  <a:cubicBezTo>
                    <a:pt x="127" y="100"/>
                    <a:pt x="117" y="104"/>
                    <a:pt x="109" y="108"/>
                  </a:cubicBezTo>
                  <a:cubicBezTo>
                    <a:pt x="99" y="112"/>
                    <a:pt x="90" y="116"/>
                    <a:pt x="85" y="119"/>
                  </a:cubicBezTo>
                  <a:lnTo>
                    <a:pt x="85" y="119"/>
                  </a:lnTo>
                  <a:cubicBezTo>
                    <a:pt x="74" y="125"/>
                    <a:pt x="71" y="138"/>
                    <a:pt x="76" y="148"/>
                  </a:cubicBezTo>
                  <a:lnTo>
                    <a:pt x="76" y="148"/>
                  </a:lnTo>
                  <a:cubicBezTo>
                    <a:pt x="82" y="158"/>
                    <a:pt x="95" y="162"/>
                    <a:pt x="105" y="156"/>
                  </a:cubicBezTo>
                  <a:lnTo>
                    <a:pt x="105" y="156"/>
                  </a:lnTo>
                  <a:cubicBezTo>
                    <a:pt x="116" y="151"/>
                    <a:pt x="119" y="138"/>
                    <a:pt x="114" y="127"/>
                  </a:cubicBezTo>
                  <a:lnTo>
                    <a:pt x="114" y="127"/>
                  </a:lnTo>
                  <a:cubicBezTo>
                    <a:pt x="108" y="117"/>
                    <a:pt x="95" y="113"/>
                    <a:pt x="85" y="119"/>
                  </a:cubicBezTo>
                  <a:cubicBezTo>
                    <a:pt x="84" y="119"/>
                    <a:pt x="81" y="120"/>
                    <a:pt x="72" y="127"/>
                  </a:cubicBezTo>
                  <a:lnTo>
                    <a:pt x="72" y="127"/>
                  </a:lnTo>
                  <a:cubicBezTo>
                    <a:pt x="66" y="137"/>
                    <a:pt x="68" y="150"/>
                    <a:pt x="77" y="157"/>
                  </a:cubicBezTo>
                  <a:lnTo>
                    <a:pt x="77" y="157"/>
                  </a:lnTo>
                  <a:cubicBezTo>
                    <a:pt x="87" y="164"/>
                    <a:pt x="100" y="162"/>
                    <a:pt x="107" y="152"/>
                  </a:cubicBezTo>
                  <a:lnTo>
                    <a:pt x="107" y="152"/>
                  </a:lnTo>
                  <a:cubicBezTo>
                    <a:pt x="114" y="143"/>
                    <a:pt x="112" y="129"/>
                    <a:pt x="102" y="122"/>
                  </a:cubicBezTo>
                  <a:lnTo>
                    <a:pt x="102" y="122"/>
                  </a:lnTo>
                  <a:cubicBezTo>
                    <a:pt x="93" y="115"/>
                    <a:pt x="79" y="118"/>
                    <a:pt x="72" y="127"/>
                  </a:cubicBezTo>
                  <a:cubicBezTo>
                    <a:pt x="92" y="162"/>
                    <a:pt x="101" y="160"/>
                    <a:pt x="112" y="157"/>
                  </a:cubicBezTo>
                  <a:lnTo>
                    <a:pt x="112" y="157"/>
                  </a:lnTo>
                  <a:cubicBezTo>
                    <a:pt x="123" y="154"/>
                    <a:pt x="130" y="142"/>
                    <a:pt x="127" y="131"/>
                  </a:cubicBezTo>
                  <a:lnTo>
                    <a:pt x="127" y="131"/>
                  </a:lnTo>
                  <a:cubicBezTo>
                    <a:pt x="124" y="120"/>
                    <a:pt x="112" y="113"/>
                    <a:pt x="100" y="116"/>
                  </a:cubicBezTo>
                  <a:lnTo>
                    <a:pt x="100" y="116"/>
                  </a:lnTo>
                  <a:cubicBezTo>
                    <a:pt x="89" y="119"/>
                    <a:pt x="82" y="131"/>
                    <a:pt x="85" y="142"/>
                  </a:cubicBezTo>
                  <a:lnTo>
                    <a:pt x="85" y="142"/>
                  </a:lnTo>
                  <a:cubicBezTo>
                    <a:pt x="88" y="154"/>
                    <a:pt x="100" y="160"/>
                    <a:pt x="112" y="157"/>
                  </a:cubicBezTo>
                  <a:cubicBezTo>
                    <a:pt x="140" y="148"/>
                    <a:pt x="194" y="123"/>
                    <a:pt x="229" y="103"/>
                  </a:cubicBezTo>
                  <a:lnTo>
                    <a:pt x="229" y="103"/>
                  </a:lnTo>
                  <a:cubicBezTo>
                    <a:pt x="239" y="97"/>
                    <a:pt x="242" y="84"/>
                    <a:pt x="236" y="74"/>
                  </a:cubicBezTo>
                  <a:lnTo>
                    <a:pt x="236" y="74"/>
                  </a:lnTo>
                  <a:cubicBezTo>
                    <a:pt x="230" y="63"/>
                    <a:pt x="217" y="60"/>
                    <a:pt x="207" y="66"/>
                  </a:cubicBezTo>
                  <a:cubicBezTo>
                    <a:pt x="174" y="85"/>
                    <a:pt x="123" y="108"/>
                    <a:pt x="99" y="116"/>
                  </a:cubicBezTo>
                  <a:cubicBezTo>
                    <a:pt x="91" y="119"/>
                    <a:pt x="90" y="119"/>
                    <a:pt x="98" y="120"/>
                  </a:cubicBezTo>
                  <a:cubicBezTo>
                    <a:pt x="99" y="159"/>
                    <a:pt x="100" y="159"/>
                    <a:pt x="103" y="158"/>
                  </a:cubicBezTo>
                  <a:cubicBezTo>
                    <a:pt x="108" y="155"/>
                    <a:pt x="115" y="152"/>
                    <a:pt x="126" y="147"/>
                  </a:cubicBezTo>
                  <a:cubicBezTo>
                    <a:pt x="135" y="143"/>
                    <a:pt x="144" y="139"/>
                    <a:pt x="155" y="135"/>
                  </a:cubicBezTo>
                  <a:cubicBezTo>
                    <a:pt x="180" y="124"/>
                    <a:pt x="211" y="111"/>
                    <a:pt x="238" y="100"/>
                  </a:cubicBezTo>
                  <a:cubicBezTo>
                    <a:pt x="261" y="92"/>
                    <a:pt x="282" y="85"/>
                    <a:pt x="290" y="82"/>
                  </a:cubicBezTo>
                  <a:cubicBezTo>
                    <a:pt x="290" y="82"/>
                    <a:pt x="290" y="82"/>
                    <a:pt x="289" y="82"/>
                  </a:cubicBezTo>
                  <a:cubicBezTo>
                    <a:pt x="285" y="83"/>
                    <a:pt x="275" y="42"/>
                    <a:pt x="276" y="42"/>
                  </a:cubicBezTo>
                  <a:cubicBezTo>
                    <a:pt x="277" y="41"/>
                    <a:pt x="277" y="41"/>
                    <a:pt x="277" y="41"/>
                  </a:cubicBezTo>
                  <a:cubicBezTo>
                    <a:pt x="276" y="42"/>
                    <a:pt x="274" y="42"/>
                    <a:pt x="272" y="43"/>
                  </a:cubicBezTo>
                  <a:cubicBezTo>
                    <a:pt x="269" y="44"/>
                    <a:pt x="262" y="45"/>
                    <a:pt x="254" y="48"/>
                  </a:cubicBezTo>
                  <a:cubicBezTo>
                    <a:pt x="243" y="51"/>
                    <a:pt x="229" y="55"/>
                    <a:pt x="213" y="60"/>
                  </a:cubicBezTo>
                  <a:cubicBezTo>
                    <a:pt x="193" y="67"/>
                    <a:pt x="171" y="75"/>
                    <a:pt x="150" y="84"/>
                  </a:cubicBezTo>
                  <a:cubicBezTo>
                    <a:pt x="125" y="94"/>
                    <a:pt x="104" y="103"/>
                    <a:pt x="92" y="107"/>
                  </a:cubicBezTo>
                  <a:cubicBezTo>
                    <a:pt x="89" y="107"/>
                    <a:pt x="86" y="107"/>
                    <a:pt x="86" y="107"/>
                  </a:cubicBezTo>
                  <a:cubicBezTo>
                    <a:pt x="91" y="108"/>
                    <a:pt x="94" y="109"/>
                    <a:pt x="97" y="110"/>
                  </a:cubicBezTo>
                  <a:cubicBezTo>
                    <a:pt x="101" y="113"/>
                    <a:pt x="106" y="126"/>
                    <a:pt x="106" y="132"/>
                  </a:cubicBezTo>
                  <a:cubicBezTo>
                    <a:pt x="103" y="140"/>
                    <a:pt x="98" y="144"/>
                    <a:pt x="98" y="144"/>
                  </a:cubicBezTo>
                  <a:cubicBezTo>
                    <a:pt x="98" y="144"/>
                    <a:pt x="101" y="143"/>
                    <a:pt x="105" y="141"/>
                  </a:cubicBezTo>
                  <a:cubicBezTo>
                    <a:pt x="114" y="136"/>
                    <a:pt x="125" y="129"/>
                    <a:pt x="141" y="121"/>
                  </a:cubicBezTo>
                  <a:cubicBezTo>
                    <a:pt x="154" y="115"/>
                    <a:pt x="169" y="107"/>
                    <a:pt x="185" y="99"/>
                  </a:cubicBezTo>
                  <a:cubicBezTo>
                    <a:pt x="209" y="88"/>
                    <a:pt x="233" y="77"/>
                    <a:pt x="251" y="68"/>
                  </a:cubicBezTo>
                  <a:cubicBezTo>
                    <a:pt x="259" y="64"/>
                    <a:pt x="266" y="60"/>
                    <a:pt x="270" y="57"/>
                  </a:cubicBezTo>
                  <a:cubicBezTo>
                    <a:pt x="273" y="55"/>
                    <a:pt x="276" y="54"/>
                    <a:pt x="278" y="52"/>
                  </a:cubicBezTo>
                  <a:cubicBezTo>
                    <a:pt x="279" y="51"/>
                    <a:pt x="280" y="50"/>
                    <a:pt x="282" y="48"/>
                  </a:cubicBezTo>
                  <a:cubicBezTo>
                    <a:pt x="283" y="46"/>
                    <a:pt x="286" y="40"/>
                    <a:pt x="287" y="34"/>
                  </a:cubicBezTo>
                  <a:cubicBezTo>
                    <a:pt x="277" y="15"/>
                    <a:pt x="269" y="12"/>
                    <a:pt x="266" y="11"/>
                  </a:cubicBezTo>
                  <a:cubicBezTo>
                    <a:pt x="264" y="11"/>
                    <a:pt x="261" y="12"/>
                    <a:pt x="259" y="12"/>
                  </a:cubicBezTo>
                  <a:cubicBezTo>
                    <a:pt x="256" y="12"/>
                    <a:pt x="252" y="13"/>
                    <a:pt x="247" y="14"/>
                  </a:cubicBezTo>
                  <a:cubicBezTo>
                    <a:pt x="239" y="16"/>
                    <a:pt x="226" y="20"/>
                    <a:pt x="212" y="25"/>
                  </a:cubicBezTo>
                  <a:cubicBezTo>
                    <a:pt x="200" y="29"/>
                    <a:pt x="187" y="34"/>
                    <a:pt x="173" y="40"/>
                  </a:cubicBezTo>
                  <a:cubicBezTo>
                    <a:pt x="155" y="46"/>
                    <a:pt x="137" y="54"/>
                    <a:pt x="119" y="61"/>
                  </a:cubicBezTo>
                  <a:cubicBezTo>
                    <a:pt x="93" y="73"/>
                    <a:pt x="71" y="83"/>
                    <a:pt x="58" y="88"/>
                  </a:cubicBezTo>
                  <a:cubicBezTo>
                    <a:pt x="54" y="89"/>
                    <a:pt x="53" y="89"/>
                    <a:pt x="54" y="89"/>
                  </a:cubicBezTo>
                  <a:cubicBezTo>
                    <a:pt x="52" y="89"/>
                    <a:pt x="56" y="90"/>
                    <a:pt x="59" y="91"/>
                  </a:cubicBezTo>
                  <a:cubicBezTo>
                    <a:pt x="63" y="94"/>
                    <a:pt x="70" y="106"/>
                    <a:pt x="70" y="112"/>
                  </a:cubicBezTo>
                  <a:cubicBezTo>
                    <a:pt x="67" y="119"/>
                    <a:pt x="64" y="123"/>
                    <a:pt x="65" y="122"/>
                  </a:cubicBezTo>
                  <a:cubicBezTo>
                    <a:pt x="68" y="120"/>
                    <a:pt x="75" y="116"/>
                    <a:pt x="87" y="110"/>
                  </a:cubicBezTo>
                  <a:cubicBezTo>
                    <a:pt x="96" y="106"/>
                    <a:pt x="107" y="102"/>
                    <a:pt x="120" y="98"/>
                  </a:cubicBezTo>
                  <a:cubicBezTo>
                    <a:pt x="132" y="94"/>
                    <a:pt x="145" y="89"/>
                    <a:pt x="158" y="85"/>
                  </a:cubicBezTo>
                  <a:cubicBezTo>
                    <a:pt x="202" y="71"/>
                    <a:pt x="247" y="59"/>
                    <a:pt x="257" y="56"/>
                  </a:cubicBezTo>
                  <a:cubicBezTo>
                    <a:pt x="264" y="52"/>
                    <a:pt x="269" y="46"/>
                    <a:pt x="271" y="39"/>
                  </a:cubicBezTo>
                  <a:cubicBezTo>
                    <a:pt x="271" y="30"/>
                    <a:pt x="262" y="18"/>
                    <a:pt x="258" y="16"/>
                  </a:cubicBezTo>
                  <a:cubicBezTo>
                    <a:pt x="254" y="15"/>
                    <a:pt x="250" y="14"/>
                    <a:pt x="249" y="14"/>
                  </a:cubicBezTo>
                  <a:cubicBezTo>
                    <a:pt x="247" y="14"/>
                    <a:pt x="246" y="14"/>
                    <a:pt x="244" y="14"/>
                  </a:cubicBezTo>
                  <a:cubicBezTo>
                    <a:pt x="240" y="15"/>
                    <a:pt x="229" y="16"/>
                    <a:pt x="212" y="19"/>
                  </a:cubicBezTo>
                  <a:cubicBezTo>
                    <a:pt x="199" y="22"/>
                    <a:pt x="182" y="26"/>
                    <a:pt x="164" y="30"/>
                  </a:cubicBezTo>
                  <a:cubicBezTo>
                    <a:pt x="149" y="33"/>
                    <a:pt x="133" y="37"/>
                    <a:pt x="117" y="40"/>
                  </a:cubicBezTo>
                  <a:cubicBezTo>
                    <a:pt x="91" y="46"/>
                    <a:pt x="67" y="52"/>
                    <a:pt x="48" y="56"/>
                  </a:cubicBezTo>
                  <a:cubicBezTo>
                    <a:pt x="37" y="58"/>
                    <a:pt x="29" y="60"/>
                    <a:pt x="24" y="61"/>
                  </a:cubicBezTo>
                  <a:cubicBezTo>
                    <a:pt x="23" y="61"/>
                    <a:pt x="22" y="61"/>
                    <a:pt x="22" y="61"/>
                  </a:cubicBezTo>
                  <a:cubicBezTo>
                    <a:pt x="22" y="61"/>
                    <a:pt x="24" y="61"/>
                    <a:pt x="25" y="61"/>
                  </a:cubicBezTo>
                  <a:cubicBezTo>
                    <a:pt x="27" y="62"/>
                    <a:pt x="37" y="68"/>
                    <a:pt x="42" y="78"/>
                  </a:cubicBezTo>
                  <a:cubicBezTo>
                    <a:pt x="41" y="89"/>
                    <a:pt x="35" y="98"/>
                    <a:pt x="34" y="99"/>
                  </a:cubicBezTo>
                  <a:cubicBezTo>
                    <a:pt x="33" y="100"/>
                    <a:pt x="31" y="101"/>
                    <a:pt x="31" y="101"/>
                  </a:cubicBezTo>
                  <a:cubicBezTo>
                    <a:pt x="31" y="101"/>
                    <a:pt x="31" y="101"/>
                    <a:pt x="33" y="100"/>
                  </a:cubicBezTo>
                  <a:cubicBezTo>
                    <a:pt x="38" y="99"/>
                    <a:pt x="47" y="96"/>
                    <a:pt x="59" y="93"/>
                  </a:cubicBezTo>
                  <a:cubicBezTo>
                    <a:pt x="83" y="88"/>
                    <a:pt x="118" y="82"/>
                    <a:pt x="154" y="74"/>
                  </a:cubicBezTo>
                  <a:cubicBezTo>
                    <a:pt x="176" y="68"/>
                    <a:pt x="199" y="62"/>
                    <a:pt x="218" y="56"/>
                  </a:cubicBezTo>
                  <a:cubicBezTo>
                    <a:pt x="233" y="51"/>
                    <a:pt x="246" y="45"/>
                    <a:pt x="252" y="42"/>
                  </a:cubicBezTo>
                  <a:cubicBezTo>
                    <a:pt x="253" y="42"/>
                    <a:pt x="255" y="41"/>
                    <a:pt x="257" y="39"/>
                  </a:cubicBezTo>
                  <a:cubicBezTo>
                    <a:pt x="258" y="39"/>
                    <a:pt x="260" y="37"/>
                    <a:pt x="262" y="35"/>
                  </a:cubicBezTo>
                  <a:cubicBezTo>
                    <a:pt x="264" y="33"/>
                    <a:pt x="266" y="20"/>
                    <a:pt x="263" y="11"/>
                  </a:cubicBezTo>
                  <a:cubicBezTo>
                    <a:pt x="258" y="5"/>
                    <a:pt x="250" y="1"/>
                    <a:pt x="248" y="1"/>
                  </a:cubicBezTo>
                  <a:cubicBezTo>
                    <a:pt x="246" y="0"/>
                    <a:pt x="244" y="0"/>
                    <a:pt x="243" y="0"/>
                  </a:cubicBezTo>
                  <a:cubicBezTo>
                    <a:pt x="237" y="1"/>
                    <a:pt x="227" y="4"/>
                    <a:pt x="214" y="9"/>
                  </a:cubicBezTo>
                  <a:cubicBezTo>
                    <a:pt x="200" y="14"/>
                    <a:pt x="182" y="21"/>
                    <a:pt x="165" y="28"/>
                  </a:cubicBezTo>
                  <a:cubicBezTo>
                    <a:pt x="134" y="39"/>
                    <a:pt x="103" y="46"/>
                    <a:pt x="98" y="45"/>
                  </a:cubicBezTo>
                  <a:cubicBezTo>
                    <a:pt x="94" y="45"/>
                    <a:pt x="95" y="45"/>
                    <a:pt x="96" y="45"/>
                  </a:cubicBezTo>
                  <a:cubicBezTo>
                    <a:pt x="108" y="56"/>
                    <a:pt x="110" y="65"/>
                    <a:pt x="110" y="70"/>
                  </a:cubicBezTo>
                  <a:cubicBezTo>
                    <a:pt x="108" y="74"/>
                    <a:pt x="104" y="79"/>
                    <a:pt x="103" y="80"/>
                  </a:cubicBezTo>
                  <a:cubicBezTo>
                    <a:pt x="102" y="80"/>
                    <a:pt x="101" y="81"/>
                    <a:pt x="102" y="81"/>
                  </a:cubicBezTo>
                  <a:cubicBezTo>
                    <a:pt x="105" y="80"/>
                    <a:pt x="107" y="79"/>
                    <a:pt x="111" y="79"/>
                  </a:cubicBezTo>
                  <a:cubicBezTo>
                    <a:pt x="119" y="78"/>
                    <a:pt x="129" y="78"/>
                    <a:pt x="137" y="79"/>
                  </a:cubicBezTo>
                  <a:cubicBezTo>
                    <a:pt x="145" y="80"/>
                    <a:pt x="146" y="81"/>
                    <a:pt x="150" y="86"/>
                  </a:cubicBezTo>
                  <a:lnTo>
                    <a:pt x="150" y="86"/>
                  </a:lnTo>
                  <a:cubicBezTo>
                    <a:pt x="158" y="94"/>
                    <a:pt x="172" y="94"/>
                    <a:pt x="180" y="86"/>
                  </a:cubicBezTo>
                  <a:lnTo>
                    <a:pt x="180" y="86"/>
                  </a:lnTo>
                  <a:cubicBezTo>
                    <a:pt x="189" y="78"/>
                    <a:pt x="189" y="64"/>
                    <a:pt x="181" y="5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
            <p:cNvSpPr/>
            <p:nvPr/>
          </p:nvSpPr>
          <p:spPr>
            <a:xfrm>
              <a:off x="7254875" y="3225564"/>
              <a:ext cx="315913" cy="119063"/>
            </a:xfrm>
            <a:custGeom>
              <a:avLst/>
              <a:gdLst/>
              <a:ahLst/>
              <a:cxnLst/>
              <a:rect l="l" t="t" r="r" b="b"/>
              <a:pathLst>
                <a:path w="203" h="101" extrusionOk="0">
                  <a:moveTo>
                    <a:pt x="173" y="3"/>
                  </a:moveTo>
                  <a:lnTo>
                    <a:pt x="173" y="3"/>
                  </a:lnTo>
                  <a:cubicBezTo>
                    <a:pt x="153" y="10"/>
                    <a:pt x="118" y="22"/>
                    <a:pt x="86" y="34"/>
                  </a:cubicBezTo>
                  <a:lnTo>
                    <a:pt x="86" y="34"/>
                  </a:lnTo>
                  <a:cubicBezTo>
                    <a:pt x="75" y="39"/>
                    <a:pt x="69" y="51"/>
                    <a:pt x="74" y="62"/>
                  </a:cubicBezTo>
                  <a:lnTo>
                    <a:pt x="74" y="62"/>
                  </a:lnTo>
                  <a:cubicBezTo>
                    <a:pt x="78" y="73"/>
                    <a:pt x="90" y="79"/>
                    <a:pt x="101" y="74"/>
                  </a:cubicBezTo>
                  <a:lnTo>
                    <a:pt x="101" y="74"/>
                  </a:lnTo>
                  <a:cubicBezTo>
                    <a:pt x="112" y="70"/>
                    <a:pt x="118" y="58"/>
                    <a:pt x="114" y="47"/>
                  </a:cubicBezTo>
                  <a:lnTo>
                    <a:pt x="114" y="47"/>
                  </a:lnTo>
                  <a:cubicBezTo>
                    <a:pt x="109" y="36"/>
                    <a:pt x="97" y="30"/>
                    <a:pt x="86" y="34"/>
                  </a:cubicBezTo>
                  <a:cubicBezTo>
                    <a:pt x="67" y="42"/>
                    <a:pt x="49" y="50"/>
                    <a:pt x="36" y="54"/>
                  </a:cubicBezTo>
                  <a:lnTo>
                    <a:pt x="36" y="54"/>
                  </a:lnTo>
                  <a:cubicBezTo>
                    <a:pt x="25" y="58"/>
                    <a:pt x="19" y="70"/>
                    <a:pt x="23" y="81"/>
                  </a:cubicBezTo>
                  <a:lnTo>
                    <a:pt x="23" y="81"/>
                  </a:lnTo>
                  <a:cubicBezTo>
                    <a:pt x="27" y="93"/>
                    <a:pt x="39" y="99"/>
                    <a:pt x="50" y="95"/>
                  </a:cubicBezTo>
                  <a:lnTo>
                    <a:pt x="50" y="95"/>
                  </a:lnTo>
                  <a:cubicBezTo>
                    <a:pt x="61" y="91"/>
                    <a:pt x="67" y="79"/>
                    <a:pt x="64" y="68"/>
                  </a:cubicBezTo>
                  <a:lnTo>
                    <a:pt x="64" y="68"/>
                  </a:lnTo>
                  <a:cubicBezTo>
                    <a:pt x="60" y="56"/>
                    <a:pt x="48" y="50"/>
                    <a:pt x="36" y="54"/>
                  </a:cubicBezTo>
                  <a:cubicBezTo>
                    <a:pt x="30" y="56"/>
                    <a:pt x="28" y="57"/>
                    <a:pt x="28" y="57"/>
                  </a:cubicBezTo>
                  <a:lnTo>
                    <a:pt x="28" y="57"/>
                  </a:lnTo>
                  <a:cubicBezTo>
                    <a:pt x="16" y="57"/>
                    <a:pt x="6" y="66"/>
                    <a:pt x="6" y="78"/>
                  </a:cubicBezTo>
                  <a:lnTo>
                    <a:pt x="6" y="78"/>
                  </a:lnTo>
                  <a:cubicBezTo>
                    <a:pt x="6" y="90"/>
                    <a:pt x="16" y="100"/>
                    <a:pt x="28" y="100"/>
                  </a:cubicBezTo>
                  <a:lnTo>
                    <a:pt x="28" y="100"/>
                  </a:lnTo>
                  <a:cubicBezTo>
                    <a:pt x="40" y="100"/>
                    <a:pt x="49" y="90"/>
                    <a:pt x="49" y="78"/>
                  </a:cubicBezTo>
                  <a:lnTo>
                    <a:pt x="49" y="78"/>
                  </a:lnTo>
                  <a:cubicBezTo>
                    <a:pt x="49" y="66"/>
                    <a:pt x="40" y="57"/>
                    <a:pt x="28" y="57"/>
                  </a:cubicBezTo>
                  <a:cubicBezTo>
                    <a:pt x="28" y="57"/>
                    <a:pt x="35" y="59"/>
                    <a:pt x="39" y="62"/>
                  </a:cubicBezTo>
                  <a:lnTo>
                    <a:pt x="39" y="62"/>
                  </a:lnTo>
                  <a:cubicBezTo>
                    <a:pt x="30" y="53"/>
                    <a:pt x="17" y="54"/>
                    <a:pt x="8" y="62"/>
                  </a:cubicBezTo>
                  <a:lnTo>
                    <a:pt x="8" y="62"/>
                  </a:lnTo>
                  <a:cubicBezTo>
                    <a:pt x="0" y="71"/>
                    <a:pt x="0" y="84"/>
                    <a:pt x="9" y="92"/>
                  </a:cubicBezTo>
                  <a:lnTo>
                    <a:pt x="9" y="92"/>
                  </a:lnTo>
                  <a:cubicBezTo>
                    <a:pt x="18" y="101"/>
                    <a:pt x="31" y="100"/>
                    <a:pt x="39" y="92"/>
                  </a:cubicBezTo>
                  <a:lnTo>
                    <a:pt x="39" y="92"/>
                  </a:lnTo>
                  <a:cubicBezTo>
                    <a:pt x="48" y="83"/>
                    <a:pt x="47" y="70"/>
                    <a:pt x="39" y="62"/>
                  </a:cubicBezTo>
                  <a:cubicBezTo>
                    <a:pt x="42" y="66"/>
                    <a:pt x="44" y="76"/>
                    <a:pt x="44" y="78"/>
                  </a:cubicBezTo>
                  <a:lnTo>
                    <a:pt x="44" y="78"/>
                  </a:lnTo>
                  <a:cubicBezTo>
                    <a:pt x="47" y="66"/>
                    <a:pt x="39" y="55"/>
                    <a:pt x="28" y="53"/>
                  </a:cubicBezTo>
                  <a:lnTo>
                    <a:pt x="28" y="53"/>
                  </a:lnTo>
                  <a:cubicBezTo>
                    <a:pt x="16" y="50"/>
                    <a:pt x="5" y="57"/>
                    <a:pt x="2" y="69"/>
                  </a:cubicBezTo>
                  <a:cubicBezTo>
                    <a:pt x="1" y="74"/>
                    <a:pt x="4" y="86"/>
                    <a:pt x="9" y="92"/>
                  </a:cubicBezTo>
                  <a:cubicBezTo>
                    <a:pt x="15" y="97"/>
                    <a:pt x="24" y="99"/>
                    <a:pt x="28" y="100"/>
                  </a:cubicBezTo>
                  <a:cubicBezTo>
                    <a:pt x="35" y="99"/>
                    <a:pt x="43" y="97"/>
                    <a:pt x="50" y="95"/>
                  </a:cubicBezTo>
                  <a:cubicBezTo>
                    <a:pt x="64" y="90"/>
                    <a:pt x="83" y="82"/>
                    <a:pt x="102" y="74"/>
                  </a:cubicBezTo>
                  <a:cubicBezTo>
                    <a:pt x="133" y="62"/>
                    <a:pt x="167" y="50"/>
                    <a:pt x="186" y="44"/>
                  </a:cubicBezTo>
                  <a:lnTo>
                    <a:pt x="186" y="44"/>
                  </a:lnTo>
                  <a:cubicBezTo>
                    <a:pt x="197" y="41"/>
                    <a:pt x="203" y="29"/>
                    <a:pt x="200" y="17"/>
                  </a:cubicBezTo>
                  <a:lnTo>
                    <a:pt x="200" y="17"/>
                  </a:lnTo>
                  <a:cubicBezTo>
                    <a:pt x="196" y="6"/>
                    <a:pt x="184" y="0"/>
                    <a:pt x="173"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
            <p:cNvSpPr/>
            <p:nvPr/>
          </p:nvSpPr>
          <p:spPr>
            <a:xfrm>
              <a:off x="7032625" y="3146189"/>
              <a:ext cx="404813" cy="115888"/>
            </a:xfrm>
            <a:custGeom>
              <a:avLst/>
              <a:gdLst/>
              <a:ahLst/>
              <a:cxnLst/>
              <a:rect l="l" t="t" r="r" b="b"/>
              <a:pathLst>
                <a:path w="259" h="99" extrusionOk="0">
                  <a:moveTo>
                    <a:pt x="129" y="56"/>
                  </a:moveTo>
                  <a:lnTo>
                    <a:pt x="129" y="56"/>
                  </a:lnTo>
                  <a:cubicBezTo>
                    <a:pt x="118" y="56"/>
                    <a:pt x="108" y="56"/>
                    <a:pt x="101" y="55"/>
                  </a:cubicBezTo>
                  <a:lnTo>
                    <a:pt x="101" y="55"/>
                  </a:lnTo>
                  <a:cubicBezTo>
                    <a:pt x="89" y="54"/>
                    <a:pt x="78" y="62"/>
                    <a:pt x="77" y="74"/>
                  </a:cubicBezTo>
                  <a:lnTo>
                    <a:pt x="77" y="74"/>
                  </a:lnTo>
                  <a:cubicBezTo>
                    <a:pt x="76" y="86"/>
                    <a:pt x="84" y="96"/>
                    <a:pt x="96" y="98"/>
                  </a:cubicBezTo>
                  <a:lnTo>
                    <a:pt x="96" y="98"/>
                  </a:lnTo>
                  <a:cubicBezTo>
                    <a:pt x="108" y="99"/>
                    <a:pt x="118" y="91"/>
                    <a:pt x="119" y="79"/>
                  </a:cubicBezTo>
                  <a:lnTo>
                    <a:pt x="119" y="79"/>
                  </a:lnTo>
                  <a:cubicBezTo>
                    <a:pt x="121" y="67"/>
                    <a:pt x="112" y="56"/>
                    <a:pt x="101" y="55"/>
                  </a:cubicBezTo>
                  <a:cubicBezTo>
                    <a:pt x="97" y="55"/>
                    <a:pt x="96" y="55"/>
                    <a:pt x="97" y="55"/>
                  </a:cubicBezTo>
                  <a:lnTo>
                    <a:pt x="97" y="55"/>
                  </a:lnTo>
                  <a:cubicBezTo>
                    <a:pt x="86" y="49"/>
                    <a:pt x="73" y="54"/>
                    <a:pt x="68" y="64"/>
                  </a:cubicBezTo>
                  <a:lnTo>
                    <a:pt x="68" y="64"/>
                  </a:lnTo>
                  <a:cubicBezTo>
                    <a:pt x="63" y="75"/>
                    <a:pt x="67" y="88"/>
                    <a:pt x="78" y="93"/>
                  </a:cubicBezTo>
                  <a:lnTo>
                    <a:pt x="78" y="93"/>
                  </a:lnTo>
                  <a:cubicBezTo>
                    <a:pt x="88" y="98"/>
                    <a:pt x="101" y="94"/>
                    <a:pt x="106" y="83"/>
                  </a:cubicBezTo>
                  <a:lnTo>
                    <a:pt x="106" y="83"/>
                  </a:lnTo>
                  <a:cubicBezTo>
                    <a:pt x="112" y="73"/>
                    <a:pt x="107" y="60"/>
                    <a:pt x="97" y="55"/>
                  </a:cubicBezTo>
                  <a:cubicBezTo>
                    <a:pt x="101" y="58"/>
                    <a:pt x="105" y="62"/>
                    <a:pt x="106" y="65"/>
                  </a:cubicBezTo>
                  <a:lnTo>
                    <a:pt x="106" y="65"/>
                  </a:lnTo>
                  <a:cubicBezTo>
                    <a:pt x="102" y="54"/>
                    <a:pt x="90" y="48"/>
                    <a:pt x="79" y="52"/>
                  </a:cubicBezTo>
                  <a:lnTo>
                    <a:pt x="79" y="52"/>
                  </a:lnTo>
                  <a:cubicBezTo>
                    <a:pt x="68" y="55"/>
                    <a:pt x="62" y="67"/>
                    <a:pt x="65" y="79"/>
                  </a:cubicBezTo>
                  <a:lnTo>
                    <a:pt x="65" y="79"/>
                  </a:lnTo>
                  <a:cubicBezTo>
                    <a:pt x="69" y="90"/>
                    <a:pt x="81" y="96"/>
                    <a:pt x="92" y="92"/>
                  </a:cubicBezTo>
                  <a:lnTo>
                    <a:pt x="92" y="92"/>
                  </a:lnTo>
                  <a:cubicBezTo>
                    <a:pt x="103" y="89"/>
                    <a:pt x="110" y="77"/>
                    <a:pt x="106" y="65"/>
                  </a:cubicBezTo>
                  <a:cubicBezTo>
                    <a:pt x="107" y="69"/>
                    <a:pt x="106" y="77"/>
                    <a:pt x="105" y="79"/>
                  </a:cubicBezTo>
                  <a:cubicBezTo>
                    <a:pt x="102" y="83"/>
                    <a:pt x="98" y="86"/>
                    <a:pt x="99" y="86"/>
                  </a:cubicBezTo>
                  <a:cubicBezTo>
                    <a:pt x="105" y="84"/>
                    <a:pt x="139" y="85"/>
                    <a:pt x="171" y="86"/>
                  </a:cubicBezTo>
                  <a:cubicBezTo>
                    <a:pt x="189" y="86"/>
                    <a:pt x="206" y="86"/>
                    <a:pt x="218" y="86"/>
                  </a:cubicBezTo>
                  <a:cubicBezTo>
                    <a:pt x="227" y="86"/>
                    <a:pt x="237" y="86"/>
                    <a:pt x="249" y="82"/>
                  </a:cubicBezTo>
                  <a:cubicBezTo>
                    <a:pt x="258" y="69"/>
                    <a:pt x="259" y="61"/>
                    <a:pt x="258" y="57"/>
                  </a:cubicBezTo>
                  <a:cubicBezTo>
                    <a:pt x="257" y="54"/>
                    <a:pt x="255" y="50"/>
                    <a:pt x="253" y="49"/>
                  </a:cubicBezTo>
                  <a:cubicBezTo>
                    <a:pt x="251" y="46"/>
                    <a:pt x="247" y="43"/>
                    <a:pt x="245" y="42"/>
                  </a:cubicBezTo>
                  <a:cubicBezTo>
                    <a:pt x="240" y="39"/>
                    <a:pt x="234" y="37"/>
                    <a:pt x="228" y="36"/>
                  </a:cubicBezTo>
                  <a:cubicBezTo>
                    <a:pt x="214" y="34"/>
                    <a:pt x="198" y="33"/>
                    <a:pt x="180" y="32"/>
                  </a:cubicBezTo>
                  <a:cubicBezTo>
                    <a:pt x="169" y="32"/>
                    <a:pt x="158" y="31"/>
                    <a:pt x="147" y="30"/>
                  </a:cubicBezTo>
                  <a:cubicBezTo>
                    <a:pt x="124" y="29"/>
                    <a:pt x="104" y="26"/>
                    <a:pt x="87" y="25"/>
                  </a:cubicBezTo>
                  <a:cubicBezTo>
                    <a:pt x="74" y="25"/>
                    <a:pt x="64" y="25"/>
                    <a:pt x="59" y="25"/>
                  </a:cubicBezTo>
                  <a:cubicBezTo>
                    <a:pt x="58" y="25"/>
                    <a:pt x="56" y="25"/>
                    <a:pt x="55" y="25"/>
                  </a:cubicBezTo>
                  <a:cubicBezTo>
                    <a:pt x="55" y="25"/>
                    <a:pt x="55" y="25"/>
                    <a:pt x="55" y="25"/>
                  </a:cubicBezTo>
                  <a:cubicBezTo>
                    <a:pt x="55" y="25"/>
                    <a:pt x="58" y="68"/>
                    <a:pt x="56" y="68"/>
                  </a:cubicBezTo>
                  <a:lnTo>
                    <a:pt x="56" y="68"/>
                  </a:lnTo>
                  <a:cubicBezTo>
                    <a:pt x="67" y="67"/>
                    <a:pt x="76" y="57"/>
                    <a:pt x="76" y="46"/>
                  </a:cubicBezTo>
                  <a:lnTo>
                    <a:pt x="76" y="46"/>
                  </a:lnTo>
                  <a:cubicBezTo>
                    <a:pt x="75" y="34"/>
                    <a:pt x="65" y="25"/>
                    <a:pt x="53" y="25"/>
                  </a:cubicBezTo>
                  <a:lnTo>
                    <a:pt x="53" y="25"/>
                  </a:lnTo>
                  <a:cubicBezTo>
                    <a:pt x="42" y="26"/>
                    <a:pt x="32" y="36"/>
                    <a:pt x="33" y="48"/>
                  </a:cubicBezTo>
                  <a:lnTo>
                    <a:pt x="33" y="48"/>
                  </a:lnTo>
                  <a:cubicBezTo>
                    <a:pt x="34" y="60"/>
                    <a:pt x="44" y="69"/>
                    <a:pt x="56" y="68"/>
                  </a:cubicBezTo>
                  <a:cubicBezTo>
                    <a:pt x="55" y="68"/>
                    <a:pt x="55" y="68"/>
                    <a:pt x="55" y="68"/>
                  </a:cubicBezTo>
                  <a:cubicBezTo>
                    <a:pt x="59" y="68"/>
                    <a:pt x="71" y="67"/>
                    <a:pt x="85" y="67"/>
                  </a:cubicBezTo>
                  <a:cubicBezTo>
                    <a:pt x="107" y="65"/>
                    <a:pt x="136" y="63"/>
                    <a:pt x="161" y="62"/>
                  </a:cubicBezTo>
                  <a:cubicBezTo>
                    <a:pt x="175" y="61"/>
                    <a:pt x="188" y="61"/>
                    <a:pt x="198" y="61"/>
                  </a:cubicBezTo>
                  <a:cubicBezTo>
                    <a:pt x="206" y="61"/>
                    <a:pt x="211" y="61"/>
                    <a:pt x="212" y="61"/>
                  </a:cubicBezTo>
                  <a:cubicBezTo>
                    <a:pt x="216" y="61"/>
                    <a:pt x="217" y="61"/>
                    <a:pt x="217" y="61"/>
                  </a:cubicBezTo>
                  <a:lnTo>
                    <a:pt x="217" y="61"/>
                  </a:lnTo>
                  <a:cubicBezTo>
                    <a:pt x="229" y="61"/>
                    <a:pt x="239" y="52"/>
                    <a:pt x="239" y="40"/>
                  </a:cubicBezTo>
                  <a:lnTo>
                    <a:pt x="239" y="40"/>
                  </a:lnTo>
                  <a:cubicBezTo>
                    <a:pt x="240" y="28"/>
                    <a:pt x="230" y="18"/>
                    <a:pt x="219" y="18"/>
                  </a:cubicBezTo>
                  <a:lnTo>
                    <a:pt x="219" y="18"/>
                  </a:lnTo>
                  <a:cubicBezTo>
                    <a:pt x="207" y="18"/>
                    <a:pt x="197" y="27"/>
                    <a:pt x="197" y="39"/>
                  </a:cubicBezTo>
                  <a:lnTo>
                    <a:pt x="197" y="39"/>
                  </a:lnTo>
                  <a:cubicBezTo>
                    <a:pt x="196" y="51"/>
                    <a:pt x="206" y="60"/>
                    <a:pt x="217" y="61"/>
                  </a:cubicBezTo>
                  <a:cubicBezTo>
                    <a:pt x="205" y="23"/>
                    <a:pt x="209" y="20"/>
                    <a:pt x="210" y="20"/>
                  </a:cubicBezTo>
                  <a:cubicBezTo>
                    <a:pt x="210" y="20"/>
                    <a:pt x="210" y="20"/>
                    <a:pt x="210" y="20"/>
                  </a:cubicBezTo>
                  <a:cubicBezTo>
                    <a:pt x="208" y="20"/>
                    <a:pt x="205" y="21"/>
                    <a:pt x="202" y="21"/>
                  </a:cubicBezTo>
                  <a:cubicBezTo>
                    <a:pt x="194" y="22"/>
                    <a:pt x="184" y="24"/>
                    <a:pt x="171" y="25"/>
                  </a:cubicBezTo>
                  <a:cubicBezTo>
                    <a:pt x="159" y="26"/>
                    <a:pt x="144" y="27"/>
                    <a:pt x="131" y="27"/>
                  </a:cubicBezTo>
                  <a:cubicBezTo>
                    <a:pt x="114" y="28"/>
                    <a:pt x="99" y="28"/>
                    <a:pt x="87" y="27"/>
                  </a:cubicBezTo>
                  <a:cubicBezTo>
                    <a:pt x="75" y="26"/>
                    <a:pt x="66" y="23"/>
                    <a:pt x="58" y="21"/>
                  </a:cubicBezTo>
                  <a:cubicBezTo>
                    <a:pt x="53" y="20"/>
                    <a:pt x="49" y="19"/>
                    <a:pt x="46" y="19"/>
                  </a:cubicBezTo>
                  <a:cubicBezTo>
                    <a:pt x="40" y="18"/>
                    <a:pt x="36" y="19"/>
                    <a:pt x="33" y="19"/>
                  </a:cubicBezTo>
                  <a:lnTo>
                    <a:pt x="33" y="19"/>
                  </a:lnTo>
                  <a:cubicBezTo>
                    <a:pt x="22" y="21"/>
                    <a:pt x="14" y="32"/>
                    <a:pt x="16" y="44"/>
                  </a:cubicBezTo>
                  <a:lnTo>
                    <a:pt x="16" y="44"/>
                  </a:lnTo>
                  <a:cubicBezTo>
                    <a:pt x="18" y="55"/>
                    <a:pt x="29" y="63"/>
                    <a:pt x="40" y="61"/>
                  </a:cubicBezTo>
                  <a:lnTo>
                    <a:pt x="40" y="61"/>
                  </a:lnTo>
                  <a:cubicBezTo>
                    <a:pt x="52" y="59"/>
                    <a:pt x="60" y="48"/>
                    <a:pt x="58" y="37"/>
                  </a:cubicBezTo>
                  <a:lnTo>
                    <a:pt x="58" y="37"/>
                  </a:lnTo>
                  <a:cubicBezTo>
                    <a:pt x="56" y="25"/>
                    <a:pt x="45" y="17"/>
                    <a:pt x="33" y="19"/>
                  </a:cubicBezTo>
                  <a:cubicBezTo>
                    <a:pt x="39" y="61"/>
                    <a:pt x="25" y="23"/>
                    <a:pt x="34" y="19"/>
                  </a:cubicBezTo>
                  <a:lnTo>
                    <a:pt x="34" y="19"/>
                  </a:lnTo>
                  <a:cubicBezTo>
                    <a:pt x="23" y="20"/>
                    <a:pt x="14" y="31"/>
                    <a:pt x="16" y="43"/>
                  </a:cubicBezTo>
                  <a:lnTo>
                    <a:pt x="16" y="43"/>
                  </a:lnTo>
                  <a:cubicBezTo>
                    <a:pt x="17" y="54"/>
                    <a:pt x="27" y="63"/>
                    <a:pt x="39" y="61"/>
                  </a:cubicBezTo>
                  <a:lnTo>
                    <a:pt x="39" y="61"/>
                  </a:lnTo>
                  <a:cubicBezTo>
                    <a:pt x="51" y="60"/>
                    <a:pt x="59" y="50"/>
                    <a:pt x="58" y="38"/>
                  </a:cubicBezTo>
                  <a:lnTo>
                    <a:pt x="58" y="38"/>
                  </a:lnTo>
                  <a:cubicBezTo>
                    <a:pt x="57" y="26"/>
                    <a:pt x="46" y="18"/>
                    <a:pt x="34" y="19"/>
                  </a:cubicBezTo>
                  <a:cubicBezTo>
                    <a:pt x="32" y="19"/>
                    <a:pt x="30" y="20"/>
                    <a:pt x="28" y="20"/>
                  </a:cubicBezTo>
                  <a:cubicBezTo>
                    <a:pt x="30" y="20"/>
                    <a:pt x="31" y="20"/>
                    <a:pt x="32" y="20"/>
                  </a:cubicBezTo>
                  <a:cubicBezTo>
                    <a:pt x="32" y="20"/>
                    <a:pt x="36" y="23"/>
                    <a:pt x="38" y="25"/>
                  </a:cubicBezTo>
                  <a:cubicBezTo>
                    <a:pt x="40" y="28"/>
                    <a:pt x="43" y="37"/>
                    <a:pt x="43" y="42"/>
                  </a:cubicBezTo>
                  <a:cubicBezTo>
                    <a:pt x="37" y="52"/>
                    <a:pt x="36" y="53"/>
                    <a:pt x="37" y="53"/>
                  </a:cubicBezTo>
                  <a:cubicBezTo>
                    <a:pt x="41" y="48"/>
                    <a:pt x="79" y="46"/>
                    <a:pt x="117" y="45"/>
                  </a:cubicBezTo>
                  <a:cubicBezTo>
                    <a:pt x="145" y="44"/>
                    <a:pt x="171" y="43"/>
                    <a:pt x="188" y="44"/>
                  </a:cubicBezTo>
                  <a:lnTo>
                    <a:pt x="188" y="44"/>
                  </a:lnTo>
                  <a:cubicBezTo>
                    <a:pt x="199" y="44"/>
                    <a:pt x="210" y="35"/>
                    <a:pt x="210" y="24"/>
                  </a:cubicBezTo>
                  <a:lnTo>
                    <a:pt x="210" y="24"/>
                  </a:lnTo>
                  <a:cubicBezTo>
                    <a:pt x="211" y="12"/>
                    <a:pt x="202" y="2"/>
                    <a:pt x="190" y="1"/>
                  </a:cubicBezTo>
                  <a:lnTo>
                    <a:pt x="190" y="1"/>
                  </a:lnTo>
                  <a:cubicBezTo>
                    <a:pt x="178" y="0"/>
                    <a:pt x="168" y="9"/>
                    <a:pt x="167" y="21"/>
                  </a:cubicBezTo>
                  <a:lnTo>
                    <a:pt x="167" y="21"/>
                  </a:lnTo>
                  <a:cubicBezTo>
                    <a:pt x="167" y="33"/>
                    <a:pt x="176" y="43"/>
                    <a:pt x="188" y="44"/>
                  </a:cubicBezTo>
                  <a:cubicBezTo>
                    <a:pt x="196" y="44"/>
                    <a:pt x="199" y="45"/>
                    <a:pt x="199" y="45"/>
                  </a:cubicBezTo>
                  <a:lnTo>
                    <a:pt x="199" y="45"/>
                  </a:lnTo>
                  <a:cubicBezTo>
                    <a:pt x="210" y="51"/>
                    <a:pt x="223" y="46"/>
                    <a:pt x="228" y="36"/>
                  </a:cubicBezTo>
                  <a:lnTo>
                    <a:pt x="228" y="36"/>
                  </a:lnTo>
                  <a:cubicBezTo>
                    <a:pt x="234" y="25"/>
                    <a:pt x="229" y="12"/>
                    <a:pt x="219" y="7"/>
                  </a:cubicBezTo>
                  <a:lnTo>
                    <a:pt x="219" y="7"/>
                  </a:lnTo>
                  <a:cubicBezTo>
                    <a:pt x="208" y="2"/>
                    <a:pt x="195" y="6"/>
                    <a:pt x="190" y="16"/>
                  </a:cubicBezTo>
                  <a:lnTo>
                    <a:pt x="190" y="16"/>
                  </a:lnTo>
                  <a:cubicBezTo>
                    <a:pt x="185" y="27"/>
                    <a:pt x="189" y="40"/>
                    <a:pt x="199" y="45"/>
                  </a:cubicBezTo>
                  <a:cubicBezTo>
                    <a:pt x="199" y="45"/>
                    <a:pt x="194" y="40"/>
                    <a:pt x="192" y="36"/>
                  </a:cubicBezTo>
                  <a:lnTo>
                    <a:pt x="192" y="36"/>
                  </a:lnTo>
                  <a:cubicBezTo>
                    <a:pt x="196" y="48"/>
                    <a:pt x="208" y="54"/>
                    <a:pt x="219" y="50"/>
                  </a:cubicBezTo>
                  <a:lnTo>
                    <a:pt x="219" y="50"/>
                  </a:lnTo>
                  <a:cubicBezTo>
                    <a:pt x="230" y="47"/>
                    <a:pt x="237" y="35"/>
                    <a:pt x="233" y="24"/>
                  </a:cubicBezTo>
                  <a:lnTo>
                    <a:pt x="233" y="24"/>
                  </a:lnTo>
                  <a:cubicBezTo>
                    <a:pt x="230" y="12"/>
                    <a:pt x="218" y="6"/>
                    <a:pt x="207" y="9"/>
                  </a:cubicBezTo>
                  <a:lnTo>
                    <a:pt x="207" y="9"/>
                  </a:lnTo>
                  <a:cubicBezTo>
                    <a:pt x="195" y="13"/>
                    <a:pt x="189" y="25"/>
                    <a:pt x="192" y="36"/>
                  </a:cubicBezTo>
                  <a:cubicBezTo>
                    <a:pt x="192" y="32"/>
                    <a:pt x="193" y="25"/>
                    <a:pt x="193" y="24"/>
                  </a:cubicBezTo>
                  <a:lnTo>
                    <a:pt x="193" y="24"/>
                  </a:lnTo>
                  <a:cubicBezTo>
                    <a:pt x="187" y="35"/>
                    <a:pt x="190" y="48"/>
                    <a:pt x="201" y="54"/>
                  </a:cubicBezTo>
                  <a:lnTo>
                    <a:pt x="201" y="54"/>
                  </a:lnTo>
                  <a:cubicBezTo>
                    <a:pt x="211" y="60"/>
                    <a:pt x="224" y="57"/>
                    <a:pt x="230" y="47"/>
                  </a:cubicBezTo>
                  <a:cubicBezTo>
                    <a:pt x="233" y="42"/>
                    <a:pt x="235" y="31"/>
                    <a:pt x="233" y="24"/>
                  </a:cubicBezTo>
                  <a:cubicBezTo>
                    <a:pt x="231" y="17"/>
                    <a:pt x="223" y="9"/>
                    <a:pt x="219" y="7"/>
                  </a:cubicBezTo>
                  <a:cubicBezTo>
                    <a:pt x="211" y="3"/>
                    <a:pt x="200" y="2"/>
                    <a:pt x="190" y="1"/>
                  </a:cubicBezTo>
                  <a:cubicBezTo>
                    <a:pt x="170" y="0"/>
                    <a:pt x="143" y="1"/>
                    <a:pt x="116" y="2"/>
                  </a:cubicBezTo>
                  <a:cubicBezTo>
                    <a:pt x="77" y="3"/>
                    <a:pt x="33" y="6"/>
                    <a:pt x="15" y="16"/>
                  </a:cubicBezTo>
                  <a:cubicBezTo>
                    <a:pt x="13" y="17"/>
                    <a:pt x="8" y="21"/>
                    <a:pt x="6" y="24"/>
                  </a:cubicBezTo>
                  <a:cubicBezTo>
                    <a:pt x="0" y="39"/>
                    <a:pt x="4" y="50"/>
                    <a:pt x="6" y="54"/>
                  </a:cubicBezTo>
                  <a:cubicBezTo>
                    <a:pt x="9" y="56"/>
                    <a:pt x="14" y="59"/>
                    <a:pt x="16" y="60"/>
                  </a:cubicBezTo>
                  <a:cubicBezTo>
                    <a:pt x="20" y="61"/>
                    <a:pt x="25" y="62"/>
                    <a:pt x="28" y="63"/>
                  </a:cubicBezTo>
                  <a:cubicBezTo>
                    <a:pt x="35" y="62"/>
                    <a:pt x="38" y="62"/>
                    <a:pt x="40" y="61"/>
                  </a:cubicBezTo>
                  <a:cubicBezTo>
                    <a:pt x="50" y="57"/>
                    <a:pt x="35" y="19"/>
                    <a:pt x="24" y="23"/>
                  </a:cubicBezTo>
                  <a:cubicBezTo>
                    <a:pt x="41" y="61"/>
                    <a:pt x="41" y="61"/>
                    <a:pt x="42" y="61"/>
                  </a:cubicBezTo>
                  <a:cubicBezTo>
                    <a:pt x="42" y="61"/>
                    <a:pt x="44" y="62"/>
                    <a:pt x="48" y="62"/>
                  </a:cubicBezTo>
                  <a:cubicBezTo>
                    <a:pt x="54" y="64"/>
                    <a:pt x="67" y="68"/>
                    <a:pt x="83" y="70"/>
                  </a:cubicBezTo>
                  <a:cubicBezTo>
                    <a:pt x="98" y="71"/>
                    <a:pt x="115" y="71"/>
                    <a:pt x="132" y="70"/>
                  </a:cubicBezTo>
                  <a:cubicBezTo>
                    <a:pt x="147" y="70"/>
                    <a:pt x="162" y="69"/>
                    <a:pt x="175" y="68"/>
                  </a:cubicBezTo>
                  <a:cubicBezTo>
                    <a:pt x="188" y="66"/>
                    <a:pt x="200" y="65"/>
                    <a:pt x="208" y="64"/>
                  </a:cubicBezTo>
                  <a:cubicBezTo>
                    <a:pt x="212" y="63"/>
                    <a:pt x="216" y="62"/>
                    <a:pt x="219" y="62"/>
                  </a:cubicBezTo>
                  <a:cubicBezTo>
                    <a:pt x="221" y="61"/>
                    <a:pt x="223" y="61"/>
                    <a:pt x="224" y="60"/>
                  </a:cubicBezTo>
                  <a:cubicBezTo>
                    <a:pt x="226" y="60"/>
                    <a:pt x="231" y="56"/>
                    <a:pt x="237" y="49"/>
                  </a:cubicBezTo>
                  <a:cubicBezTo>
                    <a:pt x="217" y="18"/>
                    <a:pt x="215" y="18"/>
                    <a:pt x="214" y="18"/>
                  </a:cubicBezTo>
                  <a:cubicBezTo>
                    <a:pt x="212" y="18"/>
                    <a:pt x="205" y="18"/>
                    <a:pt x="197" y="18"/>
                  </a:cubicBezTo>
                  <a:cubicBezTo>
                    <a:pt x="187" y="18"/>
                    <a:pt x="174" y="19"/>
                    <a:pt x="159" y="19"/>
                  </a:cubicBezTo>
                  <a:cubicBezTo>
                    <a:pt x="134" y="20"/>
                    <a:pt x="105" y="23"/>
                    <a:pt x="83" y="24"/>
                  </a:cubicBezTo>
                  <a:cubicBezTo>
                    <a:pt x="69" y="25"/>
                    <a:pt x="58" y="25"/>
                    <a:pt x="54" y="25"/>
                  </a:cubicBezTo>
                  <a:cubicBezTo>
                    <a:pt x="54" y="25"/>
                    <a:pt x="54" y="25"/>
                    <a:pt x="53" y="25"/>
                  </a:cubicBezTo>
                  <a:cubicBezTo>
                    <a:pt x="51" y="25"/>
                    <a:pt x="54" y="68"/>
                    <a:pt x="54" y="68"/>
                  </a:cubicBezTo>
                  <a:cubicBezTo>
                    <a:pt x="55" y="68"/>
                    <a:pt x="55" y="68"/>
                    <a:pt x="55" y="68"/>
                  </a:cubicBezTo>
                  <a:cubicBezTo>
                    <a:pt x="56" y="68"/>
                    <a:pt x="58" y="68"/>
                    <a:pt x="59" y="68"/>
                  </a:cubicBezTo>
                  <a:cubicBezTo>
                    <a:pt x="65" y="68"/>
                    <a:pt x="74" y="68"/>
                    <a:pt x="85" y="68"/>
                  </a:cubicBezTo>
                  <a:cubicBezTo>
                    <a:pt x="100" y="69"/>
                    <a:pt x="120" y="71"/>
                    <a:pt x="144" y="73"/>
                  </a:cubicBezTo>
                  <a:cubicBezTo>
                    <a:pt x="156" y="74"/>
                    <a:pt x="167" y="74"/>
                    <a:pt x="178" y="75"/>
                  </a:cubicBezTo>
                  <a:cubicBezTo>
                    <a:pt x="196" y="76"/>
                    <a:pt x="210" y="76"/>
                    <a:pt x="220" y="78"/>
                  </a:cubicBezTo>
                  <a:cubicBezTo>
                    <a:pt x="222" y="78"/>
                    <a:pt x="223" y="79"/>
                    <a:pt x="224" y="79"/>
                  </a:cubicBezTo>
                  <a:cubicBezTo>
                    <a:pt x="224" y="79"/>
                    <a:pt x="222" y="78"/>
                    <a:pt x="220" y="76"/>
                  </a:cubicBezTo>
                  <a:cubicBezTo>
                    <a:pt x="220" y="75"/>
                    <a:pt x="218" y="72"/>
                    <a:pt x="217" y="69"/>
                  </a:cubicBezTo>
                  <a:cubicBezTo>
                    <a:pt x="216" y="66"/>
                    <a:pt x="217" y="59"/>
                    <a:pt x="218" y="55"/>
                  </a:cubicBezTo>
                  <a:cubicBezTo>
                    <a:pt x="234" y="44"/>
                    <a:pt x="229" y="43"/>
                    <a:pt x="218" y="43"/>
                  </a:cubicBezTo>
                  <a:cubicBezTo>
                    <a:pt x="206" y="43"/>
                    <a:pt x="190" y="43"/>
                    <a:pt x="172" y="43"/>
                  </a:cubicBezTo>
                  <a:cubicBezTo>
                    <a:pt x="140" y="43"/>
                    <a:pt x="103" y="41"/>
                    <a:pt x="85" y="45"/>
                  </a:cubicBezTo>
                  <a:cubicBezTo>
                    <a:pt x="78" y="48"/>
                    <a:pt x="71" y="54"/>
                    <a:pt x="67" y="61"/>
                  </a:cubicBezTo>
                  <a:cubicBezTo>
                    <a:pt x="65" y="65"/>
                    <a:pt x="64" y="74"/>
                    <a:pt x="65" y="79"/>
                  </a:cubicBezTo>
                  <a:cubicBezTo>
                    <a:pt x="67" y="83"/>
                    <a:pt x="71" y="89"/>
                    <a:pt x="74" y="91"/>
                  </a:cubicBezTo>
                  <a:cubicBezTo>
                    <a:pt x="83" y="95"/>
                    <a:pt x="90" y="97"/>
                    <a:pt x="96" y="98"/>
                  </a:cubicBezTo>
                  <a:cubicBezTo>
                    <a:pt x="105" y="99"/>
                    <a:pt x="118" y="99"/>
                    <a:pt x="131" y="99"/>
                  </a:cubicBezTo>
                  <a:lnTo>
                    <a:pt x="131" y="99"/>
                  </a:lnTo>
                  <a:cubicBezTo>
                    <a:pt x="142" y="98"/>
                    <a:pt x="152" y="88"/>
                    <a:pt x="151" y="76"/>
                  </a:cubicBezTo>
                  <a:lnTo>
                    <a:pt x="151" y="76"/>
                  </a:lnTo>
                  <a:cubicBezTo>
                    <a:pt x="151" y="65"/>
                    <a:pt x="141" y="55"/>
                    <a:pt x="129" y="5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
            <p:cNvSpPr/>
            <p:nvPr/>
          </p:nvSpPr>
          <p:spPr>
            <a:xfrm>
              <a:off x="7275512" y="3139839"/>
              <a:ext cx="498475" cy="66675"/>
            </a:xfrm>
            <a:custGeom>
              <a:avLst/>
              <a:gdLst/>
              <a:ahLst/>
              <a:cxnLst/>
              <a:rect l="l" t="t" r="r" b="b"/>
              <a:pathLst>
                <a:path w="320" h="58" extrusionOk="0">
                  <a:moveTo>
                    <a:pt x="64" y="13"/>
                  </a:moveTo>
                  <a:lnTo>
                    <a:pt x="64" y="13"/>
                  </a:lnTo>
                  <a:cubicBezTo>
                    <a:pt x="52" y="12"/>
                    <a:pt x="40" y="13"/>
                    <a:pt x="34" y="13"/>
                  </a:cubicBezTo>
                  <a:lnTo>
                    <a:pt x="34" y="13"/>
                  </a:lnTo>
                  <a:cubicBezTo>
                    <a:pt x="22" y="13"/>
                    <a:pt x="12" y="23"/>
                    <a:pt x="13" y="35"/>
                  </a:cubicBezTo>
                  <a:lnTo>
                    <a:pt x="13" y="35"/>
                  </a:lnTo>
                  <a:cubicBezTo>
                    <a:pt x="13" y="47"/>
                    <a:pt x="23" y="56"/>
                    <a:pt x="35" y="56"/>
                  </a:cubicBezTo>
                  <a:lnTo>
                    <a:pt x="35" y="56"/>
                  </a:lnTo>
                  <a:cubicBezTo>
                    <a:pt x="46" y="55"/>
                    <a:pt x="56" y="46"/>
                    <a:pt x="56" y="34"/>
                  </a:cubicBezTo>
                  <a:lnTo>
                    <a:pt x="56" y="34"/>
                  </a:lnTo>
                  <a:cubicBezTo>
                    <a:pt x="55" y="22"/>
                    <a:pt x="45" y="13"/>
                    <a:pt x="34" y="13"/>
                  </a:cubicBezTo>
                  <a:cubicBezTo>
                    <a:pt x="29" y="13"/>
                    <a:pt x="27" y="13"/>
                    <a:pt x="29" y="13"/>
                  </a:cubicBezTo>
                  <a:lnTo>
                    <a:pt x="29" y="13"/>
                  </a:lnTo>
                  <a:cubicBezTo>
                    <a:pt x="17" y="11"/>
                    <a:pt x="6" y="19"/>
                    <a:pt x="4" y="31"/>
                  </a:cubicBezTo>
                  <a:lnTo>
                    <a:pt x="4" y="31"/>
                  </a:lnTo>
                  <a:cubicBezTo>
                    <a:pt x="2" y="42"/>
                    <a:pt x="10" y="53"/>
                    <a:pt x="21" y="55"/>
                  </a:cubicBezTo>
                  <a:lnTo>
                    <a:pt x="21" y="55"/>
                  </a:lnTo>
                  <a:cubicBezTo>
                    <a:pt x="33" y="57"/>
                    <a:pt x="44" y="50"/>
                    <a:pt x="46" y="38"/>
                  </a:cubicBezTo>
                  <a:lnTo>
                    <a:pt x="46" y="38"/>
                  </a:lnTo>
                  <a:cubicBezTo>
                    <a:pt x="48" y="26"/>
                    <a:pt x="41" y="15"/>
                    <a:pt x="29" y="13"/>
                  </a:cubicBezTo>
                  <a:cubicBezTo>
                    <a:pt x="36" y="16"/>
                    <a:pt x="40" y="19"/>
                    <a:pt x="42" y="22"/>
                  </a:cubicBezTo>
                  <a:lnTo>
                    <a:pt x="42" y="22"/>
                  </a:lnTo>
                  <a:cubicBezTo>
                    <a:pt x="36" y="12"/>
                    <a:pt x="22" y="9"/>
                    <a:pt x="12" y="16"/>
                  </a:cubicBezTo>
                  <a:lnTo>
                    <a:pt x="12" y="16"/>
                  </a:lnTo>
                  <a:cubicBezTo>
                    <a:pt x="3" y="22"/>
                    <a:pt x="0" y="36"/>
                    <a:pt x="6" y="45"/>
                  </a:cubicBezTo>
                  <a:lnTo>
                    <a:pt x="6" y="45"/>
                  </a:lnTo>
                  <a:cubicBezTo>
                    <a:pt x="13" y="55"/>
                    <a:pt x="26" y="58"/>
                    <a:pt x="36" y="51"/>
                  </a:cubicBezTo>
                  <a:lnTo>
                    <a:pt x="36" y="51"/>
                  </a:lnTo>
                  <a:cubicBezTo>
                    <a:pt x="46" y="45"/>
                    <a:pt x="49" y="32"/>
                    <a:pt x="42" y="22"/>
                  </a:cubicBezTo>
                  <a:cubicBezTo>
                    <a:pt x="44" y="26"/>
                    <a:pt x="45" y="37"/>
                    <a:pt x="44" y="42"/>
                  </a:cubicBezTo>
                  <a:cubicBezTo>
                    <a:pt x="40" y="47"/>
                    <a:pt x="34" y="51"/>
                    <a:pt x="33" y="52"/>
                  </a:cubicBezTo>
                  <a:cubicBezTo>
                    <a:pt x="33" y="52"/>
                    <a:pt x="35" y="52"/>
                    <a:pt x="38" y="52"/>
                  </a:cubicBezTo>
                  <a:lnTo>
                    <a:pt x="38" y="52"/>
                  </a:lnTo>
                  <a:cubicBezTo>
                    <a:pt x="50" y="51"/>
                    <a:pt x="60" y="42"/>
                    <a:pt x="59" y="30"/>
                  </a:cubicBezTo>
                  <a:lnTo>
                    <a:pt x="59" y="30"/>
                  </a:lnTo>
                  <a:cubicBezTo>
                    <a:pt x="59" y="18"/>
                    <a:pt x="49" y="8"/>
                    <a:pt x="38" y="9"/>
                  </a:cubicBezTo>
                  <a:lnTo>
                    <a:pt x="38" y="9"/>
                  </a:lnTo>
                  <a:cubicBezTo>
                    <a:pt x="26" y="9"/>
                    <a:pt x="16" y="19"/>
                    <a:pt x="16" y="30"/>
                  </a:cubicBezTo>
                  <a:lnTo>
                    <a:pt x="16" y="30"/>
                  </a:lnTo>
                  <a:cubicBezTo>
                    <a:pt x="17" y="42"/>
                    <a:pt x="26" y="52"/>
                    <a:pt x="38" y="52"/>
                  </a:cubicBezTo>
                  <a:cubicBezTo>
                    <a:pt x="51" y="50"/>
                    <a:pt x="68" y="49"/>
                    <a:pt x="89" y="48"/>
                  </a:cubicBezTo>
                  <a:lnTo>
                    <a:pt x="89" y="48"/>
                  </a:lnTo>
                  <a:cubicBezTo>
                    <a:pt x="101" y="47"/>
                    <a:pt x="110" y="37"/>
                    <a:pt x="109" y="25"/>
                  </a:cubicBezTo>
                  <a:lnTo>
                    <a:pt x="109" y="25"/>
                  </a:lnTo>
                  <a:cubicBezTo>
                    <a:pt x="109" y="13"/>
                    <a:pt x="99" y="4"/>
                    <a:pt x="87" y="5"/>
                  </a:cubicBezTo>
                  <a:lnTo>
                    <a:pt x="87" y="5"/>
                  </a:lnTo>
                  <a:cubicBezTo>
                    <a:pt x="75" y="5"/>
                    <a:pt x="66" y="15"/>
                    <a:pt x="66" y="27"/>
                  </a:cubicBezTo>
                  <a:lnTo>
                    <a:pt x="66" y="27"/>
                  </a:lnTo>
                  <a:cubicBezTo>
                    <a:pt x="67" y="39"/>
                    <a:pt x="77" y="48"/>
                    <a:pt x="89" y="48"/>
                  </a:cubicBezTo>
                  <a:cubicBezTo>
                    <a:pt x="123" y="46"/>
                    <a:pt x="171" y="45"/>
                    <a:pt x="210" y="44"/>
                  </a:cubicBezTo>
                  <a:lnTo>
                    <a:pt x="210" y="44"/>
                  </a:lnTo>
                  <a:cubicBezTo>
                    <a:pt x="222" y="44"/>
                    <a:pt x="232" y="34"/>
                    <a:pt x="232" y="23"/>
                  </a:cubicBezTo>
                  <a:lnTo>
                    <a:pt x="232" y="23"/>
                  </a:lnTo>
                  <a:cubicBezTo>
                    <a:pt x="231" y="11"/>
                    <a:pt x="222" y="1"/>
                    <a:pt x="210" y="1"/>
                  </a:cubicBezTo>
                  <a:lnTo>
                    <a:pt x="210" y="1"/>
                  </a:lnTo>
                  <a:cubicBezTo>
                    <a:pt x="198" y="2"/>
                    <a:pt x="189" y="11"/>
                    <a:pt x="189" y="23"/>
                  </a:cubicBezTo>
                  <a:lnTo>
                    <a:pt x="189" y="23"/>
                  </a:lnTo>
                  <a:cubicBezTo>
                    <a:pt x="189" y="35"/>
                    <a:pt x="199" y="44"/>
                    <a:pt x="210" y="44"/>
                  </a:cubicBezTo>
                  <a:cubicBezTo>
                    <a:pt x="260" y="43"/>
                    <a:pt x="291" y="43"/>
                    <a:pt x="286" y="43"/>
                  </a:cubicBezTo>
                  <a:lnTo>
                    <a:pt x="286" y="43"/>
                  </a:lnTo>
                  <a:cubicBezTo>
                    <a:pt x="296" y="48"/>
                    <a:pt x="309" y="43"/>
                    <a:pt x="314" y="33"/>
                  </a:cubicBezTo>
                  <a:lnTo>
                    <a:pt x="314" y="33"/>
                  </a:lnTo>
                  <a:cubicBezTo>
                    <a:pt x="320" y="22"/>
                    <a:pt x="315" y="9"/>
                    <a:pt x="304" y="4"/>
                  </a:cubicBezTo>
                  <a:cubicBezTo>
                    <a:pt x="293" y="0"/>
                    <a:pt x="259" y="1"/>
                    <a:pt x="210" y="1"/>
                  </a:cubicBezTo>
                  <a:cubicBezTo>
                    <a:pt x="170" y="2"/>
                    <a:pt x="122" y="3"/>
                    <a:pt x="87" y="5"/>
                  </a:cubicBezTo>
                  <a:cubicBezTo>
                    <a:pt x="65" y="6"/>
                    <a:pt x="47" y="7"/>
                    <a:pt x="35" y="9"/>
                  </a:cubicBezTo>
                  <a:cubicBezTo>
                    <a:pt x="32" y="9"/>
                    <a:pt x="26" y="10"/>
                    <a:pt x="22" y="11"/>
                  </a:cubicBezTo>
                  <a:cubicBezTo>
                    <a:pt x="17" y="12"/>
                    <a:pt x="9" y="17"/>
                    <a:pt x="5" y="24"/>
                  </a:cubicBezTo>
                  <a:cubicBezTo>
                    <a:pt x="3" y="30"/>
                    <a:pt x="4" y="41"/>
                    <a:pt x="6" y="45"/>
                  </a:cubicBezTo>
                  <a:cubicBezTo>
                    <a:pt x="9" y="49"/>
                    <a:pt x="13" y="52"/>
                    <a:pt x="15" y="53"/>
                  </a:cubicBezTo>
                  <a:cubicBezTo>
                    <a:pt x="26" y="56"/>
                    <a:pt x="30" y="56"/>
                    <a:pt x="35" y="56"/>
                  </a:cubicBezTo>
                  <a:cubicBezTo>
                    <a:pt x="42" y="56"/>
                    <a:pt x="51" y="55"/>
                    <a:pt x="62" y="56"/>
                  </a:cubicBezTo>
                  <a:lnTo>
                    <a:pt x="62" y="56"/>
                  </a:lnTo>
                  <a:cubicBezTo>
                    <a:pt x="74" y="56"/>
                    <a:pt x="84" y="47"/>
                    <a:pt x="84" y="35"/>
                  </a:cubicBezTo>
                  <a:lnTo>
                    <a:pt x="84" y="35"/>
                  </a:lnTo>
                  <a:cubicBezTo>
                    <a:pt x="85" y="24"/>
                    <a:pt x="76" y="14"/>
                    <a:pt x="64" y="13"/>
                  </a:cubicBezTo>
                  <a:lnTo>
                    <a:pt x="64" y="13"/>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
            <p:cNvSpPr/>
            <p:nvPr/>
          </p:nvSpPr>
          <p:spPr>
            <a:xfrm>
              <a:off x="7375525" y="3155714"/>
              <a:ext cx="484188" cy="139700"/>
            </a:xfrm>
            <a:custGeom>
              <a:avLst/>
              <a:gdLst/>
              <a:ahLst/>
              <a:cxnLst/>
              <a:rect l="l" t="t" r="r" b="b"/>
              <a:pathLst>
                <a:path w="310" h="120" extrusionOk="0">
                  <a:moveTo>
                    <a:pt x="141" y="18"/>
                  </a:moveTo>
                  <a:lnTo>
                    <a:pt x="141" y="18"/>
                  </a:lnTo>
                  <a:cubicBezTo>
                    <a:pt x="121" y="22"/>
                    <a:pt x="103" y="25"/>
                    <a:pt x="87" y="27"/>
                  </a:cubicBezTo>
                  <a:lnTo>
                    <a:pt x="87" y="27"/>
                  </a:lnTo>
                  <a:cubicBezTo>
                    <a:pt x="75" y="28"/>
                    <a:pt x="67" y="39"/>
                    <a:pt x="68" y="51"/>
                  </a:cubicBezTo>
                  <a:lnTo>
                    <a:pt x="68" y="51"/>
                  </a:lnTo>
                  <a:cubicBezTo>
                    <a:pt x="70" y="62"/>
                    <a:pt x="81" y="71"/>
                    <a:pt x="92" y="69"/>
                  </a:cubicBezTo>
                  <a:lnTo>
                    <a:pt x="92" y="69"/>
                  </a:lnTo>
                  <a:cubicBezTo>
                    <a:pt x="104" y="68"/>
                    <a:pt x="112" y="57"/>
                    <a:pt x="111" y="45"/>
                  </a:cubicBezTo>
                  <a:lnTo>
                    <a:pt x="111" y="45"/>
                  </a:lnTo>
                  <a:cubicBezTo>
                    <a:pt x="110" y="34"/>
                    <a:pt x="99" y="25"/>
                    <a:pt x="87" y="27"/>
                  </a:cubicBezTo>
                  <a:cubicBezTo>
                    <a:pt x="78" y="28"/>
                    <a:pt x="69" y="29"/>
                    <a:pt x="63" y="30"/>
                  </a:cubicBezTo>
                  <a:lnTo>
                    <a:pt x="63" y="30"/>
                  </a:lnTo>
                  <a:cubicBezTo>
                    <a:pt x="51" y="31"/>
                    <a:pt x="42" y="42"/>
                    <a:pt x="44" y="53"/>
                  </a:cubicBezTo>
                  <a:lnTo>
                    <a:pt x="44" y="53"/>
                  </a:lnTo>
                  <a:cubicBezTo>
                    <a:pt x="45" y="65"/>
                    <a:pt x="56" y="74"/>
                    <a:pt x="67" y="72"/>
                  </a:cubicBezTo>
                  <a:lnTo>
                    <a:pt x="67" y="72"/>
                  </a:lnTo>
                  <a:cubicBezTo>
                    <a:pt x="79" y="71"/>
                    <a:pt x="88" y="60"/>
                    <a:pt x="86" y="49"/>
                  </a:cubicBezTo>
                  <a:lnTo>
                    <a:pt x="86" y="49"/>
                  </a:lnTo>
                  <a:cubicBezTo>
                    <a:pt x="85" y="37"/>
                    <a:pt x="74" y="28"/>
                    <a:pt x="63" y="30"/>
                  </a:cubicBezTo>
                  <a:cubicBezTo>
                    <a:pt x="57" y="30"/>
                    <a:pt x="53" y="31"/>
                    <a:pt x="50" y="31"/>
                  </a:cubicBezTo>
                  <a:lnTo>
                    <a:pt x="50" y="31"/>
                  </a:lnTo>
                  <a:cubicBezTo>
                    <a:pt x="38" y="32"/>
                    <a:pt x="30" y="43"/>
                    <a:pt x="31" y="55"/>
                  </a:cubicBezTo>
                  <a:lnTo>
                    <a:pt x="31" y="55"/>
                  </a:lnTo>
                  <a:cubicBezTo>
                    <a:pt x="32" y="66"/>
                    <a:pt x="43" y="75"/>
                    <a:pt x="55" y="74"/>
                  </a:cubicBezTo>
                  <a:lnTo>
                    <a:pt x="55" y="74"/>
                  </a:lnTo>
                  <a:cubicBezTo>
                    <a:pt x="66" y="72"/>
                    <a:pt x="75" y="62"/>
                    <a:pt x="74" y="50"/>
                  </a:cubicBezTo>
                  <a:lnTo>
                    <a:pt x="74" y="50"/>
                  </a:lnTo>
                  <a:cubicBezTo>
                    <a:pt x="72" y="38"/>
                    <a:pt x="62" y="30"/>
                    <a:pt x="50" y="31"/>
                  </a:cubicBezTo>
                  <a:cubicBezTo>
                    <a:pt x="49" y="31"/>
                    <a:pt x="47" y="31"/>
                    <a:pt x="46" y="31"/>
                  </a:cubicBezTo>
                  <a:cubicBezTo>
                    <a:pt x="46" y="31"/>
                    <a:pt x="45" y="32"/>
                    <a:pt x="44" y="32"/>
                  </a:cubicBezTo>
                  <a:cubicBezTo>
                    <a:pt x="43" y="32"/>
                    <a:pt x="29" y="46"/>
                    <a:pt x="39" y="72"/>
                  </a:cubicBezTo>
                  <a:lnTo>
                    <a:pt x="39" y="72"/>
                  </a:lnTo>
                  <a:cubicBezTo>
                    <a:pt x="50" y="77"/>
                    <a:pt x="63" y="73"/>
                    <a:pt x="68" y="63"/>
                  </a:cubicBezTo>
                  <a:lnTo>
                    <a:pt x="68" y="63"/>
                  </a:lnTo>
                  <a:cubicBezTo>
                    <a:pt x="74" y="52"/>
                    <a:pt x="70" y="39"/>
                    <a:pt x="59" y="34"/>
                  </a:cubicBezTo>
                  <a:lnTo>
                    <a:pt x="59" y="34"/>
                  </a:lnTo>
                  <a:cubicBezTo>
                    <a:pt x="49" y="28"/>
                    <a:pt x="36" y="32"/>
                    <a:pt x="30" y="43"/>
                  </a:cubicBezTo>
                  <a:lnTo>
                    <a:pt x="30" y="43"/>
                  </a:lnTo>
                  <a:cubicBezTo>
                    <a:pt x="25" y="53"/>
                    <a:pt x="29" y="66"/>
                    <a:pt x="39" y="72"/>
                  </a:cubicBezTo>
                  <a:cubicBezTo>
                    <a:pt x="47" y="74"/>
                    <a:pt x="49" y="74"/>
                    <a:pt x="50" y="74"/>
                  </a:cubicBezTo>
                  <a:cubicBezTo>
                    <a:pt x="53" y="74"/>
                    <a:pt x="62" y="74"/>
                    <a:pt x="71" y="73"/>
                  </a:cubicBezTo>
                  <a:cubicBezTo>
                    <a:pt x="83" y="72"/>
                    <a:pt x="98" y="70"/>
                    <a:pt x="115" y="67"/>
                  </a:cubicBezTo>
                  <a:cubicBezTo>
                    <a:pt x="136" y="64"/>
                    <a:pt x="160" y="60"/>
                    <a:pt x="184" y="56"/>
                  </a:cubicBezTo>
                  <a:cubicBezTo>
                    <a:pt x="201" y="54"/>
                    <a:pt x="217" y="52"/>
                    <a:pt x="231" y="50"/>
                  </a:cubicBezTo>
                  <a:cubicBezTo>
                    <a:pt x="245" y="48"/>
                    <a:pt x="256" y="46"/>
                    <a:pt x="265" y="45"/>
                  </a:cubicBezTo>
                  <a:cubicBezTo>
                    <a:pt x="276" y="44"/>
                    <a:pt x="284" y="44"/>
                    <a:pt x="288" y="44"/>
                  </a:cubicBezTo>
                  <a:cubicBezTo>
                    <a:pt x="291" y="44"/>
                    <a:pt x="293" y="43"/>
                    <a:pt x="294" y="43"/>
                  </a:cubicBezTo>
                  <a:cubicBezTo>
                    <a:pt x="295" y="43"/>
                    <a:pt x="296" y="43"/>
                    <a:pt x="298" y="42"/>
                  </a:cubicBezTo>
                  <a:cubicBezTo>
                    <a:pt x="299" y="42"/>
                    <a:pt x="302" y="40"/>
                    <a:pt x="306" y="38"/>
                  </a:cubicBezTo>
                  <a:cubicBezTo>
                    <a:pt x="310" y="32"/>
                    <a:pt x="308" y="8"/>
                    <a:pt x="303" y="4"/>
                  </a:cubicBezTo>
                  <a:cubicBezTo>
                    <a:pt x="291" y="0"/>
                    <a:pt x="284" y="0"/>
                    <a:pt x="278" y="0"/>
                  </a:cubicBezTo>
                  <a:cubicBezTo>
                    <a:pt x="268" y="1"/>
                    <a:pt x="255" y="3"/>
                    <a:pt x="240" y="7"/>
                  </a:cubicBezTo>
                  <a:cubicBezTo>
                    <a:pt x="219" y="13"/>
                    <a:pt x="190" y="20"/>
                    <a:pt x="162" y="26"/>
                  </a:cubicBezTo>
                  <a:cubicBezTo>
                    <a:pt x="148" y="29"/>
                    <a:pt x="134" y="32"/>
                    <a:pt x="120" y="35"/>
                  </a:cubicBezTo>
                  <a:cubicBezTo>
                    <a:pt x="108" y="38"/>
                    <a:pt x="97" y="41"/>
                    <a:pt x="86" y="43"/>
                  </a:cubicBezTo>
                  <a:cubicBezTo>
                    <a:pt x="66" y="49"/>
                    <a:pt x="44" y="54"/>
                    <a:pt x="30" y="57"/>
                  </a:cubicBezTo>
                  <a:cubicBezTo>
                    <a:pt x="24" y="59"/>
                    <a:pt x="18" y="61"/>
                    <a:pt x="15" y="62"/>
                  </a:cubicBezTo>
                  <a:cubicBezTo>
                    <a:pt x="12" y="63"/>
                    <a:pt x="9" y="65"/>
                    <a:pt x="7" y="67"/>
                  </a:cubicBezTo>
                  <a:cubicBezTo>
                    <a:pt x="6" y="69"/>
                    <a:pt x="3" y="73"/>
                    <a:pt x="1" y="76"/>
                  </a:cubicBezTo>
                  <a:cubicBezTo>
                    <a:pt x="0" y="80"/>
                    <a:pt x="1" y="90"/>
                    <a:pt x="3" y="95"/>
                  </a:cubicBezTo>
                  <a:cubicBezTo>
                    <a:pt x="8" y="101"/>
                    <a:pt x="15" y="105"/>
                    <a:pt x="18" y="105"/>
                  </a:cubicBezTo>
                  <a:cubicBezTo>
                    <a:pt x="20" y="106"/>
                    <a:pt x="23" y="106"/>
                    <a:pt x="24" y="106"/>
                  </a:cubicBezTo>
                  <a:cubicBezTo>
                    <a:pt x="34" y="106"/>
                    <a:pt x="48" y="104"/>
                    <a:pt x="63" y="101"/>
                  </a:cubicBezTo>
                  <a:cubicBezTo>
                    <a:pt x="78" y="99"/>
                    <a:pt x="95" y="96"/>
                    <a:pt x="112" y="92"/>
                  </a:cubicBezTo>
                  <a:cubicBezTo>
                    <a:pt x="149" y="85"/>
                    <a:pt x="185" y="75"/>
                    <a:pt x="214" y="68"/>
                  </a:cubicBezTo>
                  <a:cubicBezTo>
                    <a:pt x="232" y="64"/>
                    <a:pt x="247" y="60"/>
                    <a:pt x="258" y="57"/>
                  </a:cubicBezTo>
                  <a:cubicBezTo>
                    <a:pt x="263" y="56"/>
                    <a:pt x="267" y="56"/>
                    <a:pt x="269" y="55"/>
                  </a:cubicBezTo>
                  <a:cubicBezTo>
                    <a:pt x="272" y="55"/>
                    <a:pt x="273" y="54"/>
                    <a:pt x="274" y="54"/>
                  </a:cubicBezTo>
                  <a:cubicBezTo>
                    <a:pt x="274" y="54"/>
                    <a:pt x="273" y="54"/>
                    <a:pt x="271" y="54"/>
                  </a:cubicBezTo>
                  <a:cubicBezTo>
                    <a:pt x="270" y="54"/>
                    <a:pt x="266" y="53"/>
                    <a:pt x="262" y="52"/>
                  </a:cubicBezTo>
                  <a:cubicBezTo>
                    <a:pt x="256" y="47"/>
                    <a:pt x="252" y="27"/>
                    <a:pt x="255" y="21"/>
                  </a:cubicBezTo>
                  <a:cubicBezTo>
                    <a:pt x="263" y="14"/>
                    <a:pt x="259" y="15"/>
                    <a:pt x="253" y="17"/>
                  </a:cubicBezTo>
                  <a:cubicBezTo>
                    <a:pt x="243" y="20"/>
                    <a:pt x="230" y="24"/>
                    <a:pt x="213" y="30"/>
                  </a:cubicBezTo>
                  <a:cubicBezTo>
                    <a:pt x="184" y="38"/>
                    <a:pt x="147" y="49"/>
                    <a:pt x="117" y="58"/>
                  </a:cubicBezTo>
                  <a:cubicBezTo>
                    <a:pt x="101" y="63"/>
                    <a:pt x="87" y="67"/>
                    <a:pt x="77" y="70"/>
                  </a:cubicBezTo>
                  <a:cubicBezTo>
                    <a:pt x="70" y="72"/>
                    <a:pt x="64" y="74"/>
                    <a:pt x="59" y="76"/>
                  </a:cubicBezTo>
                  <a:cubicBezTo>
                    <a:pt x="56" y="77"/>
                    <a:pt x="52" y="80"/>
                    <a:pt x="49" y="83"/>
                  </a:cubicBezTo>
                  <a:cubicBezTo>
                    <a:pt x="48" y="84"/>
                    <a:pt x="46" y="88"/>
                    <a:pt x="44" y="90"/>
                  </a:cubicBezTo>
                  <a:cubicBezTo>
                    <a:pt x="43" y="94"/>
                    <a:pt x="43" y="102"/>
                    <a:pt x="45" y="107"/>
                  </a:cubicBezTo>
                  <a:cubicBezTo>
                    <a:pt x="47" y="111"/>
                    <a:pt x="52" y="117"/>
                    <a:pt x="55" y="118"/>
                  </a:cubicBezTo>
                  <a:cubicBezTo>
                    <a:pt x="57" y="119"/>
                    <a:pt x="60" y="120"/>
                    <a:pt x="61" y="120"/>
                  </a:cubicBezTo>
                  <a:cubicBezTo>
                    <a:pt x="73" y="120"/>
                    <a:pt x="88" y="117"/>
                    <a:pt x="103" y="114"/>
                  </a:cubicBezTo>
                  <a:cubicBezTo>
                    <a:pt x="126" y="109"/>
                    <a:pt x="151" y="102"/>
                    <a:pt x="170" y="97"/>
                  </a:cubicBezTo>
                  <a:cubicBezTo>
                    <a:pt x="179" y="94"/>
                    <a:pt x="187" y="92"/>
                    <a:pt x="194" y="90"/>
                  </a:cubicBezTo>
                  <a:cubicBezTo>
                    <a:pt x="197" y="89"/>
                    <a:pt x="201" y="88"/>
                    <a:pt x="205" y="87"/>
                  </a:cubicBezTo>
                  <a:cubicBezTo>
                    <a:pt x="208" y="86"/>
                    <a:pt x="211" y="85"/>
                    <a:pt x="214" y="84"/>
                  </a:cubicBezTo>
                  <a:cubicBezTo>
                    <a:pt x="215" y="83"/>
                    <a:pt x="218" y="82"/>
                    <a:pt x="219" y="81"/>
                  </a:cubicBezTo>
                  <a:cubicBezTo>
                    <a:pt x="221" y="80"/>
                    <a:pt x="223" y="77"/>
                    <a:pt x="225" y="75"/>
                  </a:cubicBezTo>
                  <a:cubicBezTo>
                    <a:pt x="227" y="71"/>
                    <a:pt x="229" y="61"/>
                    <a:pt x="227" y="54"/>
                  </a:cubicBezTo>
                  <a:cubicBezTo>
                    <a:pt x="207" y="41"/>
                    <a:pt x="200" y="41"/>
                    <a:pt x="194" y="41"/>
                  </a:cubicBezTo>
                  <a:cubicBezTo>
                    <a:pt x="187" y="42"/>
                    <a:pt x="183" y="43"/>
                    <a:pt x="182" y="43"/>
                  </a:cubicBezTo>
                  <a:cubicBezTo>
                    <a:pt x="180" y="43"/>
                    <a:pt x="182" y="43"/>
                    <a:pt x="185" y="43"/>
                  </a:cubicBezTo>
                  <a:lnTo>
                    <a:pt x="185" y="43"/>
                  </a:lnTo>
                  <a:cubicBezTo>
                    <a:pt x="174" y="41"/>
                    <a:pt x="162" y="48"/>
                    <a:pt x="160" y="60"/>
                  </a:cubicBezTo>
                  <a:lnTo>
                    <a:pt x="160" y="60"/>
                  </a:lnTo>
                  <a:cubicBezTo>
                    <a:pt x="157" y="71"/>
                    <a:pt x="165" y="83"/>
                    <a:pt x="176" y="85"/>
                  </a:cubicBezTo>
                  <a:lnTo>
                    <a:pt x="176" y="85"/>
                  </a:lnTo>
                  <a:cubicBezTo>
                    <a:pt x="188" y="88"/>
                    <a:pt x="199" y="80"/>
                    <a:pt x="202" y="69"/>
                  </a:cubicBezTo>
                  <a:lnTo>
                    <a:pt x="202" y="69"/>
                  </a:lnTo>
                  <a:cubicBezTo>
                    <a:pt x="204" y="57"/>
                    <a:pt x="197" y="46"/>
                    <a:pt x="185" y="43"/>
                  </a:cubicBezTo>
                  <a:cubicBezTo>
                    <a:pt x="189" y="44"/>
                    <a:pt x="199" y="54"/>
                    <a:pt x="202" y="64"/>
                  </a:cubicBezTo>
                  <a:lnTo>
                    <a:pt x="202" y="64"/>
                  </a:lnTo>
                  <a:cubicBezTo>
                    <a:pt x="202" y="52"/>
                    <a:pt x="192" y="43"/>
                    <a:pt x="180" y="43"/>
                  </a:cubicBezTo>
                  <a:lnTo>
                    <a:pt x="180" y="43"/>
                  </a:lnTo>
                  <a:cubicBezTo>
                    <a:pt x="169" y="43"/>
                    <a:pt x="159" y="52"/>
                    <a:pt x="159" y="64"/>
                  </a:cubicBezTo>
                  <a:lnTo>
                    <a:pt x="159" y="64"/>
                  </a:lnTo>
                  <a:cubicBezTo>
                    <a:pt x="159" y="76"/>
                    <a:pt x="169" y="86"/>
                    <a:pt x="181" y="86"/>
                  </a:cubicBezTo>
                  <a:lnTo>
                    <a:pt x="181" y="86"/>
                  </a:lnTo>
                  <a:cubicBezTo>
                    <a:pt x="193" y="85"/>
                    <a:pt x="202" y="76"/>
                    <a:pt x="202" y="64"/>
                  </a:cubicBezTo>
                  <a:cubicBezTo>
                    <a:pt x="201" y="71"/>
                    <a:pt x="197" y="78"/>
                    <a:pt x="196" y="79"/>
                  </a:cubicBezTo>
                  <a:lnTo>
                    <a:pt x="196" y="79"/>
                  </a:lnTo>
                  <a:cubicBezTo>
                    <a:pt x="204" y="71"/>
                    <a:pt x="205" y="58"/>
                    <a:pt x="197" y="49"/>
                  </a:cubicBezTo>
                  <a:lnTo>
                    <a:pt x="197" y="49"/>
                  </a:lnTo>
                  <a:cubicBezTo>
                    <a:pt x="189" y="40"/>
                    <a:pt x="175" y="40"/>
                    <a:pt x="166" y="48"/>
                  </a:cubicBezTo>
                  <a:lnTo>
                    <a:pt x="166" y="48"/>
                  </a:lnTo>
                  <a:cubicBezTo>
                    <a:pt x="158" y="56"/>
                    <a:pt x="157" y="69"/>
                    <a:pt x="165" y="78"/>
                  </a:cubicBezTo>
                  <a:lnTo>
                    <a:pt x="165" y="78"/>
                  </a:lnTo>
                  <a:cubicBezTo>
                    <a:pt x="173" y="87"/>
                    <a:pt x="187" y="87"/>
                    <a:pt x="196" y="79"/>
                  </a:cubicBezTo>
                  <a:cubicBezTo>
                    <a:pt x="194" y="81"/>
                    <a:pt x="195" y="80"/>
                    <a:pt x="201" y="77"/>
                  </a:cubicBezTo>
                  <a:lnTo>
                    <a:pt x="201" y="77"/>
                  </a:lnTo>
                  <a:cubicBezTo>
                    <a:pt x="211" y="72"/>
                    <a:pt x="216" y="59"/>
                    <a:pt x="210" y="48"/>
                  </a:cubicBezTo>
                  <a:lnTo>
                    <a:pt x="210" y="48"/>
                  </a:lnTo>
                  <a:cubicBezTo>
                    <a:pt x="205" y="38"/>
                    <a:pt x="192" y="33"/>
                    <a:pt x="182" y="39"/>
                  </a:cubicBezTo>
                  <a:cubicBezTo>
                    <a:pt x="175" y="42"/>
                    <a:pt x="170" y="45"/>
                    <a:pt x="166" y="48"/>
                  </a:cubicBezTo>
                  <a:cubicBezTo>
                    <a:pt x="165" y="50"/>
                    <a:pt x="160" y="57"/>
                    <a:pt x="159" y="64"/>
                  </a:cubicBezTo>
                  <a:cubicBezTo>
                    <a:pt x="162" y="75"/>
                    <a:pt x="173" y="84"/>
                    <a:pt x="176" y="85"/>
                  </a:cubicBezTo>
                  <a:cubicBezTo>
                    <a:pt x="181" y="86"/>
                    <a:pt x="184" y="86"/>
                    <a:pt x="186" y="85"/>
                  </a:cubicBezTo>
                  <a:cubicBezTo>
                    <a:pt x="189" y="85"/>
                    <a:pt x="194" y="84"/>
                    <a:pt x="198" y="84"/>
                  </a:cubicBezTo>
                  <a:cubicBezTo>
                    <a:pt x="202" y="84"/>
                    <a:pt x="205" y="83"/>
                    <a:pt x="203" y="83"/>
                  </a:cubicBezTo>
                  <a:cubicBezTo>
                    <a:pt x="186" y="65"/>
                    <a:pt x="188" y="54"/>
                    <a:pt x="190" y="51"/>
                  </a:cubicBezTo>
                  <a:cubicBezTo>
                    <a:pt x="191" y="49"/>
                    <a:pt x="194" y="46"/>
                    <a:pt x="194" y="46"/>
                  </a:cubicBezTo>
                  <a:cubicBezTo>
                    <a:pt x="195" y="45"/>
                    <a:pt x="197" y="45"/>
                    <a:pt x="196" y="45"/>
                  </a:cubicBezTo>
                  <a:cubicBezTo>
                    <a:pt x="196" y="45"/>
                    <a:pt x="194" y="46"/>
                    <a:pt x="192" y="46"/>
                  </a:cubicBezTo>
                  <a:cubicBezTo>
                    <a:pt x="189" y="47"/>
                    <a:pt x="186" y="48"/>
                    <a:pt x="182" y="49"/>
                  </a:cubicBezTo>
                  <a:cubicBezTo>
                    <a:pt x="176" y="51"/>
                    <a:pt x="168" y="53"/>
                    <a:pt x="159" y="55"/>
                  </a:cubicBezTo>
                  <a:cubicBezTo>
                    <a:pt x="140" y="60"/>
                    <a:pt x="115" y="67"/>
                    <a:pt x="93" y="72"/>
                  </a:cubicBezTo>
                  <a:cubicBezTo>
                    <a:pt x="79" y="76"/>
                    <a:pt x="67" y="78"/>
                    <a:pt x="65" y="78"/>
                  </a:cubicBezTo>
                  <a:cubicBezTo>
                    <a:pt x="70" y="78"/>
                    <a:pt x="72" y="79"/>
                    <a:pt x="74" y="80"/>
                  </a:cubicBezTo>
                  <a:cubicBezTo>
                    <a:pt x="76" y="81"/>
                    <a:pt x="81" y="86"/>
                    <a:pt x="84" y="90"/>
                  </a:cubicBezTo>
                  <a:cubicBezTo>
                    <a:pt x="85" y="95"/>
                    <a:pt x="85" y="103"/>
                    <a:pt x="84" y="106"/>
                  </a:cubicBezTo>
                  <a:cubicBezTo>
                    <a:pt x="83" y="109"/>
                    <a:pt x="81" y="112"/>
                    <a:pt x="80" y="113"/>
                  </a:cubicBezTo>
                  <a:cubicBezTo>
                    <a:pt x="78" y="115"/>
                    <a:pt x="76" y="116"/>
                    <a:pt x="77" y="115"/>
                  </a:cubicBezTo>
                  <a:cubicBezTo>
                    <a:pt x="79" y="114"/>
                    <a:pt x="83" y="113"/>
                    <a:pt x="89" y="111"/>
                  </a:cubicBezTo>
                  <a:cubicBezTo>
                    <a:pt x="99" y="108"/>
                    <a:pt x="113" y="104"/>
                    <a:pt x="129" y="99"/>
                  </a:cubicBezTo>
                  <a:cubicBezTo>
                    <a:pt x="159" y="90"/>
                    <a:pt x="197" y="79"/>
                    <a:pt x="225" y="71"/>
                  </a:cubicBezTo>
                  <a:cubicBezTo>
                    <a:pt x="242" y="66"/>
                    <a:pt x="256" y="61"/>
                    <a:pt x="266" y="58"/>
                  </a:cubicBezTo>
                  <a:cubicBezTo>
                    <a:pt x="273" y="56"/>
                    <a:pt x="279" y="54"/>
                    <a:pt x="282" y="52"/>
                  </a:cubicBezTo>
                  <a:cubicBezTo>
                    <a:pt x="293" y="39"/>
                    <a:pt x="289" y="19"/>
                    <a:pt x="284" y="14"/>
                  </a:cubicBezTo>
                  <a:cubicBezTo>
                    <a:pt x="279" y="13"/>
                    <a:pt x="275" y="12"/>
                    <a:pt x="274" y="12"/>
                  </a:cubicBezTo>
                  <a:cubicBezTo>
                    <a:pt x="272" y="11"/>
                    <a:pt x="270" y="12"/>
                    <a:pt x="268" y="12"/>
                  </a:cubicBezTo>
                  <a:cubicBezTo>
                    <a:pt x="267" y="12"/>
                    <a:pt x="264" y="12"/>
                    <a:pt x="261" y="13"/>
                  </a:cubicBezTo>
                  <a:cubicBezTo>
                    <a:pt x="258" y="14"/>
                    <a:pt x="254" y="14"/>
                    <a:pt x="249" y="16"/>
                  </a:cubicBezTo>
                  <a:cubicBezTo>
                    <a:pt x="237" y="18"/>
                    <a:pt x="222" y="22"/>
                    <a:pt x="204" y="26"/>
                  </a:cubicBezTo>
                  <a:cubicBezTo>
                    <a:pt x="174" y="34"/>
                    <a:pt x="140" y="43"/>
                    <a:pt x="103" y="50"/>
                  </a:cubicBezTo>
                  <a:cubicBezTo>
                    <a:pt x="87" y="54"/>
                    <a:pt x="71" y="57"/>
                    <a:pt x="56" y="59"/>
                  </a:cubicBezTo>
                  <a:cubicBezTo>
                    <a:pt x="42" y="62"/>
                    <a:pt x="30" y="63"/>
                    <a:pt x="24" y="63"/>
                  </a:cubicBezTo>
                  <a:cubicBezTo>
                    <a:pt x="25" y="63"/>
                    <a:pt x="26" y="63"/>
                    <a:pt x="27" y="63"/>
                  </a:cubicBezTo>
                  <a:cubicBezTo>
                    <a:pt x="28" y="64"/>
                    <a:pt x="35" y="67"/>
                    <a:pt x="40" y="73"/>
                  </a:cubicBezTo>
                  <a:cubicBezTo>
                    <a:pt x="42" y="77"/>
                    <a:pt x="42" y="87"/>
                    <a:pt x="41" y="91"/>
                  </a:cubicBezTo>
                  <a:cubicBezTo>
                    <a:pt x="40" y="94"/>
                    <a:pt x="37" y="98"/>
                    <a:pt x="36" y="99"/>
                  </a:cubicBezTo>
                  <a:cubicBezTo>
                    <a:pt x="35" y="100"/>
                    <a:pt x="33" y="101"/>
                    <a:pt x="32" y="101"/>
                  </a:cubicBezTo>
                  <a:cubicBezTo>
                    <a:pt x="33" y="101"/>
                    <a:pt x="36" y="100"/>
                    <a:pt x="41" y="99"/>
                  </a:cubicBezTo>
                  <a:cubicBezTo>
                    <a:pt x="55" y="95"/>
                    <a:pt x="76" y="90"/>
                    <a:pt x="97" y="85"/>
                  </a:cubicBezTo>
                  <a:cubicBezTo>
                    <a:pt x="108" y="82"/>
                    <a:pt x="119" y="79"/>
                    <a:pt x="130" y="76"/>
                  </a:cubicBezTo>
                  <a:cubicBezTo>
                    <a:pt x="143" y="73"/>
                    <a:pt x="157" y="71"/>
                    <a:pt x="170" y="68"/>
                  </a:cubicBezTo>
                  <a:cubicBezTo>
                    <a:pt x="199" y="61"/>
                    <a:pt x="229" y="54"/>
                    <a:pt x="251" y="49"/>
                  </a:cubicBezTo>
                  <a:cubicBezTo>
                    <a:pt x="265" y="45"/>
                    <a:pt x="274" y="43"/>
                    <a:pt x="281" y="43"/>
                  </a:cubicBezTo>
                  <a:cubicBezTo>
                    <a:pt x="285" y="43"/>
                    <a:pt x="289" y="43"/>
                    <a:pt x="289" y="43"/>
                  </a:cubicBezTo>
                  <a:cubicBezTo>
                    <a:pt x="275" y="35"/>
                    <a:pt x="273" y="11"/>
                    <a:pt x="277" y="6"/>
                  </a:cubicBezTo>
                  <a:cubicBezTo>
                    <a:pt x="281" y="3"/>
                    <a:pt x="284" y="2"/>
                    <a:pt x="285" y="1"/>
                  </a:cubicBezTo>
                  <a:cubicBezTo>
                    <a:pt x="286" y="1"/>
                    <a:pt x="287" y="1"/>
                    <a:pt x="287" y="1"/>
                  </a:cubicBezTo>
                  <a:cubicBezTo>
                    <a:pt x="287" y="1"/>
                    <a:pt x="286" y="1"/>
                    <a:pt x="285" y="1"/>
                  </a:cubicBezTo>
                  <a:cubicBezTo>
                    <a:pt x="282" y="1"/>
                    <a:pt x="273" y="2"/>
                    <a:pt x="261" y="3"/>
                  </a:cubicBezTo>
                  <a:cubicBezTo>
                    <a:pt x="251" y="4"/>
                    <a:pt x="239" y="5"/>
                    <a:pt x="226" y="7"/>
                  </a:cubicBezTo>
                  <a:cubicBezTo>
                    <a:pt x="211" y="9"/>
                    <a:pt x="195" y="12"/>
                    <a:pt x="178" y="14"/>
                  </a:cubicBezTo>
                  <a:cubicBezTo>
                    <a:pt x="153" y="18"/>
                    <a:pt x="129" y="22"/>
                    <a:pt x="108" y="25"/>
                  </a:cubicBezTo>
                  <a:cubicBezTo>
                    <a:pt x="92" y="28"/>
                    <a:pt x="78" y="29"/>
                    <a:pt x="68" y="30"/>
                  </a:cubicBezTo>
                  <a:cubicBezTo>
                    <a:pt x="59" y="31"/>
                    <a:pt x="53" y="31"/>
                    <a:pt x="50" y="31"/>
                  </a:cubicBezTo>
                  <a:cubicBezTo>
                    <a:pt x="49" y="31"/>
                    <a:pt x="51" y="31"/>
                    <a:pt x="59" y="34"/>
                  </a:cubicBezTo>
                  <a:cubicBezTo>
                    <a:pt x="70" y="59"/>
                    <a:pt x="55" y="73"/>
                    <a:pt x="54" y="74"/>
                  </a:cubicBezTo>
                  <a:cubicBezTo>
                    <a:pt x="53" y="74"/>
                    <a:pt x="53" y="74"/>
                    <a:pt x="53" y="74"/>
                  </a:cubicBezTo>
                  <a:cubicBezTo>
                    <a:pt x="52" y="74"/>
                    <a:pt x="53" y="74"/>
                    <a:pt x="54" y="74"/>
                  </a:cubicBezTo>
                  <a:cubicBezTo>
                    <a:pt x="57" y="73"/>
                    <a:pt x="62" y="73"/>
                    <a:pt x="67" y="72"/>
                  </a:cubicBezTo>
                  <a:cubicBezTo>
                    <a:pt x="74" y="71"/>
                    <a:pt x="83" y="70"/>
                    <a:pt x="92" y="69"/>
                  </a:cubicBezTo>
                  <a:cubicBezTo>
                    <a:pt x="109" y="67"/>
                    <a:pt x="129" y="64"/>
                    <a:pt x="150" y="60"/>
                  </a:cubicBezTo>
                  <a:lnTo>
                    <a:pt x="150" y="60"/>
                  </a:lnTo>
                  <a:cubicBezTo>
                    <a:pt x="162" y="58"/>
                    <a:pt x="169" y="46"/>
                    <a:pt x="167" y="35"/>
                  </a:cubicBezTo>
                  <a:lnTo>
                    <a:pt x="167" y="35"/>
                  </a:lnTo>
                  <a:cubicBezTo>
                    <a:pt x="164" y="23"/>
                    <a:pt x="153" y="16"/>
                    <a:pt x="141" y="18"/>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
            <p:cNvSpPr/>
            <p:nvPr/>
          </p:nvSpPr>
          <p:spPr>
            <a:xfrm>
              <a:off x="7381875" y="3173176"/>
              <a:ext cx="227013" cy="66675"/>
            </a:xfrm>
            <a:custGeom>
              <a:avLst/>
              <a:gdLst/>
              <a:ahLst/>
              <a:cxnLst/>
              <a:rect l="l" t="t" r="r" b="b"/>
              <a:pathLst>
                <a:path w="145" h="57" extrusionOk="0">
                  <a:moveTo>
                    <a:pt x="125" y="13"/>
                  </a:moveTo>
                  <a:lnTo>
                    <a:pt x="125" y="13"/>
                  </a:lnTo>
                  <a:cubicBezTo>
                    <a:pt x="109" y="11"/>
                    <a:pt x="84" y="10"/>
                    <a:pt x="63" y="10"/>
                  </a:cubicBezTo>
                  <a:lnTo>
                    <a:pt x="63" y="10"/>
                  </a:lnTo>
                  <a:cubicBezTo>
                    <a:pt x="52" y="10"/>
                    <a:pt x="42" y="19"/>
                    <a:pt x="42" y="31"/>
                  </a:cubicBezTo>
                  <a:lnTo>
                    <a:pt x="42" y="31"/>
                  </a:lnTo>
                  <a:cubicBezTo>
                    <a:pt x="42" y="43"/>
                    <a:pt x="51" y="53"/>
                    <a:pt x="63" y="53"/>
                  </a:cubicBezTo>
                  <a:lnTo>
                    <a:pt x="63" y="53"/>
                  </a:lnTo>
                  <a:cubicBezTo>
                    <a:pt x="75" y="53"/>
                    <a:pt x="84" y="43"/>
                    <a:pt x="85" y="32"/>
                  </a:cubicBezTo>
                  <a:lnTo>
                    <a:pt x="85" y="32"/>
                  </a:lnTo>
                  <a:cubicBezTo>
                    <a:pt x="85" y="20"/>
                    <a:pt x="75" y="10"/>
                    <a:pt x="63" y="10"/>
                  </a:cubicBezTo>
                  <a:cubicBezTo>
                    <a:pt x="52" y="10"/>
                    <a:pt x="43" y="10"/>
                    <a:pt x="37" y="10"/>
                  </a:cubicBezTo>
                  <a:lnTo>
                    <a:pt x="37" y="10"/>
                  </a:lnTo>
                  <a:cubicBezTo>
                    <a:pt x="25" y="9"/>
                    <a:pt x="15" y="18"/>
                    <a:pt x="15" y="30"/>
                  </a:cubicBezTo>
                  <a:lnTo>
                    <a:pt x="15" y="30"/>
                  </a:lnTo>
                  <a:cubicBezTo>
                    <a:pt x="14" y="42"/>
                    <a:pt x="23" y="52"/>
                    <a:pt x="35" y="53"/>
                  </a:cubicBezTo>
                  <a:lnTo>
                    <a:pt x="35" y="53"/>
                  </a:lnTo>
                  <a:cubicBezTo>
                    <a:pt x="47" y="53"/>
                    <a:pt x="57" y="44"/>
                    <a:pt x="57" y="32"/>
                  </a:cubicBezTo>
                  <a:lnTo>
                    <a:pt x="57" y="32"/>
                  </a:lnTo>
                  <a:cubicBezTo>
                    <a:pt x="58" y="21"/>
                    <a:pt x="49" y="10"/>
                    <a:pt x="37" y="10"/>
                  </a:cubicBezTo>
                  <a:cubicBezTo>
                    <a:pt x="34" y="10"/>
                    <a:pt x="35" y="10"/>
                    <a:pt x="37" y="11"/>
                  </a:cubicBezTo>
                  <a:lnTo>
                    <a:pt x="37" y="11"/>
                  </a:lnTo>
                  <a:cubicBezTo>
                    <a:pt x="26" y="6"/>
                    <a:pt x="13" y="10"/>
                    <a:pt x="8" y="21"/>
                  </a:cubicBezTo>
                  <a:lnTo>
                    <a:pt x="8" y="21"/>
                  </a:lnTo>
                  <a:cubicBezTo>
                    <a:pt x="3" y="32"/>
                    <a:pt x="8" y="45"/>
                    <a:pt x="19" y="50"/>
                  </a:cubicBezTo>
                  <a:lnTo>
                    <a:pt x="19" y="50"/>
                  </a:lnTo>
                  <a:cubicBezTo>
                    <a:pt x="30" y="54"/>
                    <a:pt x="42" y="50"/>
                    <a:pt x="47" y="39"/>
                  </a:cubicBezTo>
                  <a:lnTo>
                    <a:pt x="47" y="39"/>
                  </a:lnTo>
                  <a:cubicBezTo>
                    <a:pt x="52" y="28"/>
                    <a:pt x="47" y="15"/>
                    <a:pt x="37" y="11"/>
                  </a:cubicBezTo>
                  <a:cubicBezTo>
                    <a:pt x="40" y="13"/>
                    <a:pt x="43" y="16"/>
                    <a:pt x="45" y="19"/>
                  </a:cubicBezTo>
                  <a:lnTo>
                    <a:pt x="45" y="19"/>
                  </a:lnTo>
                  <a:cubicBezTo>
                    <a:pt x="40" y="8"/>
                    <a:pt x="27" y="3"/>
                    <a:pt x="16" y="7"/>
                  </a:cubicBezTo>
                  <a:lnTo>
                    <a:pt x="16" y="7"/>
                  </a:lnTo>
                  <a:cubicBezTo>
                    <a:pt x="6" y="12"/>
                    <a:pt x="0" y="24"/>
                    <a:pt x="5" y="35"/>
                  </a:cubicBezTo>
                  <a:lnTo>
                    <a:pt x="5" y="35"/>
                  </a:lnTo>
                  <a:cubicBezTo>
                    <a:pt x="10" y="46"/>
                    <a:pt x="22" y="51"/>
                    <a:pt x="33" y="47"/>
                  </a:cubicBezTo>
                  <a:lnTo>
                    <a:pt x="33" y="47"/>
                  </a:lnTo>
                  <a:cubicBezTo>
                    <a:pt x="44" y="42"/>
                    <a:pt x="49" y="29"/>
                    <a:pt x="45" y="19"/>
                  </a:cubicBezTo>
                  <a:cubicBezTo>
                    <a:pt x="45" y="22"/>
                    <a:pt x="44" y="33"/>
                    <a:pt x="42" y="37"/>
                  </a:cubicBezTo>
                  <a:lnTo>
                    <a:pt x="42" y="37"/>
                  </a:lnTo>
                  <a:cubicBezTo>
                    <a:pt x="49" y="28"/>
                    <a:pt x="48" y="14"/>
                    <a:pt x="39" y="7"/>
                  </a:cubicBezTo>
                  <a:lnTo>
                    <a:pt x="39" y="7"/>
                  </a:lnTo>
                  <a:cubicBezTo>
                    <a:pt x="29" y="0"/>
                    <a:pt x="16" y="1"/>
                    <a:pt x="8" y="10"/>
                  </a:cubicBezTo>
                  <a:lnTo>
                    <a:pt x="8" y="10"/>
                  </a:lnTo>
                  <a:cubicBezTo>
                    <a:pt x="1" y="19"/>
                    <a:pt x="3" y="33"/>
                    <a:pt x="12" y="40"/>
                  </a:cubicBezTo>
                  <a:lnTo>
                    <a:pt x="12" y="40"/>
                  </a:lnTo>
                  <a:cubicBezTo>
                    <a:pt x="21" y="48"/>
                    <a:pt x="34" y="46"/>
                    <a:pt x="42" y="37"/>
                  </a:cubicBezTo>
                  <a:cubicBezTo>
                    <a:pt x="32" y="44"/>
                    <a:pt x="34" y="43"/>
                    <a:pt x="40" y="43"/>
                  </a:cubicBezTo>
                  <a:lnTo>
                    <a:pt x="40" y="43"/>
                  </a:lnTo>
                  <a:cubicBezTo>
                    <a:pt x="52" y="43"/>
                    <a:pt x="61" y="33"/>
                    <a:pt x="61" y="21"/>
                  </a:cubicBezTo>
                  <a:lnTo>
                    <a:pt x="61" y="21"/>
                  </a:lnTo>
                  <a:cubicBezTo>
                    <a:pt x="61" y="10"/>
                    <a:pt x="51" y="0"/>
                    <a:pt x="39" y="0"/>
                  </a:cubicBezTo>
                  <a:lnTo>
                    <a:pt x="39" y="0"/>
                  </a:lnTo>
                  <a:cubicBezTo>
                    <a:pt x="27" y="1"/>
                    <a:pt x="18" y="11"/>
                    <a:pt x="18" y="22"/>
                  </a:cubicBezTo>
                  <a:lnTo>
                    <a:pt x="18" y="22"/>
                  </a:lnTo>
                  <a:cubicBezTo>
                    <a:pt x="19" y="34"/>
                    <a:pt x="28" y="44"/>
                    <a:pt x="40" y="43"/>
                  </a:cubicBezTo>
                  <a:cubicBezTo>
                    <a:pt x="55" y="43"/>
                    <a:pt x="80" y="44"/>
                    <a:pt x="113" y="43"/>
                  </a:cubicBezTo>
                  <a:lnTo>
                    <a:pt x="113" y="43"/>
                  </a:lnTo>
                  <a:cubicBezTo>
                    <a:pt x="124" y="43"/>
                    <a:pt x="134" y="33"/>
                    <a:pt x="134" y="21"/>
                  </a:cubicBezTo>
                  <a:lnTo>
                    <a:pt x="134" y="21"/>
                  </a:lnTo>
                  <a:cubicBezTo>
                    <a:pt x="133" y="10"/>
                    <a:pt x="124" y="0"/>
                    <a:pt x="112" y="0"/>
                  </a:cubicBezTo>
                  <a:cubicBezTo>
                    <a:pt x="81" y="1"/>
                    <a:pt x="56" y="0"/>
                    <a:pt x="39" y="0"/>
                  </a:cubicBezTo>
                  <a:cubicBezTo>
                    <a:pt x="32" y="1"/>
                    <a:pt x="24" y="1"/>
                    <a:pt x="17" y="4"/>
                  </a:cubicBezTo>
                  <a:cubicBezTo>
                    <a:pt x="5" y="16"/>
                    <a:pt x="3" y="29"/>
                    <a:pt x="5" y="35"/>
                  </a:cubicBezTo>
                  <a:cubicBezTo>
                    <a:pt x="7" y="40"/>
                    <a:pt x="13" y="46"/>
                    <a:pt x="16" y="48"/>
                  </a:cubicBezTo>
                  <a:cubicBezTo>
                    <a:pt x="24" y="52"/>
                    <a:pt x="31" y="53"/>
                    <a:pt x="35" y="53"/>
                  </a:cubicBezTo>
                  <a:cubicBezTo>
                    <a:pt x="43" y="53"/>
                    <a:pt x="53" y="53"/>
                    <a:pt x="63" y="53"/>
                  </a:cubicBezTo>
                  <a:cubicBezTo>
                    <a:pt x="83" y="53"/>
                    <a:pt x="106" y="54"/>
                    <a:pt x="120" y="55"/>
                  </a:cubicBezTo>
                  <a:lnTo>
                    <a:pt x="120" y="55"/>
                  </a:lnTo>
                  <a:cubicBezTo>
                    <a:pt x="132" y="57"/>
                    <a:pt x="142" y="48"/>
                    <a:pt x="144" y="37"/>
                  </a:cubicBezTo>
                  <a:lnTo>
                    <a:pt x="144" y="37"/>
                  </a:lnTo>
                  <a:cubicBezTo>
                    <a:pt x="145" y="25"/>
                    <a:pt x="137" y="14"/>
                    <a:pt x="125" y="1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
            <p:cNvSpPr/>
            <p:nvPr/>
          </p:nvSpPr>
          <p:spPr>
            <a:xfrm>
              <a:off x="7353300" y="3179526"/>
              <a:ext cx="119063" cy="61913"/>
            </a:xfrm>
            <a:custGeom>
              <a:avLst/>
              <a:gdLst/>
              <a:ahLst/>
              <a:cxnLst/>
              <a:rect l="l" t="t" r="r" b="b"/>
              <a:pathLst>
                <a:path w="77" h="52" extrusionOk="0">
                  <a:moveTo>
                    <a:pt x="55" y="0"/>
                  </a:moveTo>
                  <a:lnTo>
                    <a:pt x="55" y="0"/>
                  </a:lnTo>
                  <a:cubicBezTo>
                    <a:pt x="42" y="1"/>
                    <a:pt x="27" y="2"/>
                    <a:pt x="19" y="5"/>
                  </a:cubicBezTo>
                  <a:lnTo>
                    <a:pt x="19" y="5"/>
                  </a:lnTo>
                  <a:cubicBezTo>
                    <a:pt x="8" y="9"/>
                    <a:pt x="3" y="21"/>
                    <a:pt x="7" y="33"/>
                  </a:cubicBezTo>
                  <a:lnTo>
                    <a:pt x="7" y="33"/>
                  </a:lnTo>
                  <a:cubicBezTo>
                    <a:pt x="11" y="44"/>
                    <a:pt x="23" y="49"/>
                    <a:pt x="34" y="45"/>
                  </a:cubicBezTo>
                  <a:lnTo>
                    <a:pt x="34" y="45"/>
                  </a:lnTo>
                  <a:cubicBezTo>
                    <a:pt x="45" y="41"/>
                    <a:pt x="51" y="29"/>
                    <a:pt x="47" y="18"/>
                  </a:cubicBezTo>
                  <a:lnTo>
                    <a:pt x="47" y="18"/>
                  </a:lnTo>
                  <a:cubicBezTo>
                    <a:pt x="43" y="7"/>
                    <a:pt x="31" y="1"/>
                    <a:pt x="19" y="5"/>
                  </a:cubicBezTo>
                  <a:cubicBezTo>
                    <a:pt x="17" y="6"/>
                    <a:pt x="10" y="11"/>
                    <a:pt x="4" y="19"/>
                  </a:cubicBezTo>
                  <a:lnTo>
                    <a:pt x="4" y="19"/>
                  </a:lnTo>
                  <a:cubicBezTo>
                    <a:pt x="0" y="30"/>
                    <a:pt x="6" y="43"/>
                    <a:pt x="17" y="47"/>
                  </a:cubicBezTo>
                  <a:lnTo>
                    <a:pt x="17" y="47"/>
                  </a:lnTo>
                  <a:cubicBezTo>
                    <a:pt x="28" y="51"/>
                    <a:pt x="41" y="45"/>
                    <a:pt x="45" y="34"/>
                  </a:cubicBezTo>
                  <a:lnTo>
                    <a:pt x="45" y="34"/>
                  </a:lnTo>
                  <a:cubicBezTo>
                    <a:pt x="49" y="23"/>
                    <a:pt x="43" y="11"/>
                    <a:pt x="32" y="6"/>
                  </a:cubicBezTo>
                  <a:lnTo>
                    <a:pt x="32" y="6"/>
                  </a:lnTo>
                  <a:cubicBezTo>
                    <a:pt x="21" y="2"/>
                    <a:pt x="9" y="8"/>
                    <a:pt x="4" y="19"/>
                  </a:cubicBezTo>
                  <a:cubicBezTo>
                    <a:pt x="4" y="33"/>
                    <a:pt x="15" y="46"/>
                    <a:pt x="19" y="48"/>
                  </a:cubicBezTo>
                  <a:lnTo>
                    <a:pt x="19" y="48"/>
                  </a:lnTo>
                  <a:cubicBezTo>
                    <a:pt x="30" y="52"/>
                    <a:pt x="42" y="46"/>
                    <a:pt x="46" y="35"/>
                  </a:cubicBezTo>
                  <a:lnTo>
                    <a:pt x="46" y="35"/>
                  </a:lnTo>
                  <a:cubicBezTo>
                    <a:pt x="50" y="24"/>
                    <a:pt x="44" y="12"/>
                    <a:pt x="33" y="8"/>
                  </a:cubicBezTo>
                  <a:lnTo>
                    <a:pt x="33" y="8"/>
                  </a:lnTo>
                  <a:cubicBezTo>
                    <a:pt x="22" y="4"/>
                    <a:pt x="10" y="9"/>
                    <a:pt x="6" y="21"/>
                  </a:cubicBezTo>
                  <a:lnTo>
                    <a:pt x="6" y="21"/>
                  </a:lnTo>
                  <a:cubicBezTo>
                    <a:pt x="2" y="32"/>
                    <a:pt x="8" y="44"/>
                    <a:pt x="19" y="48"/>
                  </a:cubicBezTo>
                  <a:cubicBezTo>
                    <a:pt x="24" y="50"/>
                    <a:pt x="32" y="51"/>
                    <a:pt x="41" y="51"/>
                  </a:cubicBezTo>
                  <a:lnTo>
                    <a:pt x="41" y="51"/>
                  </a:lnTo>
                  <a:cubicBezTo>
                    <a:pt x="53" y="52"/>
                    <a:pt x="63" y="43"/>
                    <a:pt x="64" y="31"/>
                  </a:cubicBezTo>
                  <a:lnTo>
                    <a:pt x="64" y="31"/>
                  </a:lnTo>
                  <a:cubicBezTo>
                    <a:pt x="65" y="19"/>
                    <a:pt x="55" y="9"/>
                    <a:pt x="44" y="9"/>
                  </a:cubicBezTo>
                  <a:cubicBezTo>
                    <a:pt x="35" y="8"/>
                    <a:pt x="33" y="8"/>
                    <a:pt x="33" y="8"/>
                  </a:cubicBezTo>
                  <a:cubicBezTo>
                    <a:pt x="35" y="9"/>
                    <a:pt x="45" y="21"/>
                    <a:pt x="45" y="34"/>
                  </a:cubicBezTo>
                  <a:cubicBezTo>
                    <a:pt x="40" y="41"/>
                    <a:pt x="34" y="45"/>
                    <a:pt x="34" y="45"/>
                  </a:cubicBezTo>
                  <a:cubicBezTo>
                    <a:pt x="36" y="44"/>
                    <a:pt x="46" y="43"/>
                    <a:pt x="56" y="43"/>
                  </a:cubicBezTo>
                  <a:lnTo>
                    <a:pt x="56" y="43"/>
                  </a:lnTo>
                  <a:cubicBezTo>
                    <a:pt x="68" y="43"/>
                    <a:pt x="77" y="33"/>
                    <a:pt x="77" y="21"/>
                  </a:cubicBezTo>
                  <a:lnTo>
                    <a:pt x="77" y="21"/>
                  </a:lnTo>
                  <a:cubicBezTo>
                    <a:pt x="76" y="9"/>
                    <a:pt x="66" y="0"/>
                    <a:pt x="55" y="0"/>
                  </a:cubicBezTo>
                  <a:lnTo>
                    <a:pt x="55"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
            <p:cNvSpPr/>
            <p:nvPr/>
          </p:nvSpPr>
          <p:spPr>
            <a:xfrm>
              <a:off x="7854950" y="3147776"/>
              <a:ext cx="66675" cy="49213"/>
            </a:xfrm>
            <a:custGeom>
              <a:avLst/>
              <a:gdLst/>
              <a:ahLst/>
              <a:cxnLst/>
              <a:rect l="l" t="t" r="r" b="b"/>
              <a:pathLst>
                <a:path w="43" h="43" extrusionOk="0">
                  <a:moveTo>
                    <a:pt x="43" y="22"/>
                  </a:moveTo>
                  <a:lnTo>
                    <a:pt x="43" y="22"/>
                  </a:lnTo>
                  <a:cubicBezTo>
                    <a:pt x="43" y="34"/>
                    <a:pt x="33" y="43"/>
                    <a:pt x="21" y="43"/>
                  </a:cubicBezTo>
                  <a:cubicBezTo>
                    <a:pt x="9" y="43"/>
                    <a:pt x="0" y="34"/>
                    <a:pt x="0" y="22"/>
                  </a:cubicBezTo>
                  <a:cubicBezTo>
                    <a:pt x="0" y="10"/>
                    <a:pt x="9" y="0"/>
                    <a:pt x="21" y="0"/>
                  </a:cubicBezTo>
                  <a:cubicBezTo>
                    <a:pt x="33" y="0"/>
                    <a:pt x="43" y="10"/>
                    <a:pt x="43" y="2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
            <p:cNvSpPr/>
            <p:nvPr/>
          </p:nvSpPr>
          <p:spPr>
            <a:xfrm>
              <a:off x="7883525" y="3150951"/>
              <a:ext cx="87313" cy="57150"/>
            </a:xfrm>
            <a:custGeom>
              <a:avLst/>
              <a:gdLst/>
              <a:ahLst/>
              <a:cxnLst/>
              <a:rect l="l" t="t" r="r" b="b"/>
              <a:pathLst>
                <a:path w="56" h="49" extrusionOk="0">
                  <a:moveTo>
                    <a:pt x="11" y="7"/>
                  </a:moveTo>
                  <a:lnTo>
                    <a:pt x="11" y="7"/>
                  </a:lnTo>
                  <a:cubicBezTo>
                    <a:pt x="12" y="7"/>
                    <a:pt x="14" y="6"/>
                    <a:pt x="12" y="7"/>
                  </a:cubicBezTo>
                  <a:lnTo>
                    <a:pt x="12" y="7"/>
                  </a:lnTo>
                  <a:cubicBezTo>
                    <a:pt x="2" y="14"/>
                    <a:pt x="0" y="27"/>
                    <a:pt x="7" y="37"/>
                  </a:cubicBezTo>
                  <a:lnTo>
                    <a:pt x="7" y="37"/>
                  </a:lnTo>
                  <a:cubicBezTo>
                    <a:pt x="15" y="46"/>
                    <a:pt x="28" y="48"/>
                    <a:pt x="37" y="41"/>
                  </a:cubicBezTo>
                  <a:lnTo>
                    <a:pt x="37" y="41"/>
                  </a:lnTo>
                  <a:cubicBezTo>
                    <a:pt x="47" y="34"/>
                    <a:pt x="49" y="21"/>
                    <a:pt x="42" y="11"/>
                  </a:cubicBezTo>
                  <a:lnTo>
                    <a:pt x="42" y="11"/>
                  </a:lnTo>
                  <a:cubicBezTo>
                    <a:pt x="35" y="2"/>
                    <a:pt x="21" y="0"/>
                    <a:pt x="12" y="7"/>
                  </a:cubicBezTo>
                  <a:cubicBezTo>
                    <a:pt x="32" y="44"/>
                    <a:pt x="32" y="44"/>
                    <a:pt x="31" y="44"/>
                  </a:cubicBezTo>
                  <a:lnTo>
                    <a:pt x="31" y="44"/>
                  </a:lnTo>
                  <a:cubicBezTo>
                    <a:pt x="42" y="41"/>
                    <a:pt x="49" y="29"/>
                    <a:pt x="45" y="18"/>
                  </a:cubicBezTo>
                  <a:lnTo>
                    <a:pt x="45" y="18"/>
                  </a:lnTo>
                  <a:cubicBezTo>
                    <a:pt x="42" y="6"/>
                    <a:pt x="30" y="0"/>
                    <a:pt x="19" y="3"/>
                  </a:cubicBezTo>
                  <a:lnTo>
                    <a:pt x="19" y="3"/>
                  </a:lnTo>
                  <a:cubicBezTo>
                    <a:pt x="7" y="7"/>
                    <a:pt x="1" y="19"/>
                    <a:pt x="4" y="30"/>
                  </a:cubicBezTo>
                  <a:lnTo>
                    <a:pt x="4" y="30"/>
                  </a:lnTo>
                  <a:cubicBezTo>
                    <a:pt x="8" y="41"/>
                    <a:pt x="20" y="48"/>
                    <a:pt x="31" y="44"/>
                  </a:cubicBezTo>
                  <a:cubicBezTo>
                    <a:pt x="30" y="45"/>
                    <a:pt x="28" y="45"/>
                    <a:pt x="27" y="45"/>
                  </a:cubicBezTo>
                  <a:lnTo>
                    <a:pt x="27" y="45"/>
                  </a:lnTo>
                  <a:cubicBezTo>
                    <a:pt x="39" y="45"/>
                    <a:pt x="48" y="35"/>
                    <a:pt x="47" y="23"/>
                  </a:cubicBezTo>
                  <a:lnTo>
                    <a:pt x="47" y="23"/>
                  </a:lnTo>
                  <a:cubicBezTo>
                    <a:pt x="47" y="11"/>
                    <a:pt x="37" y="2"/>
                    <a:pt x="25" y="2"/>
                  </a:cubicBezTo>
                  <a:lnTo>
                    <a:pt x="25" y="2"/>
                  </a:lnTo>
                  <a:cubicBezTo>
                    <a:pt x="13" y="3"/>
                    <a:pt x="4" y="13"/>
                    <a:pt x="4" y="25"/>
                  </a:cubicBezTo>
                  <a:lnTo>
                    <a:pt x="4" y="25"/>
                  </a:lnTo>
                  <a:cubicBezTo>
                    <a:pt x="5" y="37"/>
                    <a:pt x="15" y="46"/>
                    <a:pt x="27" y="45"/>
                  </a:cubicBezTo>
                  <a:cubicBezTo>
                    <a:pt x="26" y="45"/>
                    <a:pt x="25" y="45"/>
                    <a:pt x="27" y="46"/>
                  </a:cubicBezTo>
                  <a:lnTo>
                    <a:pt x="27" y="46"/>
                  </a:lnTo>
                  <a:cubicBezTo>
                    <a:pt x="39" y="49"/>
                    <a:pt x="50" y="42"/>
                    <a:pt x="53" y="30"/>
                  </a:cubicBezTo>
                  <a:lnTo>
                    <a:pt x="53" y="30"/>
                  </a:lnTo>
                  <a:cubicBezTo>
                    <a:pt x="56" y="19"/>
                    <a:pt x="49" y="7"/>
                    <a:pt x="38" y="4"/>
                  </a:cubicBezTo>
                  <a:cubicBezTo>
                    <a:pt x="33" y="3"/>
                    <a:pt x="27" y="2"/>
                    <a:pt x="25" y="2"/>
                  </a:cubicBezTo>
                  <a:cubicBezTo>
                    <a:pt x="23" y="3"/>
                    <a:pt x="20" y="3"/>
                    <a:pt x="19" y="3"/>
                  </a:cubicBezTo>
                  <a:cubicBezTo>
                    <a:pt x="18" y="4"/>
                    <a:pt x="17" y="4"/>
                    <a:pt x="37" y="41"/>
                  </a:cubicBezTo>
                  <a:cubicBezTo>
                    <a:pt x="36" y="42"/>
                    <a:pt x="37" y="41"/>
                    <a:pt x="38" y="41"/>
                  </a:cubicBezTo>
                  <a:lnTo>
                    <a:pt x="38" y="41"/>
                  </a:lnTo>
                  <a:cubicBezTo>
                    <a:pt x="47" y="33"/>
                    <a:pt x="49" y="20"/>
                    <a:pt x="41" y="10"/>
                  </a:cubicBezTo>
                  <a:lnTo>
                    <a:pt x="41" y="10"/>
                  </a:lnTo>
                  <a:cubicBezTo>
                    <a:pt x="34" y="1"/>
                    <a:pt x="21" y="0"/>
                    <a:pt x="11" y="7"/>
                  </a:cubicBezTo>
                  <a:lnTo>
                    <a:pt x="11" y="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
            <p:cNvSpPr/>
            <p:nvPr/>
          </p:nvSpPr>
          <p:spPr>
            <a:xfrm>
              <a:off x="8364537" y="2927114"/>
              <a:ext cx="52388" cy="2268538"/>
            </a:xfrm>
            <a:custGeom>
              <a:avLst/>
              <a:gdLst/>
              <a:ahLst/>
              <a:cxnLst/>
              <a:rect l="l" t="t" r="r" b="b"/>
              <a:pathLst>
                <a:path w="34" h="1935" extrusionOk="0">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
            <p:cNvSpPr/>
            <p:nvPr/>
          </p:nvSpPr>
          <p:spPr>
            <a:xfrm>
              <a:off x="2022475" y="3939939"/>
              <a:ext cx="53975" cy="242888"/>
            </a:xfrm>
            <a:custGeom>
              <a:avLst/>
              <a:gdLst/>
              <a:ahLst/>
              <a:cxnLst/>
              <a:rect l="l" t="t" r="r" b="b"/>
              <a:pathLst>
                <a:path w="34" h="207" extrusionOk="0">
                  <a:moveTo>
                    <a:pt x="0" y="17"/>
                  </a:moveTo>
                  <a:lnTo>
                    <a:pt x="0" y="17"/>
                  </a:lnTo>
                  <a:cubicBezTo>
                    <a:pt x="0" y="8"/>
                    <a:pt x="8" y="0"/>
                    <a:pt x="17" y="0"/>
                  </a:cubicBezTo>
                  <a:cubicBezTo>
                    <a:pt x="27" y="0"/>
                    <a:pt x="34" y="8"/>
                    <a:pt x="34" y="17"/>
                  </a:cubicBezTo>
                  <a:lnTo>
                    <a:pt x="34" y="190"/>
                  </a:lnTo>
                  <a:cubicBezTo>
                    <a:pt x="34" y="200"/>
                    <a:pt x="27" y="207"/>
                    <a:pt x="17" y="207"/>
                  </a:cubicBezTo>
                  <a:cubicBezTo>
                    <a:pt x="8" y="207"/>
                    <a:pt x="0" y="200"/>
                    <a:pt x="0" y="190"/>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
            <p:cNvSpPr/>
            <p:nvPr/>
          </p:nvSpPr>
          <p:spPr>
            <a:xfrm>
              <a:off x="2022475" y="4143139"/>
              <a:ext cx="862013" cy="39688"/>
            </a:xfrm>
            <a:custGeom>
              <a:avLst/>
              <a:gdLst/>
              <a:ahLst/>
              <a:cxnLst/>
              <a:rect l="l" t="t" r="r" b="b"/>
              <a:pathLst>
                <a:path w="553" h="34" extrusionOk="0">
                  <a:moveTo>
                    <a:pt x="17" y="34"/>
                  </a:moveTo>
                  <a:lnTo>
                    <a:pt x="17" y="34"/>
                  </a:lnTo>
                  <a:cubicBezTo>
                    <a:pt x="8" y="34"/>
                    <a:pt x="0" y="27"/>
                    <a:pt x="0" y="17"/>
                  </a:cubicBezTo>
                  <a:cubicBezTo>
                    <a:pt x="0" y="8"/>
                    <a:pt x="8" y="0"/>
                    <a:pt x="17" y="0"/>
                  </a:cubicBezTo>
                  <a:lnTo>
                    <a:pt x="535" y="0"/>
                  </a:lnTo>
                  <a:cubicBezTo>
                    <a:pt x="545" y="0"/>
                    <a:pt x="553" y="8"/>
                    <a:pt x="553" y="17"/>
                  </a:cubicBezTo>
                  <a:cubicBezTo>
                    <a:pt x="553" y="27"/>
                    <a:pt x="545" y="34"/>
                    <a:pt x="535"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
            <p:cNvSpPr/>
            <p:nvPr/>
          </p:nvSpPr>
          <p:spPr>
            <a:xfrm>
              <a:off x="2830512" y="3939939"/>
              <a:ext cx="53975" cy="242888"/>
            </a:xfrm>
            <a:custGeom>
              <a:avLst/>
              <a:gdLst/>
              <a:ahLst/>
              <a:cxnLst/>
              <a:rect l="l" t="t" r="r" b="b"/>
              <a:pathLst>
                <a:path w="35" h="207" extrusionOk="0">
                  <a:moveTo>
                    <a:pt x="35" y="190"/>
                  </a:moveTo>
                  <a:lnTo>
                    <a:pt x="35" y="190"/>
                  </a:lnTo>
                  <a:cubicBezTo>
                    <a:pt x="35" y="200"/>
                    <a:pt x="27" y="207"/>
                    <a:pt x="17" y="207"/>
                  </a:cubicBezTo>
                  <a:cubicBezTo>
                    <a:pt x="8" y="207"/>
                    <a:pt x="0" y="200"/>
                    <a:pt x="0" y="190"/>
                  </a:cubicBezTo>
                  <a:lnTo>
                    <a:pt x="0" y="17"/>
                  </a:lnTo>
                  <a:cubicBezTo>
                    <a:pt x="0" y="8"/>
                    <a:pt x="8" y="0"/>
                    <a:pt x="17" y="0"/>
                  </a:cubicBezTo>
                  <a:cubicBezTo>
                    <a:pt x="27" y="0"/>
                    <a:pt x="35" y="8"/>
                    <a:pt x="35" y="17"/>
                  </a:cubicBezTo>
                  <a:lnTo>
                    <a:pt x="35" y="19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
            <p:cNvSpPr/>
            <p:nvPr/>
          </p:nvSpPr>
          <p:spPr>
            <a:xfrm>
              <a:off x="2022475" y="3939939"/>
              <a:ext cx="862013" cy="41275"/>
            </a:xfrm>
            <a:custGeom>
              <a:avLst/>
              <a:gdLst/>
              <a:ahLst/>
              <a:cxnLst/>
              <a:rect l="l" t="t" r="r" b="b"/>
              <a:pathLst>
                <a:path w="553" h="35" extrusionOk="0">
                  <a:moveTo>
                    <a:pt x="17" y="35"/>
                  </a:moveTo>
                  <a:lnTo>
                    <a:pt x="17" y="35"/>
                  </a:lnTo>
                  <a:cubicBezTo>
                    <a:pt x="8" y="35"/>
                    <a:pt x="0" y="27"/>
                    <a:pt x="0" y="17"/>
                  </a:cubicBezTo>
                  <a:cubicBezTo>
                    <a:pt x="0" y="8"/>
                    <a:pt x="8" y="0"/>
                    <a:pt x="17" y="0"/>
                  </a:cubicBezTo>
                  <a:lnTo>
                    <a:pt x="535" y="0"/>
                  </a:lnTo>
                  <a:cubicBezTo>
                    <a:pt x="545" y="0"/>
                    <a:pt x="553" y="8"/>
                    <a:pt x="553" y="17"/>
                  </a:cubicBezTo>
                  <a:cubicBezTo>
                    <a:pt x="553" y="27"/>
                    <a:pt x="545" y="35"/>
                    <a:pt x="535" y="35"/>
                  </a:cubicBezTo>
                  <a:lnTo>
                    <a:pt x="17" y="3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
            <p:cNvSpPr/>
            <p:nvPr/>
          </p:nvSpPr>
          <p:spPr>
            <a:xfrm>
              <a:off x="9440862" y="2927114"/>
              <a:ext cx="52388" cy="2268538"/>
            </a:xfrm>
            <a:custGeom>
              <a:avLst/>
              <a:gdLst/>
              <a:ahLst/>
              <a:cxnLst/>
              <a:rect l="l" t="t" r="r" b="b"/>
              <a:pathLst>
                <a:path w="34" h="1935" extrusionOk="0">
                  <a:moveTo>
                    <a:pt x="0" y="17"/>
                  </a:moveTo>
                  <a:lnTo>
                    <a:pt x="0" y="17"/>
                  </a:lnTo>
                  <a:cubicBezTo>
                    <a:pt x="0" y="8"/>
                    <a:pt x="8" y="0"/>
                    <a:pt x="17" y="0"/>
                  </a:cubicBezTo>
                  <a:cubicBezTo>
                    <a:pt x="27" y="0"/>
                    <a:pt x="34" y="8"/>
                    <a:pt x="34" y="17"/>
                  </a:cubicBezTo>
                  <a:lnTo>
                    <a:pt x="34" y="1918"/>
                  </a:lnTo>
                  <a:cubicBezTo>
                    <a:pt x="34" y="1928"/>
                    <a:pt x="27" y="1935"/>
                    <a:pt x="17" y="1935"/>
                  </a:cubicBezTo>
                  <a:cubicBezTo>
                    <a:pt x="8" y="1935"/>
                    <a:pt x="0" y="1928"/>
                    <a:pt x="0" y="1918"/>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
            <p:cNvSpPr/>
            <p:nvPr/>
          </p:nvSpPr>
          <p:spPr>
            <a:xfrm>
              <a:off x="8853487" y="3887551"/>
              <a:ext cx="84138" cy="169863"/>
            </a:xfrm>
            <a:custGeom>
              <a:avLst/>
              <a:gdLst/>
              <a:ahLst/>
              <a:cxnLst/>
              <a:rect l="l" t="t" r="r" b="b"/>
              <a:pathLst>
                <a:path w="54" h="145" extrusionOk="0">
                  <a:moveTo>
                    <a:pt x="46" y="12"/>
                  </a:moveTo>
                  <a:lnTo>
                    <a:pt x="46" y="12"/>
                  </a:lnTo>
                  <a:cubicBezTo>
                    <a:pt x="42" y="7"/>
                    <a:pt x="21" y="3"/>
                    <a:pt x="11" y="9"/>
                  </a:cubicBezTo>
                  <a:lnTo>
                    <a:pt x="11" y="9"/>
                  </a:lnTo>
                  <a:cubicBezTo>
                    <a:pt x="3" y="17"/>
                    <a:pt x="3" y="30"/>
                    <a:pt x="11" y="39"/>
                  </a:cubicBezTo>
                  <a:lnTo>
                    <a:pt x="11" y="39"/>
                  </a:lnTo>
                  <a:cubicBezTo>
                    <a:pt x="19" y="47"/>
                    <a:pt x="33" y="48"/>
                    <a:pt x="41" y="39"/>
                  </a:cubicBezTo>
                  <a:lnTo>
                    <a:pt x="41" y="39"/>
                  </a:lnTo>
                  <a:cubicBezTo>
                    <a:pt x="50" y="31"/>
                    <a:pt x="50" y="18"/>
                    <a:pt x="42" y="9"/>
                  </a:cubicBezTo>
                  <a:lnTo>
                    <a:pt x="42" y="9"/>
                  </a:lnTo>
                  <a:cubicBezTo>
                    <a:pt x="33" y="1"/>
                    <a:pt x="20" y="0"/>
                    <a:pt x="11" y="9"/>
                  </a:cubicBezTo>
                  <a:cubicBezTo>
                    <a:pt x="7" y="14"/>
                    <a:pt x="4" y="21"/>
                    <a:pt x="3" y="25"/>
                  </a:cubicBezTo>
                  <a:lnTo>
                    <a:pt x="3" y="25"/>
                  </a:lnTo>
                  <a:cubicBezTo>
                    <a:pt x="1" y="37"/>
                    <a:pt x="8" y="48"/>
                    <a:pt x="20" y="50"/>
                  </a:cubicBezTo>
                  <a:lnTo>
                    <a:pt x="20" y="50"/>
                  </a:lnTo>
                  <a:cubicBezTo>
                    <a:pt x="32" y="53"/>
                    <a:pt x="43" y="45"/>
                    <a:pt x="45" y="34"/>
                  </a:cubicBezTo>
                  <a:lnTo>
                    <a:pt x="45" y="34"/>
                  </a:lnTo>
                  <a:cubicBezTo>
                    <a:pt x="48" y="22"/>
                    <a:pt x="40" y="11"/>
                    <a:pt x="28" y="8"/>
                  </a:cubicBezTo>
                  <a:lnTo>
                    <a:pt x="28" y="8"/>
                  </a:lnTo>
                  <a:cubicBezTo>
                    <a:pt x="17" y="6"/>
                    <a:pt x="6" y="14"/>
                    <a:pt x="3" y="25"/>
                  </a:cubicBezTo>
                  <a:cubicBezTo>
                    <a:pt x="2" y="32"/>
                    <a:pt x="1" y="43"/>
                    <a:pt x="1" y="54"/>
                  </a:cubicBezTo>
                  <a:lnTo>
                    <a:pt x="1" y="54"/>
                  </a:lnTo>
                  <a:cubicBezTo>
                    <a:pt x="1" y="66"/>
                    <a:pt x="10" y="76"/>
                    <a:pt x="22" y="76"/>
                  </a:cubicBezTo>
                  <a:lnTo>
                    <a:pt x="22" y="76"/>
                  </a:lnTo>
                  <a:cubicBezTo>
                    <a:pt x="34" y="76"/>
                    <a:pt x="44" y="67"/>
                    <a:pt x="44" y="55"/>
                  </a:cubicBezTo>
                  <a:lnTo>
                    <a:pt x="44" y="55"/>
                  </a:lnTo>
                  <a:cubicBezTo>
                    <a:pt x="44" y="43"/>
                    <a:pt x="35" y="33"/>
                    <a:pt x="23" y="33"/>
                  </a:cubicBezTo>
                  <a:lnTo>
                    <a:pt x="23" y="33"/>
                  </a:lnTo>
                  <a:cubicBezTo>
                    <a:pt x="11" y="33"/>
                    <a:pt x="1" y="42"/>
                    <a:pt x="1" y="54"/>
                  </a:cubicBezTo>
                  <a:cubicBezTo>
                    <a:pt x="0" y="76"/>
                    <a:pt x="2" y="104"/>
                    <a:pt x="3" y="124"/>
                  </a:cubicBezTo>
                  <a:lnTo>
                    <a:pt x="3" y="124"/>
                  </a:lnTo>
                  <a:cubicBezTo>
                    <a:pt x="4" y="136"/>
                    <a:pt x="14" y="145"/>
                    <a:pt x="26" y="144"/>
                  </a:cubicBezTo>
                  <a:lnTo>
                    <a:pt x="26" y="144"/>
                  </a:lnTo>
                  <a:cubicBezTo>
                    <a:pt x="37" y="144"/>
                    <a:pt x="46" y="133"/>
                    <a:pt x="46" y="122"/>
                  </a:cubicBezTo>
                  <a:cubicBezTo>
                    <a:pt x="44" y="102"/>
                    <a:pt x="43" y="75"/>
                    <a:pt x="44" y="55"/>
                  </a:cubicBezTo>
                  <a:cubicBezTo>
                    <a:pt x="44" y="45"/>
                    <a:pt x="44" y="37"/>
                    <a:pt x="45" y="34"/>
                  </a:cubicBezTo>
                  <a:cubicBezTo>
                    <a:pt x="45" y="32"/>
                    <a:pt x="44" y="35"/>
                    <a:pt x="41" y="39"/>
                  </a:cubicBezTo>
                  <a:cubicBezTo>
                    <a:pt x="34" y="44"/>
                    <a:pt x="15" y="40"/>
                    <a:pt x="12" y="38"/>
                  </a:cubicBezTo>
                  <a:lnTo>
                    <a:pt x="12" y="38"/>
                  </a:lnTo>
                  <a:cubicBezTo>
                    <a:pt x="20" y="47"/>
                    <a:pt x="33" y="49"/>
                    <a:pt x="43" y="42"/>
                  </a:cubicBezTo>
                  <a:lnTo>
                    <a:pt x="43" y="42"/>
                  </a:lnTo>
                  <a:cubicBezTo>
                    <a:pt x="52" y="35"/>
                    <a:pt x="54" y="21"/>
                    <a:pt x="46" y="1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
            <p:cNvSpPr/>
            <p:nvPr/>
          </p:nvSpPr>
          <p:spPr>
            <a:xfrm>
              <a:off x="8807450" y="3803414"/>
              <a:ext cx="228600" cy="477838"/>
            </a:xfrm>
            <a:custGeom>
              <a:avLst/>
              <a:gdLst/>
              <a:ahLst/>
              <a:cxnLst/>
              <a:rect l="l" t="t" r="r" b="b"/>
              <a:pathLst>
                <a:path w="147" h="407" extrusionOk="0">
                  <a:moveTo>
                    <a:pt x="43" y="71"/>
                  </a:moveTo>
                  <a:lnTo>
                    <a:pt x="43" y="71"/>
                  </a:lnTo>
                  <a:cubicBezTo>
                    <a:pt x="34" y="85"/>
                    <a:pt x="32" y="116"/>
                    <a:pt x="32" y="152"/>
                  </a:cubicBezTo>
                  <a:lnTo>
                    <a:pt x="32" y="152"/>
                  </a:lnTo>
                  <a:cubicBezTo>
                    <a:pt x="32" y="163"/>
                    <a:pt x="41" y="173"/>
                    <a:pt x="53" y="173"/>
                  </a:cubicBezTo>
                  <a:lnTo>
                    <a:pt x="53" y="173"/>
                  </a:lnTo>
                  <a:cubicBezTo>
                    <a:pt x="65" y="173"/>
                    <a:pt x="75" y="164"/>
                    <a:pt x="75" y="152"/>
                  </a:cubicBezTo>
                  <a:lnTo>
                    <a:pt x="75" y="152"/>
                  </a:lnTo>
                  <a:cubicBezTo>
                    <a:pt x="75" y="140"/>
                    <a:pt x="65" y="131"/>
                    <a:pt x="54" y="130"/>
                  </a:cubicBezTo>
                  <a:lnTo>
                    <a:pt x="54" y="130"/>
                  </a:lnTo>
                  <a:cubicBezTo>
                    <a:pt x="42" y="130"/>
                    <a:pt x="32" y="140"/>
                    <a:pt x="32" y="152"/>
                  </a:cubicBezTo>
                  <a:cubicBezTo>
                    <a:pt x="32" y="170"/>
                    <a:pt x="32" y="191"/>
                    <a:pt x="32" y="213"/>
                  </a:cubicBezTo>
                  <a:lnTo>
                    <a:pt x="32" y="213"/>
                  </a:lnTo>
                  <a:cubicBezTo>
                    <a:pt x="32" y="224"/>
                    <a:pt x="42" y="234"/>
                    <a:pt x="54" y="234"/>
                  </a:cubicBezTo>
                  <a:lnTo>
                    <a:pt x="54" y="234"/>
                  </a:lnTo>
                  <a:cubicBezTo>
                    <a:pt x="65" y="234"/>
                    <a:pt x="75" y="224"/>
                    <a:pt x="75" y="212"/>
                  </a:cubicBezTo>
                  <a:lnTo>
                    <a:pt x="75" y="212"/>
                  </a:lnTo>
                  <a:cubicBezTo>
                    <a:pt x="75" y="200"/>
                    <a:pt x="65" y="191"/>
                    <a:pt x="53" y="191"/>
                  </a:cubicBezTo>
                  <a:lnTo>
                    <a:pt x="53" y="191"/>
                  </a:lnTo>
                  <a:cubicBezTo>
                    <a:pt x="41" y="191"/>
                    <a:pt x="32" y="201"/>
                    <a:pt x="32" y="213"/>
                  </a:cubicBezTo>
                  <a:cubicBezTo>
                    <a:pt x="32" y="242"/>
                    <a:pt x="33" y="275"/>
                    <a:pt x="35" y="295"/>
                  </a:cubicBezTo>
                  <a:lnTo>
                    <a:pt x="35" y="295"/>
                  </a:lnTo>
                  <a:cubicBezTo>
                    <a:pt x="36" y="307"/>
                    <a:pt x="46" y="316"/>
                    <a:pt x="58" y="315"/>
                  </a:cubicBezTo>
                  <a:lnTo>
                    <a:pt x="58" y="315"/>
                  </a:lnTo>
                  <a:cubicBezTo>
                    <a:pt x="70" y="314"/>
                    <a:pt x="78" y="304"/>
                    <a:pt x="78" y="292"/>
                  </a:cubicBezTo>
                  <a:lnTo>
                    <a:pt x="78" y="292"/>
                  </a:lnTo>
                  <a:cubicBezTo>
                    <a:pt x="77" y="280"/>
                    <a:pt x="67" y="271"/>
                    <a:pt x="55" y="272"/>
                  </a:cubicBezTo>
                  <a:lnTo>
                    <a:pt x="55" y="272"/>
                  </a:lnTo>
                  <a:cubicBezTo>
                    <a:pt x="43" y="273"/>
                    <a:pt x="34" y="283"/>
                    <a:pt x="35" y="295"/>
                  </a:cubicBezTo>
                  <a:cubicBezTo>
                    <a:pt x="35" y="303"/>
                    <a:pt x="36" y="309"/>
                    <a:pt x="37" y="313"/>
                  </a:cubicBezTo>
                  <a:cubicBezTo>
                    <a:pt x="38" y="316"/>
                    <a:pt x="39" y="319"/>
                    <a:pt x="40" y="321"/>
                  </a:cubicBezTo>
                  <a:cubicBezTo>
                    <a:pt x="41" y="323"/>
                    <a:pt x="44" y="327"/>
                    <a:pt x="47" y="329"/>
                  </a:cubicBezTo>
                  <a:cubicBezTo>
                    <a:pt x="52" y="332"/>
                    <a:pt x="67" y="331"/>
                    <a:pt x="72" y="328"/>
                  </a:cubicBezTo>
                  <a:cubicBezTo>
                    <a:pt x="77" y="323"/>
                    <a:pt x="80" y="317"/>
                    <a:pt x="81" y="314"/>
                  </a:cubicBezTo>
                  <a:cubicBezTo>
                    <a:pt x="81" y="313"/>
                    <a:pt x="81" y="310"/>
                    <a:pt x="81" y="309"/>
                  </a:cubicBezTo>
                  <a:cubicBezTo>
                    <a:pt x="82" y="301"/>
                    <a:pt x="82" y="289"/>
                    <a:pt x="81" y="276"/>
                  </a:cubicBezTo>
                  <a:cubicBezTo>
                    <a:pt x="78" y="256"/>
                    <a:pt x="74" y="234"/>
                    <a:pt x="71" y="211"/>
                  </a:cubicBezTo>
                  <a:cubicBezTo>
                    <a:pt x="68" y="192"/>
                    <a:pt x="65" y="170"/>
                    <a:pt x="63" y="150"/>
                  </a:cubicBezTo>
                  <a:cubicBezTo>
                    <a:pt x="61" y="134"/>
                    <a:pt x="59" y="119"/>
                    <a:pt x="58" y="106"/>
                  </a:cubicBezTo>
                  <a:cubicBezTo>
                    <a:pt x="56" y="90"/>
                    <a:pt x="54" y="78"/>
                    <a:pt x="53" y="69"/>
                  </a:cubicBezTo>
                  <a:cubicBezTo>
                    <a:pt x="52" y="63"/>
                    <a:pt x="51" y="58"/>
                    <a:pt x="50" y="54"/>
                  </a:cubicBezTo>
                  <a:cubicBezTo>
                    <a:pt x="49" y="53"/>
                    <a:pt x="49" y="49"/>
                    <a:pt x="48" y="46"/>
                  </a:cubicBezTo>
                  <a:cubicBezTo>
                    <a:pt x="47" y="44"/>
                    <a:pt x="44" y="39"/>
                    <a:pt x="39" y="35"/>
                  </a:cubicBezTo>
                  <a:cubicBezTo>
                    <a:pt x="35" y="32"/>
                    <a:pt x="22" y="31"/>
                    <a:pt x="16" y="33"/>
                  </a:cubicBezTo>
                  <a:cubicBezTo>
                    <a:pt x="12" y="36"/>
                    <a:pt x="8" y="41"/>
                    <a:pt x="7" y="43"/>
                  </a:cubicBezTo>
                  <a:cubicBezTo>
                    <a:pt x="3" y="58"/>
                    <a:pt x="2" y="88"/>
                    <a:pt x="1" y="125"/>
                  </a:cubicBezTo>
                  <a:cubicBezTo>
                    <a:pt x="1" y="144"/>
                    <a:pt x="1" y="164"/>
                    <a:pt x="1" y="184"/>
                  </a:cubicBezTo>
                  <a:cubicBezTo>
                    <a:pt x="0" y="223"/>
                    <a:pt x="0" y="262"/>
                    <a:pt x="1" y="289"/>
                  </a:cubicBezTo>
                  <a:cubicBezTo>
                    <a:pt x="1" y="306"/>
                    <a:pt x="1" y="320"/>
                    <a:pt x="2" y="329"/>
                  </a:cubicBezTo>
                  <a:cubicBezTo>
                    <a:pt x="3" y="333"/>
                    <a:pt x="4" y="337"/>
                    <a:pt x="5" y="341"/>
                  </a:cubicBezTo>
                  <a:cubicBezTo>
                    <a:pt x="6" y="342"/>
                    <a:pt x="9" y="346"/>
                    <a:pt x="11" y="349"/>
                  </a:cubicBezTo>
                  <a:cubicBezTo>
                    <a:pt x="13" y="351"/>
                    <a:pt x="18" y="353"/>
                    <a:pt x="21" y="354"/>
                  </a:cubicBezTo>
                  <a:cubicBezTo>
                    <a:pt x="25" y="355"/>
                    <a:pt x="32" y="354"/>
                    <a:pt x="35" y="353"/>
                  </a:cubicBezTo>
                  <a:cubicBezTo>
                    <a:pt x="50" y="329"/>
                    <a:pt x="51" y="298"/>
                    <a:pt x="53" y="259"/>
                  </a:cubicBezTo>
                  <a:cubicBezTo>
                    <a:pt x="54" y="235"/>
                    <a:pt x="55" y="209"/>
                    <a:pt x="57" y="181"/>
                  </a:cubicBezTo>
                  <a:cubicBezTo>
                    <a:pt x="60" y="151"/>
                    <a:pt x="62" y="121"/>
                    <a:pt x="65" y="98"/>
                  </a:cubicBezTo>
                  <a:cubicBezTo>
                    <a:pt x="67" y="80"/>
                    <a:pt x="68" y="67"/>
                    <a:pt x="69" y="57"/>
                  </a:cubicBezTo>
                  <a:cubicBezTo>
                    <a:pt x="69" y="50"/>
                    <a:pt x="70" y="44"/>
                    <a:pt x="70" y="41"/>
                  </a:cubicBezTo>
                  <a:cubicBezTo>
                    <a:pt x="70" y="42"/>
                    <a:pt x="70" y="42"/>
                    <a:pt x="70" y="41"/>
                  </a:cubicBezTo>
                  <a:cubicBezTo>
                    <a:pt x="70" y="41"/>
                    <a:pt x="70" y="42"/>
                    <a:pt x="69" y="42"/>
                  </a:cubicBezTo>
                  <a:cubicBezTo>
                    <a:pt x="69" y="44"/>
                    <a:pt x="31" y="49"/>
                    <a:pt x="27" y="40"/>
                  </a:cubicBezTo>
                  <a:lnTo>
                    <a:pt x="27" y="40"/>
                  </a:lnTo>
                  <a:cubicBezTo>
                    <a:pt x="28" y="51"/>
                    <a:pt x="39" y="60"/>
                    <a:pt x="51" y="59"/>
                  </a:cubicBezTo>
                  <a:lnTo>
                    <a:pt x="51" y="59"/>
                  </a:lnTo>
                  <a:cubicBezTo>
                    <a:pt x="62" y="58"/>
                    <a:pt x="71" y="47"/>
                    <a:pt x="70" y="36"/>
                  </a:cubicBezTo>
                  <a:lnTo>
                    <a:pt x="70" y="36"/>
                  </a:lnTo>
                  <a:cubicBezTo>
                    <a:pt x="69" y="24"/>
                    <a:pt x="58" y="15"/>
                    <a:pt x="47" y="16"/>
                  </a:cubicBezTo>
                  <a:lnTo>
                    <a:pt x="47" y="16"/>
                  </a:lnTo>
                  <a:cubicBezTo>
                    <a:pt x="35" y="17"/>
                    <a:pt x="26" y="28"/>
                    <a:pt x="27" y="40"/>
                  </a:cubicBezTo>
                  <a:cubicBezTo>
                    <a:pt x="27" y="36"/>
                    <a:pt x="27" y="37"/>
                    <a:pt x="27" y="39"/>
                  </a:cubicBezTo>
                  <a:cubicBezTo>
                    <a:pt x="26" y="45"/>
                    <a:pt x="23" y="60"/>
                    <a:pt x="21" y="80"/>
                  </a:cubicBezTo>
                  <a:cubicBezTo>
                    <a:pt x="19" y="100"/>
                    <a:pt x="17" y="125"/>
                    <a:pt x="15" y="153"/>
                  </a:cubicBezTo>
                  <a:cubicBezTo>
                    <a:pt x="14" y="169"/>
                    <a:pt x="13" y="187"/>
                    <a:pt x="12" y="205"/>
                  </a:cubicBezTo>
                  <a:cubicBezTo>
                    <a:pt x="11" y="237"/>
                    <a:pt x="11" y="269"/>
                    <a:pt x="12" y="297"/>
                  </a:cubicBezTo>
                  <a:cubicBezTo>
                    <a:pt x="12" y="319"/>
                    <a:pt x="13" y="338"/>
                    <a:pt x="14" y="353"/>
                  </a:cubicBezTo>
                  <a:cubicBezTo>
                    <a:pt x="16" y="365"/>
                    <a:pt x="18" y="376"/>
                    <a:pt x="21" y="383"/>
                  </a:cubicBezTo>
                  <a:cubicBezTo>
                    <a:pt x="23" y="389"/>
                    <a:pt x="29" y="396"/>
                    <a:pt x="35" y="400"/>
                  </a:cubicBezTo>
                  <a:cubicBezTo>
                    <a:pt x="40" y="402"/>
                    <a:pt x="50" y="402"/>
                    <a:pt x="55" y="401"/>
                  </a:cubicBezTo>
                  <a:cubicBezTo>
                    <a:pt x="59" y="399"/>
                    <a:pt x="65" y="394"/>
                    <a:pt x="67" y="391"/>
                  </a:cubicBezTo>
                  <a:cubicBezTo>
                    <a:pt x="74" y="373"/>
                    <a:pt x="75" y="342"/>
                    <a:pt x="76" y="305"/>
                  </a:cubicBezTo>
                  <a:cubicBezTo>
                    <a:pt x="77" y="286"/>
                    <a:pt x="77" y="266"/>
                    <a:pt x="78" y="244"/>
                  </a:cubicBezTo>
                  <a:cubicBezTo>
                    <a:pt x="79" y="216"/>
                    <a:pt x="81" y="186"/>
                    <a:pt x="84" y="154"/>
                  </a:cubicBezTo>
                  <a:cubicBezTo>
                    <a:pt x="85" y="131"/>
                    <a:pt x="88" y="110"/>
                    <a:pt x="90" y="92"/>
                  </a:cubicBezTo>
                  <a:cubicBezTo>
                    <a:pt x="93" y="61"/>
                    <a:pt x="96" y="40"/>
                    <a:pt x="97" y="31"/>
                  </a:cubicBezTo>
                  <a:cubicBezTo>
                    <a:pt x="98" y="28"/>
                    <a:pt x="98" y="27"/>
                    <a:pt x="98" y="26"/>
                  </a:cubicBezTo>
                  <a:cubicBezTo>
                    <a:pt x="98" y="26"/>
                    <a:pt x="98" y="27"/>
                    <a:pt x="98" y="28"/>
                  </a:cubicBezTo>
                  <a:cubicBezTo>
                    <a:pt x="98" y="28"/>
                    <a:pt x="97" y="30"/>
                    <a:pt x="96" y="32"/>
                  </a:cubicBezTo>
                  <a:cubicBezTo>
                    <a:pt x="94" y="34"/>
                    <a:pt x="83" y="41"/>
                    <a:pt x="72" y="41"/>
                  </a:cubicBezTo>
                  <a:cubicBezTo>
                    <a:pt x="57" y="23"/>
                    <a:pt x="57" y="32"/>
                    <a:pt x="56" y="51"/>
                  </a:cubicBezTo>
                  <a:cubicBezTo>
                    <a:pt x="56" y="67"/>
                    <a:pt x="55" y="88"/>
                    <a:pt x="54" y="116"/>
                  </a:cubicBezTo>
                  <a:cubicBezTo>
                    <a:pt x="54" y="140"/>
                    <a:pt x="53" y="168"/>
                    <a:pt x="53" y="197"/>
                  </a:cubicBezTo>
                  <a:cubicBezTo>
                    <a:pt x="53" y="202"/>
                    <a:pt x="53" y="208"/>
                    <a:pt x="53" y="214"/>
                  </a:cubicBezTo>
                  <a:cubicBezTo>
                    <a:pt x="53" y="235"/>
                    <a:pt x="52" y="256"/>
                    <a:pt x="52" y="276"/>
                  </a:cubicBezTo>
                  <a:cubicBezTo>
                    <a:pt x="52" y="297"/>
                    <a:pt x="52" y="316"/>
                    <a:pt x="52" y="333"/>
                  </a:cubicBezTo>
                  <a:cubicBezTo>
                    <a:pt x="52" y="353"/>
                    <a:pt x="52" y="368"/>
                    <a:pt x="52" y="377"/>
                  </a:cubicBezTo>
                  <a:cubicBezTo>
                    <a:pt x="53" y="385"/>
                    <a:pt x="55" y="392"/>
                    <a:pt x="60" y="401"/>
                  </a:cubicBezTo>
                  <a:cubicBezTo>
                    <a:pt x="64" y="405"/>
                    <a:pt x="81" y="407"/>
                    <a:pt x="88" y="404"/>
                  </a:cubicBezTo>
                  <a:cubicBezTo>
                    <a:pt x="92" y="400"/>
                    <a:pt x="96" y="395"/>
                    <a:pt x="96" y="393"/>
                  </a:cubicBezTo>
                  <a:cubicBezTo>
                    <a:pt x="98" y="391"/>
                    <a:pt x="98" y="387"/>
                    <a:pt x="99" y="384"/>
                  </a:cubicBezTo>
                  <a:cubicBezTo>
                    <a:pt x="100" y="376"/>
                    <a:pt x="100" y="366"/>
                    <a:pt x="100" y="354"/>
                  </a:cubicBezTo>
                  <a:cubicBezTo>
                    <a:pt x="101" y="341"/>
                    <a:pt x="101" y="326"/>
                    <a:pt x="101" y="309"/>
                  </a:cubicBezTo>
                  <a:cubicBezTo>
                    <a:pt x="102" y="282"/>
                    <a:pt x="102" y="253"/>
                    <a:pt x="103" y="223"/>
                  </a:cubicBezTo>
                  <a:cubicBezTo>
                    <a:pt x="104" y="205"/>
                    <a:pt x="104" y="188"/>
                    <a:pt x="105" y="170"/>
                  </a:cubicBezTo>
                  <a:cubicBezTo>
                    <a:pt x="106" y="146"/>
                    <a:pt x="107" y="123"/>
                    <a:pt x="108" y="103"/>
                  </a:cubicBezTo>
                  <a:cubicBezTo>
                    <a:pt x="110" y="86"/>
                    <a:pt x="111" y="72"/>
                    <a:pt x="111" y="62"/>
                  </a:cubicBezTo>
                  <a:cubicBezTo>
                    <a:pt x="112" y="55"/>
                    <a:pt x="112" y="50"/>
                    <a:pt x="113" y="46"/>
                  </a:cubicBezTo>
                  <a:cubicBezTo>
                    <a:pt x="113" y="44"/>
                    <a:pt x="113" y="43"/>
                    <a:pt x="113" y="42"/>
                  </a:cubicBezTo>
                  <a:cubicBezTo>
                    <a:pt x="113" y="42"/>
                    <a:pt x="113" y="41"/>
                    <a:pt x="113" y="41"/>
                  </a:cubicBezTo>
                  <a:cubicBezTo>
                    <a:pt x="113" y="42"/>
                    <a:pt x="71" y="43"/>
                    <a:pt x="70" y="39"/>
                  </a:cubicBezTo>
                  <a:lnTo>
                    <a:pt x="70" y="39"/>
                  </a:lnTo>
                  <a:cubicBezTo>
                    <a:pt x="70" y="51"/>
                    <a:pt x="80" y="60"/>
                    <a:pt x="91" y="60"/>
                  </a:cubicBezTo>
                  <a:lnTo>
                    <a:pt x="91" y="60"/>
                  </a:lnTo>
                  <a:cubicBezTo>
                    <a:pt x="103" y="61"/>
                    <a:pt x="113" y="51"/>
                    <a:pt x="113" y="39"/>
                  </a:cubicBezTo>
                  <a:lnTo>
                    <a:pt x="113" y="39"/>
                  </a:lnTo>
                  <a:cubicBezTo>
                    <a:pt x="113" y="27"/>
                    <a:pt x="104" y="18"/>
                    <a:pt x="92" y="18"/>
                  </a:cubicBezTo>
                  <a:lnTo>
                    <a:pt x="92" y="18"/>
                  </a:lnTo>
                  <a:cubicBezTo>
                    <a:pt x="80" y="17"/>
                    <a:pt x="70" y="27"/>
                    <a:pt x="70" y="39"/>
                  </a:cubicBezTo>
                  <a:cubicBezTo>
                    <a:pt x="70" y="40"/>
                    <a:pt x="70" y="43"/>
                    <a:pt x="70" y="49"/>
                  </a:cubicBezTo>
                  <a:cubicBezTo>
                    <a:pt x="70" y="57"/>
                    <a:pt x="70" y="70"/>
                    <a:pt x="70" y="86"/>
                  </a:cubicBezTo>
                  <a:cubicBezTo>
                    <a:pt x="70" y="102"/>
                    <a:pt x="70" y="122"/>
                    <a:pt x="70" y="144"/>
                  </a:cubicBezTo>
                  <a:cubicBezTo>
                    <a:pt x="71" y="160"/>
                    <a:pt x="71" y="178"/>
                    <a:pt x="72" y="197"/>
                  </a:cubicBezTo>
                  <a:cubicBezTo>
                    <a:pt x="73" y="235"/>
                    <a:pt x="75" y="276"/>
                    <a:pt x="78" y="308"/>
                  </a:cubicBezTo>
                  <a:cubicBezTo>
                    <a:pt x="79" y="329"/>
                    <a:pt x="80" y="346"/>
                    <a:pt x="82" y="357"/>
                  </a:cubicBezTo>
                  <a:cubicBezTo>
                    <a:pt x="83" y="364"/>
                    <a:pt x="85" y="370"/>
                    <a:pt x="86" y="374"/>
                  </a:cubicBezTo>
                  <a:cubicBezTo>
                    <a:pt x="88" y="377"/>
                    <a:pt x="93" y="383"/>
                    <a:pt x="101" y="387"/>
                  </a:cubicBezTo>
                  <a:cubicBezTo>
                    <a:pt x="107" y="388"/>
                    <a:pt x="118" y="386"/>
                    <a:pt x="122" y="383"/>
                  </a:cubicBezTo>
                  <a:cubicBezTo>
                    <a:pt x="124" y="381"/>
                    <a:pt x="127" y="376"/>
                    <a:pt x="128" y="375"/>
                  </a:cubicBezTo>
                  <a:cubicBezTo>
                    <a:pt x="131" y="363"/>
                    <a:pt x="131" y="349"/>
                    <a:pt x="131" y="333"/>
                  </a:cubicBezTo>
                  <a:cubicBezTo>
                    <a:pt x="132" y="321"/>
                    <a:pt x="131" y="307"/>
                    <a:pt x="131" y="293"/>
                  </a:cubicBezTo>
                  <a:cubicBezTo>
                    <a:pt x="132" y="275"/>
                    <a:pt x="132" y="255"/>
                    <a:pt x="132" y="234"/>
                  </a:cubicBezTo>
                  <a:cubicBezTo>
                    <a:pt x="133" y="208"/>
                    <a:pt x="134" y="180"/>
                    <a:pt x="135" y="154"/>
                  </a:cubicBezTo>
                  <a:cubicBezTo>
                    <a:pt x="136" y="129"/>
                    <a:pt x="138" y="105"/>
                    <a:pt x="140" y="88"/>
                  </a:cubicBezTo>
                  <a:cubicBezTo>
                    <a:pt x="141" y="78"/>
                    <a:pt x="142" y="70"/>
                    <a:pt x="142" y="65"/>
                  </a:cubicBezTo>
                  <a:cubicBezTo>
                    <a:pt x="143" y="60"/>
                    <a:pt x="143" y="58"/>
                    <a:pt x="143" y="56"/>
                  </a:cubicBezTo>
                  <a:cubicBezTo>
                    <a:pt x="143" y="55"/>
                    <a:pt x="143" y="55"/>
                    <a:pt x="143" y="55"/>
                  </a:cubicBezTo>
                  <a:cubicBezTo>
                    <a:pt x="143" y="55"/>
                    <a:pt x="143" y="55"/>
                    <a:pt x="143" y="55"/>
                  </a:cubicBezTo>
                  <a:cubicBezTo>
                    <a:pt x="143" y="56"/>
                    <a:pt x="142" y="59"/>
                    <a:pt x="137" y="67"/>
                  </a:cubicBezTo>
                  <a:lnTo>
                    <a:pt x="137" y="67"/>
                  </a:lnTo>
                  <a:cubicBezTo>
                    <a:pt x="145" y="59"/>
                    <a:pt x="145" y="45"/>
                    <a:pt x="137" y="37"/>
                  </a:cubicBezTo>
                  <a:lnTo>
                    <a:pt x="137" y="37"/>
                  </a:lnTo>
                  <a:cubicBezTo>
                    <a:pt x="129" y="28"/>
                    <a:pt x="115" y="28"/>
                    <a:pt x="107" y="37"/>
                  </a:cubicBezTo>
                  <a:lnTo>
                    <a:pt x="107" y="37"/>
                  </a:lnTo>
                  <a:cubicBezTo>
                    <a:pt x="98" y="45"/>
                    <a:pt x="98" y="59"/>
                    <a:pt x="107" y="67"/>
                  </a:cubicBezTo>
                  <a:lnTo>
                    <a:pt x="107" y="67"/>
                  </a:lnTo>
                  <a:cubicBezTo>
                    <a:pt x="115" y="75"/>
                    <a:pt x="129" y="75"/>
                    <a:pt x="137" y="67"/>
                  </a:cubicBezTo>
                  <a:cubicBezTo>
                    <a:pt x="101" y="55"/>
                    <a:pt x="101" y="60"/>
                    <a:pt x="101" y="67"/>
                  </a:cubicBezTo>
                  <a:cubicBezTo>
                    <a:pt x="101" y="83"/>
                    <a:pt x="101" y="113"/>
                    <a:pt x="101" y="147"/>
                  </a:cubicBezTo>
                  <a:cubicBezTo>
                    <a:pt x="101" y="166"/>
                    <a:pt x="101" y="187"/>
                    <a:pt x="101" y="208"/>
                  </a:cubicBezTo>
                  <a:cubicBezTo>
                    <a:pt x="101" y="230"/>
                    <a:pt x="101" y="252"/>
                    <a:pt x="101" y="272"/>
                  </a:cubicBezTo>
                  <a:cubicBezTo>
                    <a:pt x="101" y="298"/>
                    <a:pt x="101" y="321"/>
                    <a:pt x="101" y="336"/>
                  </a:cubicBezTo>
                  <a:cubicBezTo>
                    <a:pt x="101" y="344"/>
                    <a:pt x="101" y="350"/>
                    <a:pt x="101" y="354"/>
                  </a:cubicBezTo>
                  <a:cubicBezTo>
                    <a:pt x="101" y="356"/>
                    <a:pt x="101" y="357"/>
                    <a:pt x="101" y="358"/>
                  </a:cubicBezTo>
                  <a:cubicBezTo>
                    <a:pt x="101" y="359"/>
                    <a:pt x="102" y="361"/>
                    <a:pt x="102" y="364"/>
                  </a:cubicBezTo>
                  <a:lnTo>
                    <a:pt x="102" y="364"/>
                  </a:lnTo>
                  <a:cubicBezTo>
                    <a:pt x="106" y="375"/>
                    <a:pt x="117" y="382"/>
                    <a:pt x="129" y="378"/>
                  </a:cubicBezTo>
                  <a:lnTo>
                    <a:pt x="129" y="378"/>
                  </a:lnTo>
                  <a:cubicBezTo>
                    <a:pt x="140" y="375"/>
                    <a:pt x="147" y="363"/>
                    <a:pt x="143" y="352"/>
                  </a:cubicBezTo>
                  <a:lnTo>
                    <a:pt x="143" y="352"/>
                  </a:lnTo>
                  <a:cubicBezTo>
                    <a:pt x="140" y="340"/>
                    <a:pt x="128" y="334"/>
                    <a:pt x="117" y="337"/>
                  </a:cubicBezTo>
                  <a:lnTo>
                    <a:pt x="117" y="337"/>
                  </a:lnTo>
                  <a:cubicBezTo>
                    <a:pt x="105" y="340"/>
                    <a:pt x="99" y="352"/>
                    <a:pt x="102" y="364"/>
                  </a:cubicBezTo>
                  <a:cubicBezTo>
                    <a:pt x="131" y="377"/>
                    <a:pt x="144" y="360"/>
                    <a:pt x="144" y="359"/>
                  </a:cubicBezTo>
                  <a:cubicBezTo>
                    <a:pt x="144" y="355"/>
                    <a:pt x="144" y="351"/>
                    <a:pt x="144" y="346"/>
                  </a:cubicBezTo>
                  <a:lnTo>
                    <a:pt x="144" y="346"/>
                  </a:lnTo>
                  <a:cubicBezTo>
                    <a:pt x="144" y="334"/>
                    <a:pt x="135" y="324"/>
                    <a:pt x="123" y="324"/>
                  </a:cubicBezTo>
                  <a:lnTo>
                    <a:pt x="123" y="324"/>
                  </a:lnTo>
                  <a:cubicBezTo>
                    <a:pt x="111" y="325"/>
                    <a:pt x="101" y="334"/>
                    <a:pt x="101" y="346"/>
                  </a:cubicBezTo>
                  <a:lnTo>
                    <a:pt x="101" y="346"/>
                  </a:lnTo>
                  <a:cubicBezTo>
                    <a:pt x="102" y="358"/>
                    <a:pt x="111" y="367"/>
                    <a:pt x="123" y="367"/>
                  </a:cubicBezTo>
                  <a:lnTo>
                    <a:pt x="123" y="367"/>
                  </a:lnTo>
                  <a:cubicBezTo>
                    <a:pt x="135" y="367"/>
                    <a:pt x="144" y="358"/>
                    <a:pt x="144" y="346"/>
                  </a:cubicBezTo>
                  <a:cubicBezTo>
                    <a:pt x="144" y="341"/>
                    <a:pt x="144" y="335"/>
                    <a:pt x="144" y="328"/>
                  </a:cubicBezTo>
                  <a:lnTo>
                    <a:pt x="144" y="328"/>
                  </a:lnTo>
                  <a:cubicBezTo>
                    <a:pt x="144" y="316"/>
                    <a:pt x="135" y="307"/>
                    <a:pt x="123" y="307"/>
                  </a:cubicBezTo>
                  <a:lnTo>
                    <a:pt x="123" y="307"/>
                  </a:lnTo>
                  <a:cubicBezTo>
                    <a:pt x="111" y="307"/>
                    <a:pt x="101" y="316"/>
                    <a:pt x="101" y="328"/>
                  </a:cubicBezTo>
                  <a:lnTo>
                    <a:pt x="101" y="328"/>
                  </a:lnTo>
                  <a:cubicBezTo>
                    <a:pt x="101" y="340"/>
                    <a:pt x="111" y="350"/>
                    <a:pt x="123" y="349"/>
                  </a:cubicBezTo>
                  <a:lnTo>
                    <a:pt x="123" y="349"/>
                  </a:lnTo>
                  <a:cubicBezTo>
                    <a:pt x="135" y="349"/>
                    <a:pt x="144" y="340"/>
                    <a:pt x="144" y="328"/>
                  </a:cubicBezTo>
                  <a:cubicBezTo>
                    <a:pt x="144" y="318"/>
                    <a:pt x="144" y="308"/>
                    <a:pt x="144" y="299"/>
                  </a:cubicBezTo>
                  <a:lnTo>
                    <a:pt x="144" y="299"/>
                  </a:lnTo>
                  <a:cubicBezTo>
                    <a:pt x="144" y="287"/>
                    <a:pt x="135" y="278"/>
                    <a:pt x="123" y="278"/>
                  </a:cubicBezTo>
                  <a:lnTo>
                    <a:pt x="123" y="278"/>
                  </a:lnTo>
                  <a:cubicBezTo>
                    <a:pt x="111" y="278"/>
                    <a:pt x="101" y="287"/>
                    <a:pt x="101" y="299"/>
                  </a:cubicBezTo>
                  <a:lnTo>
                    <a:pt x="101" y="299"/>
                  </a:lnTo>
                  <a:cubicBezTo>
                    <a:pt x="101" y="311"/>
                    <a:pt x="111" y="321"/>
                    <a:pt x="123" y="321"/>
                  </a:cubicBezTo>
                  <a:lnTo>
                    <a:pt x="123" y="321"/>
                  </a:lnTo>
                  <a:cubicBezTo>
                    <a:pt x="135" y="320"/>
                    <a:pt x="144" y="311"/>
                    <a:pt x="144" y="299"/>
                  </a:cubicBezTo>
                  <a:cubicBezTo>
                    <a:pt x="145" y="289"/>
                    <a:pt x="145" y="272"/>
                    <a:pt x="136" y="256"/>
                  </a:cubicBezTo>
                  <a:lnTo>
                    <a:pt x="136" y="256"/>
                  </a:lnTo>
                  <a:cubicBezTo>
                    <a:pt x="130" y="246"/>
                    <a:pt x="116" y="243"/>
                    <a:pt x="106" y="250"/>
                  </a:cubicBezTo>
                  <a:lnTo>
                    <a:pt x="106" y="250"/>
                  </a:lnTo>
                  <a:cubicBezTo>
                    <a:pt x="96" y="256"/>
                    <a:pt x="93" y="269"/>
                    <a:pt x="100" y="279"/>
                  </a:cubicBezTo>
                  <a:cubicBezTo>
                    <a:pt x="104" y="284"/>
                    <a:pt x="102" y="286"/>
                    <a:pt x="101" y="298"/>
                  </a:cubicBezTo>
                  <a:cubicBezTo>
                    <a:pt x="101" y="308"/>
                    <a:pt x="101" y="318"/>
                    <a:pt x="101" y="328"/>
                  </a:cubicBezTo>
                  <a:cubicBezTo>
                    <a:pt x="101" y="335"/>
                    <a:pt x="101" y="341"/>
                    <a:pt x="101" y="346"/>
                  </a:cubicBezTo>
                  <a:cubicBezTo>
                    <a:pt x="101" y="351"/>
                    <a:pt x="101" y="355"/>
                    <a:pt x="101" y="357"/>
                  </a:cubicBezTo>
                  <a:cubicBezTo>
                    <a:pt x="102" y="355"/>
                    <a:pt x="115" y="338"/>
                    <a:pt x="143" y="352"/>
                  </a:cubicBezTo>
                  <a:cubicBezTo>
                    <a:pt x="144" y="355"/>
                    <a:pt x="144" y="356"/>
                    <a:pt x="144" y="356"/>
                  </a:cubicBezTo>
                  <a:cubicBezTo>
                    <a:pt x="144" y="355"/>
                    <a:pt x="144" y="354"/>
                    <a:pt x="144" y="353"/>
                  </a:cubicBezTo>
                  <a:cubicBezTo>
                    <a:pt x="144" y="349"/>
                    <a:pt x="144" y="343"/>
                    <a:pt x="144" y="336"/>
                  </a:cubicBezTo>
                  <a:cubicBezTo>
                    <a:pt x="144" y="321"/>
                    <a:pt x="144" y="298"/>
                    <a:pt x="144" y="272"/>
                  </a:cubicBezTo>
                  <a:cubicBezTo>
                    <a:pt x="144" y="252"/>
                    <a:pt x="144" y="230"/>
                    <a:pt x="144" y="208"/>
                  </a:cubicBezTo>
                  <a:cubicBezTo>
                    <a:pt x="144" y="187"/>
                    <a:pt x="144" y="166"/>
                    <a:pt x="144" y="147"/>
                  </a:cubicBezTo>
                  <a:cubicBezTo>
                    <a:pt x="144" y="113"/>
                    <a:pt x="144" y="83"/>
                    <a:pt x="144" y="67"/>
                  </a:cubicBezTo>
                  <a:cubicBezTo>
                    <a:pt x="144" y="59"/>
                    <a:pt x="144" y="53"/>
                    <a:pt x="143" y="49"/>
                  </a:cubicBezTo>
                  <a:cubicBezTo>
                    <a:pt x="102" y="44"/>
                    <a:pt x="101" y="48"/>
                    <a:pt x="101" y="49"/>
                  </a:cubicBezTo>
                  <a:cubicBezTo>
                    <a:pt x="101" y="49"/>
                    <a:pt x="101" y="50"/>
                    <a:pt x="101" y="50"/>
                  </a:cubicBezTo>
                  <a:cubicBezTo>
                    <a:pt x="100" y="51"/>
                    <a:pt x="100" y="52"/>
                    <a:pt x="100" y="53"/>
                  </a:cubicBezTo>
                  <a:cubicBezTo>
                    <a:pt x="100" y="55"/>
                    <a:pt x="100" y="57"/>
                    <a:pt x="100" y="60"/>
                  </a:cubicBezTo>
                  <a:cubicBezTo>
                    <a:pt x="99" y="65"/>
                    <a:pt x="98" y="73"/>
                    <a:pt x="97" y="84"/>
                  </a:cubicBezTo>
                  <a:cubicBezTo>
                    <a:pt x="96" y="102"/>
                    <a:pt x="94" y="126"/>
                    <a:pt x="92" y="152"/>
                  </a:cubicBezTo>
                  <a:cubicBezTo>
                    <a:pt x="91" y="179"/>
                    <a:pt x="90" y="207"/>
                    <a:pt x="89" y="234"/>
                  </a:cubicBezTo>
                  <a:cubicBezTo>
                    <a:pt x="89" y="254"/>
                    <a:pt x="89" y="274"/>
                    <a:pt x="89" y="293"/>
                  </a:cubicBezTo>
                  <a:cubicBezTo>
                    <a:pt x="89" y="308"/>
                    <a:pt x="89" y="321"/>
                    <a:pt x="89" y="333"/>
                  </a:cubicBezTo>
                  <a:cubicBezTo>
                    <a:pt x="88" y="348"/>
                    <a:pt x="88" y="359"/>
                    <a:pt x="87" y="362"/>
                  </a:cubicBezTo>
                  <a:cubicBezTo>
                    <a:pt x="89" y="356"/>
                    <a:pt x="92" y="352"/>
                    <a:pt x="94" y="350"/>
                  </a:cubicBezTo>
                  <a:cubicBezTo>
                    <a:pt x="97" y="348"/>
                    <a:pt x="108" y="345"/>
                    <a:pt x="113" y="346"/>
                  </a:cubicBezTo>
                  <a:cubicBezTo>
                    <a:pt x="120" y="350"/>
                    <a:pt x="125" y="356"/>
                    <a:pt x="125" y="356"/>
                  </a:cubicBezTo>
                  <a:cubicBezTo>
                    <a:pt x="125" y="357"/>
                    <a:pt x="125" y="355"/>
                    <a:pt x="124" y="351"/>
                  </a:cubicBezTo>
                  <a:cubicBezTo>
                    <a:pt x="123" y="342"/>
                    <a:pt x="122" y="326"/>
                    <a:pt x="120" y="305"/>
                  </a:cubicBezTo>
                  <a:cubicBezTo>
                    <a:pt x="118" y="274"/>
                    <a:pt x="116" y="233"/>
                    <a:pt x="115" y="195"/>
                  </a:cubicBezTo>
                  <a:cubicBezTo>
                    <a:pt x="114" y="177"/>
                    <a:pt x="114" y="159"/>
                    <a:pt x="113" y="143"/>
                  </a:cubicBezTo>
                  <a:cubicBezTo>
                    <a:pt x="113" y="122"/>
                    <a:pt x="113" y="102"/>
                    <a:pt x="113" y="86"/>
                  </a:cubicBezTo>
                  <a:cubicBezTo>
                    <a:pt x="113" y="70"/>
                    <a:pt x="113" y="57"/>
                    <a:pt x="113" y="49"/>
                  </a:cubicBezTo>
                  <a:cubicBezTo>
                    <a:pt x="113" y="43"/>
                    <a:pt x="113" y="40"/>
                    <a:pt x="113" y="39"/>
                  </a:cubicBezTo>
                  <a:cubicBezTo>
                    <a:pt x="113" y="35"/>
                    <a:pt x="70" y="36"/>
                    <a:pt x="70" y="37"/>
                  </a:cubicBezTo>
                  <a:cubicBezTo>
                    <a:pt x="70" y="37"/>
                    <a:pt x="70" y="38"/>
                    <a:pt x="70" y="38"/>
                  </a:cubicBezTo>
                  <a:cubicBezTo>
                    <a:pt x="70" y="39"/>
                    <a:pt x="70" y="41"/>
                    <a:pt x="70" y="42"/>
                  </a:cubicBezTo>
                  <a:cubicBezTo>
                    <a:pt x="70" y="46"/>
                    <a:pt x="69" y="52"/>
                    <a:pt x="69" y="59"/>
                  </a:cubicBezTo>
                  <a:cubicBezTo>
                    <a:pt x="68" y="69"/>
                    <a:pt x="67" y="83"/>
                    <a:pt x="66" y="101"/>
                  </a:cubicBezTo>
                  <a:cubicBezTo>
                    <a:pt x="64" y="120"/>
                    <a:pt x="63" y="144"/>
                    <a:pt x="62" y="169"/>
                  </a:cubicBezTo>
                  <a:cubicBezTo>
                    <a:pt x="62" y="186"/>
                    <a:pt x="61" y="204"/>
                    <a:pt x="60" y="221"/>
                  </a:cubicBezTo>
                  <a:cubicBezTo>
                    <a:pt x="60" y="251"/>
                    <a:pt x="59" y="281"/>
                    <a:pt x="58" y="308"/>
                  </a:cubicBezTo>
                  <a:cubicBezTo>
                    <a:pt x="58" y="325"/>
                    <a:pt x="58" y="340"/>
                    <a:pt x="57" y="353"/>
                  </a:cubicBezTo>
                  <a:cubicBezTo>
                    <a:pt x="57" y="365"/>
                    <a:pt x="57" y="374"/>
                    <a:pt x="56" y="379"/>
                  </a:cubicBezTo>
                  <a:cubicBezTo>
                    <a:pt x="56" y="379"/>
                    <a:pt x="56" y="378"/>
                    <a:pt x="57" y="377"/>
                  </a:cubicBezTo>
                  <a:cubicBezTo>
                    <a:pt x="57" y="376"/>
                    <a:pt x="60" y="372"/>
                    <a:pt x="64" y="369"/>
                  </a:cubicBezTo>
                  <a:cubicBezTo>
                    <a:pt x="71" y="366"/>
                    <a:pt x="87" y="368"/>
                    <a:pt x="91" y="371"/>
                  </a:cubicBezTo>
                  <a:cubicBezTo>
                    <a:pt x="95" y="378"/>
                    <a:pt x="95" y="379"/>
                    <a:pt x="95" y="375"/>
                  </a:cubicBezTo>
                  <a:cubicBezTo>
                    <a:pt x="95" y="367"/>
                    <a:pt x="95" y="353"/>
                    <a:pt x="95" y="333"/>
                  </a:cubicBezTo>
                  <a:cubicBezTo>
                    <a:pt x="95" y="316"/>
                    <a:pt x="95" y="297"/>
                    <a:pt x="95" y="277"/>
                  </a:cubicBezTo>
                  <a:cubicBezTo>
                    <a:pt x="95" y="257"/>
                    <a:pt x="95" y="236"/>
                    <a:pt x="96" y="215"/>
                  </a:cubicBezTo>
                  <a:cubicBezTo>
                    <a:pt x="96" y="209"/>
                    <a:pt x="96" y="203"/>
                    <a:pt x="96" y="197"/>
                  </a:cubicBezTo>
                  <a:cubicBezTo>
                    <a:pt x="96" y="169"/>
                    <a:pt x="96" y="141"/>
                    <a:pt x="97" y="117"/>
                  </a:cubicBezTo>
                  <a:cubicBezTo>
                    <a:pt x="98" y="90"/>
                    <a:pt x="99" y="68"/>
                    <a:pt x="99" y="52"/>
                  </a:cubicBezTo>
                  <a:cubicBezTo>
                    <a:pt x="100" y="33"/>
                    <a:pt x="100" y="21"/>
                    <a:pt x="96" y="10"/>
                  </a:cubicBezTo>
                  <a:cubicBezTo>
                    <a:pt x="72" y="0"/>
                    <a:pt x="61" y="7"/>
                    <a:pt x="59" y="10"/>
                  </a:cubicBezTo>
                  <a:cubicBezTo>
                    <a:pt x="58" y="12"/>
                    <a:pt x="57" y="14"/>
                    <a:pt x="57" y="14"/>
                  </a:cubicBezTo>
                  <a:cubicBezTo>
                    <a:pt x="57" y="16"/>
                    <a:pt x="56" y="17"/>
                    <a:pt x="56" y="18"/>
                  </a:cubicBezTo>
                  <a:cubicBezTo>
                    <a:pt x="56" y="20"/>
                    <a:pt x="55" y="22"/>
                    <a:pt x="55" y="24"/>
                  </a:cubicBezTo>
                  <a:cubicBezTo>
                    <a:pt x="53" y="34"/>
                    <a:pt x="50" y="56"/>
                    <a:pt x="47" y="87"/>
                  </a:cubicBezTo>
                  <a:cubicBezTo>
                    <a:pt x="45" y="105"/>
                    <a:pt x="43" y="127"/>
                    <a:pt x="41" y="150"/>
                  </a:cubicBezTo>
                  <a:cubicBezTo>
                    <a:pt x="38" y="183"/>
                    <a:pt x="36" y="214"/>
                    <a:pt x="35" y="242"/>
                  </a:cubicBezTo>
                  <a:cubicBezTo>
                    <a:pt x="34" y="264"/>
                    <a:pt x="34" y="285"/>
                    <a:pt x="34" y="304"/>
                  </a:cubicBezTo>
                  <a:cubicBezTo>
                    <a:pt x="33" y="341"/>
                    <a:pt x="32" y="368"/>
                    <a:pt x="30" y="370"/>
                  </a:cubicBezTo>
                  <a:cubicBezTo>
                    <a:pt x="32" y="366"/>
                    <a:pt x="36" y="363"/>
                    <a:pt x="39" y="361"/>
                  </a:cubicBezTo>
                  <a:cubicBezTo>
                    <a:pt x="43" y="360"/>
                    <a:pt x="51" y="360"/>
                    <a:pt x="54" y="362"/>
                  </a:cubicBezTo>
                  <a:cubicBezTo>
                    <a:pt x="58" y="364"/>
                    <a:pt x="61" y="368"/>
                    <a:pt x="60" y="366"/>
                  </a:cubicBezTo>
                  <a:cubicBezTo>
                    <a:pt x="59" y="364"/>
                    <a:pt x="58" y="358"/>
                    <a:pt x="57" y="349"/>
                  </a:cubicBezTo>
                  <a:cubicBezTo>
                    <a:pt x="55" y="336"/>
                    <a:pt x="55" y="318"/>
                    <a:pt x="55" y="296"/>
                  </a:cubicBezTo>
                  <a:cubicBezTo>
                    <a:pt x="54" y="269"/>
                    <a:pt x="54" y="237"/>
                    <a:pt x="55" y="207"/>
                  </a:cubicBezTo>
                  <a:cubicBezTo>
                    <a:pt x="56" y="189"/>
                    <a:pt x="57" y="172"/>
                    <a:pt x="58" y="155"/>
                  </a:cubicBezTo>
                  <a:cubicBezTo>
                    <a:pt x="59" y="128"/>
                    <a:pt x="61" y="104"/>
                    <a:pt x="64" y="85"/>
                  </a:cubicBezTo>
                  <a:cubicBezTo>
                    <a:pt x="66" y="66"/>
                    <a:pt x="68" y="52"/>
                    <a:pt x="69" y="45"/>
                  </a:cubicBezTo>
                  <a:cubicBezTo>
                    <a:pt x="70" y="41"/>
                    <a:pt x="70" y="39"/>
                    <a:pt x="70" y="35"/>
                  </a:cubicBezTo>
                  <a:cubicBezTo>
                    <a:pt x="66" y="26"/>
                    <a:pt x="28" y="31"/>
                    <a:pt x="28" y="33"/>
                  </a:cubicBezTo>
                  <a:cubicBezTo>
                    <a:pt x="28" y="34"/>
                    <a:pt x="27" y="34"/>
                    <a:pt x="27" y="35"/>
                  </a:cubicBezTo>
                  <a:cubicBezTo>
                    <a:pt x="27" y="36"/>
                    <a:pt x="27" y="37"/>
                    <a:pt x="27" y="38"/>
                  </a:cubicBezTo>
                  <a:cubicBezTo>
                    <a:pt x="27" y="42"/>
                    <a:pt x="26" y="47"/>
                    <a:pt x="26" y="54"/>
                  </a:cubicBezTo>
                  <a:cubicBezTo>
                    <a:pt x="25" y="63"/>
                    <a:pt x="24" y="76"/>
                    <a:pt x="22" y="93"/>
                  </a:cubicBezTo>
                  <a:cubicBezTo>
                    <a:pt x="20" y="117"/>
                    <a:pt x="17" y="148"/>
                    <a:pt x="14" y="177"/>
                  </a:cubicBezTo>
                  <a:cubicBezTo>
                    <a:pt x="12" y="206"/>
                    <a:pt x="11" y="234"/>
                    <a:pt x="10" y="257"/>
                  </a:cubicBezTo>
                  <a:cubicBezTo>
                    <a:pt x="9" y="296"/>
                    <a:pt x="7" y="325"/>
                    <a:pt x="6" y="326"/>
                  </a:cubicBezTo>
                  <a:cubicBezTo>
                    <a:pt x="20" y="313"/>
                    <a:pt x="27" y="312"/>
                    <a:pt x="31" y="312"/>
                  </a:cubicBezTo>
                  <a:cubicBezTo>
                    <a:pt x="34" y="313"/>
                    <a:pt x="38" y="316"/>
                    <a:pt x="40" y="317"/>
                  </a:cubicBezTo>
                  <a:cubicBezTo>
                    <a:pt x="42" y="319"/>
                    <a:pt x="44" y="322"/>
                    <a:pt x="44" y="323"/>
                  </a:cubicBezTo>
                  <a:cubicBezTo>
                    <a:pt x="44" y="323"/>
                    <a:pt x="44" y="324"/>
                    <a:pt x="44" y="322"/>
                  </a:cubicBezTo>
                  <a:cubicBezTo>
                    <a:pt x="43" y="318"/>
                    <a:pt x="43" y="306"/>
                    <a:pt x="44" y="289"/>
                  </a:cubicBezTo>
                  <a:cubicBezTo>
                    <a:pt x="43" y="262"/>
                    <a:pt x="43" y="223"/>
                    <a:pt x="44" y="184"/>
                  </a:cubicBezTo>
                  <a:cubicBezTo>
                    <a:pt x="44" y="164"/>
                    <a:pt x="44" y="144"/>
                    <a:pt x="44" y="126"/>
                  </a:cubicBezTo>
                  <a:cubicBezTo>
                    <a:pt x="45" y="89"/>
                    <a:pt x="46" y="62"/>
                    <a:pt x="47" y="57"/>
                  </a:cubicBezTo>
                  <a:cubicBezTo>
                    <a:pt x="44" y="63"/>
                    <a:pt x="41" y="68"/>
                    <a:pt x="37" y="71"/>
                  </a:cubicBezTo>
                  <a:cubicBezTo>
                    <a:pt x="31" y="73"/>
                    <a:pt x="18" y="72"/>
                    <a:pt x="14" y="69"/>
                  </a:cubicBezTo>
                  <a:cubicBezTo>
                    <a:pt x="10" y="65"/>
                    <a:pt x="7" y="61"/>
                    <a:pt x="7" y="61"/>
                  </a:cubicBezTo>
                  <a:cubicBezTo>
                    <a:pt x="7" y="61"/>
                    <a:pt x="7" y="61"/>
                    <a:pt x="8" y="64"/>
                  </a:cubicBezTo>
                  <a:cubicBezTo>
                    <a:pt x="9" y="68"/>
                    <a:pt x="10" y="71"/>
                    <a:pt x="10" y="76"/>
                  </a:cubicBezTo>
                  <a:cubicBezTo>
                    <a:pt x="12" y="84"/>
                    <a:pt x="13" y="96"/>
                    <a:pt x="15" y="111"/>
                  </a:cubicBezTo>
                  <a:cubicBezTo>
                    <a:pt x="16" y="124"/>
                    <a:pt x="18" y="139"/>
                    <a:pt x="20" y="156"/>
                  </a:cubicBezTo>
                  <a:cubicBezTo>
                    <a:pt x="23" y="176"/>
                    <a:pt x="25" y="197"/>
                    <a:pt x="28" y="217"/>
                  </a:cubicBezTo>
                  <a:cubicBezTo>
                    <a:pt x="32" y="242"/>
                    <a:pt x="36" y="263"/>
                    <a:pt x="38" y="280"/>
                  </a:cubicBezTo>
                  <a:cubicBezTo>
                    <a:pt x="39" y="291"/>
                    <a:pt x="39" y="301"/>
                    <a:pt x="39" y="306"/>
                  </a:cubicBezTo>
                  <a:cubicBezTo>
                    <a:pt x="39" y="306"/>
                    <a:pt x="39" y="306"/>
                    <a:pt x="39" y="306"/>
                  </a:cubicBezTo>
                  <a:cubicBezTo>
                    <a:pt x="39" y="305"/>
                    <a:pt x="41" y="300"/>
                    <a:pt x="46" y="294"/>
                  </a:cubicBezTo>
                  <a:cubicBezTo>
                    <a:pt x="51" y="291"/>
                    <a:pt x="66" y="291"/>
                    <a:pt x="71" y="293"/>
                  </a:cubicBezTo>
                  <a:cubicBezTo>
                    <a:pt x="74" y="296"/>
                    <a:pt x="77" y="300"/>
                    <a:pt x="78" y="301"/>
                  </a:cubicBezTo>
                  <a:cubicBezTo>
                    <a:pt x="78" y="302"/>
                    <a:pt x="79" y="304"/>
                    <a:pt x="79" y="304"/>
                  </a:cubicBezTo>
                  <a:cubicBezTo>
                    <a:pt x="79" y="303"/>
                    <a:pt x="78" y="299"/>
                    <a:pt x="78" y="292"/>
                  </a:cubicBezTo>
                  <a:cubicBezTo>
                    <a:pt x="76" y="272"/>
                    <a:pt x="75" y="241"/>
                    <a:pt x="75" y="212"/>
                  </a:cubicBezTo>
                  <a:cubicBezTo>
                    <a:pt x="74" y="191"/>
                    <a:pt x="74" y="171"/>
                    <a:pt x="75" y="152"/>
                  </a:cubicBezTo>
                  <a:cubicBezTo>
                    <a:pt x="75" y="117"/>
                    <a:pt x="77" y="93"/>
                    <a:pt x="76" y="98"/>
                  </a:cubicBezTo>
                  <a:lnTo>
                    <a:pt x="76" y="98"/>
                  </a:lnTo>
                  <a:cubicBezTo>
                    <a:pt x="84" y="88"/>
                    <a:pt x="82" y="75"/>
                    <a:pt x="73" y="67"/>
                  </a:cubicBezTo>
                  <a:lnTo>
                    <a:pt x="73" y="67"/>
                  </a:lnTo>
                  <a:cubicBezTo>
                    <a:pt x="64" y="60"/>
                    <a:pt x="50" y="61"/>
                    <a:pt x="43" y="71"/>
                  </a:cubicBezTo>
                  <a:lnTo>
                    <a:pt x="43" y="7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
            <p:cNvSpPr/>
            <p:nvPr/>
          </p:nvSpPr>
          <p:spPr>
            <a:xfrm>
              <a:off x="8977312" y="3985976"/>
              <a:ext cx="85725" cy="214313"/>
            </a:xfrm>
            <a:custGeom>
              <a:avLst/>
              <a:gdLst/>
              <a:ahLst/>
              <a:cxnLst/>
              <a:rect l="l" t="t" r="r" b="b"/>
              <a:pathLst>
                <a:path w="55" h="183" extrusionOk="0">
                  <a:moveTo>
                    <a:pt x="12" y="22"/>
                  </a:moveTo>
                  <a:lnTo>
                    <a:pt x="12" y="22"/>
                  </a:lnTo>
                  <a:cubicBezTo>
                    <a:pt x="12" y="28"/>
                    <a:pt x="12" y="36"/>
                    <a:pt x="12" y="45"/>
                  </a:cubicBezTo>
                  <a:lnTo>
                    <a:pt x="12" y="45"/>
                  </a:lnTo>
                  <a:cubicBezTo>
                    <a:pt x="12" y="57"/>
                    <a:pt x="22" y="66"/>
                    <a:pt x="33" y="66"/>
                  </a:cubicBezTo>
                  <a:lnTo>
                    <a:pt x="33" y="66"/>
                  </a:lnTo>
                  <a:cubicBezTo>
                    <a:pt x="45" y="66"/>
                    <a:pt x="55" y="57"/>
                    <a:pt x="55" y="45"/>
                  </a:cubicBezTo>
                  <a:lnTo>
                    <a:pt x="55" y="45"/>
                  </a:lnTo>
                  <a:cubicBezTo>
                    <a:pt x="55" y="33"/>
                    <a:pt x="45" y="24"/>
                    <a:pt x="33" y="24"/>
                  </a:cubicBezTo>
                  <a:lnTo>
                    <a:pt x="33" y="24"/>
                  </a:lnTo>
                  <a:cubicBezTo>
                    <a:pt x="22" y="24"/>
                    <a:pt x="12" y="33"/>
                    <a:pt x="12" y="45"/>
                  </a:cubicBezTo>
                  <a:cubicBezTo>
                    <a:pt x="12" y="58"/>
                    <a:pt x="12" y="75"/>
                    <a:pt x="12" y="93"/>
                  </a:cubicBezTo>
                  <a:lnTo>
                    <a:pt x="12" y="93"/>
                  </a:lnTo>
                  <a:cubicBezTo>
                    <a:pt x="12" y="104"/>
                    <a:pt x="21" y="114"/>
                    <a:pt x="33" y="114"/>
                  </a:cubicBezTo>
                  <a:lnTo>
                    <a:pt x="33" y="114"/>
                  </a:lnTo>
                  <a:cubicBezTo>
                    <a:pt x="45" y="115"/>
                    <a:pt x="55" y="105"/>
                    <a:pt x="55" y="93"/>
                  </a:cubicBezTo>
                  <a:lnTo>
                    <a:pt x="55" y="93"/>
                  </a:lnTo>
                  <a:cubicBezTo>
                    <a:pt x="55" y="81"/>
                    <a:pt x="46" y="72"/>
                    <a:pt x="34" y="71"/>
                  </a:cubicBezTo>
                  <a:lnTo>
                    <a:pt x="34" y="71"/>
                  </a:lnTo>
                  <a:cubicBezTo>
                    <a:pt x="22" y="71"/>
                    <a:pt x="12" y="81"/>
                    <a:pt x="12" y="93"/>
                  </a:cubicBezTo>
                  <a:cubicBezTo>
                    <a:pt x="12" y="104"/>
                    <a:pt x="11" y="116"/>
                    <a:pt x="11" y="127"/>
                  </a:cubicBezTo>
                  <a:lnTo>
                    <a:pt x="11" y="127"/>
                  </a:lnTo>
                  <a:cubicBezTo>
                    <a:pt x="10" y="138"/>
                    <a:pt x="19" y="148"/>
                    <a:pt x="31" y="149"/>
                  </a:cubicBezTo>
                  <a:lnTo>
                    <a:pt x="31" y="149"/>
                  </a:lnTo>
                  <a:cubicBezTo>
                    <a:pt x="43" y="149"/>
                    <a:pt x="53" y="140"/>
                    <a:pt x="54" y="128"/>
                  </a:cubicBezTo>
                  <a:lnTo>
                    <a:pt x="54" y="128"/>
                  </a:lnTo>
                  <a:cubicBezTo>
                    <a:pt x="54" y="117"/>
                    <a:pt x="45" y="107"/>
                    <a:pt x="33" y="106"/>
                  </a:cubicBezTo>
                  <a:lnTo>
                    <a:pt x="33" y="106"/>
                  </a:lnTo>
                  <a:cubicBezTo>
                    <a:pt x="21" y="106"/>
                    <a:pt x="11" y="115"/>
                    <a:pt x="11" y="127"/>
                  </a:cubicBezTo>
                  <a:cubicBezTo>
                    <a:pt x="10" y="136"/>
                    <a:pt x="10" y="145"/>
                    <a:pt x="10" y="151"/>
                  </a:cubicBezTo>
                  <a:cubicBezTo>
                    <a:pt x="9" y="154"/>
                    <a:pt x="9" y="156"/>
                    <a:pt x="9" y="157"/>
                  </a:cubicBezTo>
                  <a:cubicBezTo>
                    <a:pt x="9" y="157"/>
                    <a:pt x="9" y="157"/>
                    <a:pt x="9" y="157"/>
                  </a:cubicBezTo>
                  <a:cubicBezTo>
                    <a:pt x="9" y="156"/>
                    <a:pt x="11" y="150"/>
                    <a:pt x="35" y="139"/>
                  </a:cubicBezTo>
                  <a:lnTo>
                    <a:pt x="35" y="139"/>
                  </a:lnTo>
                  <a:cubicBezTo>
                    <a:pt x="24" y="136"/>
                    <a:pt x="12" y="143"/>
                    <a:pt x="10" y="155"/>
                  </a:cubicBezTo>
                  <a:lnTo>
                    <a:pt x="10" y="155"/>
                  </a:lnTo>
                  <a:cubicBezTo>
                    <a:pt x="7" y="166"/>
                    <a:pt x="14" y="178"/>
                    <a:pt x="26" y="180"/>
                  </a:cubicBezTo>
                  <a:lnTo>
                    <a:pt x="26" y="180"/>
                  </a:lnTo>
                  <a:cubicBezTo>
                    <a:pt x="37" y="183"/>
                    <a:pt x="49" y="176"/>
                    <a:pt x="51" y="164"/>
                  </a:cubicBezTo>
                  <a:lnTo>
                    <a:pt x="51" y="164"/>
                  </a:lnTo>
                  <a:cubicBezTo>
                    <a:pt x="54" y="153"/>
                    <a:pt x="47" y="141"/>
                    <a:pt x="35" y="139"/>
                  </a:cubicBezTo>
                  <a:cubicBezTo>
                    <a:pt x="50" y="152"/>
                    <a:pt x="52" y="156"/>
                    <a:pt x="52" y="157"/>
                  </a:cubicBezTo>
                  <a:lnTo>
                    <a:pt x="52" y="157"/>
                  </a:lnTo>
                  <a:cubicBezTo>
                    <a:pt x="51" y="145"/>
                    <a:pt x="40" y="137"/>
                    <a:pt x="28" y="138"/>
                  </a:cubicBezTo>
                  <a:lnTo>
                    <a:pt x="28" y="138"/>
                  </a:lnTo>
                  <a:cubicBezTo>
                    <a:pt x="16" y="139"/>
                    <a:pt x="8" y="150"/>
                    <a:pt x="9" y="161"/>
                  </a:cubicBezTo>
                  <a:lnTo>
                    <a:pt x="9" y="161"/>
                  </a:lnTo>
                  <a:cubicBezTo>
                    <a:pt x="10" y="173"/>
                    <a:pt x="21" y="182"/>
                    <a:pt x="33" y="181"/>
                  </a:cubicBezTo>
                  <a:lnTo>
                    <a:pt x="33" y="181"/>
                  </a:lnTo>
                  <a:cubicBezTo>
                    <a:pt x="45" y="179"/>
                    <a:pt x="53" y="169"/>
                    <a:pt x="52" y="157"/>
                  </a:cubicBezTo>
                  <a:cubicBezTo>
                    <a:pt x="52" y="157"/>
                    <a:pt x="52" y="158"/>
                    <a:pt x="52" y="157"/>
                  </a:cubicBezTo>
                  <a:lnTo>
                    <a:pt x="52" y="157"/>
                  </a:lnTo>
                  <a:cubicBezTo>
                    <a:pt x="51" y="146"/>
                    <a:pt x="41" y="137"/>
                    <a:pt x="29" y="137"/>
                  </a:cubicBezTo>
                  <a:lnTo>
                    <a:pt x="29" y="137"/>
                  </a:lnTo>
                  <a:cubicBezTo>
                    <a:pt x="17" y="138"/>
                    <a:pt x="8" y="148"/>
                    <a:pt x="9" y="160"/>
                  </a:cubicBezTo>
                  <a:lnTo>
                    <a:pt x="9" y="160"/>
                  </a:lnTo>
                  <a:cubicBezTo>
                    <a:pt x="10" y="172"/>
                    <a:pt x="20" y="181"/>
                    <a:pt x="32" y="180"/>
                  </a:cubicBezTo>
                  <a:lnTo>
                    <a:pt x="32" y="180"/>
                  </a:lnTo>
                  <a:cubicBezTo>
                    <a:pt x="43" y="179"/>
                    <a:pt x="52" y="169"/>
                    <a:pt x="52" y="157"/>
                  </a:cubicBezTo>
                  <a:cubicBezTo>
                    <a:pt x="52" y="152"/>
                    <a:pt x="51" y="125"/>
                    <a:pt x="43" y="108"/>
                  </a:cubicBezTo>
                  <a:lnTo>
                    <a:pt x="43" y="108"/>
                  </a:lnTo>
                  <a:cubicBezTo>
                    <a:pt x="38" y="98"/>
                    <a:pt x="25" y="94"/>
                    <a:pt x="14" y="99"/>
                  </a:cubicBezTo>
                  <a:lnTo>
                    <a:pt x="14" y="99"/>
                  </a:lnTo>
                  <a:cubicBezTo>
                    <a:pt x="4" y="105"/>
                    <a:pt x="0" y="118"/>
                    <a:pt x="5" y="128"/>
                  </a:cubicBezTo>
                  <a:cubicBezTo>
                    <a:pt x="9" y="133"/>
                    <a:pt x="9" y="153"/>
                    <a:pt x="9" y="159"/>
                  </a:cubicBezTo>
                  <a:cubicBezTo>
                    <a:pt x="9" y="160"/>
                    <a:pt x="9" y="161"/>
                    <a:pt x="9" y="162"/>
                  </a:cubicBezTo>
                  <a:cubicBezTo>
                    <a:pt x="9" y="162"/>
                    <a:pt x="11" y="167"/>
                    <a:pt x="26" y="180"/>
                  </a:cubicBezTo>
                  <a:cubicBezTo>
                    <a:pt x="50" y="169"/>
                    <a:pt x="52" y="163"/>
                    <a:pt x="52" y="162"/>
                  </a:cubicBezTo>
                  <a:cubicBezTo>
                    <a:pt x="52" y="161"/>
                    <a:pt x="52" y="160"/>
                    <a:pt x="52" y="160"/>
                  </a:cubicBezTo>
                  <a:cubicBezTo>
                    <a:pt x="52" y="159"/>
                    <a:pt x="52" y="156"/>
                    <a:pt x="52" y="153"/>
                  </a:cubicBezTo>
                  <a:cubicBezTo>
                    <a:pt x="53" y="147"/>
                    <a:pt x="53" y="138"/>
                    <a:pt x="54" y="128"/>
                  </a:cubicBezTo>
                  <a:cubicBezTo>
                    <a:pt x="54" y="118"/>
                    <a:pt x="55" y="106"/>
                    <a:pt x="55" y="94"/>
                  </a:cubicBezTo>
                  <a:cubicBezTo>
                    <a:pt x="55" y="75"/>
                    <a:pt x="55" y="58"/>
                    <a:pt x="55" y="45"/>
                  </a:cubicBezTo>
                  <a:cubicBezTo>
                    <a:pt x="55" y="36"/>
                    <a:pt x="55" y="28"/>
                    <a:pt x="55" y="22"/>
                  </a:cubicBezTo>
                  <a:lnTo>
                    <a:pt x="55" y="22"/>
                  </a:lnTo>
                  <a:cubicBezTo>
                    <a:pt x="55" y="10"/>
                    <a:pt x="45" y="0"/>
                    <a:pt x="33" y="0"/>
                  </a:cubicBezTo>
                  <a:lnTo>
                    <a:pt x="33" y="0"/>
                  </a:lnTo>
                  <a:cubicBezTo>
                    <a:pt x="22" y="0"/>
                    <a:pt x="12" y="10"/>
                    <a:pt x="12" y="22"/>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
            <p:cNvSpPr/>
            <p:nvPr/>
          </p:nvSpPr>
          <p:spPr>
            <a:xfrm>
              <a:off x="8801100" y="3758964"/>
              <a:ext cx="120650" cy="96838"/>
            </a:xfrm>
            <a:custGeom>
              <a:avLst/>
              <a:gdLst/>
              <a:ahLst/>
              <a:cxnLst/>
              <a:rect l="l" t="t" r="r" b="b"/>
              <a:pathLst>
                <a:path w="77" h="82" extrusionOk="0">
                  <a:moveTo>
                    <a:pt x="45" y="18"/>
                  </a:moveTo>
                  <a:lnTo>
                    <a:pt x="45" y="18"/>
                  </a:lnTo>
                  <a:cubicBezTo>
                    <a:pt x="42" y="16"/>
                    <a:pt x="34" y="14"/>
                    <a:pt x="29" y="13"/>
                  </a:cubicBezTo>
                  <a:lnTo>
                    <a:pt x="29" y="13"/>
                  </a:lnTo>
                  <a:cubicBezTo>
                    <a:pt x="17" y="14"/>
                    <a:pt x="8" y="24"/>
                    <a:pt x="8" y="35"/>
                  </a:cubicBezTo>
                  <a:lnTo>
                    <a:pt x="8" y="35"/>
                  </a:lnTo>
                  <a:cubicBezTo>
                    <a:pt x="8" y="47"/>
                    <a:pt x="18" y="57"/>
                    <a:pt x="30" y="56"/>
                  </a:cubicBezTo>
                  <a:lnTo>
                    <a:pt x="30" y="56"/>
                  </a:lnTo>
                  <a:cubicBezTo>
                    <a:pt x="42" y="56"/>
                    <a:pt x="51" y="46"/>
                    <a:pt x="51" y="34"/>
                  </a:cubicBezTo>
                  <a:lnTo>
                    <a:pt x="51" y="34"/>
                  </a:lnTo>
                  <a:cubicBezTo>
                    <a:pt x="51" y="23"/>
                    <a:pt x="41" y="13"/>
                    <a:pt x="29" y="13"/>
                  </a:cubicBezTo>
                  <a:cubicBezTo>
                    <a:pt x="23" y="14"/>
                    <a:pt x="13" y="20"/>
                    <a:pt x="10" y="23"/>
                  </a:cubicBezTo>
                  <a:lnTo>
                    <a:pt x="10" y="23"/>
                  </a:lnTo>
                  <a:cubicBezTo>
                    <a:pt x="3" y="33"/>
                    <a:pt x="5" y="46"/>
                    <a:pt x="15" y="53"/>
                  </a:cubicBezTo>
                  <a:lnTo>
                    <a:pt x="15" y="53"/>
                  </a:lnTo>
                  <a:cubicBezTo>
                    <a:pt x="24" y="60"/>
                    <a:pt x="38" y="58"/>
                    <a:pt x="45" y="49"/>
                  </a:cubicBezTo>
                  <a:lnTo>
                    <a:pt x="45" y="49"/>
                  </a:lnTo>
                  <a:cubicBezTo>
                    <a:pt x="52" y="39"/>
                    <a:pt x="50" y="26"/>
                    <a:pt x="40" y="19"/>
                  </a:cubicBezTo>
                  <a:lnTo>
                    <a:pt x="40" y="19"/>
                  </a:lnTo>
                  <a:cubicBezTo>
                    <a:pt x="31" y="12"/>
                    <a:pt x="17" y="14"/>
                    <a:pt x="10" y="23"/>
                  </a:cubicBezTo>
                  <a:cubicBezTo>
                    <a:pt x="6" y="30"/>
                    <a:pt x="5" y="38"/>
                    <a:pt x="4" y="42"/>
                  </a:cubicBezTo>
                  <a:lnTo>
                    <a:pt x="4" y="42"/>
                  </a:lnTo>
                  <a:cubicBezTo>
                    <a:pt x="3" y="54"/>
                    <a:pt x="12" y="64"/>
                    <a:pt x="24" y="65"/>
                  </a:cubicBezTo>
                  <a:lnTo>
                    <a:pt x="24" y="65"/>
                  </a:lnTo>
                  <a:cubicBezTo>
                    <a:pt x="36" y="66"/>
                    <a:pt x="46" y="57"/>
                    <a:pt x="47" y="45"/>
                  </a:cubicBezTo>
                  <a:lnTo>
                    <a:pt x="47" y="45"/>
                  </a:lnTo>
                  <a:cubicBezTo>
                    <a:pt x="48" y="33"/>
                    <a:pt x="39" y="23"/>
                    <a:pt x="27" y="22"/>
                  </a:cubicBezTo>
                  <a:lnTo>
                    <a:pt x="27" y="22"/>
                  </a:lnTo>
                  <a:cubicBezTo>
                    <a:pt x="15" y="21"/>
                    <a:pt x="5" y="30"/>
                    <a:pt x="4" y="42"/>
                  </a:cubicBezTo>
                  <a:cubicBezTo>
                    <a:pt x="4" y="45"/>
                    <a:pt x="4" y="50"/>
                    <a:pt x="4" y="53"/>
                  </a:cubicBezTo>
                  <a:cubicBezTo>
                    <a:pt x="3" y="54"/>
                    <a:pt x="3" y="55"/>
                    <a:pt x="3" y="55"/>
                  </a:cubicBezTo>
                  <a:cubicBezTo>
                    <a:pt x="3" y="55"/>
                    <a:pt x="3" y="55"/>
                    <a:pt x="4" y="54"/>
                  </a:cubicBezTo>
                  <a:cubicBezTo>
                    <a:pt x="4" y="53"/>
                    <a:pt x="6" y="48"/>
                    <a:pt x="14" y="40"/>
                  </a:cubicBezTo>
                  <a:lnTo>
                    <a:pt x="14" y="40"/>
                  </a:lnTo>
                  <a:cubicBezTo>
                    <a:pt x="3" y="46"/>
                    <a:pt x="0" y="59"/>
                    <a:pt x="6" y="69"/>
                  </a:cubicBezTo>
                  <a:lnTo>
                    <a:pt x="6" y="69"/>
                  </a:lnTo>
                  <a:cubicBezTo>
                    <a:pt x="12" y="79"/>
                    <a:pt x="25" y="82"/>
                    <a:pt x="36" y="76"/>
                  </a:cubicBezTo>
                  <a:lnTo>
                    <a:pt x="36" y="76"/>
                  </a:lnTo>
                  <a:cubicBezTo>
                    <a:pt x="46" y="70"/>
                    <a:pt x="49" y="57"/>
                    <a:pt x="43" y="47"/>
                  </a:cubicBezTo>
                  <a:lnTo>
                    <a:pt x="43" y="47"/>
                  </a:lnTo>
                  <a:cubicBezTo>
                    <a:pt x="37" y="37"/>
                    <a:pt x="24" y="33"/>
                    <a:pt x="14" y="40"/>
                  </a:cubicBezTo>
                  <a:cubicBezTo>
                    <a:pt x="37" y="41"/>
                    <a:pt x="45" y="53"/>
                    <a:pt x="46" y="54"/>
                  </a:cubicBezTo>
                  <a:cubicBezTo>
                    <a:pt x="46" y="55"/>
                    <a:pt x="46" y="48"/>
                    <a:pt x="46" y="41"/>
                  </a:cubicBezTo>
                  <a:cubicBezTo>
                    <a:pt x="46" y="38"/>
                    <a:pt x="46" y="35"/>
                    <a:pt x="46" y="33"/>
                  </a:cubicBezTo>
                  <a:cubicBezTo>
                    <a:pt x="46" y="32"/>
                    <a:pt x="46" y="31"/>
                    <a:pt x="46" y="30"/>
                  </a:cubicBezTo>
                  <a:cubicBezTo>
                    <a:pt x="46" y="30"/>
                    <a:pt x="46" y="30"/>
                    <a:pt x="46" y="30"/>
                  </a:cubicBezTo>
                  <a:cubicBezTo>
                    <a:pt x="46" y="30"/>
                    <a:pt x="3" y="30"/>
                    <a:pt x="3" y="30"/>
                  </a:cubicBezTo>
                  <a:lnTo>
                    <a:pt x="3" y="30"/>
                  </a:lnTo>
                  <a:cubicBezTo>
                    <a:pt x="3" y="42"/>
                    <a:pt x="13" y="51"/>
                    <a:pt x="25" y="51"/>
                  </a:cubicBezTo>
                  <a:lnTo>
                    <a:pt x="25" y="51"/>
                  </a:lnTo>
                  <a:cubicBezTo>
                    <a:pt x="36" y="51"/>
                    <a:pt x="46" y="42"/>
                    <a:pt x="46" y="30"/>
                  </a:cubicBezTo>
                  <a:lnTo>
                    <a:pt x="46" y="30"/>
                  </a:lnTo>
                  <a:cubicBezTo>
                    <a:pt x="46" y="18"/>
                    <a:pt x="36" y="8"/>
                    <a:pt x="25" y="8"/>
                  </a:cubicBezTo>
                  <a:lnTo>
                    <a:pt x="25" y="8"/>
                  </a:lnTo>
                  <a:cubicBezTo>
                    <a:pt x="13" y="8"/>
                    <a:pt x="3" y="18"/>
                    <a:pt x="3" y="30"/>
                  </a:cubicBezTo>
                  <a:cubicBezTo>
                    <a:pt x="3" y="32"/>
                    <a:pt x="3" y="35"/>
                    <a:pt x="3" y="38"/>
                  </a:cubicBezTo>
                  <a:cubicBezTo>
                    <a:pt x="3" y="42"/>
                    <a:pt x="3" y="48"/>
                    <a:pt x="4" y="54"/>
                  </a:cubicBezTo>
                  <a:cubicBezTo>
                    <a:pt x="6" y="60"/>
                    <a:pt x="9" y="65"/>
                    <a:pt x="11" y="68"/>
                  </a:cubicBezTo>
                  <a:cubicBezTo>
                    <a:pt x="13" y="71"/>
                    <a:pt x="20" y="75"/>
                    <a:pt x="26" y="77"/>
                  </a:cubicBezTo>
                  <a:cubicBezTo>
                    <a:pt x="52" y="64"/>
                    <a:pt x="54" y="56"/>
                    <a:pt x="55" y="51"/>
                  </a:cubicBezTo>
                  <a:lnTo>
                    <a:pt x="55" y="51"/>
                  </a:lnTo>
                  <a:cubicBezTo>
                    <a:pt x="58" y="39"/>
                    <a:pt x="50" y="28"/>
                    <a:pt x="39" y="26"/>
                  </a:cubicBezTo>
                  <a:lnTo>
                    <a:pt x="39" y="26"/>
                  </a:lnTo>
                  <a:cubicBezTo>
                    <a:pt x="27" y="23"/>
                    <a:pt x="16" y="31"/>
                    <a:pt x="13" y="42"/>
                  </a:cubicBezTo>
                  <a:lnTo>
                    <a:pt x="13" y="42"/>
                  </a:lnTo>
                  <a:cubicBezTo>
                    <a:pt x="11" y="54"/>
                    <a:pt x="18" y="65"/>
                    <a:pt x="30" y="68"/>
                  </a:cubicBezTo>
                  <a:lnTo>
                    <a:pt x="30" y="68"/>
                  </a:lnTo>
                  <a:cubicBezTo>
                    <a:pt x="42" y="70"/>
                    <a:pt x="53" y="63"/>
                    <a:pt x="55" y="51"/>
                  </a:cubicBezTo>
                  <a:cubicBezTo>
                    <a:pt x="56" y="47"/>
                    <a:pt x="57" y="43"/>
                    <a:pt x="58" y="40"/>
                  </a:cubicBezTo>
                  <a:lnTo>
                    <a:pt x="58" y="40"/>
                  </a:lnTo>
                  <a:cubicBezTo>
                    <a:pt x="61" y="29"/>
                    <a:pt x="54" y="17"/>
                    <a:pt x="42" y="14"/>
                  </a:cubicBezTo>
                  <a:lnTo>
                    <a:pt x="42" y="14"/>
                  </a:lnTo>
                  <a:cubicBezTo>
                    <a:pt x="31" y="11"/>
                    <a:pt x="19" y="18"/>
                    <a:pt x="16" y="29"/>
                  </a:cubicBezTo>
                  <a:lnTo>
                    <a:pt x="16" y="29"/>
                  </a:lnTo>
                  <a:cubicBezTo>
                    <a:pt x="13" y="41"/>
                    <a:pt x="20" y="52"/>
                    <a:pt x="31" y="56"/>
                  </a:cubicBezTo>
                  <a:lnTo>
                    <a:pt x="31" y="56"/>
                  </a:lnTo>
                  <a:cubicBezTo>
                    <a:pt x="43" y="59"/>
                    <a:pt x="55" y="52"/>
                    <a:pt x="58" y="40"/>
                  </a:cubicBezTo>
                  <a:cubicBezTo>
                    <a:pt x="58" y="39"/>
                    <a:pt x="56" y="42"/>
                    <a:pt x="56" y="43"/>
                  </a:cubicBezTo>
                  <a:lnTo>
                    <a:pt x="56" y="43"/>
                  </a:lnTo>
                  <a:cubicBezTo>
                    <a:pt x="65" y="35"/>
                    <a:pt x="66" y="22"/>
                    <a:pt x="59" y="13"/>
                  </a:cubicBezTo>
                  <a:lnTo>
                    <a:pt x="59" y="13"/>
                  </a:lnTo>
                  <a:cubicBezTo>
                    <a:pt x="51" y="3"/>
                    <a:pt x="38" y="2"/>
                    <a:pt x="28" y="10"/>
                  </a:cubicBezTo>
                  <a:lnTo>
                    <a:pt x="28" y="10"/>
                  </a:lnTo>
                  <a:cubicBezTo>
                    <a:pt x="19" y="17"/>
                    <a:pt x="18" y="31"/>
                    <a:pt x="26" y="40"/>
                  </a:cubicBezTo>
                  <a:lnTo>
                    <a:pt x="26" y="40"/>
                  </a:lnTo>
                  <a:cubicBezTo>
                    <a:pt x="33" y="49"/>
                    <a:pt x="47" y="50"/>
                    <a:pt x="56" y="43"/>
                  </a:cubicBezTo>
                  <a:cubicBezTo>
                    <a:pt x="55" y="43"/>
                    <a:pt x="53" y="44"/>
                    <a:pt x="56" y="43"/>
                  </a:cubicBezTo>
                  <a:lnTo>
                    <a:pt x="56" y="43"/>
                  </a:lnTo>
                  <a:cubicBezTo>
                    <a:pt x="68" y="43"/>
                    <a:pt x="77" y="32"/>
                    <a:pt x="76" y="21"/>
                  </a:cubicBezTo>
                  <a:lnTo>
                    <a:pt x="76" y="21"/>
                  </a:lnTo>
                  <a:cubicBezTo>
                    <a:pt x="75" y="9"/>
                    <a:pt x="65" y="0"/>
                    <a:pt x="53" y="1"/>
                  </a:cubicBezTo>
                  <a:cubicBezTo>
                    <a:pt x="45" y="1"/>
                    <a:pt x="34" y="5"/>
                    <a:pt x="28" y="10"/>
                  </a:cubicBezTo>
                  <a:cubicBezTo>
                    <a:pt x="23" y="15"/>
                    <a:pt x="18" y="23"/>
                    <a:pt x="16" y="29"/>
                  </a:cubicBezTo>
                  <a:cubicBezTo>
                    <a:pt x="15" y="34"/>
                    <a:pt x="14" y="39"/>
                    <a:pt x="13" y="42"/>
                  </a:cubicBezTo>
                  <a:cubicBezTo>
                    <a:pt x="12" y="46"/>
                    <a:pt x="13" y="46"/>
                    <a:pt x="16" y="41"/>
                  </a:cubicBezTo>
                  <a:cubicBezTo>
                    <a:pt x="40" y="37"/>
                    <a:pt x="44" y="40"/>
                    <a:pt x="44" y="40"/>
                  </a:cubicBezTo>
                  <a:cubicBezTo>
                    <a:pt x="44" y="41"/>
                    <a:pt x="45" y="41"/>
                    <a:pt x="44" y="41"/>
                  </a:cubicBezTo>
                  <a:cubicBezTo>
                    <a:pt x="46" y="47"/>
                    <a:pt x="46" y="43"/>
                    <a:pt x="46" y="39"/>
                  </a:cubicBezTo>
                  <a:cubicBezTo>
                    <a:pt x="46" y="35"/>
                    <a:pt x="46" y="32"/>
                    <a:pt x="46" y="30"/>
                  </a:cubicBezTo>
                  <a:cubicBezTo>
                    <a:pt x="46" y="30"/>
                    <a:pt x="3" y="30"/>
                    <a:pt x="3" y="30"/>
                  </a:cubicBezTo>
                  <a:cubicBezTo>
                    <a:pt x="3" y="30"/>
                    <a:pt x="3" y="30"/>
                    <a:pt x="3" y="30"/>
                  </a:cubicBezTo>
                  <a:cubicBezTo>
                    <a:pt x="3" y="31"/>
                    <a:pt x="3" y="32"/>
                    <a:pt x="3" y="33"/>
                  </a:cubicBezTo>
                  <a:cubicBezTo>
                    <a:pt x="3" y="35"/>
                    <a:pt x="3" y="38"/>
                    <a:pt x="3" y="41"/>
                  </a:cubicBezTo>
                  <a:cubicBezTo>
                    <a:pt x="3" y="48"/>
                    <a:pt x="3" y="56"/>
                    <a:pt x="3" y="59"/>
                  </a:cubicBezTo>
                  <a:cubicBezTo>
                    <a:pt x="4" y="63"/>
                    <a:pt x="12" y="75"/>
                    <a:pt x="36" y="76"/>
                  </a:cubicBezTo>
                  <a:cubicBezTo>
                    <a:pt x="43" y="68"/>
                    <a:pt x="45" y="63"/>
                    <a:pt x="46" y="62"/>
                  </a:cubicBezTo>
                  <a:cubicBezTo>
                    <a:pt x="46" y="61"/>
                    <a:pt x="46" y="60"/>
                    <a:pt x="46" y="59"/>
                  </a:cubicBezTo>
                  <a:cubicBezTo>
                    <a:pt x="46" y="58"/>
                    <a:pt x="46" y="57"/>
                    <a:pt x="46" y="55"/>
                  </a:cubicBezTo>
                  <a:cubicBezTo>
                    <a:pt x="46" y="52"/>
                    <a:pt x="47" y="49"/>
                    <a:pt x="47" y="46"/>
                  </a:cubicBezTo>
                  <a:cubicBezTo>
                    <a:pt x="47" y="43"/>
                    <a:pt x="47" y="45"/>
                    <a:pt x="45" y="49"/>
                  </a:cubicBezTo>
                  <a:cubicBezTo>
                    <a:pt x="43" y="51"/>
                    <a:pt x="34" y="56"/>
                    <a:pt x="30" y="56"/>
                  </a:cubicBezTo>
                  <a:cubicBezTo>
                    <a:pt x="27" y="56"/>
                    <a:pt x="22" y="54"/>
                    <a:pt x="21" y="54"/>
                  </a:cubicBezTo>
                  <a:lnTo>
                    <a:pt x="21" y="54"/>
                  </a:lnTo>
                  <a:cubicBezTo>
                    <a:pt x="31" y="61"/>
                    <a:pt x="44" y="58"/>
                    <a:pt x="51" y="48"/>
                  </a:cubicBezTo>
                  <a:lnTo>
                    <a:pt x="51" y="48"/>
                  </a:lnTo>
                  <a:cubicBezTo>
                    <a:pt x="57" y="38"/>
                    <a:pt x="55" y="25"/>
                    <a:pt x="45" y="18"/>
                  </a:cubicBezTo>
                  <a:lnTo>
                    <a:pt x="45" y="18"/>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
            <p:cNvSpPr/>
            <p:nvPr/>
          </p:nvSpPr>
          <p:spPr>
            <a:xfrm>
              <a:off x="8867775" y="3757376"/>
              <a:ext cx="107950" cy="104775"/>
            </a:xfrm>
            <a:custGeom>
              <a:avLst/>
              <a:gdLst/>
              <a:ahLst/>
              <a:cxnLst/>
              <a:rect l="l" t="t" r="r" b="b"/>
              <a:pathLst>
                <a:path w="69" h="90" extrusionOk="0">
                  <a:moveTo>
                    <a:pt x="8" y="17"/>
                  </a:moveTo>
                  <a:lnTo>
                    <a:pt x="8" y="17"/>
                  </a:lnTo>
                  <a:cubicBezTo>
                    <a:pt x="5" y="24"/>
                    <a:pt x="3" y="33"/>
                    <a:pt x="2" y="38"/>
                  </a:cubicBezTo>
                  <a:lnTo>
                    <a:pt x="2" y="38"/>
                  </a:lnTo>
                  <a:cubicBezTo>
                    <a:pt x="1" y="50"/>
                    <a:pt x="10" y="60"/>
                    <a:pt x="22" y="61"/>
                  </a:cubicBezTo>
                  <a:lnTo>
                    <a:pt x="22" y="61"/>
                  </a:lnTo>
                  <a:cubicBezTo>
                    <a:pt x="34" y="62"/>
                    <a:pt x="44" y="53"/>
                    <a:pt x="45" y="41"/>
                  </a:cubicBezTo>
                  <a:lnTo>
                    <a:pt x="45" y="41"/>
                  </a:lnTo>
                  <a:cubicBezTo>
                    <a:pt x="46" y="30"/>
                    <a:pt x="37" y="19"/>
                    <a:pt x="25" y="18"/>
                  </a:cubicBezTo>
                  <a:lnTo>
                    <a:pt x="25" y="18"/>
                  </a:lnTo>
                  <a:cubicBezTo>
                    <a:pt x="14" y="17"/>
                    <a:pt x="3" y="26"/>
                    <a:pt x="2" y="38"/>
                  </a:cubicBezTo>
                  <a:cubicBezTo>
                    <a:pt x="2" y="42"/>
                    <a:pt x="1" y="50"/>
                    <a:pt x="3" y="57"/>
                  </a:cubicBezTo>
                  <a:lnTo>
                    <a:pt x="3" y="57"/>
                  </a:lnTo>
                  <a:cubicBezTo>
                    <a:pt x="6" y="69"/>
                    <a:pt x="17" y="75"/>
                    <a:pt x="29" y="72"/>
                  </a:cubicBezTo>
                  <a:lnTo>
                    <a:pt x="29" y="72"/>
                  </a:lnTo>
                  <a:cubicBezTo>
                    <a:pt x="40" y="69"/>
                    <a:pt x="47" y="58"/>
                    <a:pt x="44" y="46"/>
                  </a:cubicBezTo>
                  <a:lnTo>
                    <a:pt x="44" y="46"/>
                  </a:lnTo>
                  <a:cubicBezTo>
                    <a:pt x="41" y="35"/>
                    <a:pt x="29" y="28"/>
                    <a:pt x="18" y="31"/>
                  </a:cubicBezTo>
                  <a:lnTo>
                    <a:pt x="18" y="31"/>
                  </a:lnTo>
                  <a:cubicBezTo>
                    <a:pt x="6" y="34"/>
                    <a:pt x="0" y="46"/>
                    <a:pt x="3" y="57"/>
                  </a:cubicBezTo>
                  <a:cubicBezTo>
                    <a:pt x="5" y="63"/>
                    <a:pt x="10" y="69"/>
                    <a:pt x="16" y="73"/>
                  </a:cubicBezTo>
                  <a:lnTo>
                    <a:pt x="16" y="73"/>
                  </a:lnTo>
                  <a:cubicBezTo>
                    <a:pt x="26" y="79"/>
                    <a:pt x="39" y="74"/>
                    <a:pt x="44" y="64"/>
                  </a:cubicBezTo>
                  <a:lnTo>
                    <a:pt x="44" y="64"/>
                  </a:lnTo>
                  <a:cubicBezTo>
                    <a:pt x="50" y="53"/>
                    <a:pt x="45" y="40"/>
                    <a:pt x="35" y="35"/>
                  </a:cubicBezTo>
                  <a:lnTo>
                    <a:pt x="35" y="35"/>
                  </a:lnTo>
                  <a:cubicBezTo>
                    <a:pt x="24" y="30"/>
                    <a:pt x="11" y="34"/>
                    <a:pt x="6" y="45"/>
                  </a:cubicBezTo>
                  <a:lnTo>
                    <a:pt x="6" y="45"/>
                  </a:lnTo>
                  <a:cubicBezTo>
                    <a:pt x="1" y="55"/>
                    <a:pt x="5" y="68"/>
                    <a:pt x="16" y="73"/>
                  </a:cubicBezTo>
                  <a:cubicBezTo>
                    <a:pt x="19" y="75"/>
                    <a:pt x="28" y="76"/>
                    <a:pt x="33" y="75"/>
                  </a:cubicBezTo>
                  <a:cubicBezTo>
                    <a:pt x="37" y="73"/>
                    <a:pt x="42" y="69"/>
                    <a:pt x="44" y="67"/>
                  </a:cubicBezTo>
                  <a:cubicBezTo>
                    <a:pt x="48" y="60"/>
                    <a:pt x="49" y="56"/>
                    <a:pt x="50" y="52"/>
                  </a:cubicBezTo>
                  <a:cubicBezTo>
                    <a:pt x="52" y="49"/>
                    <a:pt x="53" y="40"/>
                    <a:pt x="54" y="34"/>
                  </a:cubicBezTo>
                  <a:cubicBezTo>
                    <a:pt x="55" y="31"/>
                    <a:pt x="55" y="29"/>
                    <a:pt x="55" y="28"/>
                  </a:cubicBezTo>
                  <a:cubicBezTo>
                    <a:pt x="55" y="27"/>
                    <a:pt x="55" y="28"/>
                    <a:pt x="55" y="29"/>
                  </a:cubicBezTo>
                  <a:cubicBezTo>
                    <a:pt x="55" y="29"/>
                    <a:pt x="54" y="31"/>
                    <a:pt x="53" y="33"/>
                  </a:cubicBezTo>
                  <a:cubicBezTo>
                    <a:pt x="52" y="35"/>
                    <a:pt x="46" y="40"/>
                    <a:pt x="41" y="42"/>
                  </a:cubicBezTo>
                  <a:cubicBezTo>
                    <a:pt x="51" y="35"/>
                    <a:pt x="49" y="38"/>
                    <a:pt x="47" y="39"/>
                  </a:cubicBezTo>
                  <a:cubicBezTo>
                    <a:pt x="44" y="40"/>
                    <a:pt x="37" y="42"/>
                    <a:pt x="32" y="42"/>
                  </a:cubicBezTo>
                  <a:cubicBezTo>
                    <a:pt x="29" y="41"/>
                    <a:pt x="22" y="38"/>
                    <a:pt x="21" y="36"/>
                  </a:cubicBezTo>
                  <a:cubicBezTo>
                    <a:pt x="19" y="35"/>
                    <a:pt x="18" y="32"/>
                    <a:pt x="17" y="31"/>
                  </a:cubicBezTo>
                  <a:cubicBezTo>
                    <a:pt x="16" y="28"/>
                    <a:pt x="16" y="29"/>
                    <a:pt x="16" y="34"/>
                  </a:cubicBezTo>
                  <a:cubicBezTo>
                    <a:pt x="17" y="40"/>
                    <a:pt x="18" y="46"/>
                    <a:pt x="18" y="52"/>
                  </a:cubicBezTo>
                  <a:cubicBezTo>
                    <a:pt x="19" y="59"/>
                    <a:pt x="20" y="67"/>
                    <a:pt x="22" y="73"/>
                  </a:cubicBezTo>
                  <a:lnTo>
                    <a:pt x="22" y="73"/>
                  </a:lnTo>
                  <a:cubicBezTo>
                    <a:pt x="27" y="84"/>
                    <a:pt x="39" y="89"/>
                    <a:pt x="50" y="85"/>
                  </a:cubicBezTo>
                  <a:lnTo>
                    <a:pt x="50" y="85"/>
                  </a:lnTo>
                  <a:cubicBezTo>
                    <a:pt x="61" y="80"/>
                    <a:pt x="66" y="67"/>
                    <a:pt x="62" y="56"/>
                  </a:cubicBezTo>
                  <a:lnTo>
                    <a:pt x="62" y="56"/>
                  </a:lnTo>
                  <a:cubicBezTo>
                    <a:pt x="57" y="46"/>
                    <a:pt x="44" y="40"/>
                    <a:pt x="33" y="45"/>
                  </a:cubicBezTo>
                  <a:lnTo>
                    <a:pt x="33" y="45"/>
                  </a:lnTo>
                  <a:cubicBezTo>
                    <a:pt x="23" y="50"/>
                    <a:pt x="17" y="62"/>
                    <a:pt x="22" y="73"/>
                  </a:cubicBezTo>
                  <a:cubicBezTo>
                    <a:pt x="23" y="76"/>
                    <a:pt x="28" y="82"/>
                    <a:pt x="35" y="86"/>
                  </a:cubicBezTo>
                  <a:lnTo>
                    <a:pt x="35" y="86"/>
                  </a:lnTo>
                  <a:cubicBezTo>
                    <a:pt x="47" y="90"/>
                    <a:pt x="59" y="84"/>
                    <a:pt x="63" y="73"/>
                  </a:cubicBezTo>
                  <a:lnTo>
                    <a:pt x="63" y="73"/>
                  </a:lnTo>
                  <a:cubicBezTo>
                    <a:pt x="67" y="62"/>
                    <a:pt x="61" y="50"/>
                    <a:pt x="50" y="46"/>
                  </a:cubicBezTo>
                  <a:lnTo>
                    <a:pt x="50" y="46"/>
                  </a:lnTo>
                  <a:cubicBezTo>
                    <a:pt x="39" y="42"/>
                    <a:pt x="26" y="48"/>
                    <a:pt x="22" y="59"/>
                  </a:cubicBezTo>
                  <a:lnTo>
                    <a:pt x="22" y="59"/>
                  </a:lnTo>
                  <a:cubicBezTo>
                    <a:pt x="18" y="70"/>
                    <a:pt x="24" y="82"/>
                    <a:pt x="35" y="86"/>
                  </a:cubicBezTo>
                  <a:cubicBezTo>
                    <a:pt x="46" y="87"/>
                    <a:pt x="59" y="80"/>
                    <a:pt x="62" y="77"/>
                  </a:cubicBezTo>
                  <a:lnTo>
                    <a:pt x="62" y="77"/>
                  </a:lnTo>
                  <a:cubicBezTo>
                    <a:pt x="68" y="67"/>
                    <a:pt x="65" y="54"/>
                    <a:pt x="55" y="47"/>
                  </a:cubicBezTo>
                  <a:lnTo>
                    <a:pt x="55" y="47"/>
                  </a:lnTo>
                  <a:cubicBezTo>
                    <a:pt x="45" y="41"/>
                    <a:pt x="32" y="44"/>
                    <a:pt x="25" y="54"/>
                  </a:cubicBezTo>
                  <a:lnTo>
                    <a:pt x="25" y="54"/>
                  </a:lnTo>
                  <a:cubicBezTo>
                    <a:pt x="19" y="64"/>
                    <a:pt x="22" y="77"/>
                    <a:pt x="32" y="83"/>
                  </a:cubicBezTo>
                  <a:lnTo>
                    <a:pt x="32" y="83"/>
                  </a:lnTo>
                  <a:cubicBezTo>
                    <a:pt x="42" y="90"/>
                    <a:pt x="55" y="87"/>
                    <a:pt x="62" y="77"/>
                  </a:cubicBezTo>
                  <a:cubicBezTo>
                    <a:pt x="64" y="72"/>
                    <a:pt x="66" y="67"/>
                    <a:pt x="66" y="63"/>
                  </a:cubicBezTo>
                  <a:lnTo>
                    <a:pt x="66" y="63"/>
                  </a:lnTo>
                  <a:cubicBezTo>
                    <a:pt x="69" y="51"/>
                    <a:pt x="61" y="40"/>
                    <a:pt x="49" y="37"/>
                  </a:cubicBezTo>
                  <a:lnTo>
                    <a:pt x="49" y="37"/>
                  </a:lnTo>
                  <a:cubicBezTo>
                    <a:pt x="38" y="35"/>
                    <a:pt x="27" y="43"/>
                    <a:pt x="24" y="54"/>
                  </a:cubicBezTo>
                  <a:cubicBezTo>
                    <a:pt x="24" y="57"/>
                    <a:pt x="24" y="56"/>
                    <a:pt x="25" y="54"/>
                  </a:cubicBezTo>
                  <a:cubicBezTo>
                    <a:pt x="27" y="51"/>
                    <a:pt x="40" y="45"/>
                    <a:pt x="50" y="46"/>
                  </a:cubicBezTo>
                  <a:cubicBezTo>
                    <a:pt x="56" y="49"/>
                    <a:pt x="61" y="55"/>
                    <a:pt x="62" y="56"/>
                  </a:cubicBezTo>
                  <a:cubicBezTo>
                    <a:pt x="62" y="58"/>
                    <a:pt x="61" y="54"/>
                    <a:pt x="61" y="48"/>
                  </a:cubicBezTo>
                  <a:cubicBezTo>
                    <a:pt x="60" y="43"/>
                    <a:pt x="60" y="36"/>
                    <a:pt x="59" y="30"/>
                  </a:cubicBezTo>
                  <a:cubicBezTo>
                    <a:pt x="59" y="25"/>
                    <a:pt x="58" y="20"/>
                    <a:pt x="57" y="17"/>
                  </a:cubicBezTo>
                  <a:cubicBezTo>
                    <a:pt x="55" y="11"/>
                    <a:pt x="53" y="8"/>
                    <a:pt x="52" y="6"/>
                  </a:cubicBezTo>
                  <a:cubicBezTo>
                    <a:pt x="49" y="4"/>
                    <a:pt x="43" y="1"/>
                    <a:pt x="39" y="0"/>
                  </a:cubicBezTo>
                  <a:cubicBezTo>
                    <a:pt x="34" y="0"/>
                    <a:pt x="26" y="2"/>
                    <a:pt x="23" y="3"/>
                  </a:cubicBezTo>
                  <a:cubicBezTo>
                    <a:pt x="21" y="5"/>
                    <a:pt x="18" y="8"/>
                    <a:pt x="17" y="9"/>
                  </a:cubicBezTo>
                  <a:cubicBezTo>
                    <a:pt x="24" y="3"/>
                    <a:pt x="18" y="9"/>
                    <a:pt x="16" y="11"/>
                  </a:cubicBezTo>
                  <a:cubicBezTo>
                    <a:pt x="15" y="13"/>
                    <a:pt x="14" y="15"/>
                    <a:pt x="14" y="16"/>
                  </a:cubicBezTo>
                  <a:cubicBezTo>
                    <a:pt x="13" y="18"/>
                    <a:pt x="13" y="20"/>
                    <a:pt x="13" y="22"/>
                  </a:cubicBezTo>
                  <a:cubicBezTo>
                    <a:pt x="12" y="24"/>
                    <a:pt x="12" y="27"/>
                    <a:pt x="12" y="29"/>
                  </a:cubicBezTo>
                  <a:cubicBezTo>
                    <a:pt x="11" y="34"/>
                    <a:pt x="11" y="38"/>
                    <a:pt x="10" y="39"/>
                  </a:cubicBezTo>
                  <a:cubicBezTo>
                    <a:pt x="8" y="45"/>
                    <a:pt x="8" y="44"/>
                    <a:pt x="8" y="44"/>
                  </a:cubicBezTo>
                  <a:cubicBezTo>
                    <a:pt x="12" y="38"/>
                    <a:pt x="17" y="35"/>
                    <a:pt x="20" y="34"/>
                  </a:cubicBezTo>
                  <a:cubicBezTo>
                    <a:pt x="24" y="33"/>
                    <a:pt x="32" y="34"/>
                    <a:pt x="35" y="35"/>
                  </a:cubicBezTo>
                  <a:cubicBezTo>
                    <a:pt x="39" y="38"/>
                    <a:pt x="43" y="43"/>
                    <a:pt x="43" y="44"/>
                  </a:cubicBezTo>
                  <a:cubicBezTo>
                    <a:pt x="44" y="48"/>
                    <a:pt x="44" y="47"/>
                    <a:pt x="45" y="43"/>
                  </a:cubicBezTo>
                  <a:cubicBezTo>
                    <a:pt x="45" y="38"/>
                    <a:pt x="45" y="38"/>
                    <a:pt x="46" y="36"/>
                  </a:cubicBezTo>
                  <a:lnTo>
                    <a:pt x="46" y="36"/>
                  </a:lnTo>
                  <a:cubicBezTo>
                    <a:pt x="52" y="25"/>
                    <a:pt x="47" y="12"/>
                    <a:pt x="37" y="7"/>
                  </a:cubicBezTo>
                  <a:lnTo>
                    <a:pt x="37" y="7"/>
                  </a:lnTo>
                  <a:cubicBezTo>
                    <a:pt x="26" y="2"/>
                    <a:pt x="13" y="6"/>
                    <a:pt x="8" y="17"/>
                  </a:cubicBezTo>
                  <a:lnTo>
                    <a:pt x="8"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
            <p:cNvSpPr/>
            <p:nvPr/>
          </p:nvSpPr>
          <p:spPr>
            <a:xfrm>
              <a:off x="8940800" y="3754201"/>
              <a:ext cx="131763" cy="192088"/>
            </a:xfrm>
            <a:custGeom>
              <a:avLst/>
              <a:gdLst/>
              <a:ahLst/>
              <a:cxnLst/>
              <a:rect l="l" t="t" r="r" b="b"/>
              <a:pathLst>
                <a:path w="85" h="164" extrusionOk="0">
                  <a:moveTo>
                    <a:pt x="0" y="22"/>
                  </a:moveTo>
                  <a:lnTo>
                    <a:pt x="0" y="22"/>
                  </a:lnTo>
                  <a:cubicBezTo>
                    <a:pt x="0" y="27"/>
                    <a:pt x="0" y="41"/>
                    <a:pt x="1" y="58"/>
                  </a:cubicBezTo>
                  <a:lnTo>
                    <a:pt x="1" y="58"/>
                  </a:lnTo>
                  <a:cubicBezTo>
                    <a:pt x="2" y="70"/>
                    <a:pt x="13" y="79"/>
                    <a:pt x="25" y="78"/>
                  </a:cubicBezTo>
                  <a:lnTo>
                    <a:pt x="25" y="78"/>
                  </a:lnTo>
                  <a:cubicBezTo>
                    <a:pt x="36" y="76"/>
                    <a:pt x="45" y="66"/>
                    <a:pt x="44" y="54"/>
                  </a:cubicBezTo>
                  <a:lnTo>
                    <a:pt x="44" y="54"/>
                  </a:lnTo>
                  <a:cubicBezTo>
                    <a:pt x="43" y="42"/>
                    <a:pt x="32" y="34"/>
                    <a:pt x="20" y="35"/>
                  </a:cubicBezTo>
                  <a:lnTo>
                    <a:pt x="20" y="35"/>
                  </a:lnTo>
                  <a:cubicBezTo>
                    <a:pt x="9" y="36"/>
                    <a:pt x="0" y="47"/>
                    <a:pt x="1" y="58"/>
                  </a:cubicBezTo>
                  <a:cubicBezTo>
                    <a:pt x="2" y="68"/>
                    <a:pt x="4" y="78"/>
                    <a:pt x="6" y="86"/>
                  </a:cubicBezTo>
                  <a:lnTo>
                    <a:pt x="6" y="86"/>
                  </a:lnTo>
                  <a:cubicBezTo>
                    <a:pt x="8" y="97"/>
                    <a:pt x="19" y="105"/>
                    <a:pt x="31" y="103"/>
                  </a:cubicBezTo>
                  <a:lnTo>
                    <a:pt x="31" y="103"/>
                  </a:lnTo>
                  <a:cubicBezTo>
                    <a:pt x="42" y="101"/>
                    <a:pt x="50" y="90"/>
                    <a:pt x="48" y="78"/>
                  </a:cubicBezTo>
                  <a:lnTo>
                    <a:pt x="48" y="78"/>
                  </a:lnTo>
                  <a:cubicBezTo>
                    <a:pt x="46" y="66"/>
                    <a:pt x="35" y="59"/>
                    <a:pt x="23" y="61"/>
                  </a:cubicBezTo>
                  <a:lnTo>
                    <a:pt x="23" y="61"/>
                  </a:lnTo>
                  <a:cubicBezTo>
                    <a:pt x="11" y="63"/>
                    <a:pt x="4" y="74"/>
                    <a:pt x="6" y="86"/>
                  </a:cubicBezTo>
                  <a:cubicBezTo>
                    <a:pt x="6" y="88"/>
                    <a:pt x="6" y="92"/>
                    <a:pt x="7" y="95"/>
                  </a:cubicBezTo>
                  <a:lnTo>
                    <a:pt x="7" y="95"/>
                  </a:lnTo>
                  <a:cubicBezTo>
                    <a:pt x="9" y="107"/>
                    <a:pt x="20" y="115"/>
                    <a:pt x="31" y="113"/>
                  </a:cubicBezTo>
                  <a:lnTo>
                    <a:pt x="31" y="113"/>
                  </a:lnTo>
                  <a:cubicBezTo>
                    <a:pt x="43" y="111"/>
                    <a:pt x="51" y="100"/>
                    <a:pt x="49" y="88"/>
                  </a:cubicBezTo>
                  <a:lnTo>
                    <a:pt x="49" y="88"/>
                  </a:lnTo>
                  <a:cubicBezTo>
                    <a:pt x="47" y="77"/>
                    <a:pt x="36" y="69"/>
                    <a:pt x="25" y="70"/>
                  </a:cubicBezTo>
                  <a:lnTo>
                    <a:pt x="25" y="70"/>
                  </a:lnTo>
                  <a:cubicBezTo>
                    <a:pt x="13" y="72"/>
                    <a:pt x="5" y="83"/>
                    <a:pt x="7" y="95"/>
                  </a:cubicBezTo>
                  <a:cubicBezTo>
                    <a:pt x="7" y="97"/>
                    <a:pt x="8" y="98"/>
                    <a:pt x="8" y="100"/>
                  </a:cubicBezTo>
                  <a:cubicBezTo>
                    <a:pt x="9" y="101"/>
                    <a:pt x="11" y="106"/>
                    <a:pt x="16" y="111"/>
                  </a:cubicBezTo>
                  <a:cubicBezTo>
                    <a:pt x="21" y="114"/>
                    <a:pt x="36" y="114"/>
                    <a:pt x="41" y="111"/>
                  </a:cubicBezTo>
                  <a:cubicBezTo>
                    <a:pt x="45" y="108"/>
                    <a:pt x="48" y="104"/>
                    <a:pt x="49" y="102"/>
                  </a:cubicBezTo>
                  <a:cubicBezTo>
                    <a:pt x="50" y="100"/>
                    <a:pt x="50" y="97"/>
                    <a:pt x="50" y="96"/>
                  </a:cubicBezTo>
                  <a:cubicBezTo>
                    <a:pt x="51" y="91"/>
                    <a:pt x="52" y="82"/>
                    <a:pt x="52" y="74"/>
                  </a:cubicBezTo>
                  <a:cubicBezTo>
                    <a:pt x="53" y="64"/>
                    <a:pt x="54" y="53"/>
                    <a:pt x="55" y="44"/>
                  </a:cubicBezTo>
                  <a:cubicBezTo>
                    <a:pt x="55" y="39"/>
                    <a:pt x="56" y="35"/>
                    <a:pt x="56" y="32"/>
                  </a:cubicBezTo>
                  <a:cubicBezTo>
                    <a:pt x="56" y="28"/>
                    <a:pt x="56" y="27"/>
                    <a:pt x="56" y="26"/>
                  </a:cubicBezTo>
                  <a:cubicBezTo>
                    <a:pt x="56" y="25"/>
                    <a:pt x="56" y="25"/>
                    <a:pt x="56" y="26"/>
                  </a:cubicBezTo>
                  <a:cubicBezTo>
                    <a:pt x="56" y="26"/>
                    <a:pt x="54" y="34"/>
                    <a:pt x="19" y="39"/>
                  </a:cubicBezTo>
                  <a:lnTo>
                    <a:pt x="19" y="39"/>
                  </a:lnTo>
                  <a:cubicBezTo>
                    <a:pt x="26" y="48"/>
                    <a:pt x="40" y="49"/>
                    <a:pt x="49" y="41"/>
                  </a:cubicBezTo>
                  <a:lnTo>
                    <a:pt x="49" y="41"/>
                  </a:lnTo>
                  <a:cubicBezTo>
                    <a:pt x="58" y="33"/>
                    <a:pt x="58" y="20"/>
                    <a:pt x="50" y="11"/>
                  </a:cubicBezTo>
                  <a:lnTo>
                    <a:pt x="50" y="11"/>
                  </a:lnTo>
                  <a:cubicBezTo>
                    <a:pt x="42" y="2"/>
                    <a:pt x="29" y="1"/>
                    <a:pt x="20" y="9"/>
                  </a:cubicBezTo>
                  <a:lnTo>
                    <a:pt x="20" y="9"/>
                  </a:lnTo>
                  <a:cubicBezTo>
                    <a:pt x="11" y="17"/>
                    <a:pt x="11" y="31"/>
                    <a:pt x="19" y="39"/>
                  </a:cubicBezTo>
                  <a:cubicBezTo>
                    <a:pt x="14" y="31"/>
                    <a:pt x="13" y="29"/>
                    <a:pt x="13" y="28"/>
                  </a:cubicBezTo>
                  <a:cubicBezTo>
                    <a:pt x="13" y="30"/>
                    <a:pt x="14" y="34"/>
                    <a:pt x="14" y="38"/>
                  </a:cubicBezTo>
                  <a:cubicBezTo>
                    <a:pt x="16" y="48"/>
                    <a:pt x="17" y="61"/>
                    <a:pt x="19" y="73"/>
                  </a:cubicBezTo>
                  <a:cubicBezTo>
                    <a:pt x="19" y="80"/>
                    <a:pt x="20" y="87"/>
                    <a:pt x="21" y="93"/>
                  </a:cubicBezTo>
                  <a:cubicBezTo>
                    <a:pt x="21" y="96"/>
                    <a:pt x="22" y="101"/>
                    <a:pt x="24" y="106"/>
                  </a:cubicBezTo>
                  <a:cubicBezTo>
                    <a:pt x="25" y="110"/>
                    <a:pt x="31" y="119"/>
                    <a:pt x="38" y="123"/>
                  </a:cubicBezTo>
                  <a:lnTo>
                    <a:pt x="38" y="123"/>
                  </a:lnTo>
                  <a:cubicBezTo>
                    <a:pt x="49" y="128"/>
                    <a:pt x="61" y="124"/>
                    <a:pt x="67" y="114"/>
                  </a:cubicBezTo>
                  <a:lnTo>
                    <a:pt x="67" y="114"/>
                  </a:lnTo>
                  <a:cubicBezTo>
                    <a:pt x="72" y="103"/>
                    <a:pt x="68" y="90"/>
                    <a:pt x="57" y="85"/>
                  </a:cubicBezTo>
                  <a:lnTo>
                    <a:pt x="57" y="85"/>
                  </a:lnTo>
                  <a:cubicBezTo>
                    <a:pt x="47" y="79"/>
                    <a:pt x="34" y="84"/>
                    <a:pt x="28" y="94"/>
                  </a:cubicBezTo>
                  <a:lnTo>
                    <a:pt x="28" y="94"/>
                  </a:lnTo>
                  <a:cubicBezTo>
                    <a:pt x="23" y="105"/>
                    <a:pt x="27" y="118"/>
                    <a:pt x="38" y="123"/>
                  </a:cubicBezTo>
                  <a:cubicBezTo>
                    <a:pt x="69" y="109"/>
                    <a:pt x="69" y="105"/>
                    <a:pt x="70" y="102"/>
                  </a:cubicBezTo>
                  <a:cubicBezTo>
                    <a:pt x="71" y="97"/>
                    <a:pt x="71" y="85"/>
                    <a:pt x="70" y="75"/>
                  </a:cubicBezTo>
                  <a:cubicBezTo>
                    <a:pt x="70" y="71"/>
                    <a:pt x="70" y="66"/>
                    <a:pt x="70" y="62"/>
                  </a:cubicBezTo>
                  <a:cubicBezTo>
                    <a:pt x="70" y="60"/>
                    <a:pt x="70" y="59"/>
                    <a:pt x="71" y="58"/>
                  </a:cubicBezTo>
                  <a:cubicBezTo>
                    <a:pt x="71" y="57"/>
                    <a:pt x="70" y="58"/>
                    <a:pt x="70" y="59"/>
                  </a:cubicBezTo>
                  <a:cubicBezTo>
                    <a:pt x="70" y="60"/>
                    <a:pt x="68" y="65"/>
                    <a:pt x="65" y="69"/>
                  </a:cubicBezTo>
                  <a:cubicBezTo>
                    <a:pt x="55" y="74"/>
                    <a:pt x="34" y="68"/>
                    <a:pt x="31" y="64"/>
                  </a:cubicBezTo>
                  <a:cubicBezTo>
                    <a:pt x="29" y="58"/>
                    <a:pt x="29" y="61"/>
                    <a:pt x="29" y="67"/>
                  </a:cubicBezTo>
                  <a:cubicBezTo>
                    <a:pt x="30" y="81"/>
                    <a:pt x="32" y="102"/>
                    <a:pt x="33" y="118"/>
                  </a:cubicBezTo>
                  <a:cubicBezTo>
                    <a:pt x="34" y="124"/>
                    <a:pt x="34" y="132"/>
                    <a:pt x="35" y="138"/>
                  </a:cubicBezTo>
                  <a:cubicBezTo>
                    <a:pt x="37" y="144"/>
                    <a:pt x="40" y="150"/>
                    <a:pt x="43" y="154"/>
                  </a:cubicBezTo>
                  <a:cubicBezTo>
                    <a:pt x="44" y="156"/>
                    <a:pt x="47" y="158"/>
                    <a:pt x="50" y="159"/>
                  </a:cubicBezTo>
                  <a:cubicBezTo>
                    <a:pt x="53" y="161"/>
                    <a:pt x="59" y="162"/>
                    <a:pt x="63" y="161"/>
                  </a:cubicBezTo>
                  <a:lnTo>
                    <a:pt x="63" y="161"/>
                  </a:lnTo>
                  <a:cubicBezTo>
                    <a:pt x="75" y="159"/>
                    <a:pt x="83" y="148"/>
                    <a:pt x="81" y="137"/>
                  </a:cubicBezTo>
                  <a:lnTo>
                    <a:pt x="81" y="137"/>
                  </a:lnTo>
                  <a:cubicBezTo>
                    <a:pt x="79" y="125"/>
                    <a:pt x="68" y="117"/>
                    <a:pt x="56" y="119"/>
                  </a:cubicBezTo>
                  <a:lnTo>
                    <a:pt x="56" y="119"/>
                  </a:lnTo>
                  <a:cubicBezTo>
                    <a:pt x="45" y="121"/>
                    <a:pt x="37" y="132"/>
                    <a:pt x="39" y="144"/>
                  </a:cubicBezTo>
                  <a:lnTo>
                    <a:pt x="39" y="144"/>
                  </a:lnTo>
                  <a:cubicBezTo>
                    <a:pt x="41" y="156"/>
                    <a:pt x="52" y="163"/>
                    <a:pt x="63" y="161"/>
                  </a:cubicBezTo>
                  <a:cubicBezTo>
                    <a:pt x="67" y="160"/>
                    <a:pt x="73" y="157"/>
                    <a:pt x="76" y="155"/>
                  </a:cubicBezTo>
                  <a:lnTo>
                    <a:pt x="76" y="155"/>
                  </a:lnTo>
                  <a:cubicBezTo>
                    <a:pt x="84" y="147"/>
                    <a:pt x="84" y="133"/>
                    <a:pt x="75" y="125"/>
                  </a:cubicBezTo>
                  <a:lnTo>
                    <a:pt x="75" y="125"/>
                  </a:lnTo>
                  <a:cubicBezTo>
                    <a:pt x="67" y="116"/>
                    <a:pt x="53" y="117"/>
                    <a:pt x="45" y="125"/>
                  </a:cubicBezTo>
                  <a:lnTo>
                    <a:pt x="45" y="125"/>
                  </a:lnTo>
                  <a:cubicBezTo>
                    <a:pt x="37" y="133"/>
                    <a:pt x="37" y="147"/>
                    <a:pt x="45" y="155"/>
                  </a:cubicBezTo>
                  <a:lnTo>
                    <a:pt x="45" y="155"/>
                  </a:lnTo>
                  <a:cubicBezTo>
                    <a:pt x="54" y="164"/>
                    <a:pt x="67" y="164"/>
                    <a:pt x="76" y="155"/>
                  </a:cubicBezTo>
                  <a:cubicBezTo>
                    <a:pt x="77" y="153"/>
                    <a:pt x="80" y="150"/>
                    <a:pt x="80" y="148"/>
                  </a:cubicBezTo>
                  <a:lnTo>
                    <a:pt x="80" y="148"/>
                  </a:lnTo>
                  <a:cubicBezTo>
                    <a:pt x="85" y="137"/>
                    <a:pt x="80" y="125"/>
                    <a:pt x="70" y="120"/>
                  </a:cubicBezTo>
                  <a:lnTo>
                    <a:pt x="70" y="120"/>
                  </a:lnTo>
                  <a:cubicBezTo>
                    <a:pt x="59" y="115"/>
                    <a:pt x="46" y="120"/>
                    <a:pt x="41" y="130"/>
                  </a:cubicBezTo>
                  <a:lnTo>
                    <a:pt x="41" y="130"/>
                  </a:lnTo>
                  <a:cubicBezTo>
                    <a:pt x="36" y="141"/>
                    <a:pt x="41" y="154"/>
                    <a:pt x="52" y="159"/>
                  </a:cubicBezTo>
                  <a:lnTo>
                    <a:pt x="52" y="159"/>
                  </a:lnTo>
                  <a:cubicBezTo>
                    <a:pt x="63" y="164"/>
                    <a:pt x="75" y="159"/>
                    <a:pt x="80" y="148"/>
                  </a:cubicBezTo>
                  <a:cubicBezTo>
                    <a:pt x="85" y="130"/>
                    <a:pt x="82" y="86"/>
                    <a:pt x="78" y="49"/>
                  </a:cubicBezTo>
                  <a:lnTo>
                    <a:pt x="78" y="49"/>
                  </a:lnTo>
                  <a:cubicBezTo>
                    <a:pt x="77" y="38"/>
                    <a:pt x="66" y="29"/>
                    <a:pt x="54" y="30"/>
                  </a:cubicBezTo>
                  <a:lnTo>
                    <a:pt x="54" y="30"/>
                  </a:lnTo>
                  <a:cubicBezTo>
                    <a:pt x="42" y="32"/>
                    <a:pt x="34" y="42"/>
                    <a:pt x="35" y="54"/>
                  </a:cubicBezTo>
                  <a:cubicBezTo>
                    <a:pt x="39" y="89"/>
                    <a:pt x="42" y="131"/>
                    <a:pt x="40" y="134"/>
                  </a:cubicBezTo>
                  <a:cubicBezTo>
                    <a:pt x="42" y="129"/>
                    <a:pt x="44" y="127"/>
                    <a:pt x="45" y="125"/>
                  </a:cubicBezTo>
                  <a:cubicBezTo>
                    <a:pt x="47" y="123"/>
                    <a:pt x="53" y="120"/>
                    <a:pt x="56" y="119"/>
                  </a:cubicBezTo>
                  <a:cubicBezTo>
                    <a:pt x="60" y="119"/>
                    <a:pt x="66" y="120"/>
                    <a:pt x="69" y="121"/>
                  </a:cubicBezTo>
                  <a:cubicBezTo>
                    <a:pt x="71" y="122"/>
                    <a:pt x="74" y="124"/>
                    <a:pt x="74" y="125"/>
                  </a:cubicBezTo>
                  <a:cubicBezTo>
                    <a:pt x="76" y="128"/>
                    <a:pt x="77" y="130"/>
                    <a:pt x="77" y="128"/>
                  </a:cubicBezTo>
                  <a:cubicBezTo>
                    <a:pt x="77" y="127"/>
                    <a:pt x="76" y="122"/>
                    <a:pt x="76" y="115"/>
                  </a:cubicBezTo>
                  <a:cubicBezTo>
                    <a:pt x="74" y="98"/>
                    <a:pt x="73" y="78"/>
                    <a:pt x="72" y="65"/>
                  </a:cubicBezTo>
                  <a:cubicBezTo>
                    <a:pt x="72" y="59"/>
                    <a:pt x="71" y="53"/>
                    <a:pt x="71" y="50"/>
                  </a:cubicBezTo>
                  <a:cubicBezTo>
                    <a:pt x="66" y="40"/>
                    <a:pt x="44" y="33"/>
                    <a:pt x="35" y="38"/>
                  </a:cubicBezTo>
                  <a:cubicBezTo>
                    <a:pt x="31" y="43"/>
                    <a:pt x="29" y="47"/>
                    <a:pt x="29" y="48"/>
                  </a:cubicBezTo>
                  <a:cubicBezTo>
                    <a:pt x="28" y="50"/>
                    <a:pt x="28" y="52"/>
                    <a:pt x="28" y="53"/>
                  </a:cubicBezTo>
                  <a:cubicBezTo>
                    <a:pt x="28" y="55"/>
                    <a:pt x="28" y="58"/>
                    <a:pt x="27" y="61"/>
                  </a:cubicBezTo>
                  <a:cubicBezTo>
                    <a:pt x="27" y="66"/>
                    <a:pt x="27" y="71"/>
                    <a:pt x="27" y="76"/>
                  </a:cubicBezTo>
                  <a:cubicBezTo>
                    <a:pt x="28" y="87"/>
                    <a:pt x="28" y="94"/>
                    <a:pt x="28" y="93"/>
                  </a:cubicBezTo>
                  <a:cubicBezTo>
                    <a:pt x="27" y="98"/>
                    <a:pt x="27" y="97"/>
                    <a:pt x="27" y="97"/>
                  </a:cubicBezTo>
                  <a:cubicBezTo>
                    <a:pt x="61" y="87"/>
                    <a:pt x="64" y="92"/>
                    <a:pt x="64" y="92"/>
                  </a:cubicBezTo>
                  <a:cubicBezTo>
                    <a:pt x="64" y="91"/>
                    <a:pt x="64" y="90"/>
                    <a:pt x="63" y="87"/>
                  </a:cubicBezTo>
                  <a:cubicBezTo>
                    <a:pt x="62" y="82"/>
                    <a:pt x="62" y="76"/>
                    <a:pt x="61" y="69"/>
                  </a:cubicBezTo>
                  <a:cubicBezTo>
                    <a:pt x="60" y="56"/>
                    <a:pt x="58" y="43"/>
                    <a:pt x="57" y="33"/>
                  </a:cubicBezTo>
                  <a:cubicBezTo>
                    <a:pt x="56" y="29"/>
                    <a:pt x="56" y="25"/>
                    <a:pt x="56" y="22"/>
                  </a:cubicBezTo>
                  <a:cubicBezTo>
                    <a:pt x="56" y="22"/>
                    <a:pt x="55" y="19"/>
                    <a:pt x="51" y="12"/>
                  </a:cubicBezTo>
                  <a:cubicBezTo>
                    <a:pt x="15" y="16"/>
                    <a:pt x="13" y="24"/>
                    <a:pt x="13" y="25"/>
                  </a:cubicBezTo>
                  <a:cubicBezTo>
                    <a:pt x="13" y="25"/>
                    <a:pt x="13" y="26"/>
                    <a:pt x="13" y="27"/>
                  </a:cubicBezTo>
                  <a:cubicBezTo>
                    <a:pt x="13" y="28"/>
                    <a:pt x="13" y="29"/>
                    <a:pt x="13" y="30"/>
                  </a:cubicBezTo>
                  <a:cubicBezTo>
                    <a:pt x="13" y="32"/>
                    <a:pt x="13" y="36"/>
                    <a:pt x="12" y="41"/>
                  </a:cubicBezTo>
                  <a:cubicBezTo>
                    <a:pt x="12" y="50"/>
                    <a:pt x="11" y="61"/>
                    <a:pt x="10" y="71"/>
                  </a:cubicBezTo>
                  <a:cubicBezTo>
                    <a:pt x="9" y="79"/>
                    <a:pt x="9" y="86"/>
                    <a:pt x="8" y="89"/>
                  </a:cubicBezTo>
                  <a:cubicBezTo>
                    <a:pt x="8" y="89"/>
                    <a:pt x="9" y="87"/>
                    <a:pt x="9" y="85"/>
                  </a:cubicBezTo>
                  <a:cubicBezTo>
                    <a:pt x="10" y="84"/>
                    <a:pt x="13" y="79"/>
                    <a:pt x="16" y="76"/>
                  </a:cubicBezTo>
                  <a:cubicBezTo>
                    <a:pt x="22" y="74"/>
                    <a:pt x="36" y="74"/>
                    <a:pt x="41" y="76"/>
                  </a:cubicBezTo>
                  <a:cubicBezTo>
                    <a:pt x="46" y="81"/>
                    <a:pt x="48" y="86"/>
                    <a:pt x="49" y="87"/>
                  </a:cubicBezTo>
                  <a:cubicBezTo>
                    <a:pt x="49" y="87"/>
                    <a:pt x="49" y="88"/>
                    <a:pt x="49" y="87"/>
                  </a:cubicBezTo>
                  <a:cubicBezTo>
                    <a:pt x="49" y="86"/>
                    <a:pt x="49" y="83"/>
                    <a:pt x="48" y="79"/>
                  </a:cubicBezTo>
                  <a:cubicBezTo>
                    <a:pt x="46" y="70"/>
                    <a:pt x="45" y="62"/>
                    <a:pt x="44" y="54"/>
                  </a:cubicBezTo>
                  <a:cubicBezTo>
                    <a:pt x="42" y="40"/>
                    <a:pt x="43" y="28"/>
                    <a:pt x="43" y="22"/>
                  </a:cubicBezTo>
                  <a:lnTo>
                    <a:pt x="43" y="22"/>
                  </a:lnTo>
                  <a:cubicBezTo>
                    <a:pt x="43" y="10"/>
                    <a:pt x="33" y="0"/>
                    <a:pt x="21" y="0"/>
                  </a:cubicBezTo>
                  <a:lnTo>
                    <a:pt x="21" y="0"/>
                  </a:lnTo>
                  <a:cubicBezTo>
                    <a:pt x="10" y="0"/>
                    <a:pt x="0" y="10"/>
                    <a:pt x="0" y="22"/>
                  </a:cubicBezTo>
                  <a:lnTo>
                    <a:pt x="0" y="22"/>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
            <p:cNvSpPr/>
            <p:nvPr/>
          </p:nvSpPr>
          <p:spPr>
            <a:xfrm>
              <a:off x="8985250" y="3757376"/>
              <a:ext cx="103188" cy="304800"/>
            </a:xfrm>
            <a:custGeom>
              <a:avLst/>
              <a:gdLst/>
              <a:ahLst/>
              <a:cxnLst/>
              <a:rect l="l" t="t" r="r" b="b"/>
              <a:pathLst>
                <a:path w="66" h="260" extrusionOk="0">
                  <a:moveTo>
                    <a:pt x="7" y="16"/>
                  </a:moveTo>
                  <a:lnTo>
                    <a:pt x="7" y="16"/>
                  </a:lnTo>
                  <a:cubicBezTo>
                    <a:pt x="4" y="23"/>
                    <a:pt x="3" y="33"/>
                    <a:pt x="3" y="39"/>
                  </a:cubicBezTo>
                  <a:lnTo>
                    <a:pt x="3" y="39"/>
                  </a:lnTo>
                  <a:cubicBezTo>
                    <a:pt x="3" y="50"/>
                    <a:pt x="13" y="60"/>
                    <a:pt x="25" y="60"/>
                  </a:cubicBezTo>
                  <a:lnTo>
                    <a:pt x="25" y="60"/>
                  </a:lnTo>
                  <a:cubicBezTo>
                    <a:pt x="37" y="60"/>
                    <a:pt x="46" y="50"/>
                    <a:pt x="46" y="38"/>
                  </a:cubicBezTo>
                  <a:lnTo>
                    <a:pt x="46" y="38"/>
                  </a:lnTo>
                  <a:cubicBezTo>
                    <a:pt x="46" y="26"/>
                    <a:pt x="36" y="17"/>
                    <a:pt x="24" y="17"/>
                  </a:cubicBezTo>
                  <a:lnTo>
                    <a:pt x="24" y="17"/>
                  </a:lnTo>
                  <a:cubicBezTo>
                    <a:pt x="13" y="17"/>
                    <a:pt x="3" y="27"/>
                    <a:pt x="3" y="39"/>
                  </a:cubicBezTo>
                  <a:cubicBezTo>
                    <a:pt x="3" y="43"/>
                    <a:pt x="4" y="47"/>
                    <a:pt x="4" y="49"/>
                  </a:cubicBezTo>
                  <a:lnTo>
                    <a:pt x="4" y="49"/>
                  </a:lnTo>
                  <a:cubicBezTo>
                    <a:pt x="6" y="61"/>
                    <a:pt x="17" y="69"/>
                    <a:pt x="28" y="68"/>
                  </a:cubicBezTo>
                  <a:lnTo>
                    <a:pt x="28" y="68"/>
                  </a:lnTo>
                  <a:cubicBezTo>
                    <a:pt x="40" y="66"/>
                    <a:pt x="48" y="55"/>
                    <a:pt x="47" y="43"/>
                  </a:cubicBezTo>
                  <a:lnTo>
                    <a:pt x="47" y="43"/>
                  </a:lnTo>
                  <a:cubicBezTo>
                    <a:pt x="45" y="32"/>
                    <a:pt x="34" y="23"/>
                    <a:pt x="22" y="25"/>
                  </a:cubicBezTo>
                  <a:lnTo>
                    <a:pt x="22" y="25"/>
                  </a:lnTo>
                  <a:cubicBezTo>
                    <a:pt x="11" y="27"/>
                    <a:pt x="2" y="38"/>
                    <a:pt x="4" y="49"/>
                  </a:cubicBezTo>
                  <a:cubicBezTo>
                    <a:pt x="4" y="51"/>
                    <a:pt x="5" y="52"/>
                    <a:pt x="5" y="53"/>
                  </a:cubicBezTo>
                  <a:lnTo>
                    <a:pt x="5" y="53"/>
                  </a:lnTo>
                  <a:cubicBezTo>
                    <a:pt x="7" y="65"/>
                    <a:pt x="19" y="72"/>
                    <a:pt x="30" y="70"/>
                  </a:cubicBezTo>
                  <a:lnTo>
                    <a:pt x="30" y="70"/>
                  </a:lnTo>
                  <a:cubicBezTo>
                    <a:pt x="42" y="67"/>
                    <a:pt x="49" y="56"/>
                    <a:pt x="47" y="44"/>
                  </a:cubicBezTo>
                  <a:lnTo>
                    <a:pt x="47" y="44"/>
                  </a:lnTo>
                  <a:cubicBezTo>
                    <a:pt x="44" y="33"/>
                    <a:pt x="33" y="25"/>
                    <a:pt x="21" y="28"/>
                  </a:cubicBezTo>
                  <a:lnTo>
                    <a:pt x="21" y="28"/>
                  </a:lnTo>
                  <a:cubicBezTo>
                    <a:pt x="10" y="30"/>
                    <a:pt x="2" y="42"/>
                    <a:pt x="5" y="53"/>
                  </a:cubicBezTo>
                  <a:cubicBezTo>
                    <a:pt x="5" y="54"/>
                    <a:pt x="5" y="55"/>
                    <a:pt x="5" y="56"/>
                  </a:cubicBezTo>
                  <a:cubicBezTo>
                    <a:pt x="6" y="58"/>
                    <a:pt x="18" y="70"/>
                    <a:pt x="44" y="61"/>
                  </a:cubicBezTo>
                  <a:lnTo>
                    <a:pt x="44" y="61"/>
                  </a:lnTo>
                  <a:cubicBezTo>
                    <a:pt x="50" y="51"/>
                    <a:pt x="47" y="38"/>
                    <a:pt x="37" y="31"/>
                  </a:cubicBezTo>
                  <a:lnTo>
                    <a:pt x="37" y="31"/>
                  </a:lnTo>
                  <a:cubicBezTo>
                    <a:pt x="27" y="25"/>
                    <a:pt x="14" y="28"/>
                    <a:pt x="8" y="38"/>
                  </a:cubicBezTo>
                  <a:lnTo>
                    <a:pt x="8" y="38"/>
                  </a:lnTo>
                  <a:cubicBezTo>
                    <a:pt x="1" y="48"/>
                    <a:pt x="4" y="61"/>
                    <a:pt x="14" y="68"/>
                  </a:cubicBezTo>
                  <a:lnTo>
                    <a:pt x="14" y="68"/>
                  </a:lnTo>
                  <a:cubicBezTo>
                    <a:pt x="24" y="74"/>
                    <a:pt x="38" y="71"/>
                    <a:pt x="44" y="61"/>
                  </a:cubicBezTo>
                  <a:cubicBezTo>
                    <a:pt x="47" y="47"/>
                    <a:pt x="47" y="41"/>
                    <a:pt x="46" y="36"/>
                  </a:cubicBezTo>
                  <a:cubicBezTo>
                    <a:pt x="46" y="36"/>
                    <a:pt x="46" y="34"/>
                    <a:pt x="45" y="32"/>
                  </a:cubicBezTo>
                  <a:cubicBezTo>
                    <a:pt x="45" y="31"/>
                    <a:pt x="45" y="29"/>
                    <a:pt x="44" y="26"/>
                  </a:cubicBezTo>
                  <a:cubicBezTo>
                    <a:pt x="42" y="22"/>
                    <a:pt x="7" y="20"/>
                    <a:pt x="3" y="27"/>
                  </a:cubicBezTo>
                  <a:lnTo>
                    <a:pt x="3" y="27"/>
                  </a:lnTo>
                  <a:cubicBezTo>
                    <a:pt x="0" y="38"/>
                    <a:pt x="6" y="50"/>
                    <a:pt x="18" y="54"/>
                  </a:cubicBezTo>
                  <a:lnTo>
                    <a:pt x="18" y="54"/>
                  </a:lnTo>
                  <a:cubicBezTo>
                    <a:pt x="29" y="57"/>
                    <a:pt x="41" y="51"/>
                    <a:pt x="44" y="39"/>
                  </a:cubicBezTo>
                  <a:lnTo>
                    <a:pt x="44" y="39"/>
                  </a:lnTo>
                  <a:cubicBezTo>
                    <a:pt x="48" y="28"/>
                    <a:pt x="41" y="16"/>
                    <a:pt x="30" y="13"/>
                  </a:cubicBezTo>
                  <a:lnTo>
                    <a:pt x="30" y="13"/>
                  </a:lnTo>
                  <a:cubicBezTo>
                    <a:pt x="19" y="9"/>
                    <a:pt x="7" y="16"/>
                    <a:pt x="3" y="27"/>
                  </a:cubicBezTo>
                  <a:cubicBezTo>
                    <a:pt x="3" y="29"/>
                    <a:pt x="2" y="32"/>
                    <a:pt x="2" y="32"/>
                  </a:cubicBezTo>
                  <a:cubicBezTo>
                    <a:pt x="2" y="35"/>
                    <a:pt x="2" y="37"/>
                    <a:pt x="2" y="40"/>
                  </a:cubicBezTo>
                  <a:cubicBezTo>
                    <a:pt x="3" y="55"/>
                    <a:pt x="6" y="98"/>
                    <a:pt x="11" y="142"/>
                  </a:cubicBezTo>
                  <a:cubicBezTo>
                    <a:pt x="13" y="162"/>
                    <a:pt x="15" y="183"/>
                    <a:pt x="17" y="200"/>
                  </a:cubicBezTo>
                  <a:cubicBezTo>
                    <a:pt x="18" y="211"/>
                    <a:pt x="19" y="220"/>
                    <a:pt x="19" y="227"/>
                  </a:cubicBezTo>
                  <a:cubicBezTo>
                    <a:pt x="20" y="233"/>
                    <a:pt x="20" y="235"/>
                    <a:pt x="20" y="235"/>
                  </a:cubicBezTo>
                  <a:cubicBezTo>
                    <a:pt x="20" y="237"/>
                    <a:pt x="20" y="234"/>
                    <a:pt x="21" y="230"/>
                  </a:cubicBezTo>
                  <a:cubicBezTo>
                    <a:pt x="23" y="225"/>
                    <a:pt x="44" y="215"/>
                    <a:pt x="53" y="218"/>
                  </a:cubicBezTo>
                  <a:cubicBezTo>
                    <a:pt x="57" y="221"/>
                    <a:pt x="59" y="225"/>
                    <a:pt x="60" y="226"/>
                  </a:cubicBezTo>
                  <a:lnTo>
                    <a:pt x="60" y="226"/>
                  </a:lnTo>
                  <a:cubicBezTo>
                    <a:pt x="54" y="215"/>
                    <a:pt x="41" y="211"/>
                    <a:pt x="31" y="217"/>
                  </a:cubicBezTo>
                  <a:lnTo>
                    <a:pt x="31" y="217"/>
                  </a:lnTo>
                  <a:cubicBezTo>
                    <a:pt x="20" y="223"/>
                    <a:pt x="17" y="236"/>
                    <a:pt x="22" y="246"/>
                  </a:cubicBezTo>
                  <a:lnTo>
                    <a:pt x="22" y="246"/>
                  </a:lnTo>
                  <a:cubicBezTo>
                    <a:pt x="28" y="257"/>
                    <a:pt x="41" y="260"/>
                    <a:pt x="51" y="255"/>
                  </a:cubicBezTo>
                  <a:lnTo>
                    <a:pt x="51" y="255"/>
                  </a:lnTo>
                  <a:cubicBezTo>
                    <a:pt x="62" y="249"/>
                    <a:pt x="66" y="236"/>
                    <a:pt x="60" y="226"/>
                  </a:cubicBezTo>
                  <a:cubicBezTo>
                    <a:pt x="61" y="227"/>
                    <a:pt x="61" y="227"/>
                    <a:pt x="60" y="226"/>
                  </a:cubicBezTo>
                  <a:lnTo>
                    <a:pt x="60" y="226"/>
                  </a:lnTo>
                  <a:cubicBezTo>
                    <a:pt x="56" y="215"/>
                    <a:pt x="43" y="210"/>
                    <a:pt x="32" y="214"/>
                  </a:cubicBezTo>
                  <a:lnTo>
                    <a:pt x="32" y="214"/>
                  </a:lnTo>
                  <a:cubicBezTo>
                    <a:pt x="21" y="219"/>
                    <a:pt x="16" y="231"/>
                    <a:pt x="21" y="242"/>
                  </a:cubicBezTo>
                  <a:lnTo>
                    <a:pt x="21" y="242"/>
                  </a:lnTo>
                  <a:cubicBezTo>
                    <a:pt x="25" y="253"/>
                    <a:pt x="37" y="259"/>
                    <a:pt x="48" y="254"/>
                  </a:cubicBezTo>
                  <a:lnTo>
                    <a:pt x="48" y="254"/>
                  </a:lnTo>
                  <a:cubicBezTo>
                    <a:pt x="59" y="250"/>
                    <a:pt x="65" y="237"/>
                    <a:pt x="60" y="226"/>
                  </a:cubicBezTo>
                  <a:cubicBezTo>
                    <a:pt x="57" y="221"/>
                    <a:pt x="56" y="218"/>
                    <a:pt x="54" y="214"/>
                  </a:cubicBezTo>
                  <a:lnTo>
                    <a:pt x="54" y="214"/>
                  </a:lnTo>
                  <a:cubicBezTo>
                    <a:pt x="49" y="203"/>
                    <a:pt x="36" y="199"/>
                    <a:pt x="25" y="204"/>
                  </a:cubicBezTo>
                  <a:lnTo>
                    <a:pt x="25" y="204"/>
                  </a:lnTo>
                  <a:cubicBezTo>
                    <a:pt x="14" y="209"/>
                    <a:pt x="10" y="222"/>
                    <a:pt x="15" y="232"/>
                  </a:cubicBezTo>
                  <a:lnTo>
                    <a:pt x="15" y="232"/>
                  </a:lnTo>
                  <a:cubicBezTo>
                    <a:pt x="20" y="243"/>
                    <a:pt x="33" y="248"/>
                    <a:pt x="44" y="242"/>
                  </a:cubicBezTo>
                  <a:lnTo>
                    <a:pt x="44" y="242"/>
                  </a:lnTo>
                  <a:cubicBezTo>
                    <a:pt x="54" y="237"/>
                    <a:pt x="59" y="225"/>
                    <a:pt x="54" y="214"/>
                  </a:cubicBezTo>
                  <a:cubicBezTo>
                    <a:pt x="52" y="210"/>
                    <a:pt x="49" y="200"/>
                    <a:pt x="38" y="190"/>
                  </a:cubicBezTo>
                  <a:lnTo>
                    <a:pt x="38" y="190"/>
                  </a:lnTo>
                  <a:cubicBezTo>
                    <a:pt x="28" y="185"/>
                    <a:pt x="15" y="188"/>
                    <a:pt x="9" y="198"/>
                  </a:cubicBezTo>
                  <a:lnTo>
                    <a:pt x="9" y="198"/>
                  </a:lnTo>
                  <a:cubicBezTo>
                    <a:pt x="3" y="209"/>
                    <a:pt x="7" y="222"/>
                    <a:pt x="17" y="228"/>
                  </a:cubicBezTo>
                  <a:cubicBezTo>
                    <a:pt x="12" y="222"/>
                    <a:pt x="11" y="223"/>
                    <a:pt x="14" y="231"/>
                  </a:cubicBezTo>
                  <a:cubicBezTo>
                    <a:pt x="17" y="237"/>
                    <a:pt x="20" y="243"/>
                    <a:pt x="22" y="246"/>
                  </a:cubicBezTo>
                  <a:cubicBezTo>
                    <a:pt x="21" y="243"/>
                    <a:pt x="21" y="244"/>
                    <a:pt x="22" y="246"/>
                  </a:cubicBezTo>
                  <a:cubicBezTo>
                    <a:pt x="23" y="247"/>
                    <a:pt x="26" y="251"/>
                    <a:pt x="29" y="254"/>
                  </a:cubicBezTo>
                  <a:cubicBezTo>
                    <a:pt x="39" y="257"/>
                    <a:pt x="59" y="247"/>
                    <a:pt x="62" y="242"/>
                  </a:cubicBezTo>
                  <a:cubicBezTo>
                    <a:pt x="63" y="238"/>
                    <a:pt x="63" y="235"/>
                    <a:pt x="63" y="234"/>
                  </a:cubicBezTo>
                  <a:cubicBezTo>
                    <a:pt x="63" y="232"/>
                    <a:pt x="62" y="228"/>
                    <a:pt x="62" y="224"/>
                  </a:cubicBezTo>
                  <a:cubicBezTo>
                    <a:pt x="61" y="217"/>
                    <a:pt x="61" y="208"/>
                    <a:pt x="60" y="196"/>
                  </a:cubicBezTo>
                  <a:cubicBezTo>
                    <a:pt x="58" y="178"/>
                    <a:pt x="55" y="157"/>
                    <a:pt x="53" y="137"/>
                  </a:cubicBezTo>
                  <a:cubicBezTo>
                    <a:pt x="49" y="94"/>
                    <a:pt x="45" y="52"/>
                    <a:pt x="45" y="39"/>
                  </a:cubicBezTo>
                  <a:cubicBezTo>
                    <a:pt x="45" y="37"/>
                    <a:pt x="45" y="35"/>
                    <a:pt x="45" y="34"/>
                  </a:cubicBezTo>
                  <a:cubicBezTo>
                    <a:pt x="45" y="35"/>
                    <a:pt x="45" y="37"/>
                    <a:pt x="44" y="40"/>
                  </a:cubicBezTo>
                  <a:cubicBezTo>
                    <a:pt x="41" y="46"/>
                    <a:pt x="6" y="44"/>
                    <a:pt x="4" y="41"/>
                  </a:cubicBezTo>
                  <a:cubicBezTo>
                    <a:pt x="3" y="38"/>
                    <a:pt x="3" y="37"/>
                    <a:pt x="3" y="37"/>
                  </a:cubicBezTo>
                  <a:cubicBezTo>
                    <a:pt x="3" y="38"/>
                    <a:pt x="3" y="40"/>
                    <a:pt x="3" y="42"/>
                  </a:cubicBezTo>
                  <a:cubicBezTo>
                    <a:pt x="5" y="48"/>
                    <a:pt x="5" y="50"/>
                    <a:pt x="5" y="49"/>
                  </a:cubicBezTo>
                  <a:cubicBezTo>
                    <a:pt x="34" y="30"/>
                    <a:pt x="46" y="41"/>
                    <a:pt x="46" y="43"/>
                  </a:cubicBezTo>
                  <a:cubicBezTo>
                    <a:pt x="46" y="43"/>
                    <a:pt x="47" y="44"/>
                    <a:pt x="47" y="44"/>
                  </a:cubicBezTo>
                  <a:cubicBezTo>
                    <a:pt x="47" y="44"/>
                    <a:pt x="47" y="44"/>
                    <a:pt x="47" y="43"/>
                  </a:cubicBezTo>
                  <a:cubicBezTo>
                    <a:pt x="46" y="42"/>
                    <a:pt x="46" y="40"/>
                    <a:pt x="46" y="38"/>
                  </a:cubicBezTo>
                  <a:cubicBezTo>
                    <a:pt x="46" y="35"/>
                    <a:pt x="46" y="34"/>
                    <a:pt x="46" y="34"/>
                  </a:cubicBezTo>
                  <a:lnTo>
                    <a:pt x="46" y="34"/>
                  </a:lnTo>
                  <a:cubicBezTo>
                    <a:pt x="51" y="23"/>
                    <a:pt x="46" y="10"/>
                    <a:pt x="36" y="5"/>
                  </a:cubicBezTo>
                  <a:lnTo>
                    <a:pt x="36" y="5"/>
                  </a:lnTo>
                  <a:cubicBezTo>
                    <a:pt x="25" y="0"/>
                    <a:pt x="12" y="5"/>
                    <a:pt x="7" y="1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
            <p:cNvSpPr/>
            <p:nvPr/>
          </p:nvSpPr>
          <p:spPr>
            <a:xfrm>
              <a:off x="8793162" y="4181239"/>
              <a:ext cx="277813" cy="185738"/>
            </a:xfrm>
            <a:custGeom>
              <a:avLst/>
              <a:gdLst/>
              <a:ahLst/>
              <a:cxnLst/>
              <a:rect l="l" t="t" r="r" b="b"/>
              <a:pathLst>
                <a:path w="178" h="159" extrusionOk="0">
                  <a:moveTo>
                    <a:pt x="11" y="15"/>
                  </a:moveTo>
                  <a:lnTo>
                    <a:pt x="11" y="15"/>
                  </a:lnTo>
                  <a:cubicBezTo>
                    <a:pt x="8" y="23"/>
                    <a:pt x="5" y="36"/>
                    <a:pt x="4" y="46"/>
                  </a:cubicBezTo>
                  <a:lnTo>
                    <a:pt x="4" y="46"/>
                  </a:lnTo>
                  <a:cubicBezTo>
                    <a:pt x="3" y="58"/>
                    <a:pt x="12" y="69"/>
                    <a:pt x="24" y="69"/>
                  </a:cubicBezTo>
                  <a:lnTo>
                    <a:pt x="24" y="69"/>
                  </a:lnTo>
                  <a:cubicBezTo>
                    <a:pt x="36" y="70"/>
                    <a:pt x="46" y="62"/>
                    <a:pt x="47" y="50"/>
                  </a:cubicBezTo>
                  <a:lnTo>
                    <a:pt x="47" y="50"/>
                  </a:lnTo>
                  <a:cubicBezTo>
                    <a:pt x="48" y="38"/>
                    <a:pt x="39" y="28"/>
                    <a:pt x="27" y="27"/>
                  </a:cubicBezTo>
                  <a:lnTo>
                    <a:pt x="27" y="27"/>
                  </a:lnTo>
                  <a:cubicBezTo>
                    <a:pt x="15" y="26"/>
                    <a:pt x="5" y="35"/>
                    <a:pt x="4" y="46"/>
                  </a:cubicBezTo>
                  <a:cubicBezTo>
                    <a:pt x="4" y="52"/>
                    <a:pt x="4" y="56"/>
                    <a:pt x="4" y="61"/>
                  </a:cubicBezTo>
                  <a:lnTo>
                    <a:pt x="4" y="61"/>
                  </a:lnTo>
                  <a:cubicBezTo>
                    <a:pt x="4" y="72"/>
                    <a:pt x="14" y="82"/>
                    <a:pt x="26" y="81"/>
                  </a:cubicBezTo>
                  <a:lnTo>
                    <a:pt x="26" y="81"/>
                  </a:lnTo>
                  <a:cubicBezTo>
                    <a:pt x="38" y="81"/>
                    <a:pt x="47" y="71"/>
                    <a:pt x="47" y="60"/>
                  </a:cubicBezTo>
                  <a:lnTo>
                    <a:pt x="47" y="60"/>
                  </a:lnTo>
                  <a:cubicBezTo>
                    <a:pt x="47" y="48"/>
                    <a:pt x="37" y="38"/>
                    <a:pt x="25" y="39"/>
                  </a:cubicBezTo>
                  <a:lnTo>
                    <a:pt x="25" y="39"/>
                  </a:lnTo>
                  <a:cubicBezTo>
                    <a:pt x="13" y="39"/>
                    <a:pt x="4" y="49"/>
                    <a:pt x="4" y="61"/>
                  </a:cubicBezTo>
                  <a:cubicBezTo>
                    <a:pt x="4" y="70"/>
                    <a:pt x="4" y="84"/>
                    <a:pt x="4" y="95"/>
                  </a:cubicBezTo>
                  <a:lnTo>
                    <a:pt x="4" y="95"/>
                  </a:lnTo>
                  <a:cubicBezTo>
                    <a:pt x="4" y="107"/>
                    <a:pt x="14" y="117"/>
                    <a:pt x="26" y="116"/>
                  </a:cubicBezTo>
                  <a:lnTo>
                    <a:pt x="26" y="116"/>
                  </a:lnTo>
                  <a:cubicBezTo>
                    <a:pt x="38" y="116"/>
                    <a:pt x="47" y="107"/>
                    <a:pt x="47" y="95"/>
                  </a:cubicBezTo>
                  <a:lnTo>
                    <a:pt x="47" y="95"/>
                  </a:lnTo>
                  <a:cubicBezTo>
                    <a:pt x="47" y="83"/>
                    <a:pt x="37" y="73"/>
                    <a:pt x="25" y="74"/>
                  </a:cubicBezTo>
                  <a:lnTo>
                    <a:pt x="25" y="74"/>
                  </a:lnTo>
                  <a:cubicBezTo>
                    <a:pt x="13" y="74"/>
                    <a:pt x="4" y="83"/>
                    <a:pt x="4" y="95"/>
                  </a:cubicBezTo>
                  <a:cubicBezTo>
                    <a:pt x="4" y="100"/>
                    <a:pt x="4" y="105"/>
                    <a:pt x="4" y="109"/>
                  </a:cubicBezTo>
                  <a:cubicBezTo>
                    <a:pt x="4" y="113"/>
                    <a:pt x="5" y="117"/>
                    <a:pt x="5" y="120"/>
                  </a:cubicBezTo>
                  <a:cubicBezTo>
                    <a:pt x="6" y="121"/>
                    <a:pt x="6" y="123"/>
                    <a:pt x="7" y="125"/>
                  </a:cubicBezTo>
                  <a:cubicBezTo>
                    <a:pt x="7" y="126"/>
                    <a:pt x="10" y="130"/>
                    <a:pt x="13" y="134"/>
                  </a:cubicBezTo>
                  <a:cubicBezTo>
                    <a:pt x="20" y="138"/>
                    <a:pt x="42" y="134"/>
                    <a:pt x="46" y="129"/>
                  </a:cubicBezTo>
                  <a:cubicBezTo>
                    <a:pt x="49" y="113"/>
                    <a:pt x="47" y="91"/>
                    <a:pt x="47" y="70"/>
                  </a:cubicBezTo>
                  <a:cubicBezTo>
                    <a:pt x="47" y="61"/>
                    <a:pt x="47" y="51"/>
                    <a:pt x="47" y="43"/>
                  </a:cubicBezTo>
                  <a:cubicBezTo>
                    <a:pt x="46" y="38"/>
                    <a:pt x="46" y="32"/>
                    <a:pt x="45" y="28"/>
                  </a:cubicBezTo>
                  <a:cubicBezTo>
                    <a:pt x="45" y="26"/>
                    <a:pt x="44" y="23"/>
                    <a:pt x="43" y="21"/>
                  </a:cubicBezTo>
                  <a:cubicBezTo>
                    <a:pt x="42" y="18"/>
                    <a:pt x="37" y="11"/>
                    <a:pt x="30" y="6"/>
                  </a:cubicBezTo>
                  <a:cubicBezTo>
                    <a:pt x="2" y="19"/>
                    <a:pt x="1" y="26"/>
                    <a:pt x="0" y="28"/>
                  </a:cubicBezTo>
                  <a:cubicBezTo>
                    <a:pt x="0" y="30"/>
                    <a:pt x="1" y="33"/>
                    <a:pt x="1" y="35"/>
                  </a:cubicBezTo>
                  <a:cubicBezTo>
                    <a:pt x="0" y="38"/>
                    <a:pt x="1" y="49"/>
                    <a:pt x="2" y="60"/>
                  </a:cubicBezTo>
                  <a:cubicBezTo>
                    <a:pt x="3" y="74"/>
                    <a:pt x="5" y="90"/>
                    <a:pt x="7" y="102"/>
                  </a:cubicBezTo>
                  <a:cubicBezTo>
                    <a:pt x="8" y="108"/>
                    <a:pt x="9" y="114"/>
                    <a:pt x="10" y="119"/>
                  </a:cubicBezTo>
                  <a:cubicBezTo>
                    <a:pt x="11" y="121"/>
                    <a:pt x="11" y="125"/>
                    <a:pt x="12" y="128"/>
                  </a:cubicBezTo>
                  <a:cubicBezTo>
                    <a:pt x="12" y="129"/>
                    <a:pt x="13" y="133"/>
                    <a:pt x="14" y="136"/>
                  </a:cubicBezTo>
                  <a:cubicBezTo>
                    <a:pt x="15" y="138"/>
                    <a:pt x="18" y="142"/>
                    <a:pt x="21" y="145"/>
                  </a:cubicBezTo>
                  <a:cubicBezTo>
                    <a:pt x="26" y="148"/>
                    <a:pt x="38" y="150"/>
                    <a:pt x="44" y="148"/>
                  </a:cubicBezTo>
                  <a:cubicBezTo>
                    <a:pt x="56" y="137"/>
                    <a:pt x="60" y="130"/>
                    <a:pt x="62" y="124"/>
                  </a:cubicBezTo>
                  <a:cubicBezTo>
                    <a:pt x="64" y="121"/>
                    <a:pt x="65" y="115"/>
                    <a:pt x="67" y="111"/>
                  </a:cubicBezTo>
                  <a:cubicBezTo>
                    <a:pt x="67" y="107"/>
                    <a:pt x="68" y="102"/>
                    <a:pt x="69" y="98"/>
                  </a:cubicBezTo>
                  <a:cubicBezTo>
                    <a:pt x="69" y="97"/>
                    <a:pt x="69" y="94"/>
                    <a:pt x="70" y="91"/>
                  </a:cubicBezTo>
                  <a:cubicBezTo>
                    <a:pt x="70" y="90"/>
                    <a:pt x="70" y="88"/>
                    <a:pt x="69" y="86"/>
                  </a:cubicBezTo>
                  <a:cubicBezTo>
                    <a:pt x="69" y="84"/>
                    <a:pt x="66" y="77"/>
                    <a:pt x="62" y="71"/>
                  </a:cubicBezTo>
                  <a:cubicBezTo>
                    <a:pt x="30" y="74"/>
                    <a:pt x="25" y="82"/>
                    <a:pt x="21" y="90"/>
                  </a:cubicBezTo>
                  <a:cubicBezTo>
                    <a:pt x="18" y="98"/>
                    <a:pt x="16" y="109"/>
                    <a:pt x="15" y="119"/>
                  </a:cubicBezTo>
                  <a:cubicBezTo>
                    <a:pt x="15" y="121"/>
                    <a:pt x="15" y="127"/>
                    <a:pt x="16" y="132"/>
                  </a:cubicBezTo>
                  <a:cubicBezTo>
                    <a:pt x="20" y="144"/>
                    <a:pt x="31" y="155"/>
                    <a:pt x="40" y="158"/>
                  </a:cubicBezTo>
                  <a:cubicBezTo>
                    <a:pt x="47" y="159"/>
                    <a:pt x="54" y="159"/>
                    <a:pt x="59" y="159"/>
                  </a:cubicBezTo>
                  <a:cubicBezTo>
                    <a:pt x="68" y="157"/>
                    <a:pt x="80" y="151"/>
                    <a:pt x="87" y="143"/>
                  </a:cubicBezTo>
                  <a:cubicBezTo>
                    <a:pt x="92" y="138"/>
                    <a:pt x="97" y="130"/>
                    <a:pt x="100" y="123"/>
                  </a:cubicBezTo>
                  <a:cubicBezTo>
                    <a:pt x="105" y="108"/>
                    <a:pt x="104" y="93"/>
                    <a:pt x="102" y="83"/>
                  </a:cubicBezTo>
                  <a:cubicBezTo>
                    <a:pt x="102" y="80"/>
                    <a:pt x="102" y="76"/>
                    <a:pt x="101" y="72"/>
                  </a:cubicBezTo>
                  <a:cubicBezTo>
                    <a:pt x="100" y="67"/>
                    <a:pt x="98" y="59"/>
                    <a:pt x="95" y="53"/>
                  </a:cubicBezTo>
                  <a:cubicBezTo>
                    <a:pt x="95" y="52"/>
                    <a:pt x="92" y="49"/>
                    <a:pt x="90" y="46"/>
                  </a:cubicBezTo>
                  <a:cubicBezTo>
                    <a:pt x="88" y="45"/>
                    <a:pt x="83" y="42"/>
                    <a:pt x="78" y="41"/>
                  </a:cubicBezTo>
                  <a:cubicBezTo>
                    <a:pt x="73" y="41"/>
                    <a:pt x="63" y="44"/>
                    <a:pt x="60" y="47"/>
                  </a:cubicBezTo>
                  <a:cubicBezTo>
                    <a:pt x="53" y="61"/>
                    <a:pt x="53" y="67"/>
                    <a:pt x="53" y="72"/>
                  </a:cubicBezTo>
                  <a:cubicBezTo>
                    <a:pt x="53" y="79"/>
                    <a:pt x="55" y="91"/>
                    <a:pt x="57" y="101"/>
                  </a:cubicBezTo>
                  <a:cubicBezTo>
                    <a:pt x="58" y="110"/>
                    <a:pt x="61" y="122"/>
                    <a:pt x="68" y="132"/>
                  </a:cubicBezTo>
                  <a:cubicBezTo>
                    <a:pt x="75" y="137"/>
                    <a:pt x="85" y="141"/>
                    <a:pt x="93" y="141"/>
                  </a:cubicBezTo>
                  <a:cubicBezTo>
                    <a:pt x="109" y="130"/>
                    <a:pt x="113" y="122"/>
                    <a:pt x="115" y="117"/>
                  </a:cubicBezTo>
                  <a:cubicBezTo>
                    <a:pt x="118" y="106"/>
                    <a:pt x="117" y="90"/>
                    <a:pt x="116" y="79"/>
                  </a:cubicBezTo>
                  <a:cubicBezTo>
                    <a:pt x="117" y="73"/>
                    <a:pt x="117" y="67"/>
                    <a:pt x="117" y="60"/>
                  </a:cubicBezTo>
                  <a:cubicBezTo>
                    <a:pt x="116" y="53"/>
                    <a:pt x="116" y="47"/>
                    <a:pt x="115" y="44"/>
                  </a:cubicBezTo>
                  <a:cubicBezTo>
                    <a:pt x="115" y="43"/>
                    <a:pt x="114" y="40"/>
                    <a:pt x="113" y="38"/>
                  </a:cubicBezTo>
                  <a:cubicBezTo>
                    <a:pt x="113" y="37"/>
                    <a:pt x="108" y="31"/>
                    <a:pt x="101" y="26"/>
                  </a:cubicBezTo>
                  <a:cubicBezTo>
                    <a:pt x="94" y="25"/>
                    <a:pt x="82" y="28"/>
                    <a:pt x="79" y="31"/>
                  </a:cubicBezTo>
                  <a:cubicBezTo>
                    <a:pt x="76" y="34"/>
                    <a:pt x="74" y="38"/>
                    <a:pt x="73" y="39"/>
                  </a:cubicBezTo>
                  <a:cubicBezTo>
                    <a:pt x="72" y="51"/>
                    <a:pt x="74" y="78"/>
                    <a:pt x="78" y="101"/>
                  </a:cubicBezTo>
                  <a:cubicBezTo>
                    <a:pt x="80" y="113"/>
                    <a:pt x="83" y="125"/>
                    <a:pt x="85" y="133"/>
                  </a:cubicBezTo>
                  <a:cubicBezTo>
                    <a:pt x="87" y="137"/>
                    <a:pt x="89" y="143"/>
                    <a:pt x="92" y="147"/>
                  </a:cubicBezTo>
                  <a:cubicBezTo>
                    <a:pt x="90" y="145"/>
                    <a:pt x="93" y="150"/>
                    <a:pt x="97" y="153"/>
                  </a:cubicBezTo>
                  <a:cubicBezTo>
                    <a:pt x="99" y="155"/>
                    <a:pt x="107" y="158"/>
                    <a:pt x="112" y="159"/>
                  </a:cubicBezTo>
                  <a:cubicBezTo>
                    <a:pt x="116" y="159"/>
                    <a:pt x="123" y="156"/>
                    <a:pt x="126" y="154"/>
                  </a:cubicBezTo>
                  <a:cubicBezTo>
                    <a:pt x="134" y="143"/>
                    <a:pt x="136" y="136"/>
                    <a:pt x="136" y="129"/>
                  </a:cubicBezTo>
                  <a:cubicBezTo>
                    <a:pt x="137" y="121"/>
                    <a:pt x="137" y="114"/>
                    <a:pt x="137" y="106"/>
                  </a:cubicBezTo>
                  <a:cubicBezTo>
                    <a:pt x="137" y="98"/>
                    <a:pt x="137" y="89"/>
                    <a:pt x="137" y="81"/>
                  </a:cubicBezTo>
                  <a:cubicBezTo>
                    <a:pt x="137" y="72"/>
                    <a:pt x="137" y="64"/>
                    <a:pt x="137" y="57"/>
                  </a:cubicBezTo>
                  <a:cubicBezTo>
                    <a:pt x="137" y="49"/>
                    <a:pt x="137" y="42"/>
                    <a:pt x="137" y="36"/>
                  </a:cubicBezTo>
                  <a:cubicBezTo>
                    <a:pt x="137" y="30"/>
                    <a:pt x="137" y="28"/>
                    <a:pt x="136" y="33"/>
                  </a:cubicBezTo>
                  <a:cubicBezTo>
                    <a:pt x="116" y="43"/>
                    <a:pt x="109" y="41"/>
                    <a:pt x="106" y="40"/>
                  </a:cubicBezTo>
                  <a:cubicBezTo>
                    <a:pt x="105" y="38"/>
                    <a:pt x="103" y="36"/>
                    <a:pt x="103" y="36"/>
                  </a:cubicBezTo>
                  <a:cubicBezTo>
                    <a:pt x="102" y="34"/>
                    <a:pt x="102" y="37"/>
                    <a:pt x="104" y="41"/>
                  </a:cubicBezTo>
                  <a:cubicBezTo>
                    <a:pt x="108" y="53"/>
                    <a:pt x="111" y="72"/>
                    <a:pt x="114" y="90"/>
                  </a:cubicBezTo>
                  <a:cubicBezTo>
                    <a:pt x="115" y="99"/>
                    <a:pt x="116" y="107"/>
                    <a:pt x="118" y="115"/>
                  </a:cubicBezTo>
                  <a:cubicBezTo>
                    <a:pt x="119" y="119"/>
                    <a:pt x="120" y="124"/>
                    <a:pt x="122" y="128"/>
                  </a:cubicBezTo>
                  <a:cubicBezTo>
                    <a:pt x="123" y="130"/>
                    <a:pt x="125" y="133"/>
                    <a:pt x="126" y="135"/>
                  </a:cubicBezTo>
                  <a:cubicBezTo>
                    <a:pt x="129" y="137"/>
                    <a:pt x="137" y="142"/>
                    <a:pt x="145" y="142"/>
                  </a:cubicBezTo>
                  <a:cubicBezTo>
                    <a:pt x="149" y="142"/>
                    <a:pt x="155" y="139"/>
                    <a:pt x="158" y="137"/>
                  </a:cubicBezTo>
                  <a:cubicBezTo>
                    <a:pt x="160" y="135"/>
                    <a:pt x="162" y="132"/>
                    <a:pt x="163" y="130"/>
                  </a:cubicBezTo>
                  <a:cubicBezTo>
                    <a:pt x="164" y="128"/>
                    <a:pt x="165" y="124"/>
                    <a:pt x="165" y="123"/>
                  </a:cubicBezTo>
                  <a:cubicBezTo>
                    <a:pt x="166" y="115"/>
                    <a:pt x="166" y="107"/>
                    <a:pt x="166" y="98"/>
                  </a:cubicBezTo>
                  <a:cubicBezTo>
                    <a:pt x="167" y="89"/>
                    <a:pt x="168" y="79"/>
                    <a:pt x="168" y="69"/>
                  </a:cubicBezTo>
                  <a:cubicBezTo>
                    <a:pt x="168" y="64"/>
                    <a:pt x="169" y="59"/>
                    <a:pt x="169" y="55"/>
                  </a:cubicBezTo>
                  <a:cubicBezTo>
                    <a:pt x="169" y="52"/>
                    <a:pt x="169" y="50"/>
                    <a:pt x="169" y="49"/>
                  </a:cubicBezTo>
                  <a:cubicBezTo>
                    <a:pt x="169" y="49"/>
                    <a:pt x="169" y="49"/>
                    <a:pt x="169" y="50"/>
                  </a:cubicBezTo>
                  <a:cubicBezTo>
                    <a:pt x="169" y="50"/>
                    <a:pt x="168" y="52"/>
                    <a:pt x="167" y="55"/>
                  </a:cubicBezTo>
                  <a:cubicBezTo>
                    <a:pt x="165" y="59"/>
                    <a:pt x="140" y="67"/>
                    <a:pt x="131" y="61"/>
                  </a:cubicBezTo>
                  <a:cubicBezTo>
                    <a:pt x="127" y="51"/>
                    <a:pt x="127" y="56"/>
                    <a:pt x="128" y="61"/>
                  </a:cubicBezTo>
                  <a:cubicBezTo>
                    <a:pt x="129" y="71"/>
                    <a:pt x="131" y="83"/>
                    <a:pt x="131" y="94"/>
                  </a:cubicBezTo>
                  <a:cubicBezTo>
                    <a:pt x="132" y="98"/>
                    <a:pt x="132" y="103"/>
                    <a:pt x="132" y="108"/>
                  </a:cubicBezTo>
                  <a:cubicBezTo>
                    <a:pt x="132" y="113"/>
                    <a:pt x="132" y="116"/>
                    <a:pt x="133" y="118"/>
                  </a:cubicBezTo>
                  <a:cubicBezTo>
                    <a:pt x="133" y="119"/>
                    <a:pt x="133" y="120"/>
                    <a:pt x="133" y="120"/>
                  </a:cubicBezTo>
                  <a:cubicBezTo>
                    <a:pt x="133" y="120"/>
                    <a:pt x="133" y="117"/>
                    <a:pt x="137" y="108"/>
                  </a:cubicBezTo>
                  <a:lnTo>
                    <a:pt x="137" y="108"/>
                  </a:lnTo>
                  <a:cubicBezTo>
                    <a:pt x="130" y="118"/>
                    <a:pt x="132" y="131"/>
                    <a:pt x="141" y="138"/>
                  </a:cubicBezTo>
                  <a:lnTo>
                    <a:pt x="141" y="138"/>
                  </a:lnTo>
                  <a:cubicBezTo>
                    <a:pt x="151" y="145"/>
                    <a:pt x="164" y="143"/>
                    <a:pt x="171" y="133"/>
                  </a:cubicBezTo>
                  <a:lnTo>
                    <a:pt x="171" y="133"/>
                  </a:lnTo>
                  <a:cubicBezTo>
                    <a:pt x="178" y="124"/>
                    <a:pt x="176" y="110"/>
                    <a:pt x="167" y="103"/>
                  </a:cubicBezTo>
                  <a:lnTo>
                    <a:pt x="167" y="103"/>
                  </a:lnTo>
                  <a:cubicBezTo>
                    <a:pt x="157" y="96"/>
                    <a:pt x="144" y="98"/>
                    <a:pt x="137" y="108"/>
                  </a:cubicBezTo>
                  <a:cubicBezTo>
                    <a:pt x="166" y="103"/>
                    <a:pt x="174" y="113"/>
                    <a:pt x="174" y="114"/>
                  </a:cubicBezTo>
                  <a:lnTo>
                    <a:pt x="174" y="114"/>
                  </a:lnTo>
                  <a:cubicBezTo>
                    <a:pt x="171" y="102"/>
                    <a:pt x="159" y="96"/>
                    <a:pt x="147" y="99"/>
                  </a:cubicBezTo>
                  <a:lnTo>
                    <a:pt x="147" y="99"/>
                  </a:lnTo>
                  <a:cubicBezTo>
                    <a:pt x="136" y="103"/>
                    <a:pt x="130" y="115"/>
                    <a:pt x="133" y="126"/>
                  </a:cubicBezTo>
                  <a:lnTo>
                    <a:pt x="133" y="126"/>
                  </a:lnTo>
                  <a:cubicBezTo>
                    <a:pt x="137" y="138"/>
                    <a:pt x="149" y="144"/>
                    <a:pt x="160" y="140"/>
                  </a:cubicBezTo>
                  <a:lnTo>
                    <a:pt x="160" y="140"/>
                  </a:lnTo>
                  <a:cubicBezTo>
                    <a:pt x="171" y="137"/>
                    <a:pt x="178" y="125"/>
                    <a:pt x="174" y="114"/>
                  </a:cubicBezTo>
                  <a:cubicBezTo>
                    <a:pt x="174" y="114"/>
                    <a:pt x="174" y="113"/>
                    <a:pt x="174" y="112"/>
                  </a:cubicBezTo>
                  <a:lnTo>
                    <a:pt x="174" y="112"/>
                  </a:lnTo>
                  <a:cubicBezTo>
                    <a:pt x="171" y="100"/>
                    <a:pt x="160" y="93"/>
                    <a:pt x="148" y="96"/>
                  </a:cubicBezTo>
                  <a:lnTo>
                    <a:pt x="148" y="96"/>
                  </a:lnTo>
                  <a:cubicBezTo>
                    <a:pt x="136" y="99"/>
                    <a:pt x="129" y="110"/>
                    <a:pt x="132" y="122"/>
                  </a:cubicBezTo>
                  <a:lnTo>
                    <a:pt x="132" y="122"/>
                  </a:lnTo>
                  <a:cubicBezTo>
                    <a:pt x="135" y="133"/>
                    <a:pt x="146" y="140"/>
                    <a:pt x="158" y="138"/>
                  </a:cubicBezTo>
                  <a:lnTo>
                    <a:pt x="158" y="138"/>
                  </a:lnTo>
                  <a:cubicBezTo>
                    <a:pt x="169" y="135"/>
                    <a:pt x="176" y="123"/>
                    <a:pt x="174" y="112"/>
                  </a:cubicBezTo>
                  <a:cubicBezTo>
                    <a:pt x="173" y="109"/>
                    <a:pt x="172" y="105"/>
                    <a:pt x="171" y="98"/>
                  </a:cubicBezTo>
                  <a:lnTo>
                    <a:pt x="171" y="98"/>
                  </a:lnTo>
                  <a:cubicBezTo>
                    <a:pt x="168" y="86"/>
                    <a:pt x="157" y="79"/>
                    <a:pt x="145" y="81"/>
                  </a:cubicBezTo>
                  <a:lnTo>
                    <a:pt x="145" y="81"/>
                  </a:lnTo>
                  <a:cubicBezTo>
                    <a:pt x="134" y="84"/>
                    <a:pt x="126" y="95"/>
                    <a:pt x="129" y="107"/>
                  </a:cubicBezTo>
                  <a:cubicBezTo>
                    <a:pt x="130" y="114"/>
                    <a:pt x="131" y="119"/>
                    <a:pt x="132" y="122"/>
                  </a:cubicBezTo>
                  <a:cubicBezTo>
                    <a:pt x="132" y="123"/>
                    <a:pt x="133" y="125"/>
                    <a:pt x="133" y="126"/>
                  </a:cubicBezTo>
                  <a:cubicBezTo>
                    <a:pt x="134" y="128"/>
                    <a:pt x="142" y="138"/>
                    <a:pt x="171" y="133"/>
                  </a:cubicBezTo>
                  <a:cubicBezTo>
                    <a:pt x="175" y="124"/>
                    <a:pt x="176" y="120"/>
                    <a:pt x="176" y="119"/>
                  </a:cubicBezTo>
                  <a:cubicBezTo>
                    <a:pt x="175" y="118"/>
                    <a:pt x="175" y="116"/>
                    <a:pt x="175" y="115"/>
                  </a:cubicBezTo>
                  <a:cubicBezTo>
                    <a:pt x="175" y="112"/>
                    <a:pt x="175" y="109"/>
                    <a:pt x="175" y="106"/>
                  </a:cubicBezTo>
                  <a:cubicBezTo>
                    <a:pt x="175" y="102"/>
                    <a:pt x="174" y="97"/>
                    <a:pt x="174" y="92"/>
                  </a:cubicBezTo>
                  <a:cubicBezTo>
                    <a:pt x="173" y="79"/>
                    <a:pt x="172" y="66"/>
                    <a:pt x="171" y="56"/>
                  </a:cubicBezTo>
                  <a:cubicBezTo>
                    <a:pt x="170" y="50"/>
                    <a:pt x="169" y="45"/>
                    <a:pt x="168" y="41"/>
                  </a:cubicBezTo>
                  <a:cubicBezTo>
                    <a:pt x="155" y="26"/>
                    <a:pt x="130" y="34"/>
                    <a:pt x="128" y="38"/>
                  </a:cubicBezTo>
                  <a:cubicBezTo>
                    <a:pt x="127" y="41"/>
                    <a:pt x="126" y="43"/>
                    <a:pt x="126" y="44"/>
                  </a:cubicBezTo>
                  <a:cubicBezTo>
                    <a:pt x="126" y="45"/>
                    <a:pt x="126" y="47"/>
                    <a:pt x="126" y="48"/>
                  </a:cubicBezTo>
                  <a:cubicBezTo>
                    <a:pt x="126" y="49"/>
                    <a:pt x="126" y="52"/>
                    <a:pt x="126" y="54"/>
                  </a:cubicBezTo>
                  <a:cubicBezTo>
                    <a:pt x="126" y="58"/>
                    <a:pt x="126" y="62"/>
                    <a:pt x="125" y="67"/>
                  </a:cubicBezTo>
                  <a:cubicBezTo>
                    <a:pt x="125" y="76"/>
                    <a:pt x="124" y="87"/>
                    <a:pt x="124" y="96"/>
                  </a:cubicBezTo>
                  <a:cubicBezTo>
                    <a:pt x="123" y="106"/>
                    <a:pt x="123" y="114"/>
                    <a:pt x="123" y="116"/>
                  </a:cubicBezTo>
                  <a:cubicBezTo>
                    <a:pt x="123" y="115"/>
                    <a:pt x="124" y="112"/>
                    <a:pt x="125" y="111"/>
                  </a:cubicBezTo>
                  <a:cubicBezTo>
                    <a:pt x="125" y="109"/>
                    <a:pt x="128" y="106"/>
                    <a:pt x="129" y="105"/>
                  </a:cubicBezTo>
                  <a:cubicBezTo>
                    <a:pt x="132" y="103"/>
                    <a:pt x="138" y="100"/>
                    <a:pt x="142" y="100"/>
                  </a:cubicBezTo>
                  <a:cubicBezTo>
                    <a:pt x="149" y="100"/>
                    <a:pt x="157" y="105"/>
                    <a:pt x="158" y="106"/>
                  </a:cubicBezTo>
                  <a:cubicBezTo>
                    <a:pt x="160" y="108"/>
                    <a:pt x="161" y="110"/>
                    <a:pt x="161" y="110"/>
                  </a:cubicBezTo>
                  <a:cubicBezTo>
                    <a:pt x="161" y="110"/>
                    <a:pt x="160" y="108"/>
                    <a:pt x="159" y="105"/>
                  </a:cubicBezTo>
                  <a:cubicBezTo>
                    <a:pt x="158" y="100"/>
                    <a:pt x="157" y="93"/>
                    <a:pt x="156" y="83"/>
                  </a:cubicBezTo>
                  <a:cubicBezTo>
                    <a:pt x="153" y="66"/>
                    <a:pt x="149" y="44"/>
                    <a:pt x="145" y="28"/>
                  </a:cubicBezTo>
                  <a:cubicBezTo>
                    <a:pt x="143" y="24"/>
                    <a:pt x="141" y="18"/>
                    <a:pt x="139" y="14"/>
                  </a:cubicBezTo>
                  <a:cubicBezTo>
                    <a:pt x="137" y="10"/>
                    <a:pt x="134" y="7"/>
                    <a:pt x="131" y="5"/>
                  </a:cubicBezTo>
                  <a:cubicBezTo>
                    <a:pt x="128" y="3"/>
                    <a:pt x="119" y="0"/>
                    <a:pt x="113" y="1"/>
                  </a:cubicBezTo>
                  <a:cubicBezTo>
                    <a:pt x="95" y="19"/>
                    <a:pt x="94" y="28"/>
                    <a:pt x="94" y="34"/>
                  </a:cubicBezTo>
                  <a:cubicBezTo>
                    <a:pt x="94" y="41"/>
                    <a:pt x="94" y="49"/>
                    <a:pt x="94" y="57"/>
                  </a:cubicBezTo>
                  <a:cubicBezTo>
                    <a:pt x="94" y="64"/>
                    <a:pt x="94" y="72"/>
                    <a:pt x="94" y="81"/>
                  </a:cubicBezTo>
                  <a:cubicBezTo>
                    <a:pt x="94" y="89"/>
                    <a:pt x="94" y="98"/>
                    <a:pt x="94" y="107"/>
                  </a:cubicBezTo>
                  <a:cubicBezTo>
                    <a:pt x="94" y="115"/>
                    <a:pt x="94" y="121"/>
                    <a:pt x="94" y="125"/>
                  </a:cubicBezTo>
                  <a:cubicBezTo>
                    <a:pt x="93" y="128"/>
                    <a:pt x="93" y="128"/>
                    <a:pt x="94" y="127"/>
                  </a:cubicBezTo>
                  <a:cubicBezTo>
                    <a:pt x="101" y="119"/>
                    <a:pt x="108" y="116"/>
                    <a:pt x="112" y="116"/>
                  </a:cubicBezTo>
                  <a:cubicBezTo>
                    <a:pt x="116" y="117"/>
                    <a:pt x="123" y="119"/>
                    <a:pt x="125" y="121"/>
                  </a:cubicBezTo>
                  <a:cubicBezTo>
                    <a:pt x="127" y="124"/>
                    <a:pt x="129" y="127"/>
                    <a:pt x="129" y="126"/>
                  </a:cubicBezTo>
                  <a:cubicBezTo>
                    <a:pt x="127" y="123"/>
                    <a:pt x="127" y="123"/>
                    <a:pt x="126" y="120"/>
                  </a:cubicBezTo>
                  <a:cubicBezTo>
                    <a:pt x="124" y="114"/>
                    <a:pt x="122" y="104"/>
                    <a:pt x="120" y="93"/>
                  </a:cubicBezTo>
                  <a:cubicBezTo>
                    <a:pt x="117" y="73"/>
                    <a:pt x="115" y="48"/>
                    <a:pt x="115" y="48"/>
                  </a:cubicBezTo>
                  <a:cubicBezTo>
                    <a:pt x="113" y="55"/>
                    <a:pt x="111" y="59"/>
                    <a:pt x="109" y="61"/>
                  </a:cubicBezTo>
                  <a:cubicBezTo>
                    <a:pt x="105" y="65"/>
                    <a:pt x="92" y="68"/>
                    <a:pt x="86" y="66"/>
                  </a:cubicBezTo>
                  <a:cubicBezTo>
                    <a:pt x="79" y="62"/>
                    <a:pt x="74" y="56"/>
                    <a:pt x="74" y="55"/>
                  </a:cubicBezTo>
                  <a:cubicBezTo>
                    <a:pt x="73" y="53"/>
                    <a:pt x="73" y="52"/>
                    <a:pt x="73" y="52"/>
                  </a:cubicBezTo>
                  <a:cubicBezTo>
                    <a:pt x="73" y="53"/>
                    <a:pt x="73" y="57"/>
                    <a:pt x="74" y="62"/>
                  </a:cubicBezTo>
                  <a:cubicBezTo>
                    <a:pt x="74" y="67"/>
                    <a:pt x="74" y="73"/>
                    <a:pt x="74" y="80"/>
                  </a:cubicBezTo>
                  <a:cubicBezTo>
                    <a:pt x="74" y="94"/>
                    <a:pt x="76" y="102"/>
                    <a:pt x="74" y="103"/>
                  </a:cubicBezTo>
                  <a:cubicBezTo>
                    <a:pt x="73" y="106"/>
                    <a:pt x="74" y="105"/>
                    <a:pt x="74" y="105"/>
                  </a:cubicBezTo>
                  <a:cubicBezTo>
                    <a:pt x="91" y="98"/>
                    <a:pt x="97" y="100"/>
                    <a:pt x="98" y="100"/>
                  </a:cubicBezTo>
                  <a:cubicBezTo>
                    <a:pt x="101" y="106"/>
                    <a:pt x="101" y="102"/>
                    <a:pt x="99" y="94"/>
                  </a:cubicBezTo>
                  <a:cubicBezTo>
                    <a:pt x="97" y="84"/>
                    <a:pt x="96" y="75"/>
                    <a:pt x="96" y="70"/>
                  </a:cubicBezTo>
                  <a:cubicBezTo>
                    <a:pt x="96" y="65"/>
                    <a:pt x="96" y="65"/>
                    <a:pt x="96" y="67"/>
                  </a:cubicBezTo>
                  <a:cubicBezTo>
                    <a:pt x="86" y="80"/>
                    <a:pt x="77" y="83"/>
                    <a:pt x="72" y="83"/>
                  </a:cubicBezTo>
                  <a:cubicBezTo>
                    <a:pt x="68" y="82"/>
                    <a:pt x="63" y="80"/>
                    <a:pt x="61" y="78"/>
                  </a:cubicBezTo>
                  <a:cubicBezTo>
                    <a:pt x="60" y="77"/>
                    <a:pt x="58" y="74"/>
                    <a:pt x="58" y="74"/>
                  </a:cubicBezTo>
                  <a:cubicBezTo>
                    <a:pt x="58" y="73"/>
                    <a:pt x="58" y="75"/>
                    <a:pt x="59" y="79"/>
                  </a:cubicBezTo>
                  <a:cubicBezTo>
                    <a:pt x="59" y="82"/>
                    <a:pt x="59" y="84"/>
                    <a:pt x="60" y="87"/>
                  </a:cubicBezTo>
                  <a:cubicBezTo>
                    <a:pt x="61" y="97"/>
                    <a:pt x="62" y="103"/>
                    <a:pt x="60" y="108"/>
                  </a:cubicBezTo>
                  <a:cubicBezTo>
                    <a:pt x="59" y="110"/>
                    <a:pt x="58" y="112"/>
                    <a:pt x="56" y="114"/>
                  </a:cubicBezTo>
                  <a:cubicBezTo>
                    <a:pt x="53" y="117"/>
                    <a:pt x="54" y="116"/>
                    <a:pt x="52" y="116"/>
                  </a:cubicBezTo>
                  <a:cubicBezTo>
                    <a:pt x="50" y="117"/>
                    <a:pt x="51" y="117"/>
                    <a:pt x="50" y="116"/>
                  </a:cubicBezTo>
                  <a:cubicBezTo>
                    <a:pt x="52" y="118"/>
                    <a:pt x="56" y="122"/>
                    <a:pt x="57" y="122"/>
                  </a:cubicBezTo>
                  <a:cubicBezTo>
                    <a:pt x="58" y="125"/>
                    <a:pt x="58" y="124"/>
                    <a:pt x="58" y="122"/>
                  </a:cubicBezTo>
                  <a:cubicBezTo>
                    <a:pt x="58" y="115"/>
                    <a:pt x="59" y="111"/>
                    <a:pt x="61" y="106"/>
                  </a:cubicBezTo>
                  <a:cubicBezTo>
                    <a:pt x="63" y="102"/>
                    <a:pt x="62" y="102"/>
                    <a:pt x="58" y="106"/>
                  </a:cubicBezTo>
                  <a:cubicBezTo>
                    <a:pt x="29" y="98"/>
                    <a:pt x="27" y="92"/>
                    <a:pt x="27" y="91"/>
                  </a:cubicBezTo>
                  <a:cubicBezTo>
                    <a:pt x="27" y="90"/>
                    <a:pt x="27" y="89"/>
                    <a:pt x="27" y="89"/>
                  </a:cubicBezTo>
                  <a:cubicBezTo>
                    <a:pt x="27" y="89"/>
                    <a:pt x="27" y="90"/>
                    <a:pt x="26" y="92"/>
                  </a:cubicBezTo>
                  <a:cubicBezTo>
                    <a:pt x="26" y="96"/>
                    <a:pt x="25" y="98"/>
                    <a:pt x="25" y="101"/>
                  </a:cubicBezTo>
                  <a:cubicBezTo>
                    <a:pt x="24" y="104"/>
                    <a:pt x="24" y="105"/>
                    <a:pt x="23" y="107"/>
                  </a:cubicBezTo>
                  <a:cubicBezTo>
                    <a:pt x="21" y="112"/>
                    <a:pt x="19" y="115"/>
                    <a:pt x="19" y="115"/>
                  </a:cubicBezTo>
                  <a:cubicBezTo>
                    <a:pt x="33" y="108"/>
                    <a:pt x="44" y="109"/>
                    <a:pt x="48" y="112"/>
                  </a:cubicBezTo>
                  <a:cubicBezTo>
                    <a:pt x="51" y="114"/>
                    <a:pt x="53" y="118"/>
                    <a:pt x="54" y="119"/>
                  </a:cubicBezTo>
                  <a:cubicBezTo>
                    <a:pt x="54" y="120"/>
                    <a:pt x="54" y="120"/>
                    <a:pt x="54" y="119"/>
                  </a:cubicBezTo>
                  <a:cubicBezTo>
                    <a:pt x="53" y="116"/>
                    <a:pt x="53" y="114"/>
                    <a:pt x="52" y="111"/>
                  </a:cubicBezTo>
                  <a:cubicBezTo>
                    <a:pt x="51" y="105"/>
                    <a:pt x="50" y="101"/>
                    <a:pt x="49" y="95"/>
                  </a:cubicBezTo>
                  <a:cubicBezTo>
                    <a:pt x="47" y="84"/>
                    <a:pt x="46" y="69"/>
                    <a:pt x="44" y="57"/>
                  </a:cubicBezTo>
                  <a:cubicBezTo>
                    <a:pt x="44" y="46"/>
                    <a:pt x="43" y="38"/>
                    <a:pt x="44" y="34"/>
                  </a:cubicBezTo>
                  <a:cubicBezTo>
                    <a:pt x="43" y="29"/>
                    <a:pt x="43" y="29"/>
                    <a:pt x="43" y="29"/>
                  </a:cubicBezTo>
                  <a:cubicBezTo>
                    <a:pt x="43" y="29"/>
                    <a:pt x="42" y="34"/>
                    <a:pt x="38" y="40"/>
                  </a:cubicBezTo>
                  <a:cubicBezTo>
                    <a:pt x="8" y="43"/>
                    <a:pt x="4" y="36"/>
                    <a:pt x="3" y="35"/>
                  </a:cubicBezTo>
                  <a:cubicBezTo>
                    <a:pt x="3" y="35"/>
                    <a:pt x="3" y="34"/>
                    <a:pt x="3" y="35"/>
                  </a:cubicBezTo>
                  <a:cubicBezTo>
                    <a:pt x="3" y="37"/>
                    <a:pt x="4" y="40"/>
                    <a:pt x="4" y="44"/>
                  </a:cubicBezTo>
                  <a:cubicBezTo>
                    <a:pt x="4" y="51"/>
                    <a:pt x="4" y="61"/>
                    <a:pt x="4" y="71"/>
                  </a:cubicBezTo>
                  <a:cubicBezTo>
                    <a:pt x="4" y="93"/>
                    <a:pt x="6" y="115"/>
                    <a:pt x="6" y="117"/>
                  </a:cubicBezTo>
                  <a:cubicBezTo>
                    <a:pt x="13" y="102"/>
                    <a:pt x="34" y="98"/>
                    <a:pt x="41" y="102"/>
                  </a:cubicBezTo>
                  <a:cubicBezTo>
                    <a:pt x="44" y="105"/>
                    <a:pt x="47" y="109"/>
                    <a:pt x="47" y="110"/>
                  </a:cubicBezTo>
                  <a:cubicBezTo>
                    <a:pt x="47" y="111"/>
                    <a:pt x="48" y="112"/>
                    <a:pt x="48" y="112"/>
                  </a:cubicBezTo>
                  <a:cubicBezTo>
                    <a:pt x="47" y="111"/>
                    <a:pt x="47" y="109"/>
                    <a:pt x="47" y="107"/>
                  </a:cubicBezTo>
                  <a:cubicBezTo>
                    <a:pt x="47" y="104"/>
                    <a:pt x="47" y="100"/>
                    <a:pt x="47" y="95"/>
                  </a:cubicBezTo>
                  <a:cubicBezTo>
                    <a:pt x="47" y="83"/>
                    <a:pt x="47" y="70"/>
                    <a:pt x="47" y="60"/>
                  </a:cubicBezTo>
                  <a:cubicBezTo>
                    <a:pt x="47" y="55"/>
                    <a:pt x="47" y="52"/>
                    <a:pt x="47" y="49"/>
                  </a:cubicBezTo>
                  <a:cubicBezTo>
                    <a:pt x="48" y="42"/>
                    <a:pt x="49" y="35"/>
                    <a:pt x="49" y="35"/>
                  </a:cubicBezTo>
                  <a:lnTo>
                    <a:pt x="49" y="35"/>
                  </a:lnTo>
                  <a:cubicBezTo>
                    <a:pt x="55" y="25"/>
                    <a:pt x="51" y="12"/>
                    <a:pt x="40" y="6"/>
                  </a:cubicBezTo>
                  <a:lnTo>
                    <a:pt x="40" y="6"/>
                  </a:lnTo>
                  <a:cubicBezTo>
                    <a:pt x="30" y="1"/>
                    <a:pt x="17" y="5"/>
                    <a:pt x="11" y="1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
            <p:cNvSpPr/>
            <p:nvPr/>
          </p:nvSpPr>
          <p:spPr>
            <a:xfrm>
              <a:off x="8528050" y="3941526"/>
              <a:ext cx="320675" cy="233363"/>
            </a:xfrm>
            <a:custGeom>
              <a:avLst/>
              <a:gdLst/>
              <a:ahLst/>
              <a:cxnLst/>
              <a:rect l="l" t="t" r="r" b="b"/>
              <a:pathLst>
                <a:path w="206" h="199" extrusionOk="0">
                  <a:moveTo>
                    <a:pt x="1" y="95"/>
                  </a:moveTo>
                  <a:lnTo>
                    <a:pt x="1" y="95"/>
                  </a:lnTo>
                  <a:cubicBezTo>
                    <a:pt x="0" y="100"/>
                    <a:pt x="0" y="113"/>
                    <a:pt x="2" y="128"/>
                  </a:cubicBezTo>
                  <a:lnTo>
                    <a:pt x="2" y="128"/>
                  </a:lnTo>
                  <a:cubicBezTo>
                    <a:pt x="3" y="140"/>
                    <a:pt x="14" y="148"/>
                    <a:pt x="26" y="146"/>
                  </a:cubicBezTo>
                  <a:lnTo>
                    <a:pt x="26" y="146"/>
                  </a:lnTo>
                  <a:cubicBezTo>
                    <a:pt x="38" y="145"/>
                    <a:pt x="46" y="134"/>
                    <a:pt x="44" y="122"/>
                  </a:cubicBezTo>
                  <a:lnTo>
                    <a:pt x="44" y="122"/>
                  </a:lnTo>
                  <a:cubicBezTo>
                    <a:pt x="43" y="110"/>
                    <a:pt x="32" y="102"/>
                    <a:pt x="20" y="104"/>
                  </a:cubicBezTo>
                  <a:lnTo>
                    <a:pt x="20" y="104"/>
                  </a:lnTo>
                  <a:cubicBezTo>
                    <a:pt x="8" y="105"/>
                    <a:pt x="0" y="116"/>
                    <a:pt x="2" y="128"/>
                  </a:cubicBezTo>
                  <a:cubicBezTo>
                    <a:pt x="3" y="137"/>
                    <a:pt x="5" y="146"/>
                    <a:pt x="7" y="152"/>
                  </a:cubicBezTo>
                  <a:lnTo>
                    <a:pt x="7" y="152"/>
                  </a:lnTo>
                  <a:cubicBezTo>
                    <a:pt x="10" y="164"/>
                    <a:pt x="22" y="170"/>
                    <a:pt x="33" y="167"/>
                  </a:cubicBezTo>
                  <a:lnTo>
                    <a:pt x="33" y="167"/>
                  </a:lnTo>
                  <a:cubicBezTo>
                    <a:pt x="45" y="164"/>
                    <a:pt x="51" y="153"/>
                    <a:pt x="48" y="141"/>
                  </a:cubicBezTo>
                  <a:lnTo>
                    <a:pt x="48" y="141"/>
                  </a:lnTo>
                  <a:cubicBezTo>
                    <a:pt x="45" y="130"/>
                    <a:pt x="34" y="123"/>
                    <a:pt x="22" y="126"/>
                  </a:cubicBezTo>
                  <a:lnTo>
                    <a:pt x="22" y="126"/>
                  </a:lnTo>
                  <a:cubicBezTo>
                    <a:pt x="11" y="129"/>
                    <a:pt x="4" y="141"/>
                    <a:pt x="7" y="152"/>
                  </a:cubicBezTo>
                  <a:cubicBezTo>
                    <a:pt x="8" y="156"/>
                    <a:pt x="9" y="160"/>
                    <a:pt x="10" y="162"/>
                  </a:cubicBezTo>
                  <a:lnTo>
                    <a:pt x="10" y="162"/>
                  </a:lnTo>
                  <a:cubicBezTo>
                    <a:pt x="15" y="173"/>
                    <a:pt x="27" y="179"/>
                    <a:pt x="38" y="174"/>
                  </a:cubicBezTo>
                  <a:lnTo>
                    <a:pt x="38" y="174"/>
                  </a:lnTo>
                  <a:cubicBezTo>
                    <a:pt x="49" y="170"/>
                    <a:pt x="54" y="157"/>
                    <a:pt x="50" y="146"/>
                  </a:cubicBezTo>
                  <a:lnTo>
                    <a:pt x="50" y="146"/>
                  </a:lnTo>
                  <a:cubicBezTo>
                    <a:pt x="46" y="135"/>
                    <a:pt x="33" y="130"/>
                    <a:pt x="22" y="135"/>
                  </a:cubicBezTo>
                  <a:lnTo>
                    <a:pt x="22" y="135"/>
                  </a:lnTo>
                  <a:cubicBezTo>
                    <a:pt x="11" y="139"/>
                    <a:pt x="6" y="151"/>
                    <a:pt x="10" y="162"/>
                  </a:cubicBezTo>
                  <a:cubicBezTo>
                    <a:pt x="11" y="164"/>
                    <a:pt x="12" y="167"/>
                    <a:pt x="14" y="169"/>
                  </a:cubicBezTo>
                  <a:cubicBezTo>
                    <a:pt x="14" y="170"/>
                    <a:pt x="17" y="173"/>
                    <a:pt x="20" y="175"/>
                  </a:cubicBezTo>
                  <a:cubicBezTo>
                    <a:pt x="24" y="177"/>
                    <a:pt x="37" y="178"/>
                    <a:pt x="44" y="175"/>
                  </a:cubicBezTo>
                  <a:cubicBezTo>
                    <a:pt x="54" y="156"/>
                    <a:pt x="54" y="150"/>
                    <a:pt x="53" y="146"/>
                  </a:cubicBezTo>
                  <a:cubicBezTo>
                    <a:pt x="53" y="140"/>
                    <a:pt x="52" y="132"/>
                    <a:pt x="52" y="124"/>
                  </a:cubicBezTo>
                  <a:cubicBezTo>
                    <a:pt x="52" y="111"/>
                    <a:pt x="52" y="93"/>
                    <a:pt x="52" y="80"/>
                  </a:cubicBezTo>
                  <a:cubicBezTo>
                    <a:pt x="52" y="75"/>
                    <a:pt x="51" y="68"/>
                    <a:pt x="49" y="63"/>
                  </a:cubicBezTo>
                  <a:cubicBezTo>
                    <a:pt x="47" y="57"/>
                    <a:pt x="42" y="52"/>
                    <a:pt x="38" y="49"/>
                  </a:cubicBezTo>
                  <a:cubicBezTo>
                    <a:pt x="35" y="47"/>
                    <a:pt x="28" y="46"/>
                    <a:pt x="23" y="46"/>
                  </a:cubicBezTo>
                  <a:cubicBezTo>
                    <a:pt x="19" y="46"/>
                    <a:pt x="12" y="50"/>
                    <a:pt x="9" y="53"/>
                  </a:cubicBezTo>
                  <a:cubicBezTo>
                    <a:pt x="3" y="66"/>
                    <a:pt x="2" y="72"/>
                    <a:pt x="2" y="77"/>
                  </a:cubicBezTo>
                  <a:cubicBezTo>
                    <a:pt x="1" y="90"/>
                    <a:pt x="1" y="106"/>
                    <a:pt x="1" y="121"/>
                  </a:cubicBezTo>
                  <a:cubicBezTo>
                    <a:pt x="1" y="128"/>
                    <a:pt x="1" y="136"/>
                    <a:pt x="1" y="143"/>
                  </a:cubicBezTo>
                  <a:cubicBezTo>
                    <a:pt x="1" y="145"/>
                    <a:pt x="1" y="151"/>
                    <a:pt x="2" y="156"/>
                  </a:cubicBezTo>
                  <a:cubicBezTo>
                    <a:pt x="3" y="162"/>
                    <a:pt x="8" y="171"/>
                    <a:pt x="16" y="177"/>
                  </a:cubicBezTo>
                  <a:cubicBezTo>
                    <a:pt x="27" y="180"/>
                    <a:pt x="35" y="180"/>
                    <a:pt x="40" y="178"/>
                  </a:cubicBezTo>
                  <a:cubicBezTo>
                    <a:pt x="44" y="176"/>
                    <a:pt x="50" y="171"/>
                    <a:pt x="54" y="168"/>
                  </a:cubicBezTo>
                  <a:cubicBezTo>
                    <a:pt x="60" y="155"/>
                    <a:pt x="62" y="145"/>
                    <a:pt x="63" y="137"/>
                  </a:cubicBezTo>
                  <a:cubicBezTo>
                    <a:pt x="65" y="124"/>
                    <a:pt x="66" y="108"/>
                    <a:pt x="67" y="94"/>
                  </a:cubicBezTo>
                  <a:cubicBezTo>
                    <a:pt x="67" y="88"/>
                    <a:pt x="67" y="80"/>
                    <a:pt x="67" y="73"/>
                  </a:cubicBezTo>
                  <a:cubicBezTo>
                    <a:pt x="63" y="57"/>
                    <a:pt x="55" y="42"/>
                    <a:pt x="47" y="35"/>
                  </a:cubicBezTo>
                  <a:cubicBezTo>
                    <a:pt x="41" y="31"/>
                    <a:pt x="32" y="29"/>
                    <a:pt x="25" y="30"/>
                  </a:cubicBezTo>
                  <a:cubicBezTo>
                    <a:pt x="20" y="32"/>
                    <a:pt x="13" y="38"/>
                    <a:pt x="11" y="41"/>
                  </a:cubicBezTo>
                  <a:cubicBezTo>
                    <a:pt x="8" y="47"/>
                    <a:pt x="7" y="53"/>
                    <a:pt x="6" y="58"/>
                  </a:cubicBezTo>
                  <a:cubicBezTo>
                    <a:pt x="5" y="67"/>
                    <a:pt x="6" y="78"/>
                    <a:pt x="6" y="88"/>
                  </a:cubicBezTo>
                  <a:cubicBezTo>
                    <a:pt x="6" y="100"/>
                    <a:pt x="5" y="115"/>
                    <a:pt x="6" y="126"/>
                  </a:cubicBezTo>
                  <a:cubicBezTo>
                    <a:pt x="6" y="131"/>
                    <a:pt x="7" y="139"/>
                    <a:pt x="9" y="145"/>
                  </a:cubicBezTo>
                  <a:cubicBezTo>
                    <a:pt x="15" y="152"/>
                    <a:pt x="22" y="157"/>
                    <a:pt x="28" y="159"/>
                  </a:cubicBezTo>
                  <a:cubicBezTo>
                    <a:pt x="35" y="159"/>
                    <a:pt x="47" y="154"/>
                    <a:pt x="52" y="149"/>
                  </a:cubicBezTo>
                  <a:cubicBezTo>
                    <a:pt x="58" y="131"/>
                    <a:pt x="57" y="108"/>
                    <a:pt x="54" y="89"/>
                  </a:cubicBezTo>
                  <a:cubicBezTo>
                    <a:pt x="53" y="78"/>
                    <a:pt x="51" y="67"/>
                    <a:pt x="50" y="59"/>
                  </a:cubicBezTo>
                  <a:cubicBezTo>
                    <a:pt x="49" y="55"/>
                    <a:pt x="48" y="51"/>
                    <a:pt x="47" y="47"/>
                  </a:cubicBezTo>
                  <a:cubicBezTo>
                    <a:pt x="46" y="43"/>
                    <a:pt x="44" y="39"/>
                    <a:pt x="43" y="36"/>
                  </a:cubicBezTo>
                  <a:cubicBezTo>
                    <a:pt x="42" y="35"/>
                    <a:pt x="40" y="33"/>
                    <a:pt x="38" y="31"/>
                  </a:cubicBezTo>
                  <a:cubicBezTo>
                    <a:pt x="36" y="30"/>
                    <a:pt x="29" y="26"/>
                    <a:pt x="24" y="26"/>
                  </a:cubicBezTo>
                  <a:cubicBezTo>
                    <a:pt x="18" y="27"/>
                    <a:pt x="9" y="32"/>
                    <a:pt x="7" y="34"/>
                  </a:cubicBezTo>
                  <a:cubicBezTo>
                    <a:pt x="5" y="37"/>
                    <a:pt x="3" y="41"/>
                    <a:pt x="3" y="42"/>
                  </a:cubicBezTo>
                  <a:cubicBezTo>
                    <a:pt x="2" y="51"/>
                    <a:pt x="2" y="58"/>
                    <a:pt x="3" y="65"/>
                  </a:cubicBezTo>
                  <a:cubicBezTo>
                    <a:pt x="4" y="70"/>
                    <a:pt x="5" y="76"/>
                    <a:pt x="6" y="83"/>
                  </a:cubicBezTo>
                  <a:cubicBezTo>
                    <a:pt x="7" y="94"/>
                    <a:pt x="8" y="109"/>
                    <a:pt x="11" y="124"/>
                  </a:cubicBezTo>
                  <a:cubicBezTo>
                    <a:pt x="14" y="138"/>
                    <a:pt x="18" y="152"/>
                    <a:pt x="22" y="161"/>
                  </a:cubicBezTo>
                  <a:cubicBezTo>
                    <a:pt x="24" y="164"/>
                    <a:pt x="26" y="169"/>
                    <a:pt x="28" y="172"/>
                  </a:cubicBezTo>
                  <a:cubicBezTo>
                    <a:pt x="30" y="174"/>
                    <a:pt x="33" y="177"/>
                    <a:pt x="36" y="179"/>
                  </a:cubicBezTo>
                  <a:cubicBezTo>
                    <a:pt x="39" y="181"/>
                    <a:pt x="49" y="184"/>
                    <a:pt x="55" y="183"/>
                  </a:cubicBezTo>
                  <a:cubicBezTo>
                    <a:pt x="41" y="182"/>
                    <a:pt x="46" y="184"/>
                    <a:pt x="50" y="184"/>
                  </a:cubicBezTo>
                  <a:cubicBezTo>
                    <a:pt x="74" y="162"/>
                    <a:pt x="74" y="155"/>
                    <a:pt x="74" y="149"/>
                  </a:cubicBezTo>
                  <a:cubicBezTo>
                    <a:pt x="74" y="134"/>
                    <a:pt x="72" y="108"/>
                    <a:pt x="70" y="88"/>
                  </a:cubicBezTo>
                  <a:cubicBezTo>
                    <a:pt x="70" y="78"/>
                    <a:pt x="70" y="68"/>
                    <a:pt x="69" y="60"/>
                  </a:cubicBezTo>
                  <a:cubicBezTo>
                    <a:pt x="69" y="55"/>
                    <a:pt x="68" y="50"/>
                    <a:pt x="68" y="47"/>
                  </a:cubicBezTo>
                  <a:cubicBezTo>
                    <a:pt x="66" y="42"/>
                    <a:pt x="64" y="38"/>
                    <a:pt x="62" y="34"/>
                  </a:cubicBezTo>
                  <a:cubicBezTo>
                    <a:pt x="60" y="32"/>
                    <a:pt x="51" y="28"/>
                    <a:pt x="44" y="27"/>
                  </a:cubicBezTo>
                  <a:cubicBezTo>
                    <a:pt x="41" y="27"/>
                    <a:pt x="34" y="29"/>
                    <a:pt x="31" y="31"/>
                  </a:cubicBezTo>
                  <a:cubicBezTo>
                    <a:pt x="29" y="33"/>
                    <a:pt x="27" y="36"/>
                    <a:pt x="26" y="38"/>
                  </a:cubicBezTo>
                  <a:cubicBezTo>
                    <a:pt x="23" y="50"/>
                    <a:pt x="23" y="55"/>
                    <a:pt x="23" y="60"/>
                  </a:cubicBezTo>
                  <a:cubicBezTo>
                    <a:pt x="23" y="66"/>
                    <a:pt x="24" y="74"/>
                    <a:pt x="25" y="82"/>
                  </a:cubicBezTo>
                  <a:cubicBezTo>
                    <a:pt x="25" y="90"/>
                    <a:pt x="26" y="102"/>
                    <a:pt x="27" y="113"/>
                  </a:cubicBezTo>
                  <a:cubicBezTo>
                    <a:pt x="28" y="121"/>
                    <a:pt x="29" y="130"/>
                    <a:pt x="30" y="138"/>
                  </a:cubicBezTo>
                  <a:cubicBezTo>
                    <a:pt x="34" y="156"/>
                    <a:pt x="42" y="171"/>
                    <a:pt x="48" y="178"/>
                  </a:cubicBezTo>
                  <a:cubicBezTo>
                    <a:pt x="49" y="179"/>
                    <a:pt x="52" y="183"/>
                    <a:pt x="56" y="185"/>
                  </a:cubicBezTo>
                  <a:cubicBezTo>
                    <a:pt x="58" y="186"/>
                    <a:pt x="63" y="188"/>
                    <a:pt x="67" y="188"/>
                  </a:cubicBezTo>
                  <a:cubicBezTo>
                    <a:pt x="70" y="188"/>
                    <a:pt x="77" y="186"/>
                    <a:pt x="80" y="184"/>
                  </a:cubicBezTo>
                  <a:cubicBezTo>
                    <a:pt x="85" y="180"/>
                    <a:pt x="89" y="174"/>
                    <a:pt x="90" y="171"/>
                  </a:cubicBezTo>
                  <a:cubicBezTo>
                    <a:pt x="91" y="168"/>
                    <a:pt x="91" y="164"/>
                    <a:pt x="92" y="162"/>
                  </a:cubicBezTo>
                  <a:cubicBezTo>
                    <a:pt x="92" y="151"/>
                    <a:pt x="91" y="136"/>
                    <a:pt x="90" y="120"/>
                  </a:cubicBezTo>
                  <a:cubicBezTo>
                    <a:pt x="90" y="111"/>
                    <a:pt x="89" y="101"/>
                    <a:pt x="89" y="91"/>
                  </a:cubicBezTo>
                  <a:cubicBezTo>
                    <a:pt x="88" y="76"/>
                    <a:pt x="87" y="65"/>
                    <a:pt x="86" y="56"/>
                  </a:cubicBezTo>
                  <a:cubicBezTo>
                    <a:pt x="85" y="51"/>
                    <a:pt x="84" y="45"/>
                    <a:pt x="84" y="41"/>
                  </a:cubicBezTo>
                  <a:cubicBezTo>
                    <a:pt x="83" y="38"/>
                    <a:pt x="82" y="35"/>
                    <a:pt x="82" y="33"/>
                  </a:cubicBezTo>
                  <a:cubicBezTo>
                    <a:pt x="81" y="32"/>
                    <a:pt x="80" y="29"/>
                    <a:pt x="78" y="26"/>
                  </a:cubicBezTo>
                  <a:cubicBezTo>
                    <a:pt x="76" y="24"/>
                    <a:pt x="67" y="19"/>
                    <a:pt x="58" y="19"/>
                  </a:cubicBezTo>
                  <a:cubicBezTo>
                    <a:pt x="49" y="22"/>
                    <a:pt x="42" y="30"/>
                    <a:pt x="41" y="33"/>
                  </a:cubicBezTo>
                  <a:cubicBezTo>
                    <a:pt x="40" y="47"/>
                    <a:pt x="44" y="71"/>
                    <a:pt x="48" y="97"/>
                  </a:cubicBezTo>
                  <a:cubicBezTo>
                    <a:pt x="51" y="110"/>
                    <a:pt x="53" y="125"/>
                    <a:pt x="56" y="137"/>
                  </a:cubicBezTo>
                  <a:cubicBezTo>
                    <a:pt x="59" y="147"/>
                    <a:pt x="64" y="159"/>
                    <a:pt x="71" y="167"/>
                  </a:cubicBezTo>
                  <a:cubicBezTo>
                    <a:pt x="72" y="169"/>
                    <a:pt x="82" y="174"/>
                    <a:pt x="91" y="175"/>
                  </a:cubicBezTo>
                  <a:cubicBezTo>
                    <a:pt x="112" y="153"/>
                    <a:pt x="112" y="150"/>
                    <a:pt x="112" y="147"/>
                  </a:cubicBezTo>
                  <a:cubicBezTo>
                    <a:pt x="112" y="143"/>
                    <a:pt x="110" y="132"/>
                    <a:pt x="109" y="121"/>
                  </a:cubicBezTo>
                  <a:cubicBezTo>
                    <a:pt x="108" y="109"/>
                    <a:pt x="108" y="91"/>
                    <a:pt x="108" y="76"/>
                  </a:cubicBezTo>
                  <a:cubicBezTo>
                    <a:pt x="108" y="67"/>
                    <a:pt x="108" y="59"/>
                    <a:pt x="107" y="53"/>
                  </a:cubicBezTo>
                  <a:cubicBezTo>
                    <a:pt x="106" y="45"/>
                    <a:pt x="106" y="40"/>
                    <a:pt x="105" y="36"/>
                  </a:cubicBezTo>
                  <a:cubicBezTo>
                    <a:pt x="105" y="34"/>
                    <a:pt x="104" y="33"/>
                    <a:pt x="104" y="32"/>
                  </a:cubicBezTo>
                  <a:cubicBezTo>
                    <a:pt x="104" y="31"/>
                    <a:pt x="103" y="30"/>
                    <a:pt x="102" y="29"/>
                  </a:cubicBezTo>
                  <a:cubicBezTo>
                    <a:pt x="102" y="27"/>
                    <a:pt x="97" y="22"/>
                    <a:pt x="91" y="18"/>
                  </a:cubicBezTo>
                  <a:cubicBezTo>
                    <a:pt x="78" y="17"/>
                    <a:pt x="64" y="29"/>
                    <a:pt x="63" y="32"/>
                  </a:cubicBezTo>
                  <a:cubicBezTo>
                    <a:pt x="62" y="35"/>
                    <a:pt x="62" y="37"/>
                    <a:pt x="62" y="38"/>
                  </a:cubicBezTo>
                  <a:cubicBezTo>
                    <a:pt x="62" y="39"/>
                    <a:pt x="62" y="41"/>
                    <a:pt x="62" y="43"/>
                  </a:cubicBezTo>
                  <a:cubicBezTo>
                    <a:pt x="63" y="52"/>
                    <a:pt x="67" y="67"/>
                    <a:pt x="70" y="83"/>
                  </a:cubicBezTo>
                  <a:cubicBezTo>
                    <a:pt x="73" y="101"/>
                    <a:pt x="76" y="121"/>
                    <a:pt x="79" y="137"/>
                  </a:cubicBezTo>
                  <a:cubicBezTo>
                    <a:pt x="81" y="146"/>
                    <a:pt x="82" y="154"/>
                    <a:pt x="84" y="160"/>
                  </a:cubicBezTo>
                  <a:cubicBezTo>
                    <a:pt x="85" y="165"/>
                    <a:pt x="87" y="169"/>
                    <a:pt x="89" y="172"/>
                  </a:cubicBezTo>
                  <a:cubicBezTo>
                    <a:pt x="90" y="174"/>
                    <a:pt x="92" y="177"/>
                    <a:pt x="94" y="179"/>
                  </a:cubicBezTo>
                  <a:cubicBezTo>
                    <a:pt x="96" y="180"/>
                    <a:pt x="100" y="182"/>
                    <a:pt x="103" y="183"/>
                  </a:cubicBezTo>
                  <a:cubicBezTo>
                    <a:pt x="106" y="184"/>
                    <a:pt x="114" y="183"/>
                    <a:pt x="118" y="182"/>
                  </a:cubicBezTo>
                  <a:cubicBezTo>
                    <a:pt x="131" y="162"/>
                    <a:pt x="130" y="156"/>
                    <a:pt x="130" y="150"/>
                  </a:cubicBezTo>
                  <a:cubicBezTo>
                    <a:pt x="130" y="144"/>
                    <a:pt x="130" y="136"/>
                    <a:pt x="131" y="126"/>
                  </a:cubicBezTo>
                  <a:cubicBezTo>
                    <a:pt x="131" y="118"/>
                    <a:pt x="131" y="109"/>
                    <a:pt x="132" y="100"/>
                  </a:cubicBezTo>
                  <a:cubicBezTo>
                    <a:pt x="132" y="91"/>
                    <a:pt x="132" y="82"/>
                    <a:pt x="132" y="75"/>
                  </a:cubicBezTo>
                  <a:cubicBezTo>
                    <a:pt x="131" y="65"/>
                    <a:pt x="129" y="57"/>
                    <a:pt x="127" y="51"/>
                  </a:cubicBezTo>
                  <a:cubicBezTo>
                    <a:pt x="126" y="48"/>
                    <a:pt x="121" y="42"/>
                    <a:pt x="114" y="37"/>
                  </a:cubicBezTo>
                  <a:cubicBezTo>
                    <a:pt x="111" y="37"/>
                    <a:pt x="104" y="36"/>
                    <a:pt x="100" y="37"/>
                  </a:cubicBezTo>
                  <a:cubicBezTo>
                    <a:pt x="97" y="38"/>
                    <a:pt x="91" y="41"/>
                    <a:pt x="89" y="43"/>
                  </a:cubicBezTo>
                  <a:cubicBezTo>
                    <a:pt x="87" y="47"/>
                    <a:pt x="85" y="52"/>
                    <a:pt x="84" y="54"/>
                  </a:cubicBezTo>
                  <a:cubicBezTo>
                    <a:pt x="83" y="67"/>
                    <a:pt x="86" y="88"/>
                    <a:pt x="89" y="111"/>
                  </a:cubicBezTo>
                  <a:cubicBezTo>
                    <a:pt x="90" y="122"/>
                    <a:pt x="92" y="135"/>
                    <a:pt x="94" y="146"/>
                  </a:cubicBezTo>
                  <a:cubicBezTo>
                    <a:pt x="95" y="153"/>
                    <a:pt x="97" y="160"/>
                    <a:pt x="99" y="166"/>
                  </a:cubicBezTo>
                  <a:cubicBezTo>
                    <a:pt x="100" y="170"/>
                    <a:pt x="103" y="177"/>
                    <a:pt x="105" y="181"/>
                  </a:cubicBezTo>
                  <a:cubicBezTo>
                    <a:pt x="107" y="185"/>
                    <a:pt x="113" y="192"/>
                    <a:pt x="119" y="197"/>
                  </a:cubicBezTo>
                  <a:cubicBezTo>
                    <a:pt x="148" y="190"/>
                    <a:pt x="152" y="182"/>
                    <a:pt x="153" y="178"/>
                  </a:cubicBezTo>
                  <a:cubicBezTo>
                    <a:pt x="153" y="175"/>
                    <a:pt x="154" y="170"/>
                    <a:pt x="154" y="166"/>
                  </a:cubicBezTo>
                  <a:cubicBezTo>
                    <a:pt x="154" y="159"/>
                    <a:pt x="154" y="149"/>
                    <a:pt x="154" y="137"/>
                  </a:cubicBezTo>
                  <a:cubicBezTo>
                    <a:pt x="154" y="125"/>
                    <a:pt x="154" y="110"/>
                    <a:pt x="154" y="97"/>
                  </a:cubicBezTo>
                  <a:cubicBezTo>
                    <a:pt x="154" y="86"/>
                    <a:pt x="153" y="75"/>
                    <a:pt x="152" y="67"/>
                  </a:cubicBezTo>
                  <a:cubicBezTo>
                    <a:pt x="151" y="59"/>
                    <a:pt x="150" y="54"/>
                    <a:pt x="148" y="50"/>
                  </a:cubicBezTo>
                  <a:cubicBezTo>
                    <a:pt x="148" y="49"/>
                    <a:pt x="148" y="47"/>
                    <a:pt x="147" y="46"/>
                  </a:cubicBezTo>
                  <a:cubicBezTo>
                    <a:pt x="147" y="45"/>
                    <a:pt x="147" y="44"/>
                    <a:pt x="146" y="43"/>
                  </a:cubicBezTo>
                  <a:cubicBezTo>
                    <a:pt x="145" y="41"/>
                    <a:pt x="129" y="31"/>
                    <a:pt x="109" y="40"/>
                  </a:cubicBezTo>
                  <a:lnTo>
                    <a:pt x="109" y="40"/>
                  </a:lnTo>
                  <a:cubicBezTo>
                    <a:pt x="102" y="50"/>
                    <a:pt x="105" y="63"/>
                    <a:pt x="115" y="70"/>
                  </a:cubicBezTo>
                  <a:lnTo>
                    <a:pt x="115" y="70"/>
                  </a:lnTo>
                  <a:cubicBezTo>
                    <a:pt x="124" y="76"/>
                    <a:pt x="138" y="74"/>
                    <a:pt x="144" y="64"/>
                  </a:cubicBezTo>
                  <a:lnTo>
                    <a:pt x="144" y="64"/>
                  </a:lnTo>
                  <a:cubicBezTo>
                    <a:pt x="151" y="54"/>
                    <a:pt x="148" y="41"/>
                    <a:pt x="139" y="34"/>
                  </a:cubicBezTo>
                  <a:lnTo>
                    <a:pt x="139" y="34"/>
                  </a:lnTo>
                  <a:cubicBezTo>
                    <a:pt x="129" y="27"/>
                    <a:pt x="116" y="30"/>
                    <a:pt x="109" y="40"/>
                  </a:cubicBezTo>
                  <a:cubicBezTo>
                    <a:pt x="106" y="48"/>
                    <a:pt x="105" y="52"/>
                    <a:pt x="105" y="53"/>
                  </a:cubicBezTo>
                  <a:cubicBezTo>
                    <a:pt x="105" y="54"/>
                    <a:pt x="105" y="55"/>
                    <a:pt x="105" y="55"/>
                  </a:cubicBezTo>
                  <a:cubicBezTo>
                    <a:pt x="107" y="65"/>
                    <a:pt x="113" y="91"/>
                    <a:pt x="119" y="117"/>
                  </a:cubicBezTo>
                  <a:cubicBezTo>
                    <a:pt x="122" y="128"/>
                    <a:pt x="124" y="140"/>
                    <a:pt x="126" y="150"/>
                  </a:cubicBezTo>
                  <a:cubicBezTo>
                    <a:pt x="129" y="157"/>
                    <a:pt x="131" y="163"/>
                    <a:pt x="133" y="167"/>
                  </a:cubicBezTo>
                  <a:cubicBezTo>
                    <a:pt x="136" y="170"/>
                    <a:pt x="140" y="175"/>
                    <a:pt x="144" y="178"/>
                  </a:cubicBezTo>
                  <a:cubicBezTo>
                    <a:pt x="147" y="179"/>
                    <a:pt x="153" y="181"/>
                    <a:pt x="157" y="181"/>
                  </a:cubicBezTo>
                  <a:cubicBezTo>
                    <a:pt x="162" y="180"/>
                    <a:pt x="170" y="176"/>
                    <a:pt x="173" y="173"/>
                  </a:cubicBezTo>
                  <a:cubicBezTo>
                    <a:pt x="182" y="154"/>
                    <a:pt x="180" y="120"/>
                    <a:pt x="177" y="92"/>
                  </a:cubicBezTo>
                  <a:cubicBezTo>
                    <a:pt x="175" y="76"/>
                    <a:pt x="172" y="61"/>
                    <a:pt x="170" y="51"/>
                  </a:cubicBezTo>
                  <a:cubicBezTo>
                    <a:pt x="168" y="43"/>
                    <a:pt x="166" y="36"/>
                    <a:pt x="164" y="33"/>
                  </a:cubicBezTo>
                  <a:cubicBezTo>
                    <a:pt x="165" y="36"/>
                    <a:pt x="165" y="36"/>
                    <a:pt x="165" y="35"/>
                  </a:cubicBezTo>
                  <a:cubicBezTo>
                    <a:pt x="165" y="35"/>
                    <a:pt x="165" y="35"/>
                    <a:pt x="165" y="35"/>
                  </a:cubicBezTo>
                  <a:cubicBezTo>
                    <a:pt x="165" y="35"/>
                    <a:pt x="165" y="36"/>
                    <a:pt x="125" y="51"/>
                  </a:cubicBezTo>
                  <a:lnTo>
                    <a:pt x="125" y="51"/>
                  </a:lnTo>
                  <a:cubicBezTo>
                    <a:pt x="131" y="61"/>
                    <a:pt x="143" y="66"/>
                    <a:pt x="154" y="60"/>
                  </a:cubicBezTo>
                  <a:lnTo>
                    <a:pt x="154" y="60"/>
                  </a:lnTo>
                  <a:cubicBezTo>
                    <a:pt x="165" y="55"/>
                    <a:pt x="169" y="42"/>
                    <a:pt x="164" y="32"/>
                  </a:cubicBezTo>
                  <a:lnTo>
                    <a:pt x="164" y="32"/>
                  </a:lnTo>
                  <a:cubicBezTo>
                    <a:pt x="158" y="21"/>
                    <a:pt x="145" y="17"/>
                    <a:pt x="135" y="22"/>
                  </a:cubicBezTo>
                  <a:lnTo>
                    <a:pt x="135" y="22"/>
                  </a:lnTo>
                  <a:cubicBezTo>
                    <a:pt x="124" y="27"/>
                    <a:pt x="120" y="40"/>
                    <a:pt x="125" y="51"/>
                  </a:cubicBezTo>
                  <a:cubicBezTo>
                    <a:pt x="124" y="48"/>
                    <a:pt x="124" y="48"/>
                    <a:pt x="124" y="48"/>
                  </a:cubicBezTo>
                  <a:cubicBezTo>
                    <a:pt x="124" y="48"/>
                    <a:pt x="124" y="50"/>
                    <a:pt x="125" y="52"/>
                  </a:cubicBezTo>
                  <a:cubicBezTo>
                    <a:pt x="127" y="59"/>
                    <a:pt x="129" y="70"/>
                    <a:pt x="132" y="82"/>
                  </a:cubicBezTo>
                  <a:cubicBezTo>
                    <a:pt x="134" y="89"/>
                    <a:pt x="136" y="95"/>
                    <a:pt x="137" y="103"/>
                  </a:cubicBezTo>
                  <a:cubicBezTo>
                    <a:pt x="139" y="113"/>
                    <a:pt x="141" y="126"/>
                    <a:pt x="143" y="137"/>
                  </a:cubicBezTo>
                  <a:cubicBezTo>
                    <a:pt x="145" y="148"/>
                    <a:pt x="147" y="159"/>
                    <a:pt x="149" y="167"/>
                  </a:cubicBezTo>
                  <a:cubicBezTo>
                    <a:pt x="151" y="174"/>
                    <a:pt x="153" y="181"/>
                    <a:pt x="155" y="185"/>
                  </a:cubicBezTo>
                  <a:cubicBezTo>
                    <a:pt x="157" y="187"/>
                    <a:pt x="160" y="192"/>
                    <a:pt x="164" y="195"/>
                  </a:cubicBezTo>
                  <a:cubicBezTo>
                    <a:pt x="167" y="197"/>
                    <a:pt x="175" y="199"/>
                    <a:pt x="181" y="199"/>
                  </a:cubicBezTo>
                  <a:cubicBezTo>
                    <a:pt x="186" y="197"/>
                    <a:pt x="193" y="192"/>
                    <a:pt x="196" y="189"/>
                  </a:cubicBezTo>
                  <a:cubicBezTo>
                    <a:pt x="200" y="175"/>
                    <a:pt x="199" y="156"/>
                    <a:pt x="198" y="136"/>
                  </a:cubicBezTo>
                  <a:cubicBezTo>
                    <a:pt x="198" y="126"/>
                    <a:pt x="197" y="116"/>
                    <a:pt x="197" y="106"/>
                  </a:cubicBezTo>
                  <a:cubicBezTo>
                    <a:pt x="197" y="88"/>
                    <a:pt x="196" y="72"/>
                    <a:pt x="196" y="60"/>
                  </a:cubicBezTo>
                  <a:cubicBezTo>
                    <a:pt x="196" y="55"/>
                    <a:pt x="196" y="50"/>
                    <a:pt x="196" y="46"/>
                  </a:cubicBezTo>
                  <a:cubicBezTo>
                    <a:pt x="196" y="40"/>
                    <a:pt x="196" y="34"/>
                    <a:pt x="196" y="32"/>
                  </a:cubicBezTo>
                  <a:lnTo>
                    <a:pt x="196" y="32"/>
                  </a:lnTo>
                  <a:cubicBezTo>
                    <a:pt x="196" y="20"/>
                    <a:pt x="187" y="10"/>
                    <a:pt x="175" y="10"/>
                  </a:cubicBezTo>
                  <a:lnTo>
                    <a:pt x="175" y="10"/>
                  </a:lnTo>
                  <a:cubicBezTo>
                    <a:pt x="163" y="10"/>
                    <a:pt x="153" y="20"/>
                    <a:pt x="153" y="32"/>
                  </a:cubicBezTo>
                  <a:lnTo>
                    <a:pt x="153" y="32"/>
                  </a:lnTo>
                  <a:cubicBezTo>
                    <a:pt x="153" y="44"/>
                    <a:pt x="163" y="53"/>
                    <a:pt x="175" y="53"/>
                  </a:cubicBezTo>
                  <a:lnTo>
                    <a:pt x="175" y="53"/>
                  </a:lnTo>
                  <a:cubicBezTo>
                    <a:pt x="187" y="53"/>
                    <a:pt x="196" y="44"/>
                    <a:pt x="196" y="32"/>
                  </a:cubicBezTo>
                  <a:cubicBezTo>
                    <a:pt x="153" y="33"/>
                    <a:pt x="154" y="39"/>
                    <a:pt x="155" y="49"/>
                  </a:cubicBezTo>
                  <a:cubicBezTo>
                    <a:pt x="156" y="63"/>
                    <a:pt x="158" y="84"/>
                    <a:pt x="160" y="102"/>
                  </a:cubicBezTo>
                  <a:cubicBezTo>
                    <a:pt x="160" y="109"/>
                    <a:pt x="161" y="116"/>
                    <a:pt x="162" y="122"/>
                  </a:cubicBezTo>
                  <a:cubicBezTo>
                    <a:pt x="162" y="127"/>
                    <a:pt x="163" y="132"/>
                    <a:pt x="163" y="135"/>
                  </a:cubicBezTo>
                  <a:cubicBezTo>
                    <a:pt x="164" y="139"/>
                    <a:pt x="165" y="141"/>
                    <a:pt x="165" y="143"/>
                  </a:cubicBezTo>
                  <a:cubicBezTo>
                    <a:pt x="165" y="144"/>
                    <a:pt x="166" y="145"/>
                    <a:pt x="167" y="147"/>
                  </a:cubicBezTo>
                  <a:cubicBezTo>
                    <a:pt x="167" y="147"/>
                    <a:pt x="169" y="150"/>
                    <a:pt x="170" y="152"/>
                  </a:cubicBezTo>
                  <a:cubicBezTo>
                    <a:pt x="173" y="154"/>
                    <a:pt x="190" y="158"/>
                    <a:pt x="200" y="153"/>
                  </a:cubicBezTo>
                  <a:cubicBezTo>
                    <a:pt x="206" y="129"/>
                    <a:pt x="204" y="122"/>
                    <a:pt x="202" y="113"/>
                  </a:cubicBezTo>
                  <a:cubicBezTo>
                    <a:pt x="200" y="99"/>
                    <a:pt x="197" y="77"/>
                    <a:pt x="191" y="59"/>
                  </a:cubicBezTo>
                  <a:cubicBezTo>
                    <a:pt x="187" y="47"/>
                    <a:pt x="181" y="36"/>
                    <a:pt x="176" y="28"/>
                  </a:cubicBezTo>
                  <a:cubicBezTo>
                    <a:pt x="168" y="17"/>
                    <a:pt x="156" y="8"/>
                    <a:pt x="145" y="4"/>
                  </a:cubicBezTo>
                  <a:cubicBezTo>
                    <a:pt x="139" y="3"/>
                    <a:pt x="133" y="3"/>
                    <a:pt x="129" y="3"/>
                  </a:cubicBezTo>
                  <a:cubicBezTo>
                    <a:pt x="127" y="3"/>
                    <a:pt x="118" y="4"/>
                    <a:pt x="112" y="7"/>
                  </a:cubicBezTo>
                  <a:cubicBezTo>
                    <a:pt x="104" y="14"/>
                    <a:pt x="101" y="17"/>
                    <a:pt x="99" y="19"/>
                  </a:cubicBezTo>
                  <a:cubicBezTo>
                    <a:pt x="100" y="18"/>
                    <a:pt x="101" y="17"/>
                    <a:pt x="103" y="16"/>
                  </a:cubicBezTo>
                  <a:cubicBezTo>
                    <a:pt x="104" y="15"/>
                    <a:pt x="113" y="13"/>
                    <a:pt x="123" y="15"/>
                  </a:cubicBezTo>
                  <a:cubicBezTo>
                    <a:pt x="132" y="22"/>
                    <a:pt x="135" y="35"/>
                    <a:pt x="135" y="37"/>
                  </a:cubicBezTo>
                  <a:lnTo>
                    <a:pt x="135" y="37"/>
                  </a:lnTo>
                  <a:cubicBezTo>
                    <a:pt x="137" y="26"/>
                    <a:pt x="129" y="15"/>
                    <a:pt x="117" y="13"/>
                  </a:cubicBezTo>
                  <a:lnTo>
                    <a:pt x="117" y="13"/>
                  </a:lnTo>
                  <a:cubicBezTo>
                    <a:pt x="106" y="11"/>
                    <a:pt x="95" y="19"/>
                    <a:pt x="93" y="31"/>
                  </a:cubicBezTo>
                  <a:lnTo>
                    <a:pt x="93" y="31"/>
                  </a:lnTo>
                  <a:cubicBezTo>
                    <a:pt x="91" y="42"/>
                    <a:pt x="99" y="53"/>
                    <a:pt x="111" y="55"/>
                  </a:cubicBezTo>
                  <a:lnTo>
                    <a:pt x="111" y="55"/>
                  </a:lnTo>
                  <a:cubicBezTo>
                    <a:pt x="122" y="57"/>
                    <a:pt x="133" y="49"/>
                    <a:pt x="135" y="37"/>
                  </a:cubicBezTo>
                  <a:cubicBezTo>
                    <a:pt x="134" y="41"/>
                    <a:pt x="134" y="41"/>
                    <a:pt x="136" y="39"/>
                  </a:cubicBezTo>
                  <a:lnTo>
                    <a:pt x="136" y="39"/>
                  </a:lnTo>
                  <a:cubicBezTo>
                    <a:pt x="141" y="28"/>
                    <a:pt x="137" y="15"/>
                    <a:pt x="126" y="10"/>
                  </a:cubicBezTo>
                  <a:lnTo>
                    <a:pt x="126" y="10"/>
                  </a:lnTo>
                  <a:cubicBezTo>
                    <a:pt x="116" y="4"/>
                    <a:pt x="103" y="9"/>
                    <a:pt x="97" y="19"/>
                  </a:cubicBezTo>
                  <a:lnTo>
                    <a:pt x="97" y="19"/>
                  </a:lnTo>
                  <a:cubicBezTo>
                    <a:pt x="92" y="30"/>
                    <a:pt x="96" y="43"/>
                    <a:pt x="107" y="48"/>
                  </a:cubicBezTo>
                  <a:lnTo>
                    <a:pt x="107" y="48"/>
                  </a:lnTo>
                  <a:cubicBezTo>
                    <a:pt x="117" y="53"/>
                    <a:pt x="130" y="49"/>
                    <a:pt x="136" y="39"/>
                  </a:cubicBezTo>
                  <a:cubicBezTo>
                    <a:pt x="133" y="42"/>
                    <a:pt x="132" y="43"/>
                    <a:pt x="131" y="44"/>
                  </a:cubicBezTo>
                  <a:lnTo>
                    <a:pt x="131" y="44"/>
                  </a:lnTo>
                  <a:cubicBezTo>
                    <a:pt x="142" y="38"/>
                    <a:pt x="146" y="26"/>
                    <a:pt x="141" y="15"/>
                  </a:cubicBezTo>
                  <a:lnTo>
                    <a:pt x="141" y="15"/>
                  </a:lnTo>
                  <a:cubicBezTo>
                    <a:pt x="136" y="4"/>
                    <a:pt x="123" y="0"/>
                    <a:pt x="113" y="5"/>
                  </a:cubicBezTo>
                  <a:lnTo>
                    <a:pt x="113" y="5"/>
                  </a:lnTo>
                  <a:cubicBezTo>
                    <a:pt x="102" y="10"/>
                    <a:pt x="98" y="23"/>
                    <a:pt x="103" y="34"/>
                  </a:cubicBezTo>
                  <a:lnTo>
                    <a:pt x="103" y="34"/>
                  </a:lnTo>
                  <a:cubicBezTo>
                    <a:pt x="108" y="44"/>
                    <a:pt x="121" y="49"/>
                    <a:pt x="131" y="44"/>
                  </a:cubicBezTo>
                  <a:cubicBezTo>
                    <a:pt x="130" y="44"/>
                    <a:pt x="122" y="44"/>
                    <a:pt x="117" y="42"/>
                  </a:cubicBezTo>
                  <a:lnTo>
                    <a:pt x="117" y="42"/>
                  </a:lnTo>
                  <a:cubicBezTo>
                    <a:pt x="127" y="49"/>
                    <a:pt x="140" y="46"/>
                    <a:pt x="146" y="35"/>
                  </a:cubicBezTo>
                  <a:lnTo>
                    <a:pt x="146" y="35"/>
                  </a:lnTo>
                  <a:cubicBezTo>
                    <a:pt x="152" y="25"/>
                    <a:pt x="149" y="12"/>
                    <a:pt x="139" y="6"/>
                  </a:cubicBezTo>
                  <a:cubicBezTo>
                    <a:pt x="131" y="2"/>
                    <a:pt x="118" y="3"/>
                    <a:pt x="113" y="5"/>
                  </a:cubicBezTo>
                  <a:cubicBezTo>
                    <a:pt x="108" y="8"/>
                    <a:pt x="103" y="12"/>
                    <a:pt x="100" y="15"/>
                  </a:cubicBezTo>
                  <a:cubicBezTo>
                    <a:pt x="96" y="22"/>
                    <a:pt x="94" y="26"/>
                    <a:pt x="93" y="31"/>
                  </a:cubicBezTo>
                  <a:cubicBezTo>
                    <a:pt x="93" y="34"/>
                    <a:pt x="96" y="46"/>
                    <a:pt x="105" y="54"/>
                  </a:cubicBezTo>
                  <a:cubicBezTo>
                    <a:pt x="115" y="56"/>
                    <a:pt x="124" y="53"/>
                    <a:pt x="126" y="52"/>
                  </a:cubicBezTo>
                  <a:cubicBezTo>
                    <a:pt x="128" y="51"/>
                    <a:pt x="130" y="49"/>
                    <a:pt x="131" y="48"/>
                  </a:cubicBezTo>
                  <a:cubicBezTo>
                    <a:pt x="133" y="45"/>
                    <a:pt x="135" y="43"/>
                    <a:pt x="136" y="42"/>
                  </a:cubicBezTo>
                  <a:cubicBezTo>
                    <a:pt x="131" y="45"/>
                    <a:pt x="129" y="46"/>
                    <a:pt x="130" y="46"/>
                  </a:cubicBezTo>
                  <a:cubicBezTo>
                    <a:pt x="135" y="46"/>
                    <a:pt x="135" y="46"/>
                    <a:pt x="136" y="46"/>
                  </a:cubicBezTo>
                  <a:cubicBezTo>
                    <a:pt x="137" y="46"/>
                    <a:pt x="136" y="45"/>
                    <a:pt x="140" y="52"/>
                  </a:cubicBezTo>
                  <a:cubicBezTo>
                    <a:pt x="144" y="57"/>
                    <a:pt x="147" y="64"/>
                    <a:pt x="150" y="72"/>
                  </a:cubicBezTo>
                  <a:cubicBezTo>
                    <a:pt x="155" y="87"/>
                    <a:pt x="157" y="105"/>
                    <a:pt x="160" y="121"/>
                  </a:cubicBezTo>
                  <a:cubicBezTo>
                    <a:pt x="162" y="132"/>
                    <a:pt x="165" y="140"/>
                    <a:pt x="165" y="143"/>
                  </a:cubicBezTo>
                  <a:cubicBezTo>
                    <a:pt x="182" y="116"/>
                    <a:pt x="198" y="119"/>
                    <a:pt x="201" y="122"/>
                  </a:cubicBezTo>
                  <a:cubicBezTo>
                    <a:pt x="203" y="124"/>
                    <a:pt x="204" y="126"/>
                    <a:pt x="205" y="127"/>
                  </a:cubicBezTo>
                  <a:cubicBezTo>
                    <a:pt x="205" y="128"/>
                    <a:pt x="206" y="129"/>
                    <a:pt x="206" y="129"/>
                  </a:cubicBezTo>
                  <a:cubicBezTo>
                    <a:pt x="205" y="128"/>
                    <a:pt x="205" y="128"/>
                    <a:pt x="205" y="127"/>
                  </a:cubicBezTo>
                  <a:cubicBezTo>
                    <a:pt x="205" y="127"/>
                    <a:pt x="205" y="123"/>
                    <a:pt x="204" y="118"/>
                  </a:cubicBezTo>
                  <a:cubicBezTo>
                    <a:pt x="204" y="112"/>
                    <a:pt x="203" y="106"/>
                    <a:pt x="203" y="99"/>
                  </a:cubicBezTo>
                  <a:cubicBezTo>
                    <a:pt x="201" y="80"/>
                    <a:pt x="199" y="58"/>
                    <a:pt x="197" y="45"/>
                  </a:cubicBezTo>
                  <a:cubicBezTo>
                    <a:pt x="196" y="35"/>
                    <a:pt x="196" y="31"/>
                    <a:pt x="196" y="32"/>
                  </a:cubicBezTo>
                  <a:cubicBezTo>
                    <a:pt x="153" y="34"/>
                    <a:pt x="153" y="40"/>
                    <a:pt x="153" y="46"/>
                  </a:cubicBezTo>
                  <a:cubicBezTo>
                    <a:pt x="153" y="50"/>
                    <a:pt x="153" y="55"/>
                    <a:pt x="153" y="60"/>
                  </a:cubicBezTo>
                  <a:cubicBezTo>
                    <a:pt x="154" y="72"/>
                    <a:pt x="154" y="88"/>
                    <a:pt x="154" y="107"/>
                  </a:cubicBezTo>
                  <a:cubicBezTo>
                    <a:pt x="155" y="117"/>
                    <a:pt x="155" y="128"/>
                    <a:pt x="156" y="138"/>
                  </a:cubicBezTo>
                  <a:cubicBezTo>
                    <a:pt x="157" y="159"/>
                    <a:pt x="157" y="173"/>
                    <a:pt x="158" y="169"/>
                  </a:cubicBezTo>
                  <a:cubicBezTo>
                    <a:pt x="161" y="164"/>
                    <a:pt x="168" y="159"/>
                    <a:pt x="173" y="157"/>
                  </a:cubicBezTo>
                  <a:cubicBezTo>
                    <a:pt x="178" y="157"/>
                    <a:pt x="186" y="159"/>
                    <a:pt x="188" y="160"/>
                  </a:cubicBezTo>
                  <a:cubicBezTo>
                    <a:pt x="191" y="163"/>
                    <a:pt x="193" y="165"/>
                    <a:pt x="193" y="165"/>
                  </a:cubicBezTo>
                  <a:cubicBezTo>
                    <a:pt x="193" y="164"/>
                    <a:pt x="192" y="162"/>
                    <a:pt x="190" y="157"/>
                  </a:cubicBezTo>
                  <a:cubicBezTo>
                    <a:pt x="189" y="150"/>
                    <a:pt x="187" y="141"/>
                    <a:pt x="185" y="130"/>
                  </a:cubicBezTo>
                  <a:cubicBezTo>
                    <a:pt x="183" y="119"/>
                    <a:pt x="181" y="106"/>
                    <a:pt x="179" y="94"/>
                  </a:cubicBezTo>
                  <a:cubicBezTo>
                    <a:pt x="177" y="86"/>
                    <a:pt x="176" y="78"/>
                    <a:pt x="174" y="72"/>
                  </a:cubicBezTo>
                  <a:cubicBezTo>
                    <a:pt x="171" y="60"/>
                    <a:pt x="168" y="49"/>
                    <a:pt x="167" y="43"/>
                  </a:cubicBezTo>
                  <a:cubicBezTo>
                    <a:pt x="166" y="41"/>
                    <a:pt x="166" y="39"/>
                    <a:pt x="166" y="38"/>
                  </a:cubicBezTo>
                  <a:cubicBezTo>
                    <a:pt x="165" y="35"/>
                    <a:pt x="165" y="35"/>
                    <a:pt x="165" y="34"/>
                  </a:cubicBezTo>
                  <a:cubicBezTo>
                    <a:pt x="124" y="47"/>
                    <a:pt x="124" y="47"/>
                    <a:pt x="124" y="47"/>
                  </a:cubicBezTo>
                  <a:cubicBezTo>
                    <a:pt x="124" y="48"/>
                    <a:pt x="124" y="48"/>
                    <a:pt x="124" y="48"/>
                  </a:cubicBezTo>
                  <a:cubicBezTo>
                    <a:pt x="124" y="48"/>
                    <a:pt x="124" y="48"/>
                    <a:pt x="124" y="49"/>
                  </a:cubicBezTo>
                  <a:cubicBezTo>
                    <a:pt x="125" y="51"/>
                    <a:pt x="126" y="55"/>
                    <a:pt x="128" y="61"/>
                  </a:cubicBezTo>
                  <a:cubicBezTo>
                    <a:pt x="130" y="70"/>
                    <a:pt x="133" y="82"/>
                    <a:pt x="134" y="97"/>
                  </a:cubicBezTo>
                  <a:cubicBezTo>
                    <a:pt x="137" y="124"/>
                    <a:pt x="139" y="152"/>
                    <a:pt x="138" y="150"/>
                  </a:cubicBezTo>
                  <a:cubicBezTo>
                    <a:pt x="144" y="142"/>
                    <a:pt x="151" y="139"/>
                    <a:pt x="155" y="138"/>
                  </a:cubicBezTo>
                  <a:cubicBezTo>
                    <a:pt x="159" y="138"/>
                    <a:pt x="164" y="140"/>
                    <a:pt x="166" y="141"/>
                  </a:cubicBezTo>
                  <a:cubicBezTo>
                    <a:pt x="168" y="142"/>
                    <a:pt x="170" y="145"/>
                    <a:pt x="170" y="144"/>
                  </a:cubicBezTo>
                  <a:cubicBezTo>
                    <a:pt x="170" y="144"/>
                    <a:pt x="169" y="142"/>
                    <a:pt x="168" y="138"/>
                  </a:cubicBezTo>
                  <a:cubicBezTo>
                    <a:pt x="166" y="131"/>
                    <a:pt x="164" y="120"/>
                    <a:pt x="161" y="108"/>
                  </a:cubicBezTo>
                  <a:cubicBezTo>
                    <a:pt x="155" y="81"/>
                    <a:pt x="149" y="55"/>
                    <a:pt x="148" y="49"/>
                  </a:cubicBezTo>
                  <a:cubicBezTo>
                    <a:pt x="148" y="50"/>
                    <a:pt x="148" y="50"/>
                    <a:pt x="148" y="51"/>
                  </a:cubicBezTo>
                  <a:cubicBezTo>
                    <a:pt x="148" y="52"/>
                    <a:pt x="148" y="56"/>
                    <a:pt x="144" y="64"/>
                  </a:cubicBezTo>
                  <a:cubicBezTo>
                    <a:pt x="124" y="73"/>
                    <a:pt x="108" y="63"/>
                    <a:pt x="107" y="61"/>
                  </a:cubicBezTo>
                  <a:cubicBezTo>
                    <a:pt x="107" y="60"/>
                    <a:pt x="107" y="59"/>
                    <a:pt x="107" y="59"/>
                  </a:cubicBezTo>
                  <a:cubicBezTo>
                    <a:pt x="107" y="59"/>
                    <a:pt x="107" y="60"/>
                    <a:pt x="107" y="62"/>
                  </a:cubicBezTo>
                  <a:cubicBezTo>
                    <a:pt x="108" y="65"/>
                    <a:pt x="109" y="68"/>
                    <a:pt x="110" y="73"/>
                  </a:cubicBezTo>
                  <a:cubicBezTo>
                    <a:pt x="110" y="78"/>
                    <a:pt x="111" y="87"/>
                    <a:pt x="111" y="97"/>
                  </a:cubicBezTo>
                  <a:cubicBezTo>
                    <a:pt x="111" y="110"/>
                    <a:pt x="111" y="124"/>
                    <a:pt x="111" y="137"/>
                  </a:cubicBezTo>
                  <a:cubicBezTo>
                    <a:pt x="111" y="149"/>
                    <a:pt x="111" y="159"/>
                    <a:pt x="111" y="165"/>
                  </a:cubicBezTo>
                  <a:cubicBezTo>
                    <a:pt x="111" y="168"/>
                    <a:pt x="111" y="169"/>
                    <a:pt x="111" y="170"/>
                  </a:cubicBezTo>
                  <a:cubicBezTo>
                    <a:pt x="111" y="170"/>
                    <a:pt x="113" y="166"/>
                    <a:pt x="117" y="161"/>
                  </a:cubicBezTo>
                  <a:cubicBezTo>
                    <a:pt x="143" y="162"/>
                    <a:pt x="144" y="163"/>
                    <a:pt x="143" y="160"/>
                  </a:cubicBezTo>
                  <a:cubicBezTo>
                    <a:pt x="141" y="158"/>
                    <a:pt x="141" y="156"/>
                    <a:pt x="139" y="152"/>
                  </a:cubicBezTo>
                  <a:cubicBezTo>
                    <a:pt x="138" y="148"/>
                    <a:pt x="137" y="144"/>
                    <a:pt x="136" y="138"/>
                  </a:cubicBezTo>
                  <a:cubicBezTo>
                    <a:pt x="134" y="129"/>
                    <a:pt x="133" y="117"/>
                    <a:pt x="132" y="106"/>
                  </a:cubicBezTo>
                  <a:cubicBezTo>
                    <a:pt x="129" y="82"/>
                    <a:pt x="126" y="63"/>
                    <a:pt x="126" y="61"/>
                  </a:cubicBezTo>
                  <a:cubicBezTo>
                    <a:pt x="125" y="64"/>
                    <a:pt x="124" y="69"/>
                    <a:pt x="121" y="72"/>
                  </a:cubicBezTo>
                  <a:cubicBezTo>
                    <a:pt x="119" y="74"/>
                    <a:pt x="114" y="77"/>
                    <a:pt x="111" y="78"/>
                  </a:cubicBezTo>
                  <a:cubicBezTo>
                    <a:pt x="107" y="79"/>
                    <a:pt x="101" y="78"/>
                    <a:pt x="98" y="77"/>
                  </a:cubicBezTo>
                  <a:cubicBezTo>
                    <a:pt x="92" y="73"/>
                    <a:pt x="88" y="69"/>
                    <a:pt x="88" y="68"/>
                  </a:cubicBezTo>
                  <a:cubicBezTo>
                    <a:pt x="88" y="68"/>
                    <a:pt x="89" y="71"/>
                    <a:pt x="89" y="77"/>
                  </a:cubicBezTo>
                  <a:cubicBezTo>
                    <a:pt x="89" y="83"/>
                    <a:pt x="89" y="90"/>
                    <a:pt x="89" y="99"/>
                  </a:cubicBezTo>
                  <a:cubicBezTo>
                    <a:pt x="89" y="107"/>
                    <a:pt x="88" y="116"/>
                    <a:pt x="88" y="124"/>
                  </a:cubicBezTo>
                  <a:cubicBezTo>
                    <a:pt x="88" y="135"/>
                    <a:pt x="87" y="144"/>
                    <a:pt x="87" y="150"/>
                  </a:cubicBezTo>
                  <a:cubicBezTo>
                    <a:pt x="88" y="157"/>
                    <a:pt x="88" y="160"/>
                    <a:pt x="88" y="157"/>
                  </a:cubicBezTo>
                  <a:cubicBezTo>
                    <a:pt x="103" y="142"/>
                    <a:pt x="111" y="141"/>
                    <a:pt x="114" y="142"/>
                  </a:cubicBezTo>
                  <a:cubicBezTo>
                    <a:pt x="116" y="143"/>
                    <a:pt x="120" y="145"/>
                    <a:pt x="121" y="146"/>
                  </a:cubicBezTo>
                  <a:cubicBezTo>
                    <a:pt x="123" y="147"/>
                    <a:pt x="125" y="150"/>
                    <a:pt x="125" y="150"/>
                  </a:cubicBezTo>
                  <a:cubicBezTo>
                    <a:pt x="125" y="150"/>
                    <a:pt x="125" y="150"/>
                    <a:pt x="125" y="149"/>
                  </a:cubicBezTo>
                  <a:cubicBezTo>
                    <a:pt x="124" y="146"/>
                    <a:pt x="123" y="138"/>
                    <a:pt x="121" y="129"/>
                  </a:cubicBezTo>
                  <a:cubicBezTo>
                    <a:pt x="119" y="114"/>
                    <a:pt x="115" y="94"/>
                    <a:pt x="112" y="76"/>
                  </a:cubicBezTo>
                  <a:cubicBezTo>
                    <a:pt x="109" y="59"/>
                    <a:pt x="105" y="43"/>
                    <a:pt x="104" y="36"/>
                  </a:cubicBezTo>
                  <a:cubicBezTo>
                    <a:pt x="104" y="38"/>
                    <a:pt x="104" y="38"/>
                    <a:pt x="104" y="39"/>
                  </a:cubicBezTo>
                  <a:cubicBezTo>
                    <a:pt x="104" y="40"/>
                    <a:pt x="104" y="42"/>
                    <a:pt x="104" y="44"/>
                  </a:cubicBezTo>
                  <a:cubicBezTo>
                    <a:pt x="102" y="47"/>
                    <a:pt x="88" y="59"/>
                    <a:pt x="76" y="58"/>
                  </a:cubicBezTo>
                  <a:cubicBezTo>
                    <a:pt x="69" y="54"/>
                    <a:pt x="65" y="49"/>
                    <a:pt x="64" y="48"/>
                  </a:cubicBezTo>
                  <a:cubicBezTo>
                    <a:pt x="64" y="47"/>
                    <a:pt x="63" y="46"/>
                    <a:pt x="63" y="46"/>
                  </a:cubicBezTo>
                  <a:cubicBezTo>
                    <a:pt x="63" y="45"/>
                    <a:pt x="63" y="45"/>
                    <a:pt x="63" y="45"/>
                  </a:cubicBezTo>
                  <a:cubicBezTo>
                    <a:pt x="63" y="46"/>
                    <a:pt x="64" y="50"/>
                    <a:pt x="64" y="56"/>
                  </a:cubicBezTo>
                  <a:cubicBezTo>
                    <a:pt x="65" y="61"/>
                    <a:pt x="65" y="68"/>
                    <a:pt x="65" y="77"/>
                  </a:cubicBezTo>
                  <a:cubicBezTo>
                    <a:pt x="65" y="92"/>
                    <a:pt x="66" y="110"/>
                    <a:pt x="66" y="125"/>
                  </a:cubicBezTo>
                  <a:cubicBezTo>
                    <a:pt x="68" y="139"/>
                    <a:pt x="70" y="147"/>
                    <a:pt x="69" y="145"/>
                  </a:cubicBezTo>
                  <a:cubicBezTo>
                    <a:pt x="69" y="152"/>
                    <a:pt x="69" y="152"/>
                    <a:pt x="69" y="152"/>
                  </a:cubicBezTo>
                  <a:cubicBezTo>
                    <a:pt x="95" y="134"/>
                    <a:pt x="101" y="137"/>
                    <a:pt x="102" y="137"/>
                  </a:cubicBezTo>
                  <a:cubicBezTo>
                    <a:pt x="101" y="138"/>
                    <a:pt x="100" y="135"/>
                    <a:pt x="98" y="126"/>
                  </a:cubicBezTo>
                  <a:cubicBezTo>
                    <a:pt x="95" y="116"/>
                    <a:pt x="93" y="103"/>
                    <a:pt x="91" y="90"/>
                  </a:cubicBezTo>
                  <a:cubicBezTo>
                    <a:pt x="86" y="64"/>
                    <a:pt x="82" y="41"/>
                    <a:pt x="82" y="40"/>
                  </a:cubicBezTo>
                  <a:cubicBezTo>
                    <a:pt x="80" y="50"/>
                    <a:pt x="73" y="58"/>
                    <a:pt x="64" y="61"/>
                  </a:cubicBezTo>
                  <a:cubicBezTo>
                    <a:pt x="56" y="61"/>
                    <a:pt x="47" y="55"/>
                    <a:pt x="45" y="54"/>
                  </a:cubicBezTo>
                  <a:cubicBezTo>
                    <a:pt x="43" y="51"/>
                    <a:pt x="42" y="48"/>
                    <a:pt x="42" y="48"/>
                  </a:cubicBezTo>
                  <a:cubicBezTo>
                    <a:pt x="41" y="48"/>
                    <a:pt x="41" y="48"/>
                    <a:pt x="42" y="49"/>
                  </a:cubicBezTo>
                  <a:cubicBezTo>
                    <a:pt x="42" y="51"/>
                    <a:pt x="43" y="55"/>
                    <a:pt x="43" y="61"/>
                  </a:cubicBezTo>
                  <a:cubicBezTo>
                    <a:pt x="44" y="70"/>
                    <a:pt x="45" y="79"/>
                    <a:pt x="46" y="94"/>
                  </a:cubicBezTo>
                  <a:cubicBezTo>
                    <a:pt x="46" y="102"/>
                    <a:pt x="47" y="113"/>
                    <a:pt x="47" y="123"/>
                  </a:cubicBezTo>
                  <a:cubicBezTo>
                    <a:pt x="48" y="139"/>
                    <a:pt x="49" y="153"/>
                    <a:pt x="49" y="159"/>
                  </a:cubicBezTo>
                  <a:cubicBezTo>
                    <a:pt x="49" y="159"/>
                    <a:pt x="49" y="159"/>
                    <a:pt x="49" y="158"/>
                  </a:cubicBezTo>
                  <a:cubicBezTo>
                    <a:pt x="49" y="157"/>
                    <a:pt x="53" y="152"/>
                    <a:pt x="56" y="149"/>
                  </a:cubicBezTo>
                  <a:cubicBezTo>
                    <a:pt x="59" y="147"/>
                    <a:pt x="65" y="146"/>
                    <a:pt x="68" y="145"/>
                  </a:cubicBezTo>
                  <a:cubicBezTo>
                    <a:pt x="71" y="146"/>
                    <a:pt x="76" y="147"/>
                    <a:pt x="77" y="148"/>
                  </a:cubicBezTo>
                  <a:cubicBezTo>
                    <a:pt x="79" y="149"/>
                    <a:pt x="81" y="151"/>
                    <a:pt x="81" y="151"/>
                  </a:cubicBezTo>
                  <a:cubicBezTo>
                    <a:pt x="78" y="148"/>
                    <a:pt x="75" y="142"/>
                    <a:pt x="72" y="129"/>
                  </a:cubicBezTo>
                  <a:cubicBezTo>
                    <a:pt x="71" y="124"/>
                    <a:pt x="70" y="117"/>
                    <a:pt x="70" y="109"/>
                  </a:cubicBezTo>
                  <a:cubicBezTo>
                    <a:pt x="69" y="98"/>
                    <a:pt x="68" y="88"/>
                    <a:pt x="67" y="79"/>
                  </a:cubicBezTo>
                  <a:cubicBezTo>
                    <a:pt x="67" y="69"/>
                    <a:pt x="66" y="63"/>
                    <a:pt x="66" y="58"/>
                  </a:cubicBezTo>
                  <a:cubicBezTo>
                    <a:pt x="66" y="54"/>
                    <a:pt x="66" y="51"/>
                    <a:pt x="66" y="51"/>
                  </a:cubicBezTo>
                  <a:cubicBezTo>
                    <a:pt x="62" y="60"/>
                    <a:pt x="60" y="63"/>
                    <a:pt x="58" y="65"/>
                  </a:cubicBezTo>
                  <a:cubicBezTo>
                    <a:pt x="55" y="67"/>
                    <a:pt x="49" y="69"/>
                    <a:pt x="45" y="69"/>
                  </a:cubicBezTo>
                  <a:cubicBezTo>
                    <a:pt x="38" y="68"/>
                    <a:pt x="31" y="64"/>
                    <a:pt x="29" y="62"/>
                  </a:cubicBezTo>
                  <a:cubicBezTo>
                    <a:pt x="27" y="60"/>
                    <a:pt x="26" y="57"/>
                    <a:pt x="26" y="57"/>
                  </a:cubicBezTo>
                  <a:cubicBezTo>
                    <a:pt x="26" y="56"/>
                    <a:pt x="26" y="59"/>
                    <a:pt x="26" y="63"/>
                  </a:cubicBezTo>
                  <a:cubicBezTo>
                    <a:pt x="27" y="70"/>
                    <a:pt x="27" y="80"/>
                    <a:pt x="28" y="90"/>
                  </a:cubicBezTo>
                  <a:cubicBezTo>
                    <a:pt x="29" y="112"/>
                    <a:pt x="32" y="136"/>
                    <a:pt x="31" y="149"/>
                  </a:cubicBezTo>
                  <a:cubicBezTo>
                    <a:pt x="31" y="156"/>
                    <a:pt x="31" y="159"/>
                    <a:pt x="31" y="158"/>
                  </a:cubicBezTo>
                  <a:cubicBezTo>
                    <a:pt x="57" y="142"/>
                    <a:pt x="59" y="143"/>
                    <a:pt x="60" y="143"/>
                  </a:cubicBezTo>
                  <a:cubicBezTo>
                    <a:pt x="49" y="141"/>
                    <a:pt x="58" y="143"/>
                    <a:pt x="60" y="144"/>
                  </a:cubicBezTo>
                  <a:cubicBezTo>
                    <a:pt x="61" y="145"/>
                    <a:pt x="63" y="147"/>
                    <a:pt x="63" y="147"/>
                  </a:cubicBezTo>
                  <a:cubicBezTo>
                    <a:pt x="63" y="147"/>
                    <a:pt x="63" y="146"/>
                    <a:pt x="62" y="143"/>
                  </a:cubicBezTo>
                  <a:cubicBezTo>
                    <a:pt x="58" y="137"/>
                    <a:pt x="55" y="127"/>
                    <a:pt x="53" y="116"/>
                  </a:cubicBezTo>
                  <a:cubicBezTo>
                    <a:pt x="51" y="104"/>
                    <a:pt x="49" y="90"/>
                    <a:pt x="48" y="78"/>
                  </a:cubicBezTo>
                  <a:cubicBezTo>
                    <a:pt x="47" y="70"/>
                    <a:pt x="46" y="65"/>
                    <a:pt x="46" y="60"/>
                  </a:cubicBezTo>
                  <a:cubicBezTo>
                    <a:pt x="45" y="54"/>
                    <a:pt x="45" y="50"/>
                    <a:pt x="45" y="50"/>
                  </a:cubicBezTo>
                  <a:cubicBezTo>
                    <a:pt x="44" y="55"/>
                    <a:pt x="42" y="58"/>
                    <a:pt x="41" y="60"/>
                  </a:cubicBezTo>
                  <a:cubicBezTo>
                    <a:pt x="38" y="63"/>
                    <a:pt x="29" y="68"/>
                    <a:pt x="24" y="69"/>
                  </a:cubicBezTo>
                  <a:cubicBezTo>
                    <a:pt x="19" y="68"/>
                    <a:pt x="12" y="65"/>
                    <a:pt x="10" y="64"/>
                  </a:cubicBezTo>
                  <a:cubicBezTo>
                    <a:pt x="9" y="62"/>
                    <a:pt x="7" y="60"/>
                    <a:pt x="7" y="60"/>
                  </a:cubicBezTo>
                  <a:cubicBezTo>
                    <a:pt x="6" y="58"/>
                    <a:pt x="6" y="57"/>
                    <a:pt x="6" y="59"/>
                  </a:cubicBezTo>
                  <a:cubicBezTo>
                    <a:pt x="6" y="60"/>
                    <a:pt x="7" y="62"/>
                    <a:pt x="7" y="67"/>
                  </a:cubicBezTo>
                  <a:cubicBezTo>
                    <a:pt x="9" y="75"/>
                    <a:pt x="10" y="84"/>
                    <a:pt x="12" y="94"/>
                  </a:cubicBezTo>
                  <a:cubicBezTo>
                    <a:pt x="14" y="113"/>
                    <a:pt x="15" y="130"/>
                    <a:pt x="14" y="130"/>
                  </a:cubicBezTo>
                  <a:cubicBezTo>
                    <a:pt x="21" y="121"/>
                    <a:pt x="31" y="117"/>
                    <a:pt x="36" y="117"/>
                  </a:cubicBezTo>
                  <a:cubicBezTo>
                    <a:pt x="40" y="118"/>
                    <a:pt x="45" y="122"/>
                    <a:pt x="46" y="123"/>
                  </a:cubicBezTo>
                  <a:cubicBezTo>
                    <a:pt x="49" y="128"/>
                    <a:pt x="49" y="128"/>
                    <a:pt x="49" y="124"/>
                  </a:cubicBezTo>
                  <a:cubicBezTo>
                    <a:pt x="48" y="115"/>
                    <a:pt x="48" y="101"/>
                    <a:pt x="49" y="89"/>
                  </a:cubicBezTo>
                  <a:cubicBezTo>
                    <a:pt x="49" y="77"/>
                    <a:pt x="48" y="68"/>
                    <a:pt x="49" y="62"/>
                  </a:cubicBezTo>
                  <a:cubicBezTo>
                    <a:pt x="49" y="59"/>
                    <a:pt x="49" y="60"/>
                    <a:pt x="48" y="62"/>
                  </a:cubicBezTo>
                  <a:cubicBezTo>
                    <a:pt x="47" y="64"/>
                    <a:pt x="41" y="69"/>
                    <a:pt x="37" y="71"/>
                  </a:cubicBezTo>
                  <a:cubicBezTo>
                    <a:pt x="32" y="72"/>
                    <a:pt x="23" y="70"/>
                    <a:pt x="21" y="69"/>
                  </a:cubicBezTo>
                  <a:cubicBezTo>
                    <a:pt x="20" y="67"/>
                    <a:pt x="23" y="72"/>
                    <a:pt x="24" y="80"/>
                  </a:cubicBezTo>
                  <a:cubicBezTo>
                    <a:pt x="24" y="82"/>
                    <a:pt x="24" y="86"/>
                    <a:pt x="24" y="92"/>
                  </a:cubicBezTo>
                  <a:cubicBezTo>
                    <a:pt x="24" y="106"/>
                    <a:pt x="23" y="119"/>
                    <a:pt x="21" y="131"/>
                  </a:cubicBezTo>
                  <a:cubicBezTo>
                    <a:pt x="20" y="138"/>
                    <a:pt x="19" y="143"/>
                    <a:pt x="18" y="145"/>
                  </a:cubicBezTo>
                  <a:cubicBezTo>
                    <a:pt x="21" y="140"/>
                    <a:pt x="23" y="139"/>
                    <a:pt x="23" y="138"/>
                  </a:cubicBezTo>
                  <a:cubicBezTo>
                    <a:pt x="24" y="138"/>
                    <a:pt x="29" y="138"/>
                    <a:pt x="32" y="138"/>
                  </a:cubicBezTo>
                  <a:cubicBezTo>
                    <a:pt x="41" y="144"/>
                    <a:pt x="44" y="149"/>
                    <a:pt x="44" y="148"/>
                  </a:cubicBezTo>
                  <a:cubicBezTo>
                    <a:pt x="44" y="148"/>
                    <a:pt x="44" y="146"/>
                    <a:pt x="44" y="143"/>
                  </a:cubicBezTo>
                  <a:cubicBezTo>
                    <a:pt x="44" y="135"/>
                    <a:pt x="44" y="128"/>
                    <a:pt x="44" y="121"/>
                  </a:cubicBezTo>
                  <a:cubicBezTo>
                    <a:pt x="44" y="106"/>
                    <a:pt x="43" y="91"/>
                    <a:pt x="45" y="81"/>
                  </a:cubicBezTo>
                  <a:cubicBezTo>
                    <a:pt x="45" y="76"/>
                    <a:pt x="45" y="73"/>
                    <a:pt x="45" y="73"/>
                  </a:cubicBezTo>
                  <a:cubicBezTo>
                    <a:pt x="38" y="84"/>
                    <a:pt x="32" y="87"/>
                    <a:pt x="28" y="88"/>
                  </a:cubicBezTo>
                  <a:cubicBezTo>
                    <a:pt x="25" y="88"/>
                    <a:pt x="18" y="87"/>
                    <a:pt x="16" y="86"/>
                  </a:cubicBezTo>
                  <a:cubicBezTo>
                    <a:pt x="14" y="84"/>
                    <a:pt x="11" y="80"/>
                    <a:pt x="10" y="80"/>
                  </a:cubicBezTo>
                  <a:cubicBezTo>
                    <a:pt x="9" y="76"/>
                    <a:pt x="9" y="77"/>
                    <a:pt x="9" y="82"/>
                  </a:cubicBezTo>
                  <a:cubicBezTo>
                    <a:pt x="10" y="93"/>
                    <a:pt x="9" y="111"/>
                    <a:pt x="9" y="125"/>
                  </a:cubicBezTo>
                  <a:cubicBezTo>
                    <a:pt x="10" y="136"/>
                    <a:pt x="10" y="143"/>
                    <a:pt x="11" y="147"/>
                  </a:cubicBezTo>
                  <a:cubicBezTo>
                    <a:pt x="11" y="152"/>
                    <a:pt x="11" y="154"/>
                    <a:pt x="11" y="154"/>
                  </a:cubicBezTo>
                  <a:cubicBezTo>
                    <a:pt x="26" y="136"/>
                    <a:pt x="39" y="137"/>
                    <a:pt x="43" y="139"/>
                  </a:cubicBezTo>
                  <a:cubicBezTo>
                    <a:pt x="45" y="141"/>
                    <a:pt x="48" y="143"/>
                    <a:pt x="49" y="144"/>
                  </a:cubicBezTo>
                  <a:cubicBezTo>
                    <a:pt x="50" y="145"/>
                    <a:pt x="50" y="147"/>
                    <a:pt x="50" y="146"/>
                  </a:cubicBezTo>
                  <a:cubicBezTo>
                    <a:pt x="50" y="145"/>
                    <a:pt x="49" y="144"/>
                    <a:pt x="48" y="141"/>
                  </a:cubicBezTo>
                  <a:cubicBezTo>
                    <a:pt x="47" y="135"/>
                    <a:pt x="45" y="128"/>
                    <a:pt x="44" y="122"/>
                  </a:cubicBezTo>
                  <a:cubicBezTo>
                    <a:pt x="43" y="111"/>
                    <a:pt x="43" y="101"/>
                    <a:pt x="43" y="102"/>
                  </a:cubicBezTo>
                  <a:lnTo>
                    <a:pt x="43" y="102"/>
                  </a:lnTo>
                  <a:cubicBezTo>
                    <a:pt x="45" y="90"/>
                    <a:pt x="37" y="79"/>
                    <a:pt x="25" y="77"/>
                  </a:cubicBezTo>
                  <a:lnTo>
                    <a:pt x="25" y="77"/>
                  </a:lnTo>
                  <a:cubicBezTo>
                    <a:pt x="13" y="76"/>
                    <a:pt x="2" y="84"/>
                    <a:pt x="1" y="95"/>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
            <p:cNvSpPr/>
            <p:nvPr/>
          </p:nvSpPr>
          <p:spPr>
            <a:xfrm>
              <a:off x="8996362" y="3998676"/>
              <a:ext cx="215900" cy="166688"/>
            </a:xfrm>
            <a:custGeom>
              <a:avLst/>
              <a:gdLst/>
              <a:ahLst/>
              <a:cxnLst/>
              <a:rect l="l" t="t" r="r" b="b"/>
              <a:pathLst>
                <a:path w="139" h="143" extrusionOk="0">
                  <a:moveTo>
                    <a:pt x="32" y="3"/>
                  </a:moveTo>
                  <a:lnTo>
                    <a:pt x="32" y="3"/>
                  </a:lnTo>
                  <a:cubicBezTo>
                    <a:pt x="27" y="2"/>
                    <a:pt x="14" y="5"/>
                    <a:pt x="8" y="10"/>
                  </a:cubicBezTo>
                  <a:lnTo>
                    <a:pt x="8" y="10"/>
                  </a:lnTo>
                  <a:cubicBezTo>
                    <a:pt x="0" y="19"/>
                    <a:pt x="2" y="33"/>
                    <a:pt x="11" y="40"/>
                  </a:cubicBezTo>
                  <a:lnTo>
                    <a:pt x="11" y="40"/>
                  </a:lnTo>
                  <a:cubicBezTo>
                    <a:pt x="20" y="48"/>
                    <a:pt x="33" y="47"/>
                    <a:pt x="41" y="38"/>
                  </a:cubicBezTo>
                  <a:lnTo>
                    <a:pt x="41" y="38"/>
                  </a:lnTo>
                  <a:cubicBezTo>
                    <a:pt x="48" y="29"/>
                    <a:pt x="47" y="15"/>
                    <a:pt x="38" y="8"/>
                  </a:cubicBezTo>
                  <a:lnTo>
                    <a:pt x="38" y="8"/>
                  </a:lnTo>
                  <a:cubicBezTo>
                    <a:pt x="29" y="0"/>
                    <a:pt x="16" y="1"/>
                    <a:pt x="8" y="10"/>
                  </a:cubicBezTo>
                  <a:cubicBezTo>
                    <a:pt x="5" y="16"/>
                    <a:pt x="3" y="23"/>
                    <a:pt x="2" y="26"/>
                  </a:cubicBezTo>
                  <a:lnTo>
                    <a:pt x="2" y="26"/>
                  </a:lnTo>
                  <a:cubicBezTo>
                    <a:pt x="2" y="38"/>
                    <a:pt x="12" y="47"/>
                    <a:pt x="24" y="48"/>
                  </a:cubicBezTo>
                  <a:lnTo>
                    <a:pt x="24" y="48"/>
                  </a:lnTo>
                  <a:cubicBezTo>
                    <a:pt x="36" y="48"/>
                    <a:pt x="45" y="38"/>
                    <a:pt x="45" y="26"/>
                  </a:cubicBezTo>
                  <a:lnTo>
                    <a:pt x="45" y="26"/>
                  </a:lnTo>
                  <a:cubicBezTo>
                    <a:pt x="45" y="15"/>
                    <a:pt x="36" y="5"/>
                    <a:pt x="24" y="5"/>
                  </a:cubicBezTo>
                  <a:lnTo>
                    <a:pt x="24" y="5"/>
                  </a:lnTo>
                  <a:cubicBezTo>
                    <a:pt x="12" y="5"/>
                    <a:pt x="3" y="14"/>
                    <a:pt x="2" y="26"/>
                  </a:cubicBezTo>
                  <a:cubicBezTo>
                    <a:pt x="3" y="31"/>
                    <a:pt x="4" y="36"/>
                    <a:pt x="5" y="41"/>
                  </a:cubicBezTo>
                  <a:lnTo>
                    <a:pt x="5" y="41"/>
                  </a:lnTo>
                  <a:cubicBezTo>
                    <a:pt x="8" y="53"/>
                    <a:pt x="20" y="59"/>
                    <a:pt x="31" y="56"/>
                  </a:cubicBezTo>
                  <a:lnTo>
                    <a:pt x="31" y="56"/>
                  </a:lnTo>
                  <a:cubicBezTo>
                    <a:pt x="43" y="53"/>
                    <a:pt x="49" y="41"/>
                    <a:pt x="46" y="30"/>
                  </a:cubicBezTo>
                  <a:lnTo>
                    <a:pt x="46" y="30"/>
                  </a:lnTo>
                  <a:cubicBezTo>
                    <a:pt x="43" y="18"/>
                    <a:pt x="31" y="12"/>
                    <a:pt x="20" y="15"/>
                  </a:cubicBezTo>
                  <a:lnTo>
                    <a:pt x="20" y="15"/>
                  </a:lnTo>
                  <a:cubicBezTo>
                    <a:pt x="9" y="18"/>
                    <a:pt x="2" y="30"/>
                    <a:pt x="5" y="41"/>
                  </a:cubicBezTo>
                  <a:cubicBezTo>
                    <a:pt x="7" y="50"/>
                    <a:pt x="12" y="62"/>
                    <a:pt x="16" y="74"/>
                  </a:cubicBezTo>
                  <a:cubicBezTo>
                    <a:pt x="19" y="85"/>
                    <a:pt x="23" y="98"/>
                    <a:pt x="27" y="109"/>
                  </a:cubicBezTo>
                  <a:cubicBezTo>
                    <a:pt x="29" y="114"/>
                    <a:pt x="31" y="120"/>
                    <a:pt x="34" y="125"/>
                  </a:cubicBezTo>
                  <a:cubicBezTo>
                    <a:pt x="36" y="128"/>
                    <a:pt x="39" y="133"/>
                    <a:pt x="42" y="135"/>
                  </a:cubicBezTo>
                  <a:cubicBezTo>
                    <a:pt x="45" y="138"/>
                    <a:pt x="53" y="142"/>
                    <a:pt x="59" y="143"/>
                  </a:cubicBezTo>
                  <a:cubicBezTo>
                    <a:pt x="71" y="140"/>
                    <a:pt x="78" y="135"/>
                    <a:pt x="80" y="132"/>
                  </a:cubicBezTo>
                  <a:cubicBezTo>
                    <a:pt x="82" y="129"/>
                    <a:pt x="84" y="125"/>
                    <a:pt x="85" y="122"/>
                  </a:cubicBezTo>
                  <a:cubicBezTo>
                    <a:pt x="87" y="117"/>
                    <a:pt x="89" y="109"/>
                    <a:pt x="90" y="103"/>
                  </a:cubicBezTo>
                  <a:cubicBezTo>
                    <a:pt x="92" y="85"/>
                    <a:pt x="89" y="63"/>
                    <a:pt x="84" y="48"/>
                  </a:cubicBezTo>
                  <a:cubicBezTo>
                    <a:pt x="81" y="42"/>
                    <a:pt x="78" y="35"/>
                    <a:pt x="74" y="30"/>
                  </a:cubicBezTo>
                  <a:cubicBezTo>
                    <a:pt x="71" y="27"/>
                    <a:pt x="62" y="20"/>
                    <a:pt x="52" y="19"/>
                  </a:cubicBezTo>
                  <a:cubicBezTo>
                    <a:pt x="43" y="20"/>
                    <a:pt x="33" y="26"/>
                    <a:pt x="28" y="31"/>
                  </a:cubicBezTo>
                  <a:cubicBezTo>
                    <a:pt x="23" y="44"/>
                    <a:pt x="22" y="51"/>
                    <a:pt x="22" y="56"/>
                  </a:cubicBezTo>
                  <a:cubicBezTo>
                    <a:pt x="21" y="67"/>
                    <a:pt x="22" y="83"/>
                    <a:pt x="27" y="96"/>
                  </a:cubicBezTo>
                  <a:cubicBezTo>
                    <a:pt x="35" y="111"/>
                    <a:pt x="50" y="122"/>
                    <a:pt x="63" y="126"/>
                  </a:cubicBezTo>
                  <a:cubicBezTo>
                    <a:pt x="67" y="127"/>
                    <a:pt x="78" y="128"/>
                    <a:pt x="87" y="125"/>
                  </a:cubicBezTo>
                  <a:cubicBezTo>
                    <a:pt x="100" y="116"/>
                    <a:pt x="107" y="104"/>
                    <a:pt x="110" y="94"/>
                  </a:cubicBezTo>
                  <a:cubicBezTo>
                    <a:pt x="112" y="85"/>
                    <a:pt x="113" y="73"/>
                    <a:pt x="112" y="63"/>
                  </a:cubicBezTo>
                  <a:cubicBezTo>
                    <a:pt x="111" y="54"/>
                    <a:pt x="108" y="44"/>
                    <a:pt x="103" y="37"/>
                  </a:cubicBezTo>
                  <a:cubicBezTo>
                    <a:pt x="96" y="29"/>
                    <a:pt x="86" y="23"/>
                    <a:pt x="78" y="21"/>
                  </a:cubicBezTo>
                  <a:cubicBezTo>
                    <a:pt x="73" y="20"/>
                    <a:pt x="65" y="20"/>
                    <a:pt x="59" y="21"/>
                  </a:cubicBezTo>
                  <a:cubicBezTo>
                    <a:pt x="49" y="26"/>
                    <a:pt x="41" y="37"/>
                    <a:pt x="38" y="44"/>
                  </a:cubicBezTo>
                  <a:cubicBezTo>
                    <a:pt x="36" y="54"/>
                    <a:pt x="35" y="69"/>
                    <a:pt x="38" y="81"/>
                  </a:cubicBezTo>
                  <a:cubicBezTo>
                    <a:pt x="43" y="97"/>
                    <a:pt x="54" y="111"/>
                    <a:pt x="65" y="119"/>
                  </a:cubicBezTo>
                  <a:cubicBezTo>
                    <a:pt x="75" y="125"/>
                    <a:pt x="93" y="129"/>
                    <a:pt x="106" y="124"/>
                  </a:cubicBezTo>
                  <a:cubicBezTo>
                    <a:pt x="116" y="119"/>
                    <a:pt x="125" y="109"/>
                    <a:pt x="130" y="101"/>
                  </a:cubicBezTo>
                  <a:cubicBezTo>
                    <a:pt x="134" y="90"/>
                    <a:pt x="136" y="78"/>
                    <a:pt x="137" y="70"/>
                  </a:cubicBezTo>
                  <a:cubicBezTo>
                    <a:pt x="137" y="66"/>
                    <a:pt x="137" y="61"/>
                    <a:pt x="137" y="56"/>
                  </a:cubicBezTo>
                  <a:cubicBezTo>
                    <a:pt x="134" y="43"/>
                    <a:pt x="124" y="29"/>
                    <a:pt x="112" y="24"/>
                  </a:cubicBezTo>
                  <a:cubicBezTo>
                    <a:pt x="104" y="21"/>
                    <a:pt x="93" y="22"/>
                    <a:pt x="85" y="25"/>
                  </a:cubicBezTo>
                  <a:cubicBezTo>
                    <a:pt x="76" y="30"/>
                    <a:pt x="69" y="39"/>
                    <a:pt x="65" y="47"/>
                  </a:cubicBezTo>
                  <a:cubicBezTo>
                    <a:pt x="61" y="62"/>
                    <a:pt x="62" y="81"/>
                    <a:pt x="67" y="95"/>
                  </a:cubicBezTo>
                  <a:cubicBezTo>
                    <a:pt x="73" y="109"/>
                    <a:pt x="86" y="121"/>
                    <a:pt x="98" y="125"/>
                  </a:cubicBezTo>
                  <a:cubicBezTo>
                    <a:pt x="107" y="127"/>
                    <a:pt x="121" y="125"/>
                    <a:pt x="130" y="118"/>
                  </a:cubicBezTo>
                  <a:cubicBezTo>
                    <a:pt x="137" y="106"/>
                    <a:pt x="139" y="94"/>
                    <a:pt x="138" y="86"/>
                  </a:cubicBezTo>
                  <a:lnTo>
                    <a:pt x="138" y="86"/>
                  </a:lnTo>
                  <a:cubicBezTo>
                    <a:pt x="136" y="74"/>
                    <a:pt x="125" y="66"/>
                    <a:pt x="114" y="68"/>
                  </a:cubicBezTo>
                  <a:lnTo>
                    <a:pt x="114" y="68"/>
                  </a:lnTo>
                  <a:cubicBezTo>
                    <a:pt x="102" y="69"/>
                    <a:pt x="94" y="80"/>
                    <a:pt x="95" y="92"/>
                  </a:cubicBezTo>
                  <a:lnTo>
                    <a:pt x="95" y="92"/>
                  </a:lnTo>
                  <a:cubicBezTo>
                    <a:pt x="97" y="103"/>
                    <a:pt x="108" y="112"/>
                    <a:pt x="119" y="110"/>
                  </a:cubicBezTo>
                  <a:lnTo>
                    <a:pt x="119" y="110"/>
                  </a:lnTo>
                  <a:cubicBezTo>
                    <a:pt x="131" y="108"/>
                    <a:pt x="139" y="98"/>
                    <a:pt x="138" y="86"/>
                  </a:cubicBezTo>
                  <a:cubicBezTo>
                    <a:pt x="137" y="80"/>
                    <a:pt x="135" y="72"/>
                    <a:pt x="132" y="66"/>
                  </a:cubicBezTo>
                  <a:lnTo>
                    <a:pt x="132" y="66"/>
                  </a:lnTo>
                  <a:cubicBezTo>
                    <a:pt x="127" y="55"/>
                    <a:pt x="115" y="50"/>
                    <a:pt x="104" y="55"/>
                  </a:cubicBezTo>
                  <a:lnTo>
                    <a:pt x="104" y="55"/>
                  </a:lnTo>
                  <a:cubicBezTo>
                    <a:pt x="93" y="60"/>
                    <a:pt x="88" y="73"/>
                    <a:pt x="93" y="83"/>
                  </a:cubicBezTo>
                  <a:lnTo>
                    <a:pt x="93" y="83"/>
                  </a:lnTo>
                  <a:cubicBezTo>
                    <a:pt x="98" y="94"/>
                    <a:pt x="111" y="99"/>
                    <a:pt x="122" y="94"/>
                  </a:cubicBezTo>
                  <a:lnTo>
                    <a:pt x="122" y="94"/>
                  </a:lnTo>
                  <a:cubicBezTo>
                    <a:pt x="132" y="89"/>
                    <a:pt x="137" y="77"/>
                    <a:pt x="132" y="66"/>
                  </a:cubicBezTo>
                  <a:cubicBezTo>
                    <a:pt x="124" y="50"/>
                    <a:pt x="107" y="38"/>
                    <a:pt x="94" y="34"/>
                  </a:cubicBezTo>
                  <a:lnTo>
                    <a:pt x="94" y="34"/>
                  </a:lnTo>
                  <a:cubicBezTo>
                    <a:pt x="82" y="31"/>
                    <a:pt x="70" y="38"/>
                    <a:pt x="67" y="49"/>
                  </a:cubicBezTo>
                  <a:lnTo>
                    <a:pt x="67" y="49"/>
                  </a:lnTo>
                  <a:cubicBezTo>
                    <a:pt x="64" y="61"/>
                    <a:pt x="71" y="73"/>
                    <a:pt x="82" y="76"/>
                  </a:cubicBezTo>
                  <a:lnTo>
                    <a:pt x="82" y="76"/>
                  </a:lnTo>
                  <a:cubicBezTo>
                    <a:pt x="94" y="79"/>
                    <a:pt x="105" y="72"/>
                    <a:pt x="109" y="61"/>
                  </a:cubicBezTo>
                  <a:lnTo>
                    <a:pt x="109" y="61"/>
                  </a:lnTo>
                  <a:cubicBezTo>
                    <a:pt x="112" y="49"/>
                    <a:pt x="105" y="38"/>
                    <a:pt x="94" y="34"/>
                  </a:cubicBezTo>
                  <a:cubicBezTo>
                    <a:pt x="64" y="28"/>
                    <a:pt x="24" y="43"/>
                    <a:pt x="11" y="56"/>
                  </a:cubicBezTo>
                  <a:lnTo>
                    <a:pt x="11" y="56"/>
                  </a:lnTo>
                  <a:cubicBezTo>
                    <a:pt x="2" y="64"/>
                    <a:pt x="2" y="78"/>
                    <a:pt x="10" y="86"/>
                  </a:cubicBezTo>
                  <a:lnTo>
                    <a:pt x="10" y="86"/>
                  </a:lnTo>
                  <a:cubicBezTo>
                    <a:pt x="19" y="94"/>
                    <a:pt x="32" y="94"/>
                    <a:pt x="41" y="86"/>
                  </a:cubicBezTo>
                  <a:cubicBezTo>
                    <a:pt x="45" y="81"/>
                    <a:pt x="69" y="70"/>
                    <a:pt x="82" y="76"/>
                  </a:cubicBezTo>
                  <a:cubicBezTo>
                    <a:pt x="89" y="77"/>
                    <a:pt x="91" y="78"/>
                    <a:pt x="94" y="84"/>
                  </a:cubicBezTo>
                  <a:cubicBezTo>
                    <a:pt x="95" y="86"/>
                    <a:pt x="95" y="88"/>
                    <a:pt x="95" y="91"/>
                  </a:cubicBezTo>
                  <a:cubicBezTo>
                    <a:pt x="96" y="96"/>
                    <a:pt x="97" y="93"/>
                    <a:pt x="97" y="90"/>
                  </a:cubicBezTo>
                  <a:cubicBezTo>
                    <a:pt x="104" y="86"/>
                    <a:pt x="110" y="84"/>
                    <a:pt x="110" y="84"/>
                  </a:cubicBezTo>
                  <a:cubicBezTo>
                    <a:pt x="109" y="84"/>
                    <a:pt x="108" y="84"/>
                    <a:pt x="106" y="79"/>
                  </a:cubicBezTo>
                  <a:cubicBezTo>
                    <a:pt x="104" y="73"/>
                    <a:pt x="103" y="66"/>
                    <a:pt x="106" y="61"/>
                  </a:cubicBezTo>
                  <a:cubicBezTo>
                    <a:pt x="106" y="60"/>
                    <a:pt x="104" y="62"/>
                    <a:pt x="104" y="63"/>
                  </a:cubicBezTo>
                  <a:cubicBezTo>
                    <a:pt x="101" y="64"/>
                    <a:pt x="98" y="64"/>
                    <a:pt x="98" y="64"/>
                  </a:cubicBezTo>
                  <a:cubicBezTo>
                    <a:pt x="96" y="62"/>
                    <a:pt x="94" y="59"/>
                    <a:pt x="94" y="62"/>
                  </a:cubicBezTo>
                  <a:cubicBezTo>
                    <a:pt x="94" y="63"/>
                    <a:pt x="94" y="64"/>
                    <a:pt x="94" y="67"/>
                  </a:cubicBezTo>
                  <a:cubicBezTo>
                    <a:pt x="94" y="74"/>
                    <a:pt x="93" y="79"/>
                    <a:pt x="91" y="83"/>
                  </a:cubicBezTo>
                  <a:cubicBezTo>
                    <a:pt x="90" y="85"/>
                    <a:pt x="90" y="85"/>
                    <a:pt x="89" y="85"/>
                  </a:cubicBezTo>
                  <a:cubicBezTo>
                    <a:pt x="90" y="86"/>
                    <a:pt x="93" y="86"/>
                    <a:pt x="89" y="83"/>
                  </a:cubicBezTo>
                  <a:cubicBezTo>
                    <a:pt x="84" y="80"/>
                    <a:pt x="81" y="77"/>
                    <a:pt x="80" y="70"/>
                  </a:cubicBezTo>
                  <a:cubicBezTo>
                    <a:pt x="78" y="65"/>
                    <a:pt x="78" y="60"/>
                    <a:pt x="80" y="56"/>
                  </a:cubicBezTo>
                  <a:cubicBezTo>
                    <a:pt x="80" y="55"/>
                    <a:pt x="76" y="59"/>
                    <a:pt x="74" y="61"/>
                  </a:cubicBezTo>
                  <a:cubicBezTo>
                    <a:pt x="70" y="62"/>
                    <a:pt x="68" y="62"/>
                    <a:pt x="69" y="62"/>
                  </a:cubicBezTo>
                  <a:cubicBezTo>
                    <a:pt x="70" y="62"/>
                    <a:pt x="68" y="61"/>
                    <a:pt x="69" y="63"/>
                  </a:cubicBezTo>
                  <a:cubicBezTo>
                    <a:pt x="69" y="63"/>
                    <a:pt x="69" y="64"/>
                    <a:pt x="70" y="68"/>
                  </a:cubicBezTo>
                  <a:cubicBezTo>
                    <a:pt x="70" y="73"/>
                    <a:pt x="70" y="78"/>
                    <a:pt x="69" y="83"/>
                  </a:cubicBezTo>
                  <a:cubicBezTo>
                    <a:pt x="67" y="88"/>
                    <a:pt x="68" y="88"/>
                    <a:pt x="68" y="87"/>
                  </a:cubicBezTo>
                  <a:cubicBezTo>
                    <a:pt x="74" y="85"/>
                    <a:pt x="76" y="85"/>
                    <a:pt x="73" y="84"/>
                  </a:cubicBezTo>
                  <a:cubicBezTo>
                    <a:pt x="68" y="83"/>
                    <a:pt x="68" y="84"/>
                    <a:pt x="66" y="79"/>
                  </a:cubicBezTo>
                  <a:cubicBezTo>
                    <a:pt x="64" y="74"/>
                    <a:pt x="64" y="67"/>
                    <a:pt x="65" y="59"/>
                  </a:cubicBezTo>
                  <a:cubicBezTo>
                    <a:pt x="65" y="53"/>
                    <a:pt x="65" y="51"/>
                    <a:pt x="65" y="51"/>
                  </a:cubicBezTo>
                  <a:cubicBezTo>
                    <a:pt x="61" y="58"/>
                    <a:pt x="56" y="61"/>
                    <a:pt x="55" y="62"/>
                  </a:cubicBezTo>
                  <a:cubicBezTo>
                    <a:pt x="46" y="60"/>
                    <a:pt x="40" y="56"/>
                    <a:pt x="40" y="57"/>
                  </a:cubicBezTo>
                  <a:cubicBezTo>
                    <a:pt x="42" y="58"/>
                    <a:pt x="42" y="59"/>
                    <a:pt x="44" y="63"/>
                  </a:cubicBezTo>
                  <a:cubicBezTo>
                    <a:pt x="47" y="72"/>
                    <a:pt x="49" y="85"/>
                    <a:pt x="47" y="98"/>
                  </a:cubicBezTo>
                  <a:cubicBezTo>
                    <a:pt x="47" y="102"/>
                    <a:pt x="46" y="105"/>
                    <a:pt x="45" y="107"/>
                  </a:cubicBezTo>
                  <a:cubicBezTo>
                    <a:pt x="45" y="108"/>
                    <a:pt x="46" y="107"/>
                    <a:pt x="46" y="106"/>
                  </a:cubicBezTo>
                  <a:cubicBezTo>
                    <a:pt x="47" y="105"/>
                    <a:pt x="51" y="102"/>
                    <a:pt x="55" y="100"/>
                  </a:cubicBezTo>
                  <a:cubicBezTo>
                    <a:pt x="65" y="101"/>
                    <a:pt x="70" y="103"/>
                    <a:pt x="71" y="103"/>
                  </a:cubicBezTo>
                  <a:cubicBezTo>
                    <a:pt x="71" y="104"/>
                    <a:pt x="72" y="104"/>
                    <a:pt x="71" y="103"/>
                  </a:cubicBezTo>
                  <a:cubicBezTo>
                    <a:pt x="70" y="102"/>
                    <a:pt x="69" y="99"/>
                    <a:pt x="67" y="94"/>
                  </a:cubicBezTo>
                  <a:cubicBezTo>
                    <a:pt x="64" y="85"/>
                    <a:pt x="60" y="72"/>
                    <a:pt x="56" y="60"/>
                  </a:cubicBezTo>
                  <a:cubicBezTo>
                    <a:pt x="52" y="48"/>
                    <a:pt x="48" y="37"/>
                    <a:pt x="46" y="30"/>
                  </a:cubicBezTo>
                  <a:cubicBezTo>
                    <a:pt x="45" y="26"/>
                    <a:pt x="45" y="26"/>
                    <a:pt x="45" y="26"/>
                  </a:cubicBezTo>
                  <a:cubicBezTo>
                    <a:pt x="45" y="27"/>
                    <a:pt x="44" y="33"/>
                    <a:pt x="41" y="38"/>
                  </a:cubicBezTo>
                  <a:cubicBezTo>
                    <a:pt x="36" y="42"/>
                    <a:pt x="23" y="45"/>
                    <a:pt x="20" y="44"/>
                  </a:cubicBezTo>
                  <a:lnTo>
                    <a:pt x="20" y="44"/>
                  </a:lnTo>
                  <a:cubicBezTo>
                    <a:pt x="31" y="48"/>
                    <a:pt x="43" y="41"/>
                    <a:pt x="47" y="30"/>
                  </a:cubicBezTo>
                  <a:lnTo>
                    <a:pt x="47" y="30"/>
                  </a:lnTo>
                  <a:cubicBezTo>
                    <a:pt x="50" y="19"/>
                    <a:pt x="44" y="7"/>
                    <a:pt x="32" y="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
            <p:cNvSpPr/>
            <p:nvPr/>
          </p:nvSpPr>
          <p:spPr>
            <a:xfrm>
              <a:off x="9012237" y="4116151"/>
              <a:ext cx="76200" cy="115888"/>
            </a:xfrm>
            <a:custGeom>
              <a:avLst/>
              <a:gdLst/>
              <a:ahLst/>
              <a:cxnLst/>
              <a:rect l="l" t="t" r="r" b="b"/>
              <a:pathLst>
                <a:path w="49" h="99" extrusionOk="0">
                  <a:moveTo>
                    <a:pt x="1" y="23"/>
                  </a:moveTo>
                  <a:lnTo>
                    <a:pt x="1" y="23"/>
                  </a:lnTo>
                  <a:cubicBezTo>
                    <a:pt x="1" y="27"/>
                    <a:pt x="1" y="34"/>
                    <a:pt x="1" y="41"/>
                  </a:cubicBezTo>
                  <a:lnTo>
                    <a:pt x="1" y="41"/>
                  </a:lnTo>
                  <a:cubicBezTo>
                    <a:pt x="1" y="53"/>
                    <a:pt x="11" y="63"/>
                    <a:pt x="23" y="62"/>
                  </a:cubicBezTo>
                  <a:lnTo>
                    <a:pt x="23" y="62"/>
                  </a:lnTo>
                  <a:cubicBezTo>
                    <a:pt x="35" y="62"/>
                    <a:pt x="44" y="52"/>
                    <a:pt x="44" y="41"/>
                  </a:cubicBezTo>
                  <a:lnTo>
                    <a:pt x="44" y="41"/>
                  </a:lnTo>
                  <a:cubicBezTo>
                    <a:pt x="44" y="29"/>
                    <a:pt x="34" y="19"/>
                    <a:pt x="22" y="20"/>
                  </a:cubicBezTo>
                  <a:lnTo>
                    <a:pt x="22" y="20"/>
                  </a:lnTo>
                  <a:cubicBezTo>
                    <a:pt x="10" y="20"/>
                    <a:pt x="1" y="29"/>
                    <a:pt x="1" y="41"/>
                  </a:cubicBezTo>
                  <a:cubicBezTo>
                    <a:pt x="1" y="45"/>
                    <a:pt x="1" y="49"/>
                    <a:pt x="2" y="53"/>
                  </a:cubicBezTo>
                  <a:lnTo>
                    <a:pt x="2" y="53"/>
                  </a:lnTo>
                  <a:cubicBezTo>
                    <a:pt x="4" y="65"/>
                    <a:pt x="15" y="73"/>
                    <a:pt x="27" y="71"/>
                  </a:cubicBezTo>
                  <a:lnTo>
                    <a:pt x="27" y="71"/>
                  </a:lnTo>
                  <a:cubicBezTo>
                    <a:pt x="38" y="69"/>
                    <a:pt x="46" y="57"/>
                    <a:pt x="44" y="46"/>
                  </a:cubicBezTo>
                  <a:lnTo>
                    <a:pt x="44" y="46"/>
                  </a:lnTo>
                  <a:cubicBezTo>
                    <a:pt x="42" y="34"/>
                    <a:pt x="31" y="26"/>
                    <a:pt x="19" y="28"/>
                  </a:cubicBezTo>
                  <a:lnTo>
                    <a:pt x="19" y="28"/>
                  </a:lnTo>
                  <a:cubicBezTo>
                    <a:pt x="8" y="31"/>
                    <a:pt x="0" y="42"/>
                    <a:pt x="2" y="53"/>
                  </a:cubicBezTo>
                  <a:cubicBezTo>
                    <a:pt x="6" y="63"/>
                    <a:pt x="11" y="69"/>
                    <a:pt x="16" y="71"/>
                  </a:cubicBezTo>
                  <a:lnTo>
                    <a:pt x="16" y="71"/>
                  </a:lnTo>
                  <a:cubicBezTo>
                    <a:pt x="27" y="76"/>
                    <a:pt x="40" y="71"/>
                    <a:pt x="45" y="60"/>
                  </a:cubicBezTo>
                  <a:lnTo>
                    <a:pt x="45" y="60"/>
                  </a:lnTo>
                  <a:cubicBezTo>
                    <a:pt x="49" y="50"/>
                    <a:pt x="45" y="37"/>
                    <a:pt x="34" y="32"/>
                  </a:cubicBezTo>
                  <a:lnTo>
                    <a:pt x="34" y="32"/>
                  </a:lnTo>
                  <a:cubicBezTo>
                    <a:pt x="23" y="27"/>
                    <a:pt x="10" y="32"/>
                    <a:pt x="5" y="43"/>
                  </a:cubicBezTo>
                  <a:lnTo>
                    <a:pt x="5" y="43"/>
                  </a:lnTo>
                  <a:cubicBezTo>
                    <a:pt x="1" y="54"/>
                    <a:pt x="6" y="67"/>
                    <a:pt x="16" y="71"/>
                  </a:cubicBezTo>
                  <a:cubicBezTo>
                    <a:pt x="20" y="73"/>
                    <a:pt x="27" y="73"/>
                    <a:pt x="32" y="73"/>
                  </a:cubicBezTo>
                  <a:cubicBezTo>
                    <a:pt x="36" y="71"/>
                    <a:pt x="42" y="66"/>
                    <a:pt x="44" y="63"/>
                  </a:cubicBezTo>
                  <a:cubicBezTo>
                    <a:pt x="49" y="51"/>
                    <a:pt x="49" y="43"/>
                    <a:pt x="48" y="37"/>
                  </a:cubicBezTo>
                  <a:cubicBezTo>
                    <a:pt x="44" y="30"/>
                    <a:pt x="36" y="23"/>
                    <a:pt x="26" y="21"/>
                  </a:cubicBezTo>
                  <a:cubicBezTo>
                    <a:pt x="17" y="23"/>
                    <a:pt x="9" y="31"/>
                    <a:pt x="7" y="33"/>
                  </a:cubicBezTo>
                  <a:cubicBezTo>
                    <a:pt x="6" y="36"/>
                    <a:pt x="5" y="39"/>
                    <a:pt x="5" y="40"/>
                  </a:cubicBezTo>
                  <a:lnTo>
                    <a:pt x="5" y="40"/>
                  </a:lnTo>
                  <a:cubicBezTo>
                    <a:pt x="4" y="52"/>
                    <a:pt x="12" y="63"/>
                    <a:pt x="24" y="64"/>
                  </a:cubicBezTo>
                  <a:lnTo>
                    <a:pt x="24" y="64"/>
                  </a:lnTo>
                  <a:cubicBezTo>
                    <a:pt x="36" y="66"/>
                    <a:pt x="46" y="57"/>
                    <a:pt x="48" y="45"/>
                  </a:cubicBezTo>
                  <a:lnTo>
                    <a:pt x="48" y="45"/>
                  </a:lnTo>
                  <a:cubicBezTo>
                    <a:pt x="49" y="34"/>
                    <a:pt x="41" y="23"/>
                    <a:pt x="29" y="22"/>
                  </a:cubicBezTo>
                  <a:lnTo>
                    <a:pt x="29" y="22"/>
                  </a:lnTo>
                  <a:cubicBezTo>
                    <a:pt x="17" y="20"/>
                    <a:pt x="7" y="29"/>
                    <a:pt x="5" y="40"/>
                  </a:cubicBezTo>
                  <a:cubicBezTo>
                    <a:pt x="5" y="42"/>
                    <a:pt x="5" y="44"/>
                    <a:pt x="5" y="47"/>
                  </a:cubicBezTo>
                  <a:lnTo>
                    <a:pt x="5" y="47"/>
                  </a:lnTo>
                  <a:cubicBezTo>
                    <a:pt x="5" y="58"/>
                    <a:pt x="15" y="68"/>
                    <a:pt x="26" y="68"/>
                  </a:cubicBezTo>
                  <a:lnTo>
                    <a:pt x="26" y="68"/>
                  </a:lnTo>
                  <a:cubicBezTo>
                    <a:pt x="38" y="68"/>
                    <a:pt x="48" y="58"/>
                    <a:pt x="48" y="47"/>
                  </a:cubicBezTo>
                  <a:lnTo>
                    <a:pt x="48" y="47"/>
                  </a:lnTo>
                  <a:cubicBezTo>
                    <a:pt x="48" y="35"/>
                    <a:pt x="38" y="25"/>
                    <a:pt x="26" y="25"/>
                  </a:cubicBezTo>
                  <a:lnTo>
                    <a:pt x="26" y="25"/>
                  </a:lnTo>
                  <a:cubicBezTo>
                    <a:pt x="15" y="25"/>
                    <a:pt x="5" y="35"/>
                    <a:pt x="5" y="47"/>
                  </a:cubicBezTo>
                  <a:cubicBezTo>
                    <a:pt x="5" y="51"/>
                    <a:pt x="6" y="56"/>
                    <a:pt x="6" y="61"/>
                  </a:cubicBezTo>
                  <a:lnTo>
                    <a:pt x="6" y="61"/>
                  </a:lnTo>
                  <a:cubicBezTo>
                    <a:pt x="5" y="73"/>
                    <a:pt x="14" y="83"/>
                    <a:pt x="26" y="83"/>
                  </a:cubicBezTo>
                  <a:lnTo>
                    <a:pt x="26" y="83"/>
                  </a:lnTo>
                  <a:cubicBezTo>
                    <a:pt x="38" y="83"/>
                    <a:pt x="48" y="74"/>
                    <a:pt x="48" y="62"/>
                  </a:cubicBezTo>
                  <a:lnTo>
                    <a:pt x="48" y="62"/>
                  </a:lnTo>
                  <a:cubicBezTo>
                    <a:pt x="49" y="50"/>
                    <a:pt x="39" y="41"/>
                    <a:pt x="28" y="40"/>
                  </a:cubicBezTo>
                  <a:lnTo>
                    <a:pt x="28" y="40"/>
                  </a:lnTo>
                  <a:cubicBezTo>
                    <a:pt x="16" y="40"/>
                    <a:pt x="6" y="49"/>
                    <a:pt x="6" y="61"/>
                  </a:cubicBezTo>
                  <a:cubicBezTo>
                    <a:pt x="5" y="66"/>
                    <a:pt x="6" y="66"/>
                    <a:pt x="8" y="61"/>
                  </a:cubicBezTo>
                  <a:lnTo>
                    <a:pt x="8" y="61"/>
                  </a:lnTo>
                  <a:cubicBezTo>
                    <a:pt x="0" y="70"/>
                    <a:pt x="1" y="83"/>
                    <a:pt x="9" y="91"/>
                  </a:cubicBezTo>
                  <a:lnTo>
                    <a:pt x="9" y="91"/>
                  </a:lnTo>
                  <a:cubicBezTo>
                    <a:pt x="18" y="99"/>
                    <a:pt x="32" y="99"/>
                    <a:pt x="40" y="90"/>
                  </a:cubicBezTo>
                  <a:cubicBezTo>
                    <a:pt x="46" y="81"/>
                    <a:pt x="48" y="69"/>
                    <a:pt x="48" y="62"/>
                  </a:cubicBezTo>
                  <a:cubicBezTo>
                    <a:pt x="49" y="55"/>
                    <a:pt x="48" y="48"/>
                    <a:pt x="48" y="45"/>
                  </a:cubicBezTo>
                  <a:cubicBezTo>
                    <a:pt x="48" y="45"/>
                    <a:pt x="48" y="45"/>
                    <a:pt x="48" y="45"/>
                  </a:cubicBezTo>
                  <a:cubicBezTo>
                    <a:pt x="48" y="46"/>
                    <a:pt x="47" y="48"/>
                    <a:pt x="46" y="51"/>
                  </a:cubicBezTo>
                  <a:cubicBezTo>
                    <a:pt x="45" y="54"/>
                    <a:pt x="37" y="61"/>
                    <a:pt x="27" y="64"/>
                  </a:cubicBezTo>
                  <a:cubicBezTo>
                    <a:pt x="18" y="62"/>
                    <a:pt x="9" y="55"/>
                    <a:pt x="8" y="53"/>
                  </a:cubicBezTo>
                  <a:cubicBezTo>
                    <a:pt x="6" y="47"/>
                    <a:pt x="6" y="46"/>
                    <a:pt x="6" y="47"/>
                  </a:cubicBezTo>
                  <a:cubicBezTo>
                    <a:pt x="11" y="37"/>
                    <a:pt x="17" y="33"/>
                    <a:pt x="20" y="31"/>
                  </a:cubicBezTo>
                  <a:cubicBezTo>
                    <a:pt x="24" y="31"/>
                    <a:pt x="31" y="31"/>
                    <a:pt x="34" y="32"/>
                  </a:cubicBezTo>
                  <a:cubicBezTo>
                    <a:pt x="37" y="35"/>
                    <a:pt x="41" y="39"/>
                    <a:pt x="42" y="40"/>
                  </a:cubicBezTo>
                  <a:cubicBezTo>
                    <a:pt x="44" y="45"/>
                    <a:pt x="44" y="44"/>
                    <a:pt x="44" y="41"/>
                  </a:cubicBezTo>
                  <a:cubicBezTo>
                    <a:pt x="44" y="35"/>
                    <a:pt x="44" y="27"/>
                    <a:pt x="44" y="21"/>
                  </a:cubicBezTo>
                  <a:lnTo>
                    <a:pt x="44" y="21"/>
                  </a:lnTo>
                  <a:cubicBezTo>
                    <a:pt x="43" y="9"/>
                    <a:pt x="33" y="0"/>
                    <a:pt x="22" y="0"/>
                  </a:cubicBezTo>
                  <a:lnTo>
                    <a:pt x="22" y="0"/>
                  </a:lnTo>
                  <a:cubicBezTo>
                    <a:pt x="10" y="1"/>
                    <a:pt x="1" y="11"/>
                    <a:pt x="1" y="2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
            <p:cNvSpPr/>
            <p:nvPr/>
          </p:nvSpPr>
          <p:spPr>
            <a:xfrm>
              <a:off x="8997950" y="4151076"/>
              <a:ext cx="80963" cy="85725"/>
            </a:xfrm>
            <a:custGeom>
              <a:avLst/>
              <a:gdLst/>
              <a:ahLst/>
              <a:cxnLst/>
              <a:rect l="l" t="t" r="r" b="b"/>
              <a:pathLst>
                <a:path w="52" h="72" extrusionOk="0">
                  <a:moveTo>
                    <a:pt x="8" y="16"/>
                  </a:moveTo>
                  <a:lnTo>
                    <a:pt x="8" y="16"/>
                  </a:lnTo>
                  <a:cubicBezTo>
                    <a:pt x="6" y="22"/>
                    <a:pt x="3" y="31"/>
                    <a:pt x="2" y="37"/>
                  </a:cubicBezTo>
                  <a:lnTo>
                    <a:pt x="2" y="37"/>
                  </a:lnTo>
                  <a:cubicBezTo>
                    <a:pt x="0" y="49"/>
                    <a:pt x="8" y="60"/>
                    <a:pt x="19" y="62"/>
                  </a:cubicBezTo>
                  <a:lnTo>
                    <a:pt x="19" y="62"/>
                  </a:lnTo>
                  <a:cubicBezTo>
                    <a:pt x="31" y="64"/>
                    <a:pt x="42" y="57"/>
                    <a:pt x="44" y="45"/>
                  </a:cubicBezTo>
                  <a:lnTo>
                    <a:pt x="44" y="45"/>
                  </a:lnTo>
                  <a:cubicBezTo>
                    <a:pt x="46" y="33"/>
                    <a:pt x="39" y="22"/>
                    <a:pt x="27" y="20"/>
                  </a:cubicBezTo>
                  <a:lnTo>
                    <a:pt x="27" y="20"/>
                  </a:lnTo>
                  <a:cubicBezTo>
                    <a:pt x="15" y="18"/>
                    <a:pt x="4" y="26"/>
                    <a:pt x="2" y="37"/>
                  </a:cubicBezTo>
                  <a:cubicBezTo>
                    <a:pt x="1" y="41"/>
                    <a:pt x="1" y="45"/>
                    <a:pt x="1" y="49"/>
                  </a:cubicBezTo>
                  <a:lnTo>
                    <a:pt x="1" y="49"/>
                  </a:lnTo>
                  <a:cubicBezTo>
                    <a:pt x="2" y="61"/>
                    <a:pt x="12" y="70"/>
                    <a:pt x="23" y="69"/>
                  </a:cubicBezTo>
                  <a:lnTo>
                    <a:pt x="23" y="69"/>
                  </a:lnTo>
                  <a:cubicBezTo>
                    <a:pt x="35" y="69"/>
                    <a:pt x="44" y="59"/>
                    <a:pt x="44" y="47"/>
                  </a:cubicBezTo>
                  <a:lnTo>
                    <a:pt x="44" y="47"/>
                  </a:lnTo>
                  <a:cubicBezTo>
                    <a:pt x="43" y="35"/>
                    <a:pt x="33" y="26"/>
                    <a:pt x="21" y="27"/>
                  </a:cubicBezTo>
                  <a:lnTo>
                    <a:pt x="21" y="27"/>
                  </a:lnTo>
                  <a:cubicBezTo>
                    <a:pt x="10" y="27"/>
                    <a:pt x="0" y="37"/>
                    <a:pt x="1" y="49"/>
                  </a:cubicBezTo>
                  <a:cubicBezTo>
                    <a:pt x="1" y="52"/>
                    <a:pt x="8" y="65"/>
                    <a:pt x="25" y="70"/>
                  </a:cubicBezTo>
                  <a:lnTo>
                    <a:pt x="25" y="70"/>
                  </a:lnTo>
                  <a:cubicBezTo>
                    <a:pt x="37" y="69"/>
                    <a:pt x="45" y="58"/>
                    <a:pt x="44" y="47"/>
                  </a:cubicBezTo>
                  <a:lnTo>
                    <a:pt x="44" y="47"/>
                  </a:lnTo>
                  <a:cubicBezTo>
                    <a:pt x="43" y="35"/>
                    <a:pt x="32" y="26"/>
                    <a:pt x="21" y="28"/>
                  </a:cubicBezTo>
                  <a:lnTo>
                    <a:pt x="21" y="28"/>
                  </a:lnTo>
                  <a:cubicBezTo>
                    <a:pt x="9" y="29"/>
                    <a:pt x="0" y="39"/>
                    <a:pt x="1" y="51"/>
                  </a:cubicBezTo>
                  <a:lnTo>
                    <a:pt x="1" y="51"/>
                  </a:lnTo>
                  <a:cubicBezTo>
                    <a:pt x="3" y="63"/>
                    <a:pt x="13" y="72"/>
                    <a:pt x="25" y="70"/>
                  </a:cubicBezTo>
                  <a:cubicBezTo>
                    <a:pt x="36" y="66"/>
                    <a:pt x="41" y="60"/>
                    <a:pt x="43" y="58"/>
                  </a:cubicBezTo>
                  <a:lnTo>
                    <a:pt x="43" y="58"/>
                  </a:lnTo>
                  <a:cubicBezTo>
                    <a:pt x="48" y="48"/>
                    <a:pt x="45" y="35"/>
                    <a:pt x="34" y="29"/>
                  </a:cubicBezTo>
                  <a:lnTo>
                    <a:pt x="34" y="29"/>
                  </a:lnTo>
                  <a:cubicBezTo>
                    <a:pt x="24" y="23"/>
                    <a:pt x="11" y="27"/>
                    <a:pt x="5" y="37"/>
                  </a:cubicBezTo>
                  <a:cubicBezTo>
                    <a:pt x="5" y="37"/>
                    <a:pt x="10" y="32"/>
                    <a:pt x="21" y="28"/>
                  </a:cubicBezTo>
                  <a:cubicBezTo>
                    <a:pt x="37" y="33"/>
                    <a:pt x="44" y="45"/>
                    <a:pt x="44" y="47"/>
                  </a:cubicBezTo>
                  <a:cubicBezTo>
                    <a:pt x="44" y="48"/>
                    <a:pt x="44" y="48"/>
                    <a:pt x="44" y="45"/>
                  </a:cubicBezTo>
                  <a:cubicBezTo>
                    <a:pt x="45" y="40"/>
                    <a:pt x="47" y="34"/>
                    <a:pt x="48" y="32"/>
                  </a:cubicBezTo>
                  <a:lnTo>
                    <a:pt x="48" y="32"/>
                  </a:lnTo>
                  <a:cubicBezTo>
                    <a:pt x="52" y="21"/>
                    <a:pt x="47" y="8"/>
                    <a:pt x="35" y="4"/>
                  </a:cubicBezTo>
                  <a:lnTo>
                    <a:pt x="35" y="4"/>
                  </a:lnTo>
                  <a:cubicBezTo>
                    <a:pt x="24" y="0"/>
                    <a:pt x="12" y="5"/>
                    <a:pt x="8" y="16"/>
                  </a:cubicBezTo>
                  <a:lnTo>
                    <a:pt x="8" y="16"/>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
            <p:cNvSpPr/>
            <p:nvPr/>
          </p:nvSpPr>
          <p:spPr>
            <a:xfrm>
              <a:off x="9051925" y="3963751"/>
              <a:ext cx="282575" cy="196850"/>
            </a:xfrm>
            <a:custGeom>
              <a:avLst/>
              <a:gdLst/>
              <a:ahLst/>
              <a:cxnLst/>
              <a:rect l="l" t="t" r="r" b="b"/>
              <a:pathLst>
                <a:path w="181" h="169" extrusionOk="0">
                  <a:moveTo>
                    <a:pt x="101" y="93"/>
                  </a:moveTo>
                  <a:lnTo>
                    <a:pt x="101" y="93"/>
                  </a:lnTo>
                  <a:cubicBezTo>
                    <a:pt x="102" y="94"/>
                    <a:pt x="103" y="94"/>
                    <a:pt x="100" y="92"/>
                  </a:cubicBezTo>
                  <a:lnTo>
                    <a:pt x="100" y="92"/>
                  </a:lnTo>
                  <a:cubicBezTo>
                    <a:pt x="91" y="85"/>
                    <a:pt x="78" y="87"/>
                    <a:pt x="70" y="96"/>
                  </a:cubicBezTo>
                  <a:lnTo>
                    <a:pt x="70" y="96"/>
                  </a:lnTo>
                  <a:cubicBezTo>
                    <a:pt x="63" y="106"/>
                    <a:pt x="65" y="119"/>
                    <a:pt x="74" y="126"/>
                  </a:cubicBezTo>
                  <a:lnTo>
                    <a:pt x="74" y="126"/>
                  </a:lnTo>
                  <a:cubicBezTo>
                    <a:pt x="84" y="134"/>
                    <a:pt x="97" y="132"/>
                    <a:pt x="104" y="122"/>
                  </a:cubicBezTo>
                  <a:lnTo>
                    <a:pt x="104" y="122"/>
                  </a:lnTo>
                  <a:cubicBezTo>
                    <a:pt x="112" y="113"/>
                    <a:pt x="110" y="99"/>
                    <a:pt x="100" y="92"/>
                  </a:cubicBezTo>
                  <a:cubicBezTo>
                    <a:pt x="88" y="88"/>
                    <a:pt x="75" y="91"/>
                    <a:pt x="69" y="95"/>
                  </a:cubicBezTo>
                  <a:lnTo>
                    <a:pt x="69" y="95"/>
                  </a:lnTo>
                  <a:cubicBezTo>
                    <a:pt x="61" y="103"/>
                    <a:pt x="61" y="117"/>
                    <a:pt x="70" y="125"/>
                  </a:cubicBezTo>
                  <a:lnTo>
                    <a:pt x="70" y="125"/>
                  </a:lnTo>
                  <a:cubicBezTo>
                    <a:pt x="78" y="133"/>
                    <a:pt x="92" y="133"/>
                    <a:pt x="100" y="125"/>
                  </a:cubicBezTo>
                  <a:lnTo>
                    <a:pt x="100" y="125"/>
                  </a:lnTo>
                  <a:cubicBezTo>
                    <a:pt x="109" y="116"/>
                    <a:pt x="108" y="103"/>
                    <a:pt x="100" y="94"/>
                  </a:cubicBezTo>
                  <a:lnTo>
                    <a:pt x="100" y="94"/>
                  </a:lnTo>
                  <a:cubicBezTo>
                    <a:pt x="91" y="86"/>
                    <a:pt x="78" y="86"/>
                    <a:pt x="69" y="95"/>
                  </a:cubicBezTo>
                  <a:cubicBezTo>
                    <a:pt x="66" y="100"/>
                    <a:pt x="63" y="109"/>
                    <a:pt x="63" y="113"/>
                  </a:cubicBezTo>
                  <a:lnTo>
                    <a:pt x="63" y="113"/>
                  </a:lnTo>
                  <a:cubicBezTo>
                    <a:pt x="63" y="125"/>
                    <a:pt x="73" y="135"/>
                    <a:pt x="85" y="134"/>
                  </a:cubicBezTo>
                  <a:lnTo>
                    <a:pt x="85" y="134"/>
                  </a:lnTo>
                  <a:cubicBezTo>
                    <a:pt x="96" y="134"/>
                    <a:pt x="106" y="124"/>
                    <a:pt x="105" y="112"/>
                  </a:cubicBezTo>
                  <a:lnTo>
                    <a:pt x="105" y="112"/>
                  </a:lnTo>
                  <a:cubicBezTo>
                    <a:pt x="105" y="101"/>
                    <a:pt x="95" y="91"/>
                    <a:pt x="83" y="91"/>
                  </a:cubicBezTo>
                  <a:lnTo>
                    <a:pt x="83" y="91"/>
                  </a:lnTo>
                  <a:cubicBezTo>
                    <a:pt x="72" y="92"/>
                    <a:pt x="62" y="102"/>
                    <a:pt x="63" y="113"/>
                  </a:cubicBezTo>
                  <a:cubicBezTo>
                    <a:pt x="64" y="122"/>
                    <a:pt x="68" y="132"/>
                    <a:pt x="74" y="139"/>
                  </a:cubicBezTo>
                  <a:cubicBezTo>
                    <a:pt x="87" y="146"/>
                    <a:pt x="97" y="147"/>
                    <a:pt x="103" y="146"/>
                  </a:cubicBezTo>
                  <a:cubicBezTo>
                    <a:pt x="114" y="142"/>
                    <a:pt x="123" y="135"/>
                    <a:pt x="127" y="130"/>
                  </a:cubicBezTo>
                  <a:cubicBezTo>
                    <a:pt x="134" y="122"/>
                    <a:pt x="138" y="108"/>
                    <a:pt x="138" y="100"/>
                  </a:cubicBezTo>
                  <a:cubicBezTo>
                    <a:pt x="138" y="94"/>
                    <a:pt x="137" y="84"/>
                    <a:pt x="133" y="77"/>
                  </a:cubicBezTo>
                  <a:cubicBezTo>
                    <a:pt x="123" y="68"/>
                    <a:pt x="112" y="65"/>
                    <a:pt x="105" y="65"/>
                  </a:cubicBezTo>
                  <a:cubicBezTo>
                    <a:pt x="102" y="65"/>
                    <a:pt x="93" y="66"/>
                    <a:pt x="87" y="69"/>
                  </a:cubicBezTo>
                  <a:cubicBezTo>
                    <a:pt x="76" y="81"/>
                    <a:pt x="73" y="93"/>
                    <a:pt x="72" y="101"/>
                  </a:cubicBezTo>
                  <a:cubicBezTo>
                    <a:pt x="71" y="108"/>
                    <a:pt x="71" y="120"/>
                    <a:pt x="73" y="130"/>
                  </a:cubicBezTo>
                  <a:cubicBezTo>
                    <a:pt x="76" y="137"/>
                    <a:pt x="81" y="146"/>
                    <a:pt x="86" y="151"/>
                  </a:cubicBezTo>
                  <a:cubicBezTo>
                    <a:pt x="93" y="156"/>
                    <a:pt x="103" y="160"/>
                    <a:pt x="111" y="160"/>
                  </a:cubicBezTo>
                  <a:cubicBezTo>
                    <a:pt x="117" y="160"/>
                    <a:pt x="130" y="156"/>
                    <a:pt x="136" y="150"/>
                  </a:cubicBezTo>
                  <a:cubicBezTo>
                    <a:pt x="142" y="141"/>
                    <a:pt x="145" y="134"/>
                    <a:pt x="146" y="129"/>
                  </a:cubicBezTo>
                  <a:cubicBezTo>
                    <a:pt x="148" y="122"/>
                    <a:pt x="148" y="116"/>
                    <a:pt x="149" y="112"/>
                  </a:cubicBezTo>
                  <a:cubicBezTo>
                    <a:pt x="149" y="113"/>
                    <a:pt x="150" y="107"/>
                    <a:pt x="151" y="102"/>
                  </a:cubicBezTo>
                  <a:cubicBezTo>
                    <a:pt x="150" y="94"/>
                    <a:pt x="146" y="84"/>
                    <a:pt x="141" y="78"/>
                  </a:cubicBezTo>
                  <a:cubicBezTo>
                    <a:pt x="121" y="70"/>
                    <a:pt x="105" y="74"/>
                    <a:pt x="96" y="81"/>
                  </a:cubicBezTo>
                  <a:cubicBezTo>
                    <a:pt x="90" y="88"/>
                    <a:pt x="86" y="95"/>
                    <a:pt x="84" y="101"/>
                  </a:cubicBezTo>
                  <a:cubicBezTo>
                    <a:pt x="82" y="108"/>
                    <a:pt x="81" y="121"/>
                    <a:pt x="83" y="129"/>
                  </a:cubicBezTo>
                  <a:cubicBezTo>
                    <a:pt x="83" y="131"/>
                    <a:pt x="86" y="139"/>
                    <a:pt x="90" y="145"/>
                  </a:cubicBezTo>
                  <a:cubicBezTo>
                    <a:pt x="102" y="155"/>
                    <a:pt x="112" y="158"/>
                    <a:pt x="119" y="159"/>
                  </a:cubicBezTo>
                  <a:cubicBezTo>
                    <a:pt x="127" y="161"/>
                    <a:pt x="141" y="161"/>
                    <a:pt x="152" y="157"/>
                  </a:cubicBezTo>
                  <a:cubicBezTo>
                    <a:pt x="163" y="151"/>
                    <a:pt x="172" y="140"/>
                    <a:pt x="176" y="130"/>
                  </a:cubicBezTo>
                  <a:cubicBezTo>
                    <a:pt x="179" y="119"/>
                    <a:pt x="179" y="107"/>
                    <a:pt x="178" y="98"/>
                  </a:cubicBezTo>
                  <a:cubicBezTo>
                    <a:pt x="176" y="91"/>
                    <a:pt x="173" y="82"/>
                    <a:pt x="170" y="76"/>
                  </a:cubicBezTo>
                  <a:cubicBezTo>
                    <a:pt x="163" y="68"/>
                    <a:pt x="151" y="61"/>
                    <a:pt x="144" y="60"/>
                  </a:cubicBezTo>
                  <a:cubicBezTo>
                    <a:pt x="142" y="60"/>
                    <a:pt x="135" y="59"/>
                    <a:pt x="129" y="60"/>
                  </a:cubicBezTo>
                  <a:cubicBezTo>
                    <a:pt x="125" y="61"/>
                    <a:pt x="115" y="65"/>
                    <a:pt x="109" y="71"/>
                  </a:cubicBezTo>
                  <a:cubicBezTo>
                    <a:pt x="103" y="87"/>
                    <a:pt x="104" y="97"/>
                    <a:pt x="105" y="104"/>
                  </a:cubicBezTo>
                  <a:cubicBezTo>
                    <a:pt x="105" y="106"/>
                    <a:pt x="105" y="112"/>
                    <a:pt x="106" y="117"/>
                  </a:cubicBezTo>
                  <a:cubicBezTo>
                    <a:pt x="107" y="123"/>
                    <a:pt x="109" y="128"/>
                    <a:pt x="110" y="132"/>
                  </a:cubicBezTo>
                  <a:cubicBezTo>
                    <a:pt x="113" y="136"/>
                    <a:pt x="119" y="142"/>
                    <a:pt x="126" y="146"/>
                  </a:cubicBezTo>
                  <a:cubicBezTo>
                    <a:pt x="139" y="147"/>
                    <a:pt x="148" y="142"/>
                    <a:pt x="151" y="139"/>
                  </a:cubicBezTo>
                  <a:cubicBezTo>
                    <a:pt x="152" y="137"/>
                    <a:pt x="154" y="134"/>
                    <a:pt x="155" y="132"/>
                  </a:cubicBezTo>
                  <a:cubicBezTo>
                    <a:pt x="157" y="128"/>
                    <a:pt x="158" y="124"/>
                    <a:pt x="159" y="121"/>
                  </a:cubicBezTo>
                  <a:cubicBezTo>
                    <a:pt x="160" y="117"/>
                    <a:pt x="160" y="114"/>
                    <a:pt x="161" y="111"/>
                  </a:cubicBezTo>
                  <a:cubicBezTo>
                    <a:pt x="162" y="108"/>
                    <a:pt x="163" y="106"/>
                    <a:pt x="164" y="105"/>
                  </a:cubicBezTo>
                  <a:cubicBezTo>
                    <a:pt x="163" y="106"/>
                    <a:pt x="161" y="108"/>
                    <a:pt x="159" y="109"/>
                  </a:cubicBezTo>
                  <a:cubicBezTo>
                    <a:pt x="157" y="110"/>
                    <a:pt x="150" y="110"/>
                    <a:pt x="145" y="109"/>
                  </a:cubicBezTo>
                  <a:cubicBezTo>
                    <a:pt x="141" y="107"/>
                    <a:pt x="135" y="101"/>
                    <a:pt x="134" y="99"/>
                  </a:cubicBezTo>
                  <a:cubicBezTo>
                    <a:pt x="132" y="92"/>
                    <a:pt x="132" y="94"/>
                    <a:pt x="131" y="98"/>
                  </a:cubicBezTo>
                  <a:cubicBezTo>
                    <a:pt x="131" y="108"/>
                    <a:pt x="130" y="118"/>
                    <a:pt x="130" y="127"/>
                  </a:cubicBezTo>
                  <a:cubicBezTo>
                    <a:pt x="130" y="130"/>
                    <a:pt x="130" y="136"/>
                    <a:pt x="131" y="141"/>
                  </a:cubicBezTo>
                  <a:cubicBezTo>
                    <a:pt x="132" y="149"/>
                    <a:pt x="136" y="157"/>
                    <a:pt x="141" y="161"/>
                  </a:cubicBezTo>
                  <a:cubicBezTo>
                    <a:pt x="142" y="163"/>
                    <a:pt x="147" y="167"/>
                    <a:pt x="152" y="168"/>
                  </a:cubicBezTo>
                  <a:cubicBezTo>
                    <a:pt x="154" y="169"/>
                    <a:pt x="161" y="169"/>
                    <a:pt x="166" y="168"/>
                  </a:cubicBezTo>
                  <a:cubicBezTo>
                    <a:pt x="170" y="167"/>
                    <a:pt x="176" y="161"/>
                    <a:pt x="179" y="158"/>
                  </a:cubicBezTo>
                  <a:cubicBezTo>
                    <a:pt x="181" y="142"/>
                    <a:pt x="180" y="137"/>
                    <a:pt x="179" y="133"/>
                  </a:cubicBezTo>
                  <a:cubicBezTo>
                    <a:pt x="177" y="125"/>
                    <a:pt x="175" y="113"/>
                    <a:pt x="174" y="99"/>
                  </a:cubicBezTo>
                  <a:cubicBezTo>
                    <a:pt x="174" y="92"/>
                    <a:pt x="173" y="85"/>
                    <a:pt x="173" y="78"/>
                  </a:cubicBezTo>
                  <a:cubicBezTo>
                    <a:pt x="173" y="72"/>
                    <a:pt x="173" y="68"/>
                    <a:pt x="172" y="63"/>
                  </a:cubicBezTo>
                  <a:cubicBezTo>
                    <a:pt x="172" y="58"/>
                    <a:pt x="172" y="55"/>
                    <a:pt x="171" y="52"/>
                  </a:cubicBezTo>
                  <a:cubicBezTo>
                    <a:pt x="171" y="50"/>
                    <a:pt x="171" y="47"/>
                    <a:pt x="172" y="44"/>
                  </a:cubicBezTo>
                  <a:cubicBezTo>
                    <a:pt x="172" y="41"/>
                    <a:pt x="172" y="37"/>
                    <a:pt x="171" y="34"/>
                  </a:cubicBezTo>
                  <a:cubicBezTo>
                    <a:pt x="171" y="31"/>
                    <a:pt x="171" y="29"/>
                    <a:pt x="171" y="26"/>
                  </a:cubicBezTo>
                  <a:cubicBezTo>
                    <a:pt x="170" y="25"/>
                    <a:pt x="169" y="22"/>
                    <a:pt x="168" y="19"/>
                  </a:cubicBezTo>
                  <a:cubicBezTo>
                    <a:pt x="167" y="17"/>
                    <a:pt x="162" y="12"/>
                    <a:pt x="158" y="10"/>
                  </a:cubicBezTo>
                  <a:cubicBezTo>
                    <a:pt x="153" y="8"/>
                    <a:pt x="140" y="9"/>
                    <a:pt x="136" y="12"/>
                  </a:cubicBezTo>
                  <a:cubicBezTo>
                    <a:pt x="127" y="28"/>
                    <a:pt x="126" y="34"/>
                    <a:pt x="125" y="40"/>
                  </a:cubicBezTo>
                  <a:cubicBezTo>
                    <a:pt x="124" y="46"/>
                    <a:pt x="123" y="49"/>
                    <a:pt x="122" y="51"/>
                  </a:cubicBezTo>
                  <a:cubicBezTo>
                    <a:pt x="122" y="52"/>
                    <a:pt x="122" y="51"/>
                    <a:pt x="123" y="50"/>
                  </a:cubicBezTo>
                  <a:cubicBezTo>
                    <a:pt x="123" y="50"/>
                    <a:pt x="128" y="47"/>
                    <a:pt x="132" y="46"/>
                  </a:cubicBezTo>
                  <a:cubicBezTo>
                    <a:pt x="143" y="48"/>
                    <a:pt x="146" y="50"/>
                    <a:pt x="146" y="50"/>
                  </a:cubicBezTo>
                  <a:cubicBezTo>
                    <a:pt x="146" y="50"/>
                    <a:pt x="146" y="50"/>
                    <a:pt x="146" y="48"/>
                  </a:cubicBezTo>
                  <a:cubicBezTo>
                    <a:pt x="144" y="44"/>
                    <a:pt x="142" y="29"/>
                    <a:pt x="136" y="17"/>
                  </a:cubicBezTo>
                  <a:cubicBezTo>
                    <a:pt x="133" y="11"/>
                    <a:pt x="127" y="6"/>
                    <a:pt x="122" y="4"/>
                  </a:cubicBezTo>
                  <a:cubicBezTo>
                    <a:pt x="117" y="1"/>
                    <a:pt x="108" y="0"/>
                    <a:pt x="102" y="1"/>
                  </a:cubicBezTo>
                  <a:cubicBezTo>
                    <a:pt x="98" y="2"/>
                    <a:pt x="89" y="6"/>
                    <a:pt x="84" y="10"/>
                  </a:cubicBezTo>
                  <a:cubicBezTo>
                    <a:pt x="74" y="24"/>
                    <a:pt x="71" y="38"/>
                    <a:pt x="69" y="48"/>
                  </a:cubicBezTo>
                  <a:cubicBezTo>
                    <a:pt x="69" y="55"/>
                    <a:pt x="69" y="62"/>
                    <a:pt x="69" y="67"/>
                  </a:cubicBezTo>
                  <a:cubicBezTo>
                    <a:pt x="69" y="67"/>
                    <a:pt x="69" y="73"/>
                    <a:pt x="70" y="78"/>
                  </a:cubicBezTo>
                  <a:cubicBezTo>
                    <a:pt x="75" y="88"/>
                    <a:pt x="81" y="95"/>
                    <a:pt x="88" y="98"/>
                  </a:cubicBezTo>
                  <a:cubicBezTo>
                    <a:pt x="104" y="99"/>
                    <a:pt x="113" y="94"/>
                    <a:pt x="117" y="90"/>
                  </a:cubicBezTo>
                  <a:cubicBezTo>
                    <a:pt x="120" y="86"/>
                    <a:pt x="123" y="80"/>
                    <a:pt x="124" y="76"/>
                  </a:cubicBezTo>
                  <a:cubicBezTo>
                    <a:pt x="126" y="66"/>
                    <a:pt x="126" y="55"/>
                    <a:pt x="125" y="46"/>
                  </a:cubicBezTo>
                  <a:cubicBezTo>
                    <a:pt x="121" y="29"/>
                    <a:pt x="107" y="13"/>
                    <a:pt x="94" y="7"/>
                  </a:cubicBezTo>
                  <a:cubicBezTo>
                    <a:pt x="85" y="4"/>
                    <a:pt x="77" y="4"/>
                    <a:pt x="72" y="4"/>
                  </a:cubicBezTo>
                  <a:cubicBezTo>
                    <a:pt x="70" y="3"/>
                    <a:pt x="57" y="3"/>
                    <a:pt x="47" y="9"/>
                  </a:cubicBezTo>
                  <a:cubicBezTo>
                    <a:pt x="38" y="18"/>
                    <a:pt x="33" y="27"/>
                    <a:pt x="30" y="34"/>
                  </a:cubicBezTo>
                  <a:cubicBezTo>
                    <a:pt x="28" y="42"/>
                    <a:pt x="28" y="51"/>
                    <a:pt x="29" y="58"/>
                  </a:cubicBezTo>
                  <a:cubicBezTo>
                    <a:pt x="34" y="68"/>
                    <a:pt x="40" y="73"/>
                    <a:pt x="44" y="75"/>
                  </a:cubicBezTo>
                  <a:cubicBezTo>
                    <a:pt x="50" y="77"/>
                    <a:pt x="62" y="76"/>
                    <a:pt x="69" y="72"/>
                  </a:cubicBezTo>
                  <a:cubicBezTo>
                    <a:pt x="78" y="54"/>
                    <a:pt x="78" y="46"/>
                    <a:pt x="77" y="39"/>
                  </a:cubicBezTo>
                  <a:cubicBezTo>
                    <a:pt x="76" y="33"/>
                    <a:pt x="73" y="22"/>
                    <a:pt x="67" y="15"/>
                  </a:cubicBezTo>
                  <a:cubicBezTo>
                    <a:pt x="59" y="9"/>
                    <a:pt x="50" y="5"/>
                    <a:pt x="44" y="4"/>
                  </a:cubicBezTo>
                  <a:cubicBezTo>
                    <a:pt x="40" y="3"/>
                    <a:pt x="33" y="3"/>
                    <a:pt x="29" y="4"/>
                  </a:cubicBezTo>
                  <a:cubicBezTo>
                    <a:pt x="26" y="5"/>
                    <a:pt x="21" y="6"/>
                    <a:pt x="18" y="8"/>
                  </a:cubicBezTo>
                  <a:cubicBezTo>
                    <a:pt x="14" y="10"/>
                    <a:pt x="8" y="16"/>
                    <a:pt x="5" y="22"/>
                  </a:cubicBezTo>
                  <a:lnTo>
                    <a:pt x="5" y="22"/>
                  </a:lnTo>
                  <a:cubicBezTo>
                    <a:pt x="0" y="33"/>
                    <a:pt x="6" y="45"/>
                    <a:pt x="17" y="49"/>
                  </a:cubicBezTo>
                  <a:lnTo>
                    <a:pt x="17" y="49"/>
                  </a:lnTo>
                  <a:cubicBezTo>
                    <a:pt x="28" y="54"/>
                    <a:pt x="40" y="48"/>
                    <a:pt x="45" y="37"/>
                  </a:cubicBezTo>
                  <a:lnTo>
                    <a:pt x="45" y="37"/>
                  </a:lnTo>
                  <a:cubicBezTo>
                    <a:pt x="49" y="26"/>
                    <a:pt x="44" y="14"/>
                    <a:pt x="33" y="9"/>
                  </a:cubicBezTo>
                  <a:lnTo>
                    <a:pt x="33" y="9"/>
                  </a:lnTo>
                  <a:cubicBezTo>
                    <a:pt x="21" y="5"/>
                    <a:pt x="9" y="11"/>
                    <a:pt x="5" y="22"/>
                  </a:cubicBezTo>
                  <a:cubicBezTo>
                    <a:pt x="7" y="42"/>
                    <a:pt x="13" y="49"/>
                    <a:pt x="16" y="51"/>
                  </a:cubicBezTo>
                  <a:lnTo>
                    <a:pt x="16" y="51"/>
                  </a:lnTo>
                  <a:cubicBezTo>
                    <a:pt x="26" y="58"/>
                    <a:pt x="40" y="55"/>
                    <a:pt x="46" y="45"/>
                  </a:cubicBezTo>
                  <a:lnTo>
                    <a:pt x="46" y="45"/>
                  </a:lnTo>
                  <a:cubicBezTo>
                    <a:pt x="53" y="35"/>
                    <a:pt x="50" y="22"/>
                    <a:pt x="40" y="15"/>
                  </a:cubicBezTo>
                  <a:lnTo>
                    <a:pt x="40" y="15"/>
                  </a:lnTo>
                  <a:cubicBezTo>
                    <a:pt x="30" y="9"/>
                    <a:pt x="17" y="11"/>
                    <a:pt x="10" y="21"/>
                  </a:cubicBezTo>
                  <a:lnTo>
                    <a:pt x="10" y="21"/>
                  </a:lnTo>
                  <a:cubicBezTo>
                    <a:pt x="4" y="31"/>
                    <a:pt x="7" y="44"/>
                    <a:pt x="16" y="51"/>
                  </a:cubicBezTo>
                  <a:cubicBezTo>
                    <a:pt x="20" y="53"/>
                    <a:pt x="25" y="56"/>
                    <a:pt x="28" y="57"/>
                  </a:cubicBezTo>
                  <a:lnTo>
                    <a:pt x="28" y="57"/>
                  </a:lnTo>
                  <a:cubicBezTo>
                    <a:pt x="40" y="61"/>
                    <a:pt x="52" y="55"/>
                    <a:pt x="56" y="44"/>
                  </a:cubicBezTo>
                  <a:lnTo>
                    <a:pt x="56" y="44"/>
                  </a:lnTo>
                  <a:cubicBezTo>
                    <a:pt x="59" y="32"/>
                    <a:pt x="53" y="20"/>
                    <a:pt x="42" y="16"/>
                  </a:cubicBezTo>
                  <a:lnTo>
                    <a:pt x="42" y="16"/>
                  </a:lnTo>
                  <a:cubicBezTo>
                    <a:pt x="31" y="13"/>
                    <a:pt x="19" y="18"/>
                    <a:pt x="15" y="30"/>
                  </a:cubicBezTo>
                  <a:lnTo>
                    <a:pt x="15" y="30"/>
                  </a:lnTo>
                  <a:cubicBezTo>
                    <a:pt x="11" y="41"/>
                    <a:pt x="17" y="53"/>
                    <a:pt x="28" y="57"/>
                  </a:cubicBezTo>
                  <a:cubicBezTo>
                    <a:pt x="45" y="61"/>
                    <a:pt x="64" y="60"/>
                    <a:pt x="76" y="59"/>
                  </a:cubicBezTo>
                  <a:lnTo>
                    <a:pt x="76" y="59"/>
                  </a:lnTo>
                  <a:cubicBezTo>
                    <a:pt x="88" y="58"/>
                    <a:pt x="96" y="48"/>
                    <a:pt x="96" y="36"/>
                  </a:cubicBezTo>
                  <a:lnTo>
                    <a:pt x="96" y="36"/>
                  </a:lnTo>
                  <a:cubicBezTo>
                    <a:pt x="95" y="24"/>
                    <a:pt x="84" y="16"/>
                    <a:pt x="72" y="17"/>
                  </a:cubicBezTo>
                  <a:cubicBezTo>
                    <a:pt x="62" y="17"/>
                    <a:pt x="48" y="18"/>
                    <a:pt x="41" y="16"/>
                  </a:cubicBezTo>
                  <a:cubicBezTo>
                    <a:pt x="41" y="16"/>
                    <a:pt x="41" y="16"/>
                    <a:pt x="40" y="15"/>
                  </a:cubicBezTo>
                  <a:cubicBezTo>
                    <a:pt x="40" y="15"/>
                    <a:pt x="43" y="19"/>
                    <a:pt x="45" y="23"/>
                  </a:cubicBezTo>
                  <a:cubicBezTo>
                    <a:pt x="42" y="41"/>
                    <a:pt x="38" y="45"/>
                    <a:pt x="37" y="46"/>
                  </a:cubicBezTo>
                  <a:cubicBezTo>
                    <a:pt x="37" y="46"/>
                    <a:pt x="36" y="46"/>
                    <a:pt x="37" y="46"/>
                  </a:cubicBezTo>
                  <a:cubicBezTo>
                    <a:pt x="37" y="46"/>
                    <a:pt x="36" y="46"/>
                    <a:pt x="37" y="46"/>
                  </a:cubicBezTo>
                  <a:cubicBezTo>
                    <a:pt x="39" y="46"/>
                    <a:pt x="38" y="46"/>
                    <a:pt x="37" y="46"/>
                  </a:cubicBezTo>
                  <a:cubicBezTo>
                    <a:pt x="35" y="43"/>
                    <a:pt x="34" y="41"/>
                    <a:pt x="35" y="44"/>
                  </a:cubicBezTo>
                  <a:cubicBezTo>
                    <a:pt x="35" y="49"/>
                    <a:pt x="35" y="51"/>
                    <a:pt x="35" y="50"/>
                  </a:cubicBezTo>
                  <a:cubicBezTo>
                    <a:pt x="47" y="36"/>
                    <a:pt x="58" y="35"/>
                    <a:pt x="61" y="36"/>
                  </a:cubicBezTo>
                  <a:cubicBezTo>
                    <a:pt x="64" y="37"/>
                    <a:pt x="67" y="41"/>
                    <a:pt x="68" y="42"/>
                  </a:cubicBezTo>
                  <a:cubicBezTo>
                    <a:pt x="71" y="49"/>
                    <a:pt x="70" y="49"/>
                    <a:pt x="71" y="46"/>
                  </a:cubicBezTo>
                  <a:cubicBezTo>
                    <a:pt x="72" y="44"/>
                    <a:pt x="73" y="42"/>
                    <a:pt x="74" y="41"/>
                  </a:cubicBezTo>
                  <a:cubicBezTo>
                    <a:pt x="68" y="45"/>
                    <a:pt x="64" y="45"/>
                    <a:pt x="69" y="46"/>
                  </a:cubicBezTo>
                  <a:cubicBezTo>
                    <a:pt x="76" y="46"/>
                    <a:pt x="78" y="46"/>
                    <a:pt x="80" y="47"/>
                  </a:cubicBezTo>
                  <a:cubicBezTo>
                    <a:pt x="82" y="47"/>
                    <a:pt x="82" y="47"/>
                    <a:pt x="83" y="54"/>
                  </a:cubicBezTo>
                  <a:cubicBezTo>
                    <a:pt x="83" y="58"/>
                    <a:pt x="83" y="62"/>
                    <a:pt x="83" y="66"/>
                  </a:cubicBezTo>
                  <a:cubicBezTo>
                    <a:pt x="83" y="65"/>
                    <a:pt x="84" y="63"/>
                    <a:pt x="84" y="63"/>
                  </a:cubicBezTo>
                  <a:cubicBezTo>
                    <a:pt x="85" y="62"/>
                    <a:pt x="91" y="58"/>
                    <a:pt x="95" y="57"/>
                  </a:cubicBezTo>
                  <a:cubicBezTo>
                    <a:pt x="108" y="61"/>
                    <a:pt x="110" y="64"/>
                    <a:pt x="110" y="64"/>
                  </a:cubicBezTo>
                  <a:cubicBezTo>
                    <a:pt x="112" y="69"/>
                    <a:pt x="112" y="69"/>
                    <a:pt x="112" y="66"/>
                  </a:cubicBezTo>
                  <a:cubicBezTo>
                    <a:pt x="112" y="59"/>
                    <a:pt x="112" y="56"/>
                    <a:pt x="112" y="52"/>
                  </a:cubicBezTo>
                  <a:cubicBezTo>
                    <a:pt x="113" y="45"/>
                    <a:pt x="114" y="40"/>
                    <a:pt x="115" y="39"/>
                  </a:cubicBezTo>
                  <a:cubicBezTo>
                    <a:pt x="112" y="42"/>
                    <a:pt x="110" y="43"/>
                    <a:pt x="110" y="43"/>
                  </a:cubicBezTo>
                  <a:cubicBezTo>
                    <a:pt x="110" y="43"/>
                    <a:pt x="105" y="42"/>
                    <a:pt x="103" y="42"/>
                  </a:cubicBezTo>
                  <a:cubicBezTo>
                    <a:pt x="102" y="41"/>
                    <a:pt x="100" y="39"/>
                    <a:pt x="100" y="39"/>
                  </a:cubicBezTo>
                  <a:cubicBezTo>
                    <a:pt x="101" y="40"/>
                    <a:pt x="102" y="51"/>
                    <a:pt x="105" y="63"/>
                  </a:cubicBezTo>
                  <a:cubicBezTo>
                    <a:pt x="108" y="69"/>
                    <a:pt x="111" y="74"/>
                    <a:pt x="113" y="78"/>
                  </a:cubicBezTo>
                  <a:cubicBezTo>
                    <a:pt x="117" y="81"/>
                    <a:pt x="124" y="86"/>
                    <a:pt x="130" y="88"/>
                  </a:cubicBezTo>
                  <a:cubicBezTo>
                    <a:pt x="143" y="87"/>
                    <a:pt x="151" y="83"/>
                    <a:pt x="154" y="80"/>
                  </a:cubicBezTo>
                  <a:cubicBezTo>
                    <a:pt x="156" y="77"/>
                    <a:pt x="159" y="73"/>
                    <a:pt x="160" y="70"/>
                  </a:cubicBezTo>
                  <a:cubicBezTo>
                    <a:pt x="164" y="64"/>
                    <a:pt x="166" y="54"/>
                    <a:pt x="167" y="47"/>
                  </a:cubicBezTo>
                  <a:cubicBezTo>
                    <a:pt x="168" y="41"/>
                    <a:pt x="169" y="36"/>
                    <a:pt x="170" y="34"/>
                  </a:cubicBezTo>
                  <a:cubicBezTo>
                    <a:pt x="157" y="49"/>
                    <a:pt x="145" y="50"/>
                    <a:pt x="140" y="48"/>
                  </a:cubicBezTo>
                  <a:cubicBezTo>
                    <a:pt x="136" y="46"/>
                    <a:pt x="131" y="41"/>
                    <a:pt x="130" y="40"/>
                  </a:cubicBezTo>
                  <a:cubicBezTo>
                    <a:pt x="129" y="37"/>
                    <a:pt x="129" y="35"/>
                    <a:pt x="129" y="35"/>
                  </a:cubicBezTo>
                  <a:cubicBezTo>
                    <a:pt x="129" y="34"/>
                    <a:pt x="129" y="35"/>
                    <a:pt x="129" y="36"/>
                  </a:cubicBezTo>
                  <a:cubicBezTo>
                    <a:pt x="129" y="38"/>
                    <a:pt x="129" y="40"/>
                    <a:pt x="129" y="44"/>
                  </a:cubicBezTo>
                  <a:cubicBezTo>
                    <a:pt x="129" y="47"/>
                    <a:pt x="129" y="50"/>
                    <a:pt x="129" y="54"/>
                  </a:cubicBezTo>
                  <a:cubicBezTo>
                    <a:pt x="129" y="59"/>
                    <a:pt x="129" y="62"/>
                    <a:pt x="130" y="67"/>
                  </a:cubicBezTo>
                  <a:cubicBezTo>
                    <a:pt x="130" y="70"/>
                    <a:pt x="130" y="75"/>
                    <a:pt x="130" y="80"/>
                  </a:cubicBezTo>
                  <a:cubicBezTo>
                    <a:pt x="131" y="86"/>
                    <a:pt x="131" y="94"/>
                    <a:pt x="131" y="102"/>
                  </a:cubicBezTo>
                  <a:cubicBezTo>
                    <a:pt x="133" y="119"/>
                    <a:pt x="135" y="133"/>
                    <a:pt x="137" y="142"/>
                  </a:cubicBezTo>
                  <a:cubicBezTo>
                    <a:pt x="138" y="147"/>
                    <a:pt x="139" y="149"/>
                    <a:pt x="139" y="149"/>
                  </a:cubicBezTo>
                  <a:cubicBezTo>
                    <a:pt x="143" y="134"/>
                    <a:pt x="149" y="129"/>
                    <a:pt x="153" y="127"/>
                  </a:cubicBezTo>
                  <a:cubicBezTo>
                    <a:pt x="157" y="127"/>
                    <a:pt x="163" y="127"/>
                    <a:pt x="165" y="127"/>
                  </a:cubicBezTo>
                  <a:cubicBezTo>
                    <a:pt x="167" y="129"/>
                    <a:pt x="171" y="131"/>
                    <a:pt x="171" y="131"/>
                  </a:cubicBezTo>
                  <a:cubicBezTo>
                    <a:pt x="172" y="132"/>
                    <a:pt x="173" y="134"/>
                    <a:pt x="173" y="133"/>
                  </a:cubicBezTo>
                  <a:cubicBezTo>
                    <a:pt x="173" y="134"/>
                    <a:pt x="173" y="132"/>
                    <a:pt x="173" y="128"/>
                  </a:cubicBezTo>
                  <a:cubicBezTo>
                    <a:pt x="173" y="119"/>
                    <a:pt x="174" y="110"/>
                    <a:pt x="174" y="101"/>
                  </a:cubicBezTo>
                  <a:cubicBezTo>
                    <a:pt x="174" y="99"/>
                    <a:pt x="175" y="94"/>
                    <a:pt x="175" y="89"/>
                  </a:cubicBezTo>
                  <a:cubicBezTo>
                    <a:pt x="171" y="78"/>
                    <a:pt x="164" y="71"/>
                    <a:pt x="159" y="69"/>
                  </a:cubicBezTo>
                  <a:cubicBezTo>
                    <a:pt x="154" y="67"/>
                    <a:pt x="146" y="68"/>
                    <a:pt x="143" y="69"/>
                  </a:cubicBezTo>
                  <a:cubicBezTo>
                    <a:pt x="137" y="72"/>
                    <a:pt x="132" y="76"/>
                    <a:pt x="129" y="80"/>
                  </a:cubicBezTo>
                  <a:cubicBezTo>
                    <a:pt x="125" y="86"/>
                    <a:pt x="122" y="92"/>
                    <a:pt x="120" y="98"/>
                  </a:cubicBezTo>
                  <a:cubicBezTo>
                    <a:pt x="119" y="103"/>
                    <a:pt x="118" y="107"/>
                    <a:pt x="117" y="111"/>
                  </a:cubicBezTo>
                  <a:cubicBezTo>
                    <a:pt x="117" y="113"/>
                    <a:pt x="116" y="114"/>
                    <a:pt x="116" y="114"/>
                  </a:cubicBezTo>
                  <a:cubicBezTo>
                    <a:pt x="116" y="114"/>
                    <a:pt x="117" y="112"/>
                    <a:pt x="118" y="111"/>
                  </a:cubicBezTo>
                  <a:cubicBezTo>
                    <a:pt x="120" y="109"/>
                    <a:pt x="128" y="105"/>
                    <a:pt x="134" y="105"/>
                  </a:cubicBezTo>
                  <a:cubicBezTo>
                    <a:pt x="145" y="109"/>
                    <a:pt x="149" y="113"/>
                    <a:pt x="149" y="113"/>
                  </a:cubicBezTo>
                  <a:cubicBezTo>
                    <a:pt x="149" y="112"/>
                    <a:pt x="148" y="112"/>
                    <a:pt x="148" y="110"/>
                  </a:cubicBezTo>
                  <a:cubicBezTo>
                    <a:pt x="148" y="108"/>
                    <a:pt x="148" y="105"/>
                    <a:pt x="148" y="101"/>
                  </a:cubicBezTo>
                  <a:cubicBezTo>
                    <a:pt x="147" y="93"/>
                    <a:pt x="146" y="90"/>
                    <a:pt x="146" y="91"/>
                  </a:cubicBezTo>
                  <a:cubicBezTo>
                    <a:pt x="140" y="100"/>
                    <a:pt x="134" y="103"/>
                    <a:pt x="135" y="103"/>
                  </a:cubicBezTo>
                  <a:cubicBezTo>
                    <a:pt x="136" y="102"/>
                    <a:pt x="136" y="102"/>
                    <a:pt x="137" y="103"/>
                  </a:cubicBezTo>
                  <a:cubicBezTo>
                    <a:pt x="141" y="103"/>
                    <a:pt x="135" y="100"/>
                    <a:pt x="134" y="99"/>
                  </a:cubicBezTo>
                  <a:cubicBezTo>
                    <a:pt x="134" y="100"/>
                    <a:pt x="135" y="102"/>
                    <a:pt x="135" y="106"/>
                  </a:cubicBezTo>
                  <a:cubicBezTo>
                    <a:pt x="136" y="111"/>
                    <a:pt x="136" y="113"/>
                    <a:pt x="135" y="116"/>
                  </a:cubicBezTo>
                  <a:cubicBezTo>
                    <a:pt x="135" y="118"/>
                    <a:pt x="135" y="118"/>
                    <a:pt x="133" y="119"/>
                  </a:cubicBezTo>
                  <a:cubicBezTo>
                    <a:pt x="133" y="119"/>
                    <a:pt x="133" y="119"/>
                    <a:pt x="128" y="118"/>
                  </a:cubicBezTo>
                  <a:cubicBezTo>
                    <a:pt x="123" y="117"/>
                    <a:pt x="121" y="116"/>
                    <a:pt x="120" y="115"/>
                  </a:cubicBezTo>
                  <a:cubicBezTo>
                    <a:pt x="125" y="120"/>
                    <a:pt x="125" y="122"/>
                    <a:pt x="125" y="120"/>
                  </a:cubicBezTo>
                  <a:cubicBezTo>
                    <a:pt x="124" y="115"/>
                    <a:pt x="124" y="116"/>
                    <a:pt x="125" y="114"/>
                  </a:cubicBezTo>
                  <a:cubicBezTo>
                    <a:pt x="125" y="111"/>
                    <a:pt x="125" y="112"/>
                    <a:pt x="125" y="112"/>
                  </a:cubicBezTo>
                  <a:cubicBezTo>
                    <a:pt x="124" y="113"/>
                    <a:pt x="122" y="113"/>
                    <a:pt x="118" y="113"/>
                  </a:cubicBezTo>
                  <a:cubicBezTo>
                    <a:pt x="109" y="106"/>
                    <a:pt x="108" y="103"/>
                    <a:pt x="108" y="104"/>
                  </a:cubicBezTo>
                  <a:cubicBezTo>
                    <a:pt x="108" y="101"/>
                    <a:pt x="108" y="101"/>
                    <a:pt x="107" y="104"/>
                  </a:cubicBezTo>
                  <a:cubicBezTo>
                    <a:pt x="106" y="112"/>
                    <a:pt x="105" y="115"/>
                    <a:pt x="105" y="118"/>
                  </a:cubicBezTo>
                  <a:cubicBezTo>
                    <a:pt x="104" y="121"/>
                    <a:pt x="103" y="123"/>
                    <a:pt x="102" y="124"/>
                  </a:cubicBezTo>
                  <a:cubicBezTo>
                    <a:pt x="106" y="120"/>
                    <a:pt x="112" y="118"/>
                    <a:pt x="112" y="117"/>
                  </a:cubicBezTo>
                  <a:cubicBezTo>
                    <a:pt x="111" y="118"/>
                    <a:pt x="115" y="119"/>
                    <a:pt x="114" y="119"/>
                  </a:cubicBezTo>
                  <a:cubicBezTo>
                    <a:pt x="114" y="119"/>
                    <a:pt x="115" y="119"/>
                    <a:pt x="114" y="117"/>
                  </a:cubicBezTo>
                  <a:cubicBezTo>
                    <a:pt x="113" y="115"/>
                    <a:pt x="114" y="112"/>
                    <a:pt x="114" y="106"/>
                  </a:cubicBezTo>
                  <a:cubicBezTo>
                    <a:pt x="115" y="100"/>
                    <a:pt x="115" y="100"/>
                    <a:pt x="114" y="102"/>
                  </a:cubicBezTo>
                  <a:cubicBezTo>
                    <a:pt x="107" y="107"/>
                    <a:pt x="104" y="107"/>
                    <a:pt x="104" y="107"/>
                  </a:cubicBezTo>
                  <a:cubicBezTo>
                    <a:pt x="106" y="107"/>
                    <a:pt x="102" y="106"/>
                    <a:pt x="100" y="105"/>
                  </a:cubicBezTo>
                  <a:cubicBezTo>
                    <a:pt x="96" y="99"/>
                    <a:pt x="96" y="97"/>
                    <a:pt x="95" y="99"/>
                  </a:cubicBezTo>
                  <a:cubicBezTo>
                    <a:pt x="96" y="102"/>
                    <a:pt x="96" y="101"/>
                    <a:pt x="95" y="102"/>
                  </a:cubicBezTo>
                  <a:cubicBezTo>
                    <a:pt x="93" y="105"/>
                    <a:pt x="93" y="105"/>
                    <a:pt x="92" y="105"/>
                  </a:cubicBezTo>
                  <a:cubicBezTo>
                    <a:pt x="95" y="104"/>
                    <a:pt x="97" y="104"/>
                    <a:pt x="98" y="104"/>
                  </a:cubicBezTo>
                  <a:cubicBezTo>
                    <a:pt x="104" y="110"/>
                    <a:pt x="105" y="111"/>
                    <a:pt x="105" y="110"/>
                  </a:cubicBezTo>
                  <a:cubicBezTo>
                    <a:pt x="105" y="114"/>
                    <a:pt x="103" y="121"/>
                    <a:pt x="100" y="125"/>
                  </a:cubicBezTo>
                  <a:cubicBezTo>
                    <a:pt x="96" y="128"/>
                    <a:pt x="85" y="130"/>
                    <a:pt x="81" y="130"/>
                  </a:cubicBezTo>
                  <a:cubicBezTo>
                    <a:pt x="75" y="127"/>
                    <a:pt x="80" y="131"/>
                    <a:pt x="86" y="133"/>
                  </a:cubicBezTo>
                  <a:lnTo>
                    <a:pt x="86" y="133"/>
                  </a:lnTo>
                  <a:cubicBezTo>
                    <a:pt x="97" y="137"/>
                    <a:pt x="109" y="132"/>
                    <a:pt x="113" y="121"/>
                  </a:cubicBezTo>
                  <a:lnTo>
                    <a:pt x="113" y="121"/>
                  </a:lnTo>
                  <a:cubicBezTo>
                    <a:pt x="118" y="109"/>
                    <a:pt x="112" y="97"/>
                    <a:pt x="101" y="93"/>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
            <p:cNvSpPr/>
            <p:nvPr/>
          </p:nvSpPr>
          <p:spPr>
            <a:xfrm>
              <a:off x="2051050" y="3957401"/>
              <a:ext cx="768350" cy="171450"/>
            </a:xfrm>
            <a:custGeom>
              <a:avLst/>
              <a:gdLst/>
              <a:ahLst/>
              <a:cxnLst/>
              <a:rect l="l" t="t" r="r" b="b"/>
              <a:pathLst>
                <a:path w="493" h="147" extrusionOk="0">
                  <a:moveTo>
                    <a:pt x="55" y="34"/>
                  </a:moveTo>
                  <a:lnTo>
                    <a:pt x="55" y="34"/>
                  </a:lnTo>
                  <a:cubicBezTo>
                    <a:pt x="48" y="30"/>
                    <a:pt x="35" y="29"/>
                    <a:pt x="30" y="31"/>
                  </a:cubicBezTo>
                  <a:lnTo>
                    <a:pt x="30" y="31"/>
                  </a:lnTo>
                  <a:cubicBezTo>
                    <a:pt x="19" y="36"/>
                    <a:pt x="14" y="48"/>
                    <a:pt x="19" y="59"/>
                  </a:cubicBezTo>
                  <a:lnTo>
                    <a:pt x="19" y="59"/>
                  </a:lnTo>
                  <a:cubicBezTo>
                    <a:pt x="23" y="70"/>
                    <a:pt x="36" y="75"/>
                    <a:pt x="47" y="70"/>
                  </a:cubicBezTo>
                  <a:lnTo>
                    <a:pt x="47" y="70"/>
                  </a:lnTo>
                  <a:cubicBezTo>
                    <a:pt x="58" y="66"/>
                    <a:pt x="63" y="53"/>
                    <a:pt x="58" y="42"/>
                  </a:cubicBezTo>
                  <a:lnTo>
                    <a:pt x="58" y="42"/>
                  </a:lnTo>
                  <a:cubicBezTo>
                    <a:pt x="53" y="31"/>
                    <a:pt x="41" y="26"/>
                    <a:pt x="30" y="31"/>
                  </a:cubicBezTo>
                  <a:cubicBezTo>
                    <a:pt x="26" y="33"/>
                    <a:pt x="21" y="37"/>
                    <a:pt x="19" y="39"/>
                  </a:cubicBezTo>
                  <a:lnTo>
                    <a:pt x="19" y="39"/>
                  </a:lnTo>
                  <a:cubicBezTo>
                    <a:pt x="11" y="48"/>
                    <a:pt x="12" y="62"/>
                    <a:pt x="21" y="70"/>
                  </a:cubicBezTo>
                  <a:lnTo>
                    <a:pt x="21" y="70"/>
                  </a:lnTo>
                  <a:cubicBezTo>
                    <a:pt x="30" y="77"/>
                    <a:pt x="43" y="76"/>
                    <a:pt x="51" y="68"/>
                  </a:cubicBezTo>
                  <a:lnTo>
                    <a:pt x="51" y="68"/>
                  </a:lnTo>
                  <a:cubicBezTo>
                    <a:pt x="59" y="59"/>
                    <a:pt x="58" y="45"/>
                    <a:pt x="49" y="37"/>
                  </a:cubicBezTo>
                  <a:lnTo>
                    <a:pt x="49" y="37"/>
                  </a:lnTo>
                  <a:cubicBezTo>
                    <a:pt x="40" y="30"/>
                    <a:pt x="27" y="31"/>
                    <a:pt x="19" y="39"/>
                  </a:cubicBezTo>
                  <a:cubicBezTo>
                    <a:pt x="15" y="44"/>
                    <a:pt x="11" y="51"/>
                    <a:pt x="9" y="57"/>
                  </a:cubicBezTo>
                  <a:lnTo>
                    <a:pt x="9" y="57"/>
                  </a:lnTo>
                  <a:cubicBezTo>
                    <a:pt x="5" y="68"/>
                    <a:pt x="10" y="80"/>
                    <a:pt x="21" y="84"/>
                  </a:cubicBezTo>
                  <a:lnTo>
                    <a:pt x="21" y="84"/>
                  </a:lnTo>
                  <a:cubicBezTo>
                    <a:pt x="32" y="88"/>
                    <a:pt x="45" y="83"/>
                    <a:pt x="49" y="72"/>
                  </a:cubicBezTo>
                  <a:lnTo>
                    <a:pt x="49" y="72"/>
                  </a:lnTo>
                  <a:cubicBezTo>
                    <a:pt x="53" y="61"/>
                    <a:pt x="47" y="48"/>
                    <a:pt x="36" y="44"/>
                  </a:cubicBezTo>
                  <a:lnTo>
                    <a:pt x="36" y="44"/>
                  </a:lnTo>
                  <a:cubicBezTo>
                    <a:pt x="25" y="40"/>
                    <a:pt x="13" y="46"/>
                    <a:pt x="9" y="57"/>
                  </a:cubicBezTo>
                  <a:cubicBezTo>
                    <a:pt x="7" y="64"/>
                    <a:pt x="6" y="73"/>
                    <a:pt x="6" y="79"/>
                  </a:cubicBezTo>
                  <a:cubicBezTo>
                    <a:pt x="7" y="87"/>
                    <a:pt x="13" y="100"/>
                    <a:pt x="20" y="107"/>
                  </a:cubicBezTo>
                  <a:cubicBezTo>
                    <a:pt x="28" y="112"/>
                    <a:pt x="36" y="115"/>
                    <a:pt x="41" y="115"/>
                  </a:cubicBezTo>
                  <a:cubicBezTo>
                    <a:pt x="42" y="116"/>
                    <a:pt x="52" y="117"/>
                    <a:pt x="60" y="115"/>
                  </a:cubicBezTo>
                  <a:cubicBezTo>
                    <a:pt x="75" y="100"/>
                    <a:pt x="78" y="88"/>
                    <a:pt x="78" y="80"/>
                  </a:cubicBezTo>
                  <a:cubicBezTo>
                    <a:pt x="79" y="73"/>
                    <a:pt x="78" y="59"/>
                    <a:pt x="74" y="50"/>
                  </a:cubicBezTo>
                  <a:cubicBezTo>
                    <a:pt x="71" y="42"/>
                    <a:pt x="66" y="34"/>
                    <a:pt x="61" y="30"/>
                  </a:cubicBezTo>
                  <a:cubicBezTo>
                    <a:pt x="58" y="28"/>
                    <a:pt x="51" y="23"/>
                    <a:pt x="45" y="21"/>
                  </a:cubicBezTo>
                  <a:cubicBezTo>
                    <a:pt x="34" y="20"/>
                    <a:pt x="24" y="22"/>
                    <a:pt x="18" y="25"/>
                  </a:cubicBezTo>
                  <a:cubicBezTo>
                    <a:pt x="6" y="39"/>
                    <a:pt x="4" y="53"/>
                    <a:pt x="4" y="62"/>
                  </a:cubicBezTo>
                  <a:cubicBezTo>
                    <a:pt x="3" y="72"/>
                    <a:pt x="3" y="88"/>
                    <a:pt x="7" y="101"/>
                  </a:cubicBezTo>
                  <a:cubicBezTo>
                    <a:pt x="10" y="110"/>
                    <a:pt x="17" y="118"/>
                    <a:pt x="23" y="123"/>
                  </a:cubicBezTo>
                  <a:cubicBezTo>
                    <a:pt x="27" y="125"/>
                    <a:pt x="37" y="129"/>
                    <a:pt x="46" y="128"/>
                  </a:cubicBezTo>
                  <a:cubicBezTo>
                    <a:pt x="62" y="117"/>
                    <a:pt x="67" y="104"/>
                    <a:pt x="69" y="96"/>
                  </a:cubicBezTo>
                  <a:cubicBezTo>
                    <a:pt x="70" y="87"/>
                    <a:pt x="71" y="77"/>
                    <a:pt x="71" y="68"/>
                  </a:cubicBezTo>
                  <a:cubicBezTo>
                    <a:pt x="71" y="58"/>
                    <a:pt x="71" y="46"/>
                    <a:pt x="69" y="36"/>
                  </a:cubicBezTo>
                  <a:cubicBezTo>
                    <a:pt x="66" y="25"/>
                    <a:pt x="58" y="14"/>
                    <a:pt x="50" y="9"/>
                  </a:cubicBezTo>
                  <a:cubicBezTo>
                    <a:pt x="38" y="5"/>
                    <a:pt x="24" y="9"/>
                    <a:pt x="18" y="14"/>
                  </a:cubicBezTo>
                  <a:cubicBezTo>
                    <a:pt x="13" y="18"/>
                    <a:pt x="9" y="26"/>
                    <a:pt x="7" y="31"/>
                  </a:cubicBezTo>
                  <a:cubicBezTo>
                    <a:pt x="3" y="42"/>
                    <a:pt x="1" y="57"/>
                    <a:pt x="1" y="70"/>
                  </a:cubicBezTo>
                  <a:cubicBezTo>
                    <a:pt x="1" y="76"/>
                    <a:pt x="0" y="87"/>
                    <a:pt x="2" y="96"/>
                  </a:cubicBezTo>
                  <a:cubicBezTo>
                    <a:pt x="5" y="108"/>
                    <a:pt x="14" y="121"/>
                    <a:pt x="23" y="127"/>
                  </a:cubicBezTo>
                  <a:cubicBezTo>
                    <a:pt x="30" y="131"/>
                    <a:pt x="38" y="133"/>
                    <a:pt x="44" y="133"/>
                  </a:cubicBezTo>
                  <a:cubicBezTo>
                    <a:pt x="54" y="131"/>
                    <a:pt x="63" y="126"/>
                    <a:pt x="67" y="122"/>
                  </a:cubicBezTo>
                  <a:cubicBezTo>
                    <a:pt x="71" y="118"/>
                    <a:pt x="74" y="112"/>
                    <a:pt x="76" y="108"/>
                  </a:cubicBezTo>
                  <a:cubicBezTo>
                    <a:pt x="80" y="99"/>
                    <a:pt x="82" y="87"/>
                    <a:pt x="83" y="76"/>
                  </a:cubicBezTo>
                  <a:cubicBezTo>
                    <a:pt x="85" y="63"/>
                    <a:pt x="84" y="47"/>
                    <a:pt x="79" y="35"/>
                  </a:cubicBezTo>
                  <a:cubicBezTo>
                    <a:pt x="77" y="30"/>
                    <a:pt x="72" y="24"/>
                    <a:pt x="68" y="20"/>
                  </a:cubicBezTo>
                  <a:cubicBezTo>
                    <a:pt x="60" y="15"/>
                    <a:pt x="50" y="12"/>
                    <a:pt x="43" y="11"/>
                  </a:cubicBezTo>
                  <a:cubicBezTo>
                    <a:pt x="38" y="10"/>
                    <a:pt x="25" y="11"/>
                    <a:pt x="17" y="16"/>
                  </a:cubicBezTo>
                  <a:cubicBezTo>
                    <a:pt x="7" y="26"/>
                    <a:pt x="3" y="38"/>
                    <a:pt x="2" y="47"/>
                  </a:cubicBezTo>
                  <a:cubicBezTo>
                    <a:pt x="1" y="56"/>
                    <a:pt x="1" y="66"/>
                    <a:pt x="2" y="75"/>
                  </a:cubicBezTo>
                  <a:cubicBezTo>
                    <a:pt x="3" y="84"/>
                    <a:pt x="5" y="95"/>
                    <a:pt x="8" y="104"/>
                  </a:cubicBezTo>
                  <a:cubicBezTo>
                    <a:pt x="19" y="122"/>
                    <a:pt x="37" y="134"/>
                    <a:pt x="50" y="138"/>
                  </a:cubicBezTo>
                  <a:cubicBezTo>
                    <a:pt x="56" y="140"/>
                    <a:pt x="68" y="141"/>
                    <a:pt x="77" y="138"/>
                  </a:cubicBezTo>
                  <a:cubicBezTo>
                    <a:pt x="91" y="130"/>
                    <a:pt x="99" y="116"/>
                    <a:pt x="102" y="105"/>
                  </a:cubicBezTo>
                  <a:cubicBezTo>
                    <a:pt x="105" y="94"/>
                    <a:pt x="107" y="80"/>
                    <a:pt x="107" y="70"/>
                  </a:cubicBezTo>
                  <a:cubicBezTo>
                    <a:pt x="107" y="60"/>
                    <a:pt x="106" y="49"/>
                    <a:pt x="103" y="41"/>
                  </a:cubicBezTo>
                  <a:cubicBezTo>
                    <a:pt x="101" y="35"/>
                    <a:pt x="97" y="29"/>
                    <a:pt x="93" y="25"/>
                  </a:cubicBezTo>
                  <a:cubicBezTo>
                    <a:pt x="88" y="21"/>
                    <a:pt x="81" y="18"/>
                    <a:pt x="75" y="17"/>
                  </a:cubicBezTo>
                  <a:cubicBezTo>
                    <a:pt x="69" y="18"/>
                    <a:pt x="59" y="22"/>
                    <a:pt x="55" y="26"/>
                  </a:cubicBezTo>
                  <a:cubicBezTo>
                    <a:pt x="49" y="37"/>
                    <a:pt x="47" y="45"/>
                    <a:pt x="46" y="51"/>
                  </a:cubicBezTo>
                  <a:cubicBezTo>
                    <a:pt x="43" y="66"/>
                    <a:pt x="42" y="91"/>
                    <a:pt x="48" y="110"/>
                  </a:cubicBezTo>
                  <a:cubicBezTo>
                    <a:pt x="52" y="122"/>
                    <a:pt x="61" y="134"/>
                    <a:pt x="69" y="140"/>
                  </a:cubicBezTo>
                  <a:cubicBezTo>
                    <a:pt x="74" y="143"/>
                    <a:pt x="83" y="147"/>
                    <a:pt x="90" y="147"/>
                  </a:cubicBezTo>
                  <a:cubicBezTo>
                    <a:pt x="102" y="145"/>
                    <a:pt x="110" y="139"/>
                    <a:pt x="114" y="134"/>
                  </a:cubicBezTo>
                  <a:cubicBezTo>
                    <a:pt x="117" y="130"/>
                    <a:pt x="120" y="124"/>
                    <a:pt x="122" y="119"/>
                  </a:cubicBezTo>
                  <a:cubicBezTo>
                    <a:pt x="126" y="109"/>
                    <a:pt x="128" y="96"/>
                    <a:pt x="129" y="85"/>
                  </a:cubicBezTo>
                  <a:cubicBezTo>
                    <a:pt x="130" y="72"/>
                    <a:pt x="130" y="55"/>
                    <a:pt x="125" y="41"/>
                  </a:cubicBezTo>
                  <a:cubicBezTo>
                    <a:pt x="120" y="32"/>
                    <a:pt x="110" y="23"/>
                    <a:pt x="102" y="20"/>
                  </a:cubicBezTo>
                  <a:cubicBezTo>
                    <a:pt x="98" y="18"/>
                    <a:pt x="88" y="17"/>
                    <a:pt x="81" y="19"/>
                  </a:cubicBezTo>
                  <a:cubicBezTo>
                    <a:pt x="67" y="29"/>
                    <a:pt x="61" y="42"/>
                    <a:pt x="60" y="51"/>
                  </a:cubicBezTo>
                  <a:cubicBezTo>
                    <a:pt x="58" y="60"/>
                    <a:pt x="58" y="71"/>
                    <a:pt x="59" y="81"/>
                  </a:cubicBezTo>
                  <a:cubicBezTo>
                    <a:pt x="59" y="89"/>
                    <a:pt x="60" y="100"/>
                    <a:pt x="63" y="109"/>
                  </a:cubicBezTo>
                  <a:cubicBezTo>
                    <a:pt x="71" y="124"/>
                    <a:pt x="85" y="137"/>
                    <a:pt x="97" y="141"/>
                  </a:cubicBezTo>
                  <a:cubicBezTo>
                    <a:pt x="106" y="143"/>
                    <a:pt x="116" y="142"/>
                    <a:pt x="122" y="139"/>
                  </a:cubicBezTo>
                  <a:cubicBezTo>
                    <a:pt x="127" y="136"/>
                    <a:pt x="133" y="130"/>
                    <a:pt x="137" y="125"/>
                  </a:cubicBezTo>
                  <a:cubicBezTo>
                    <a:pt x="142" y="116"/>
                    <a:pt x="146" y="103"/>
                    <a:pt x="148" y="92"/>
                  </a:cubicBezTo>
                  <a:cubicBezTo>
                    <a:pt x="149" y="80"/>
                    <a:pt x="149" y="69"/>
                    <a:pt x="148" y="59"/>
                  </a:cubicBezTo>
                  <a:cubicBezTo>
                    <a:pt x="149" y="57"/>
                    <a:pt x="149" y="51"/>
                    <a:pt x="148" y="45"/>
                  </a:cubicBezTo>
                  <a:cubicBezTo>
                    <a:pt x="144" y="32"/>
                    <a:pt x="136" y="20"/>
                    <a:pt x="127" y="15"/>
                  </a:cubicBezTo>
                  <a:cubicBezTo>
                    <a:pt x="114" y="10"/>
                    <a:pt x="97" y="13"/>
                    <a:pt x="87" y="21"/>
                  </a:cubicBezTo>
                  <a:cubicBezTo>
                    <a:pt x="79" y="34"/>
                    <a:pt x="77" y="47"/>
                    <a:pt x="76" y="57"/>
                  </a:cubicBezTo>
                  <a:cubicBezTo>
                    <a:pt x="75" y="65"/>
                    <a:pt x="75" y="76"/>
                    <a:pt x="75" y="87"/>
                  </a:cubicBezTo>
                  <a:cubicBezTo>
                    <a:pt x="77" y="98"/>
                    <a:pt x="83" y="111"/>
                    <a:pt x="90" y="120"/>
                  </a:cubicBezTo>
                  <a:cubicBezTo>
                    <a:pt x="98" y="126"/>
                    <a:pt x="109" y="131"/>
                    <a:pt x="117" y="133"/>
                  </a:cubicBezTo>
                  <a:cubicBezTo>
                    <a:pt x="125" y="134"/>
                    <a:pt x="139" y="132"/>
                    <a:pt x="149" y="126"/>
                  </a:cubicBezTo>
                  <a:cubicBezTo>
                    <a:pt x="158" y="113"/>
                    <a:pt x="161" y="102"/>
                    <a:pt x="161" y="95"/>
                  </a:cubicBezTo>
                  <a:cubicBezTo>
                    <a:pt x="163" y="87"/>
                    <a:pt x="164" y="77"/>
                    <a:pt x="164" y="68"/>
                  </a:cubicBezTo>
                  <a:cubicBezTo>
                    <a:pt x="165" y="65"/>
                    <a:pt x="165" y="57"/>
                    <a:pt x="164" y="49"/>
                  </a:cubicBezTo>
                  <a:cubicBezTo>
                    <a:pt x="157" y="34"/>
                    <a:pt x="144" y="22"/>
                    <a:pt x="133" y="17"/>
                  </a:cubicBezTo>
                  <a:cubicBezTo>
                    <a:pt x="131" y="16"/>
                    <a:pt x="118" y="15"/>
                    <a:pt x="110" y="18"/>
                  </a:cubicBezTo>
                  <a:cubicBezTo>
                    <a:pt x="104" y="21"/>
                    <a:pt x="98" y="28"/>
                    <a:pt x="95" y="34"/>
                  </a:cubicBezTo>
                  <a:cubicBezTo>
                    <a:pt x="92" y="45"/>
                    <a:pt x="91" y="52"/>
                    <a:pt x="91" y="57"/>
                  </a:cubicBezTo>
                  <a:cubicBezTo>
                    <a:pt x="91" y="60"/>
                    <a:pt x="90" y="67"/>
                    <a:pt x="91" y="73"/>
                  </a:cubicBezTo>
                  <a:cubicBezTo>
                    <a:pt x="93" y="81"/>
                    <a:pt x="98" y="93"/>
                    <a:pt x="105" y="101"/>
                  </a:cubicBezTo>
                  <a:cubicBezTo>
                    <a:pt x="111" y="106"/>
                    <a:pt x="115" y="109"/>
                    <a:pt x="119" y="111"/>
                  </a:cubicBezTo>
                  <a:cubicBezTo>
                    <a:pt x="127" y="116"/>
                    <a:pt x="137" y="119"/>
                    <a:pt x="145" y="121"/>
                  </a:cubicBezTo>
                  <a:cubicBezTo>
                    <a:pt x="150" y="121"/>
                    <a:pt x="157" y="122"/>
                    <a:pt x="163" y="121"/>
                  </a:cubicBezTo>
                  <a:cubicBezTo>
                    <a:pt x="165" y="121"/>
                    <a:pt x="173" y="120"/>
                    <a:pt x="179" y="116"/>
                  </a:cubicBezTo>
                  <a:cubicBezTo>
                    <a:pt x="190" y="107"/>
                    <a:pt x="196" y="95"/>
                    <a:pt x="198" y="87"/>
                  </a:cubicBezTo>
                  <a:cubicBezTo>
                    <a:pt x="200" y="80"/>
                    <a:pt x="201" y="70"/>
                    <a:pt x="200" y="63"/>
                  </a:cubicBezTo>
                  <a:cubicBezTo>
                    <a:pt x="200" y="60"/>
                    <a:pt x="199" y="53"/>
                    <a:pt x="197" y="47"/>
                  </a:cubicBezTo>
                  <a:cubicBezTo>
                    <a:pt x="190" y="36"/>
                    <a:pt x="181" y="30"/>
                    <a:pt x="174" y="27"/>
                  </a:cubicBezTo>
                  <a:cubicBezTo>
                    <a:pt x="169" y="25"/>
                    <a:pt x="161" y="24"/>
                    <a:pt x="156" y="25"/>
                  </a:cubicBezTo>
                  <a:cubicBezTo>
                    <a:pt x="150" y="25"/>
                    <a:pt x="142" y="29"/>
                    <a:pt x="138" y="33"/>
                  </a:cubicBezTo>
                  <a:cubicBezTo>
                    <a:pt x="134" y="37"/>
                    <a:pt x="130" y="43"/>
                    <a:pt x="129" y="47"/>
                  </a:cubicBezTo>
                  <a:cubicBezTo>
                    <a:pt x="127" y="54"/>
                    <a:pt x="126" y="62"/>
                    <a:pt x="125" y="68"/>
                  </a:cubicBezTo>
                  <a:cubicBezTo>
                    <a:pt x="125" y="72"/>
                    <a:pt x="125" y="78"/>
                    <a:pt x="125" y="82"/>
                  </a:cubicBezTo>
                  <a:cubicBezTo>
                    <a:pt x="125" y="86"/>
                    <a:pt x="128" y="96"/>
                    <a:pt x="132" y="104"/>
                  </a:cubicBezTo>
                  <a:cubicBezTo>
                    <a:pt x="138" y="111"/>
                    <a:pt x="145" y="116"/>
                    <a:pt x="151" y="120"/>
                  </a:cubicBezTo>
                  <a:cubicBezTo>
                    <a:pt x="158" y="124"/>
                    <a:pt x="168" y="126"/>
                    <a:pt x="175" y="127"/>
                  </a:cubicBezTo>
                  <a:cubicBezTo>
                    <a:pt x="178" y="127"/>
                    <a:pt x="190" y="127"/>
                    <a:pt x="198" y="123"/>
                  </a:cubicBezTo>
                  <a:cubicBezTo>
                    <a:pt x="207" y="116"/>
                    <a:pt x="212" y="109"/>
                    <a:pt x="215" y="104"/>
                  </a:cubicBezTo>
                  <a:cubicBezTo>
                    <a:pt x="221" y="93"/>
                    <a:pt x="224" y="78"/>
                    <a:pt x="223" y="68"/>
                  </a:cubicBezTo>
                  <a:cubicBezTo>
                    <a:pt x="224" y="64"/>
                    <a:pt x="223" y="54"/>
                    <a:pt x="220" y="46"/>
                  </a:cubicBezTo>
                  <a:cubicBezTo>
                    <a:pt x="213" y="35"/>
                    <a:pt x="202" y="29"/>
                    <a:pt x="195" y="28"/>
                  </a:cubicBezTo>
                  <a:cubicBezTo>
                    <a:pt x="189" y="27"/>
                    <a:pt x="182" y="27"/>
                    <a:pt x="176" y="27"/>
                  </a:cubicBezTo>
                  <a:cubicBezTo>
                    <a:pt x="169" y="28"/>
                    <a:pt x="156" y="32"/>
                    <a:pt x="148" y="39"/>
                  </a:cubicBezTo>
                  <a:cubicBezTo>
                    <a:pt x="139" y="53"/>
                    <a:pt x="137" y="67"/>
                    <a:pt x="138" y="77"/>
                  </a:cubicBezTo>
                  <a:cubicBezTo>
                    <a:pt x="138" y="76"/>
                    <a:pt x="137" y="84"/>
                    <a:pt x="138" y="90"/>
                  </a:cubicBezTo>
                  <a:cubicBezTo>
                    <a:pt x="142" y="99"/>
                    <a:pt x="146" y="106"/>
                    <a:pt x="150" y="111"/>
                  </a:cubicBezTo>
                  <a:cubicBezTo>
                    <a:pt x="158" y="118"/>
                    <a:pt x="166" y="123"/>
                    <a:pt x="173" y="126"/>
                  </a:cubicBezTo>
                  <a:cubicBezTo>
                    <a:pt x="179" y="129"/>
                    <a:pt x="188" y="131"/>
                    <a:pt x="194" y="131"/>
                  </a:cubicBezTo>
                  <a:cubicBezTo>
                    <a:pt x="196" y="131"/>
                    <a:pt x="201" y="131"/>
                    <a:pt x="206" y="130"/>
                  </a:cubicBezTo>
                  <a:cubicBezTo>
                    <a:pt x="220" y="124"/>
                    <a:pt x="227" y="114"/>
                    <a:pt x="230" y="108"/>
                  </a:cubicBezTo>
                  <a:cubicBezTo>
                    <a:pt x="233" y="101"/>
                    <a:pt x="235" y="93"/>
                    <a:pt x="236" y="86"/>
                  </a:cubicBezTo>
                  <a:cubicBezTo>
                    <a:pt x="237" y="81"/>
                    <a:pt x="237" y="72"/>
                    <a:pt x="236" y="65"/>
                  </a:cubicBezTo>
                  <a:cubicBezTo>
                    <a:pt x="231" y="46"/>
                    <a:pt x="218" y="29"/>
                    <a:pt x="204" y="20"/>
                  </a:cubicBezTo>
                  <a:cubicBezTo>
                    <a:pt x="196" y="15"/>
                    <a:pt x="186" y="12"/>
                    <a:pt x="178" y="11"/>
                  </a:cubicBezTo>
                  <a:cubicBezTo>
                    <a:pt x="173" y="10"/>
                    <a:pt x="165" y="10"/>
                    <a:pt x="159" y="11"/>
                  </a:cubicBezTo>
                  <a:cubicBezTo>
                    <a:pt x="144" y="19"/>
                    <a:pt x="136" y="31"/>
                    <a:pt x="134" y="39"/>
                  </a:cubicBezTo>
                  <a:cubicBezTo>
                    <a:pt x="131" y="44"/>
                    <a:pt x="129" y="51"/>
                    <a:pt x="128" y="57"/>
                  </a:cubicBezTo>
                  <a:cubicBezTo>
                    <a:pt x="128" y="59"/>
                    <a:pt x="127" y="64"/>
                    <a:pt x="127" y="69"/>
                  </a:cubicBezTo>
                  <a:cubicBezTo>
                    <a:pt x="127" y="68"/>
                    <a:pt x="126" y="76"/>
                    <a:pt x="128" y="82"/>
                  </a:cubicBezTo>
                  <a:cubicBezTo>
                    <a:pt x="139" y="98"/>
                    <a:pt x="153" y="104"/>
                    <a:pt x="164" y="106"/>
                  </a:cubicBezTo>
                  <a:cubicBezTo>
                    <a:pt x="173" y="107"/>
                    <a:pt x="185" y="105"/>
                    <a:pt x="194" y="102"/>
                  </a:cubicBezTo>
                  <a:cubicBezTo>
                    <a:pt x="206" y="95"/>
                    <a:pt x="214" y="84"/>
                    <a:pt x="218" y="76"/>
                  </a:cubicBezTo>
                  <a:cubicBezTo>
                    <a:pt x="222" y="67"/>
                    <a:pt x="223" y="55"/>
                    <a:pt x="222" y="46"/>
                  </a:cubicBezTo>
                  <a:cubicBezTo>
                    <a:pt x="221" y="35"/>
                    <a:pt x="211" y="19"/>
                    <a:pt x="199" y="13"/>
                  </a:cubicBezTo>
                  <a:cubicBezTo>
                    <a:pt x="187" y="9"/>
                    <a:pt x="174" y="7"/>
                    <a:pt x="163" y="7"/>
                  </a:cubicBezTo>
                  <a:cubicBezTo>
                    <a:pt x="157" y="6"/>
                    <a:pt x="150" y="6"/>
                    <a:pt x="143" y="6"/>
                  </a:cubicBezTo>
                  <a:cubicBezTo>
                    <a:pt x="140" y="5"/>
                    <a:pt x="130" y="5"/>
                    <a:pt x="121" y="8"/>
                  </a:cubicBezTo>
                  <a:cubicBezTo>
                    <a:pt x="109" y="18"/>
                    <a:pt x="105" y="27"/>
                    <a:pt x="103" y="33"/>
                  </a:cubicBezTo>
                  <a:cubicBezTo>
                    <a:pt x="102" y="38"/>
                    <a:pt x="102" y="47"/>
                    <a:pt x="105" y="54"/>
                  </a:cubicBezTo>
                  <a:cubicBezTo>
                    <a:pt x="108" y="62"/>
                    <a:pt x="120" y="73"/>
                    <a:pt x="131" y="79"/>
                  </a:cubicBezTo>
                  <a:cubicBezTo>
                    <a:pt x="142" y="84"/>
                    <a:pt x="157" y="87"/>
                    <a:pt x="171" y="89"/>
                  </a:cubicBezTo>
                  <a:cubicBezTo>
                    <a:pt x="185" y="90"/>
                    <a:pt x="200" y="90"/>
                    <a:pt x="211" y="90"/>
                  </a:cubicBezTo>
                  <a:cubicBezTo>
                    <a:pt x="217" y="90"/>
                    <a:pt x="224" y="90"/>
                    <a:pt x="230" y="90"/>
                  </a:cubicBezTo>
                  <a:cubicBezTo>
                    <a:pt x="235" y="90"/>
                    <a:pt x="246" y="87"/>
                    <a:pt x="254" y="81"/>
                  </a:cubicBezTo>
                  <a:cubicBezTo>
                    <a:pt x="263" y="69"/>
                    <a:pt x="265" y="56"/>
                    <a:pt x="266" y="48"/>
                  </a:cubicBezTo>
                  <a:cubicBezTo>
                    <a:pt x="265" y="37"/>
                    <a:pt x="261" y="23"/>
                    <a:pt x="255" y="14"/>
                  </a:cubicBezTo>
                  <a:cubicBezTo>
                    <a:pt x="248" y="8"/>
                    <a:pt x="239" y="3"/>
                    <a:pt x="232" y="1"/>
                  </a:cubicBezTo>
                  <a:cubicBezTo>
                    <a:pt x="221" y="0"/>
                    <a:pt x="205" y="5"/>
                    <a:pt x="198" y="14"/>
                  </a:cubicBezTo>
                  <a:cubicBezTo>
                    <a:pt x="191" y="25"/>
                    <a:pt x="189" y="37"/>
                    <a:pt x="188" y="46"/>
                  </a:cubicBezTo>
                  <a:cubicBezTo>
                    <a:pt x="187" y="54"/>
                    <a:pt x="186" y="66"/>
                    <a:pt x="188" y="76"/>
                  </a:cubicBezTo>
                  <a:cubicBezTo>
                    <a:pt x="192" y="92"/>
                    <a:pt x="202" y="107"/>
                    <a:pt x="213" y="116"/>
                  </a:cubicBezTo>
                  <a:cubicBezTo>
                    <a:pt x="218" y="120"/>
                    <a:pt x="227" y="125"/>
                    <a:pt x="235" y="127"/>
                  </a:cubicBezTo>
                  <a:cubicBezTo>
                    <a:pt x="245" y="128"/>
                    <a:pt x="261" y="125"/>
                    <a:pt x="271" y="116"/>
                  </a:cubicBezTo>
                  <a:cubicBezTo>
                    <a:pt x="277" y="107"/>
                    <a:pt x="279" y="102"/>
                    <a:pt x="280" y="97"/>
                  </a:cubicBezTo>
                  <a:cubicBezTo>
                    <a:pt x="285" y="86"/>
                    <a:pt x="286" y="69"/>
                    <a:pt x="282" y="56"/>
                  </a:cubicBezTo>
                  <a:cubicBezTo>
                    <a:pt x="281" y="49"/>
                    <a:pt x="277" y="41"/>
                    <a:pt x="273" y="35"/>
                  </a:cubicBezTo>
                  <a:cubicBezTo>
                    <a:pt x="270" y="30"/>
                    <a:pt x="264" y="23"/>
                    <a:pt x="258" y="19"/>
                  </a:cubicBezTo>
                  <a:cubicBezTo>
                    <a:pt x="253" y="15"/>
                    <a:pt x="245" y="11"/>
                    <a:pt x="238" y="10"/>
                  </a:cubicBezTo>
                  <a:cubicBezTo>
                    <a:pt x="232" y="10"/>
                    <a:pt x="224" y="12"/>
                    <a:pt x="220" y="14"/>
                  </a:cubicBezTo>
                  <a:cubicBezTo>
                    <a:pt x="216" y="17"/>
                    <a:pt x="212" y="22"/>
                    <a:pt x="210" y="25"/>
                  </a:cubicBezTo>
                  <a:cubicBezTo>
                    <a:pt x="207" y="32"/>
                    <a:pt x="206" y="39"/>
                    <a:pt x="205" y="45"/>
                  </a:cubicBezTo>
                  <a:cubicBezTo>
                    <a:pt x="203" y="53"/>
                    <a:pt x="202" y="66"/>
                    <a:pt x="203" y="76"/>
                  </a:cubicBezTo>
                  <a:cubicBezTo>
                    <a:pt x="205" y="91"/>
                    <a:pt x="213" y="106"/>
                    <a:pt x="222" y="115"/>
                  </a:cubicBezTo>
                  <a:cubicBezTo>
                    <a:pt x="232" y="122"/>
                    <a:pt x="248" y="128"/>
                    <a:pt x="262" y="127"/>
                  </a:cubicBezTo>
                  <a:cubicBezTo>
                    <a:pt x="275" y="124"/>
                    <a:pt x="288" y="116"/>
                    <a:pt x="296" y="107"/>
                  </a:cubicBezTo>
                  <a:cubicBezTo>
                    <a:pt x="303" y="98"/>
                    <a:pt x="310" y="85"/>
                    <a:pt x="312" y="73"/>
                  </a:cubicBezTo>
                  <a:cubicBezTo>
                    <a:pt x="315" y="62"/>
                    <a:pt x="315" y="50"/>
                    <a:pt x="314" y="41"/>
                  </a:cubicBezTo>
                  <a:cubicBezTo>
                    <a:pt x="313" y="31"/>
                    <a:pt x="306" y="17"/>
                    <a:pt x="296" y="10"/>
                  </a:cubicBezTo>
                  <a:cubicBezTo>
                    <a:pt x="288" y="6"/>
                    <a:pt x="278" y="5"/>
                    <a:pt x="272" y="6"/>
                  </a:cubicBezTo>
                  <a:cubicBezTo>
                    <a:pt x="263" y="7"/>
                    <a:pt x="250" y="16"/>
                    <a:pt x="245" y="26"/>
                  </a:cubicBezTo>
                  <a:cubicBezTo>
                    <a:pt x="242" y="35"/>
                    <a:pt x="240" y="44"/>
                    <a:pt x="240" y="52"/>
                  </a:cubicBezTo>
                  <a:cubicBezTo>
                    <a:pt x="238" y="61"/>
                    <a:pt x="238" y="75"/>
                    <a:pt x="240" y="87"/>
                  </a:cubicBezTo>
                  <a:cubicBezTo>
                    <a:pt x="247" y="108"/>
                    <a:pt x="265" y="127"/>
                    <a:pt x="282" y="133"/>
                  </a:cubicBezTo>
                  <a:cubicBezTo>
                    <a:pt x="298" y="137"/>
                    <a:pt x="316" y="132"/>
                    <a:pt x="326" y="125"/>
                  </a:cubicBezTo>
                  <a:cubicBezTo>
                    <a:pt x="336" y="117"/>
                    <a:pt x="345" y="104"/>
                    <a:pt x="349" y="92"/>
                  </a:cubicBezTo>
                  <a:cubicBezTo>
                    <a:pt x="351" y="82"/>
                    <a:pt x="352" y="69"/>
                    <a:pt x="350" y="60"/>
                  </a:cubicBezTo>
                  <a:cubicBezTo>
                    <a:pt x="350" y="55"/>
                    <a:pt x="346" y="46"/>
                    <a:pt x="342" y="40"/>
                  </a:cubicBezTo>
                  <a:cubicBezTo>
                    <a:pt x="338" y="35"/>
                    <a:pt x="330" y="30"/>
                    <a:pt x="323" y="28"/>
                  </a:cubicBezTo>
                  <a:cubicBezTo>
                    <a:pt x="313" y="25"/>
                    <a:pt x="302" y="24"/>
                    <a:pt x="295" y="24"/>
                  </a:cubicBezTo>
                  <a:cubicBezTo>
                    <a:pt x="295" y="23"/>
                    <a:pt x="286" y="23"/>
                    <a:pt x="278" y="26"/>
                  </a:cubicBezTo>
                  <a:cubicBezTo>
                    <a:pt x="265" y="38"/>
                    <a:pt x="261" y="50"/>
                    <a:pt x="260" y="58"/>
                  </a:cubicBezTo>
                  <a:cubicBezTo>
                    <a:pt x="259" y="64"/>
                    <a:pt x="259" y="74"/>
                    <a:pt x="260" y="83"/>
                  </a:cubicBezTo>
                  <a:cubicBezTo>
                    <a:pt x="268" y="104"/>
                    <a:pt x="289" y="122"/>
                    <a:pt x="309" y="126"/>
                  </a:cubicBezTo>
                  <a:cubicBezTo>
                    <a:pt x="313" y="127"/>
                    <a:pt x="321" y="127"/>
                    <a:pt x="328" y="126"/>
                  </a:cubicBezTo>
                  <a:cubicBezTo>
                    <a:pt x="343" y="122"/>
                    <a:pt x="355" y="112"/>
                    <a:pt x="361" y="103"/>
                  </a:cubicBezTo>
                  <a:cubicBezTo>
                    <a:pt x="368" y="94"/>
                    <a:pt x="373" y="81"/>
                    <a:pt x="375" y="71"/>
                  </a:cubicBezTo>
                  <a:cubicBezTo>
                    <a:pt x="376" y="65"/>
                    <a:pt x="376" y="54"/>
                    <a:pt x="373" y="45"/>
                  </a:cubicBezTo>
                  <a:cubicBezTo>
                    <a:pt x="366" y="32"/>
                    <a:pt x="354" y="21"/>
                    <a:pt x="344" y="15"/>
                  </a:cubicBezTo>
                  <a:cubicBezTo>
                    <a:pt x="337" y="12"/>
                    <a:pt x="328" y="9"/>
                    <a:pt x="320" y="9"/>
                  </a:cubicBezTo>
                  <a:cubicBezTo>
                    <a:pt x="316" y="9"/>
                    <a:pt x="306" y="11"/>
                    <a:pt x="299" y="16"/>
                  </a:cubicBezTo>
                  <a:cubicBezTo>
                    <a:pt x="289" y="29"/>
                    <a:pt x="287" y="41"/>
                    <a:pt x="286" y="50"/>
                  </a:cubicBezTo>
                  <a:cubicBezTo>
                    <a:pt x="285" y="58"/>
                    <a:pt x="284" y="73"/>
                    <a:pt x="286" y="86"/>
                  </a:cubicBezTo>
                  <a:cubicBezTo>
                    <a:pt x="292" y="107"/>
                    <a:pt x="311" y="128"/>
                    <a:pt x="330" y="136"/>
                  </a:cubicBezTo>
                  <a:cubicBezTo>
                    <a:pt x="343" y="140"/>
                    <a:pt x="360" y="138"/>
                    <a:pt x="372" y="132"/>
                  </a:cubicBezTo>
                  <a:cubicBezTo>
                    <a:pt x="378" y="128"/>
                    <a:pt x="385" y="121"/>
                    <a:pt x="389" y="116"/>
                  </a:cubicBezTo>
                  <a:cubicBezTo>
                    <a:pt x="398" y="101"/>
                    <a:pt x="399" y="78"/>
                    <a:pt x="391" y="62"/>
                  </a:cubicBezTo>
                  <a:cubicBezTo>
                    <a:pt x="385" y="53"/>
                    <a:pt x="376" y="44"/>
                    <a:pt x="369" y="38"/>
                  </a:cubicBezTo>
                  <a:cubicBezTo>
                    <a:pt x="365" y="35"/>
                    <a:pt x="360" y="31"/>
                    <a:pt x="355" y="29"/>
                  </a:cubicBezTo>
                  <a:cubicBezTo>
                    <a:pt x="354" y="28"/>
                    <a:pt x="350" y="26"/>
                    <a:pt x="346" y="25"/>
                  </a:cubicBezTo>
                  <a:cubicBezTo>
                    <a:pt x="342" y="24"/>
                    <a:pt x="333" y="23"/>
                    <a:pt x="327" y="25"/>
                  </a:cubicBezTo>
                  <a:cubicBezTo>
                    <a:pt x="314" y="37"/>
                    <a:pt x="310" y="47"/>
                    <a:pt x="308" y="55"/>
                  </a:cubicBezTo>
                  <a:cubicBezTo>
                    <a:pt x="306" y="65"/>
                    <a:pt x="306" y="82"/>
                    <a:pt x="311" y="95"/>
                  </a:cubicBezTo>
                  <a:cubicBezTo>
                    <a:pt x="318" y="104"/>
                    <a:pt x="329" y="113"/>
                    <a:pt x="338" y="116"/>
                  </a:cubicBezTo>
                  <a:cubicBezTo>
                    <a:pt x="347" y="120"/>
                    <a:pt x="362" y="121"/>
                    <a:pt x="372" y="118"/>
                  </a:cubicBezTo>
                  <a:cubicBezTo>
                    <a:pt x="386" y="113"/>
                    <a:pt x="397" y="101"/>
                    <a:pt x="402" y="92"/>
                  </a:cubicBezTo>
                  <a:cubicBezTo>
                    <a:pt x="407" y="82"/>
                    <a:pt x="410" y="69"/>
                    <a:pt x="410" y="58"/>
                  </a:cubicBezTo>
                  <a:cubicBezTo>
                    <a:pt x="411" y="55"/>
                    <a:pt x="410" y="46"/>
                    <a:pt x="408" y="38"/>
                  </a:cubicBezTo>
                  <a:cubicBezTo>
                    <a:pt x="403" y="28"/>
                    <a:pt x="393" y="19"/>
                    <a:pt x="385" y="14"/>
                  </a:cubicBezTo>
                  <a:cubicBezTo>
                    <a:pt x="381" y="12"/>
                    <a:pt x="373" y="11"/>
                    <a:pt x="367" y="11"/>
                  </a:cubicBezTo>
                  <a:cubicBezTo>
                    <a:pt x="362" y="11"/>
                    <a:pt x="352" y="16"/>
                    <a:pt x="347" y="21"/>
                  </a:cubicBezTo>
                  <a:cubicBezTo>
                    <a:pt x="340" y="34"/>
                    <a:pt x="339" y="44"/>
                    <a:pt x="339" y="51"/>
                  </a:cubicBezTo>
                  <a:cubicBezTo>
                    <a:pt x="337" y="67"/>
                    <a:pt x="337" y="89"/>
                    <a:pt x="342" y="107"/>
                  </a:cubicBezTo>
                  <a:cubicBezTo>
                    <a:pt x="346" y="116"/>
                    <a:pt x="352" y="125"/>
                    <a:pt x="359" y="130"/>
                  </a:cubicBezTo>
                  <a:cubicBezTo>
                    <a:pt x="366" y="135"/>
                    <a:pt x="377" y="138"/>
                    <a:pt x="385" y="138"/>
                  </a:cubicBezTo>
                  <a:cubicBezTo>
                    <a:pt x="397" y="134"/>
                    <a:pt x="407" y="126"/>
                    <a:pt x="412" y="119"/>
                  </a:cubicBezTo>
                  <a:cubicBezTo>
                    <a:pt x="416" y="112"/>
                    <a:pt x="419" y="103"/>
                    <a:pt x="421" y="96"/>
                  </a:cubicBezTo>
                  <a:cubicBezTo>
                    <a:pt x="424" y="87"/>
                    <a:pt x="426" y="74"/>
                    <a:pt x="424" y="63"/>
                  </a:cubicBezTo>
                  <a:cubicBezTo>
                    <a:pt x="419" y="48"/>
                    <a:pt x="405" y="35"/>
                    <a:pt x="392" y="31"/>
                  </a:cubicBezTo>
                  <a:cubicBezTo>
                    <a:pt x="385" y="28"/>
                    <a:pt x="376" y="26"/>
                    <a:pt x="368" y="27"/>
                  </a:cubicBezTo>
                  <a:cubicBezTo>
                    <a:pt x="365" y="27"/>
                    <a:pt x="355" y="28"/>
                    <a:pt x="348" y="32"/>
                  </a:cubicBezTo>
                  <a:cubicBezTo>
                    <a:pt x="338" y="46"/>
                    <a:pt x="337" y="56"/>
                    <a:pt x="336" y="62"/>
                  </a:cubicBezTo>
                  <a:cubicBezTo>
                    <a:pt x="335" y="68"/>
                    <a:pt x="335" y="81"/>
                    <a:pt x="338" y="92"/>
                  </a:cubicBezTo>
                  <a:cubicBezTo>
                    <a:pt x="345" y="109"/>
                    <a:pt x="362" y="121"/>
                    <a:pt x="375" y="125"/>
                  </a:cubicBezTo>
                  <a:cubicBezTo>
                    <a:pt x="382" y="127"/>
                    <a:pt x="393" y="129"/>
                    <a:pt x="402" y="127"/>
                  </a:cubicBezTo>
                  <a:cubicBezTo>
                    <a:pt x="417" y="122"/>
                    <a:pt x="429" y="110"/>
                    <a:pt x="434" y="100"/>
                  </a:cubicBezTo>
                  <a:cubicBezTo>
                    <a:pt x="440" y="90"/>
                    <a:pt x="443" y="77"/>
                    <a:pt x="444" y="66"/>
                  </a:cubicBezTo>
                  <a:cubicBezTo>
                    <a:pt x="444" y="56"/>
                    <a:pt x="442" y="41"/>
                    <a:pt x="434" y="30"/>
                  </a:cubicBezTo>
                  <a:cubicBezTo>
                    <a:pt x="426" y="24"/>
                    <a:pt x="412" y="20"/>
                    <a:pt x="403" y="22"/>
                  </a:cubicBezTo>
                  <a:cubicBezTo>
                    <a:pt x="397" y="24"/>
                    <a:pt x="387" y="31"/>
                    <a:pt x="381" y="38"/>
                  </a:cubicBezTo>
                  <a:cubicBezTo>
                    <a:pt x="377" y="47"/>
                    <a:pt x="375" y="54"/>
                    <a:pt x="373" y="59"/>
                  </a:cubicBezTo>
                  <a:cubicBezTo>
                    <a:pt x="369" y="75"/>
                    <a:pt x="368" y="97"/>
                    <a:pt x="372" y="113"/>
                  </a:cubicBezTo>
                  <a:cubicBezTo>
                    <a:pt x="375" y="123"/>
                    <a:pt x="383" y="133"/>
                    <a:pt x="391" y="138"/>
                  </a:cubicBezTo>
                  <a:cubicBezTo>
                    <a:pt x="398" y="142"/>
                    <a:pt x="411" y="144"/>
                    <a:pt x="420" y="142"/>
                  </a:cubicBezTo>
                  <a:cubicBezTo>
                    <a:pt x="438" y="136"/>
                    <a:pt x="455" y="119"/>
                    <a:pt x="462" y="104"/>
                  </a:cubicBezTo>
                  <a:cubicBezTo>
                    <a:pt x="467" y="95"/>
                    <a:pt x="469" y="85"/>
                    <a:pt x="470" y="78"/>
                  </a:cubicBezTo>
                  <a:cubicBezTo>
                    <a:pt x="470" y="73"/>
                    <a:pt x="470" y="67"/>
                    <a:pt x="470" y="62"/>
                  </a:cubicBezTo>
                  <a:cubicBezTo>
                    <a:pt x="467" y="49"/>
                    <a:pt x="459" y="38"/>
                    <a:pt x="451" y="31"/>
                  </a:cubicBezTo>
                  <a:cubicBezTo>
                    <a:pt x="446" y="27"/>
                    <a:pt x="440" y="24"/>
                    <a:pt x="435" y="23"/>
                  </a:cubicBezTo>
                  <a:cubicBezTo>
                    <a:pt x="432" y="21"/>
                    <a:pt x="420" y="19"/>
                    <a:pt x="409" y="22"/>
                  </a:cubicBezTo>
                  <a:cubicBezTo>
                    <a:pt x="398" y="34"/>
                    <a:pt x="394" y="41"/>
                    <a:pt x="393" y="47"/>
                  </a:cubicBezTo>
                  <a:cubicBezTo>
                    <a:pt x="392" y="53"/>
                    <a:pt x="391" y="60"/>
                    <a:pt x="391" y="66"/>
                  </a:cubicBezTo>
                  <a:cubicBezTo>
                    <a:pt x="390" y="71"/>
                    <a:pt x="390" y="81"/>
                    <a:pt x="391" y="90"/>
                  </a:cubicBezTo>
                  <a:cubicBezTo>
                    <a:pt x="394" y="104"/>
                    <a:pt x="402" y="119"/>
                    <a:pt x="412" y="128"/>
                  </a:cubicBezTo>
                  <a:cubicBezTo>
                    <a:pt x="420" y="134"/>
                    <a:pt x="430" y="138"/>
                    <a:pt x="438" y="139"/>
                  </a:cubicBezTo>
                  <a:cubicBezTo>
                    <a:pt x="441" y="140"/>
                    <a:pt x="457" y="139"/>
                    <a:pt x="466" y="133"/>
                  </a:cubicBezTo>
                  <a:cubicBezTo>
                    <a:pt x="468" y="131"/>
                    <a:pt x="471" y="128"/>
                    <a:pt x="473" y="126"/>
                  </a:cubicBezTo>
                  <a:cubicBezTo>
                    <a:pt x="487" y="110"/>
                    <a:pt x="493" y="82"/>
                    <a:pt x="489" y="62"/>
                  </a:cubicBezTo>
                  <a:cubicBezTo>
                    <a:pt x="485" y="50"/>
                    <a:pt x="476" y="36"/>
                    <a:pt x="466" y="29"/>
                  </a:cubicBezTo>
                  <a:cubicBezTo>
                    <a:pt x="462" y="26"/>
                    <a:pt x="455" y="23"/>
                    <a:pt x="449" y="21"/>
                  </a:cubicBezTo>
                  <a:cubicBezTo>
                    <a:pt x="442" y="20"/>
                    <a:pt x="429" y="21"/>
                    <a:pt x="420" y="26"/>
                  </a:cubicBezTo>
                  <a:cubicBezTo>
                    <a:pt x="410" y="36"/>
                    <a:pt x="408" y="44"/>
                    <a:pt x="406" y="49"/>
                  </a:cubicBezTo>
                  <a:cubicBezTo>
                    <a:pt x="401" y="60"/>
                    <a:pt x="399" y="79"/>
                    <a:pt x="400" y="93"/>
                  </a:cubicBezTo>
                  <a:cubicBezTo>
                    <a:pt x="403" y="110"/>
                    <a:pt x="413" y="128"/>
                    <a:pt x="426" y="137"/>
                  </a:cubicBezTo>
                  <a:cubicBezTo>
                    <a:pt x="436" y="141"/>
                    <a:pt x="453" y="139"/>
                    <a:pt x="462" y="133"/>
                  </a:cubicBezTo>
                  <a:cubicBezTo>
                    <a:pt x="475" y="119"/>
                    <a:pt x="480" y="96"/>
                    <a:pt x="481" y="79"/>
                  </a:cubicBezTo>
                  <a:cubicBezTo>
                    <a:pt x="482" y="72"/>
                    <a:pt x="482" y="65"/>
                    <a:pt x="481" y="59"/>
                  </a:cubicBezTo>
                  <a:cubicBezTo>
                    <a:pt x="481" y="53"/>
                    <a:pt x="480" y="48"/>
                    <a:pt x="479" y="44"/>
                  </a:cubicBezTo>
                  <a:cubicBezTo>
                    <a:pt x="479" y="42"/>
                    <a:pt x="478" y="33"/>
                    <a:pt x="474" y="25"/>
                  </a:cubicBezTo>
                  <a:cubicBezTo>
                    <a:pt x="473" y="23"/>
                    <a:pt x="464" y="14"/>
                    <a:pt x="454" y="11"/>
                  </a:cubicBezTo>
                  <a:cubicBezTo>
                    <a:pt x="447" y="11"/>
                    <a:pt x="440" y="13"/>
                    <a:pt x="435" y="15"/>
                  </a:cubicBezTo>
                  <a:cubicBezTo>
                    <a:pt x="426" y="22"/>
                    <a:pt x="421" y="33"/>
                    <a:pt x="420" y="41"/>
                  </a:cubicBezTo>
                  <a:cubicBezTo>
                    <a:pt x="421" y="32"/>
                    <a:pt x="420" y="35"/>
                    <a:pt x="419" y="35"/>
                  </a:cubicBezTo>
                  <a:cubicBezTo>
                    <a:pt x="420" y="35"/>
                    <a:pt x="420" y="34"/>
                    <a:pt x="418" y="35"/>
                  </a:cubicBezTo>
                  <a:cubicBezTo>
                    <a:pt x="416" y="35"/>
                    <a:pt x="412" y="35"/>
                    <a:pt x="409" y="35"/>
                  </a:cubicBezTo>
                  <a:cubicBezTo>
                    <a:pt x="408" y="35"/>
                    <a:pt x="407" y="35"/>
                    <a:pt x="408" y="35"/>
                  </a:cubicBezTo>
                  <a:cubicBezTo>
                    <a:pt x="408" y="35"/>
                    <a:pt x="411" y="37"/>
                    <a:pt x="414" y="39"/>
                  </a:cubicBezTo>
                  <a:cubicBezTo>
                    <a:pt x="416" y="41"/>
                    <a:pt x="420" y="48"/>
                    <a:pt x="420" y="54"/>
                  </a:cubicBezTo>
                  <a:cubicBezTo>
                    <a:pt x="419" y="59"/>
                    <a:pt x="415" y="67"/>
                    <a:pt x="413" y="70"/>
                  </a:cubicBezTo>
                  <a:cubicBezTo>
                    <a:pt x="404" y="74"/>
                    <a:pt x="409" y="74"/>
                    <a:pt x="415" y="73"/>
                  </a:cubicBezTo>
                  <a:cubicBezTo>
                    <a:pt x="423" y="73"/>
                    <a:pt x="431" y="72"/>
                    <a:pt x="439" y="72"/>
                  </a:cubicBezTo>
                  <a:cubicBezTo>
                    <a:pt x="444" y="72"/>
                    <a:pt x="449" y="71"/>
                    <a:pt x="453" y="70"/>
                  </a:cubicBezTo>
                  <a:cubicBezTo>
                    <a:pt x="455" y="70"/>
                    <a:pt x="459" y="70"/>
                    <a:pt x="463" y="69"/>
                  </a:cubicBezTo>
                  <a:cubicBezTo>
                    <a:pt x="466" y="68"/>
                    <a:pt x="470" y="66"/>
                    <a:pt x="473" y="65"/>
                  </a:cubicBezTo>
                  <a:cubicBezTo>
                    <a:pt x="474" y="64"/>
                    <a:pt x="477" y="62"/>
                    <a:pt x="479" y="60"/>
                  </a:cubicBezTo>
                  <a:lnTo>
                    <a:pt x="479" y="60"/>
                  </a:lnTo>
                  <a:cubicBezTo>
                    <a:pt x="487" y="51"/>
                    <a:pt x="486" y="37"/>
                    <a:pt x="477" y="30"/>
                  </a:cubicBezTo>
                  <a:lnTo>
                    <a:pt x="477" y="30"/>
                  </a:lnTo>
                  <a:cubicBezTo>
                    <a:pt x="469" y="22"/>
                    <a:pt x="455" y="22"/>
                    <a:pt x="447" y="31"/>
                  </a:cubicBezTo>
                  <a:lnTo>
                    <a:pt x="447" y="31"/>
                  </a:lnTo>
                  <a:cubicBezTo>
                    <a:pt x="439" y="40"/>
                    <a:pt x="440" y="54"/>
                    <a:pt x="449" y="61"/>
                  </a:cubicBezTo>
                  <a:lnTo>
                    <a:pt x="449" y="61"/>
                  </a:lnTo>
                  <a:cubicBezTo>
                    <a:pt x="458" y="69"/>
                    <a:pt x="471" y="69"/>
                    <a:pt x="479" y="60"/>
                  </a:cubicBezTo>
                  <a:cubicBezTo>
                    <a:pt x="481" y="57"/>
                    <a:pt x="484" y="50"/>
                    <a:pt x="485" y="44"/>
                  </a:cubicBezTo>
                  <a:lnTo>
                    <a:pt x="485" y="44"/>
                  </a:lnTo>
                  <a:cubicBezTo>
                    <a:pt x="485" y="32"/>
                    <a:pt x="475" y="23"/>
                    <a:pt x="463" y="23"/>
                  </a:cubicBezTo>
                  <a:lnTo>
                    <a:pt x="463" y="23"/>
                  </a:lnTo>
                  <a:cubicBezTo>
                    <a:pt x="451" y="23"/>
                    <a:pt x="442" y="33"/>
                    <a:pt x="442" y="45"/>
                  </a:cubicBezTo>
                  <a:lnTo>
                    <a:pt x="442" y="45"/>
                  </a:lnTo>
                  <a:cubicBezTo>
                    <a:pt x="442" y="57"/>
                    <a:pt x="452" y="66"/>
                    <a:pt x="464" y="66"/>
                  </a:cubicBezTo>
                  <a:lnTo>
                    <a:pt x="464" y="66"/>
                  </a:lnTo>
                  <a:cubicBezTo>
                    <a:pt x="476" y="66"/>
                    <a:pt x="485" y="56"/>
                    <a:pt x="485" y="44"/>
                  </a:cubicBezTo>
                  <a:cubicBezTo>
                    <a:pt x="460" y="23"/>
                    <a:pt x="453" y="25"/>
                    <a:pt x="448" y="27"/>
                  </a:cubicBezTo>
                  <a:lnTo>
                    <a:pt x="448" y="27"/>
                  </a:lnTo>
                  <a:cubicBezTo>
                    <a:pt x="437" y="32"/>
                    <a:pt x="432" y="45"/>
                    <a:pt x="437" y="56"/>
                  </a:cubicBezTo>
                  <a:lnTo>
                    <a:pt x="437" y="56"/>
                  </a:lnTo>
                  <a:cubicBezTo>
                    <a:pt x="442" y="66"/>
                    <a:pt x="455" y="71"/>
                    <a:pt x="466" y="66"/>
                  </a:cubicBezTo>
                  <a:lnTo>
                    <a:pt x="466" y="66"/>
                  </a:lnTo>
                  <a:cubicBezTo>
                    <a:pt x="476" y="61"/>
                    <a:pt x="481" y="48"/>
                    <a:pt x="476" y="38"/>
                  </a:cubicBezTo>
                  <a:lnTo>
                    <a:pt x="476" y="38"/>
                  </a:lnTo>
                  <a:cubicBezTo>
                    <a:pt x="471" y="27"/>
                    <a:pt x="458" y="22"/>
                    <a:pt x="448" y="27"/>
                  </a:cubicBezTo>
                  <a:cubicBezTo>
                    <a:pt x="445" y="29"/>
                    <a:pt x="442" y="31"/>
                    <a:pt x="439" y="32"/>
                  </a:cubicBezTo>
                  <a:lnTo>
                    <a:pt x="439" y="32"/>
                  </a:lnTo>
                  <a:cubicBezTo>
                    <a:pt x="429" y="39"/>
                    <a:pt x="427" y="53"/>
                    <a:pt x="434" y="62"/>
                  </a:cubicBezTo>
                  <a:lnTo>
                    <a:pt x="434" y="62"/>
                  </a:lnTo>
                  <a:cubicBezTo>
                    <a:pt x="441" y="72"/>
                    <a:pt x="455" y="74"/>
                    <a:pt x="464" y="67"/>
                  </a:cubicBezTo>
                  <a:cubicBezTo>
                    <a:pt x="465" y="66"/>
                    <a:pt x="465" y="66"/>
                    <a:pt x="466" y="66"/>
                  </a:cubicBezTo>
                  <a:cubicBezTo>
                    <a:pt x="468" y="65"/>
                    <a:pt x="465" y="66"/>
                    <a:pt x="459" y="66"/>
                  </a:cubicBezTo>
                  <a:cubicBezTo>
                    <a:pt x="443" y="40"/>
                    <a:pt x="446" y="33"/>
                    <a:pt x="447" y="31"/>
                  </a:cubicBezTo>
                  <a:cubicBezTo>
                    <a:pt x="448" y="30"/>
                    <a:pt x="451" y="28"/>
                    <a:pt x="451" y="28"/>
                  </a:cubicBezTo>
                  <a:cubicBezTo>
                    <a:pt x="452" y="28"/>
                    <a:pt x="452" y="27"/>
                    <a:pt x="452" y="28"/>
                  </a:cubicBezTo>
                  <a:cubicBezTo>
                    <a:pt x="452" y="27"/>
                    <a:pt x="451" y="28"/>
                    <a:pt x="447" y="28"/>
                  </a:cubicBezTo>
                  <a:cubicBezTo>
                    <a:pt x="443" y="29"/>
                    <a:pt x="440" y="29"/>
                    <a:pt x="436" y="29"/>
                  </a:cubicBezTo>
                  <a:cubicBezTo>
                    <a:pt x="429" y="30"/>
                    <a:pt x="421" y="30"/>
                    <a:pt x="413" y="30"/>
                  </a:cubicBezTo>
                  <a:cubicBezTo>
                    <a:pt x="406" y="31"/>
                    <a:pt x="399" y="31"/>
                    <a:pt x="394" y="32"/>
                  </a:cubicBezTo>
                  <a:cubicBezTo>
                    <a:pt x="383" y="39"/>
                    <a:pt x="378" y="48"/>
                    <a:pt x="377" y="53"/>
                  </a:cubicBezTo>
                  <a:cubicBezTo>
                    <a:pt x="378" y="59"/>
                    <a:pt x="382" y="67"/>
                    <a:pt x="384" y="69"/>
                  </a:cubicBezTo>
                  <a:cubicBezTo>
                    <a:pt x="387" y="72"/>
                    <a:pt x="391" y="74"/>
                    <a:pt x="393" y="75"/>
                  </a:cubicBezTo>
                  <a:cubicBezTo>
                    <a:pt x="397" y="76"/>
                    <a:pt x="401" y="77"/>
                    <a:pt x="405" y="77"/>
                  </a:cubicBezTo>
                  <a:cubicBezTo>
                    <a:pt x="411" y="78"/>
                    <a:pt x="419" y="78"/>
                    <a:pt x="425" y="77"/>
                  </a:cubicBezTo>
                  <a:cubicBezTo>
                    <a:pt x="433" y="75"/>
                    <a:pt x="440" y="72"/>
                    <a:pt x="446" y="68"/>
                  </a:cubicBezTo>
                  <a:cubicBezTo>
                    <a:pt x="454" y="61"/>
                    <a:pt x="457" y="55"/>
                    <a:pt x="459" y="53"/>
                  </a:cubicBezTo>
                  <a:cubicBezTo>
                    <a:pt x="463" y="42"/>
                    <a:pt x="460" y="49"/>
                    <a:pt x="459" y="50"/>
                  </a:cubicBezTo>
                  <a:cubicBezTo>
                    <a:pt x="453" y="53"/>
                    <a:pt x="450" y="54"/>
                    <a:pt x="450" y="54"/>
                  </a:cubicBezTo>
                  <a:cubicBezTo>
                    <a:pt x="442" y="52"/>
                    <a:pt x="437" y="46"/>
                    <a:pt x="436" y="46"/>
                  </a:cubicBezTo>
                  <a:cubicBezTo>
                    <a:pt x="437" y="46"/>
                    <a:pt x="437" y="46"/>
                    <a:pt x="437" y="50"/>
                  </a:cubicBezTo>
                  <a:cubicBezTo>
                    <a:pt x="438" y="56"/>
                    <a:pt x="438" y="58"/>
                    <a:pt x="439" y="62"/>
                  </a:cubicBezTo>
                  <a:cubicBezTo>
                    <a:pt x="439" y="66"/>
                    <a:pt x="439" y="71"/>
                    <a:pt x="439" y="76"/>
                  </a:cubicBezTo>
                  <a:cubicBezTo>
                    <a:pt x="438" y="89"/>
                    <a:pt x="436" y="101"/>
                    <a:pt x="433" y="101"/>
                  </a:cubicBezTo>
                  <a:cubicBezTo>
                    <a:pt x="436" y="100"/>
                    <a:pt x="445" y="99"/>
                    <a:pt x="445" y="98"/>
                  </a:cubicBezTo>
                  <a:cubicBezTo>
                    <a:pt x="445" y="100"/>
                    <a:pt x="443" y="96"/>
                    <a:pt x="442" y="88"/>
                  </a:cubicBezTo>
                  <a:cubicBezTo>
                    <a:pt x="442" y="79"/>
                    <a:pt x="442" y="71"/>
                    <a:pt x="446" y="63"/>
                  </a:cubicBezTo>
                  <a:cubicBezTo>
                    <a:pt x="448" y="57"/>
                    <a:pt x="448" y="57"/>
                    <a:pt x="449" y="57"/>
                  </a:cubicBezTo>
                  <a:cubicBezTo>
                    <a:pt x="442" y="62"/>
                    <a:pt x="439" y="62"/>
                    <a:pt x="440" y="63"/>
                  </a:cubicBezTo>
                  <a:cubicBezTo>
                    <a:pt x="441" y="63"/>
                    <a:pt x="440" y="62"/>
                    <a:pt x="441" y="64"/>
                  </a:cubicBezTo>
                  <a:cubicBezTo>
                    <a:pt x="445" y="66"/>
                    <a:pt x="446" y="68"/>
                    <a:pt x="447" y="72"/>
                  </a:cubicBezTo>
                  <a:cubicBezTo>
                    <a:pt x="450" y="82"/>
                    <a:pt x="448" y="91"/>
                    <a:pt x="442" y="96"/>
                  </a:cubicBezTo>
                  <a:cubicBezTo>
                    <a:pt x="440" y="99"/>
                    <a:pt x="439" y="99"/>
                    <a:pt x="438" y="100"/>
                  </a:cubicBezTo>
                  <a:cubicBezTo>
                    <a:pt x="441" y="99"/>
                    <a:pt x="449" y="98"/>
                    <a:pt x="448" y="98"/>
                  </a:cubicBezTo>
                  <a:cubicBezTo>
                    <a:pt x="442" y="97"/>
                    <a:pt x="441" y="96"/>
                    <a:pt x="438" y="94"/>
                  </a:cubicBezTo>
                  <a:cubicBezTo>
                    <a:pt x="435" y="92"/>
                    <a:pt x="434" y="89"/>
                    <a:pt x="433" y="83"/>
                  </a:cubicBezTo>
                  <a:cubicBezTo>
                    <a:pt x="432" y="80"/>
                    <a:pt x="433" y="75"/>
                    <a:pt x="434" y="69"/>
                  </a:cubicBezTo>
                  <a:cubicBezTo>
                    <a:pt x="434" y="62"/>
                    <a:pt x="434" y="60"/>
                    <a:pt x="435" y="58"/>
                  </a:cubicBezTo>
                  <a:cubicBezTo>
                    <a:pt x="435" y="54"/>
                    <a:pt x="435" y="54"/>
                    <a:pt x="435" y="55"/>
                  </a:cubicBezTo>
                  <a:cubicBezTo>
                    <a:pt x="423" y="62"/>
                    <a:pt x="418" y="61"/>
                    <a:pt x="420" y="62"/>
                  </a:cubicBezTo>
                  <a:cubicBezTo>
                    <a:pt x="424" y="64"/>
                    <a:pt x="424" y="64"/>
                    <a:pt x="425" y="65"/>
                  </a:cubicBezTo>
                  <a:cubicBezTo>
                    <a:pt x="427" y="66"/>
                    <a:pt x="427" y="66"/>
                    <a:pt x="428" y="70"/>
                  </a:cubicBezTo>
                  <a:cubicBezTo>
                    <a:pt x="428" y="70"/>
                    <a:pt x="428" y="70"/>
                    <a:pt x="427" y="73"/>
                  </a:cubicBezTo>
                  <a:cubicBezTo>
                    <a:pt x="427" y="78"/>
                    <a:pt x="426" y="81"/>
                    <a:pt x="424" y="85"/>
                  </a:cubicBezTo>
                  <a:cubicBezTo>
                    <a:pt x="420" y="94"/>
                    <a:pt x="414" y="100"/>
                    <a:pt x="409" y="101"/>
                  </a:cubicBezTo>
                  <a:cubicBezTo>
                    <a:pt x="409" y="101"/>
                    <a:pt x="412" y="101"/>
                    <a:pt x="412" y="101"/>
                  </a:cubicBezTo>
                  <a:cubicBezTo>
                    <a:pt x="411" y="101"/>
                    <a:pt x="413" y="103"/>
                    <a:pt x="413" y="102"/>
                  </a:cubicBezTo>
                  <a:cubicBezTo>
                    <a:pt x="411" y="95"/>
                    <a:pt x="412" y="82"/>
                    <a:pt x="415" y="69"/>
                  </a:cubicBezTo>
                  <a:cubicBezTo>
                    <a:pt x="416" y="64"/>
                    <a:pt x="417" y="62"/>
                    <a:pt x="418" y="59"/>
                  </a:cubicBezTo>
                  <a:cubicBezTo>
                    <a:pt x="417" y="61"/>
                    <a:pt x="414" y="63"/>
                    <a:pt x="414" y="63"/>
                  </a:cubicBezTo>
                  <a:cubicBezTo>
                    <a:pt x="414" y="63"/>
                    <a:pt x="406" y="61"/>
                    <a:pt x="403" y="60"/>
                  </a:cubicBezTo>
                  <a:cubicBezTo>
                    <a:pt x="402" y="56"/>
                    <a:pt x="401" y="57"/>
                    <a:pt x="401" y="64"/>
                  </a:cubicBezTo>
                  <a:cubicBezTo>
                    <a:pt x="400" y="70"/>
                    <a:pt x="399" y="75"/>
                    <a:pt x="396" y="81"/>
                  </a:cubicBezTo>
                  <a:cubicBezTo>
                    <a:pt x="394" y="86"/>
                    <a:pt x="394" y="86"/>
                    <a:pt x="393" y="86"/>
                  </a:cubicBezTo>
                  <a:cubicBezTo>
                    <a:pt x="392" y="86"/>
                    <a:pt x="392" y="86"/>
                    <a:pt x="388" y="84"/>
                  </a:cubicBezTo>
                  <a:cubicBezTo>
                    <a:pt x="380" y="82"/>
                    <a:pt x="378" y="82"/>
                    <a:pt x="378" y="79"/>
                  </a:cubicBezTo>
                  <a:cubicBezTo>
                    <a:pt x="377" y="77"/>
                    <a:pt x="378" y="73"/>
                    <a:pt x="379" y="67"/>
                  </a:cubicBezTo>
                  <a:cubicBezTo>
                    <a:pt x="379" y="60"/>
                    <a:pt x="379" y="60"/>
                    <a:pt x="379" y="62"/>
                  </a:cubicBezTo>
                  <a:cubicBezTo>
                    <a:pt x="370" y="68"/>
                    <a:pt x="367" y="69"/>
                    <a:pt x="368" y="69"/>
                  </a:cubicBezTo>
                  <a:cubicBezTo>
                    <a:pt x="372" y="69"/>
                    <a:pt x="374" y="70"/>
                    <a:pt x="378" y="71"/>
                  </a:cubicBezTo>
                  <a:cubicBezTo>
                    <a:pt x="384" y="73"/>
                    <a:pt x="383" y="72"/>
                    <a:pt x="382" y="73"/>
                  </a:cubicBezTo>
                  <a:cubicBezTo>
                    <a:pt x="383" y="74"/>
                    <a:pt x="382" y="77"/>
                    <a:pt x="380" y="85"/>
                  </a:cubicBezTo>
                  <a:cubicBezTo>
                    <a:pt x="378" y="90"/>
                    <a:pt x="377" y="93"/>
                    <a:pt x="375" y="96"/>
                  </a:cubicBezTo>
                  <a:cubicBezTo>
                    <a:pt x="374" y="98"/>
                    <a:pt x="376" y="97"/>
                    <a:pt x="377" y="96"/>
                  </a:cubicBezTo>
                  <a:cubicBezTo>
                    <a:pt x="381" y="96"/>
                    <a:pt x="384" y="96"/>
                    <a:pt x="384" y="96"/>
                  </a:cubicBezTo>
                  <a:cubicBezTo>
                    <a:pt x="384" y="96"/>
                    <a:pt x="383" y="96"/>
                    <a:pt x="382" y="92"/>
                  </a:cubicBezTo>
                  <a:cubicBezTo>
                    <a:pt x="379" y="84"/>
                    <a:pt x="380" y="70"/>
                    <a:pt x="382" y="54"/>
                  </a:cubicBezTo>
                  <a:cubicBezTo>
                    <a:pt x="382" y="46"/>
                    <a:pt x="382" y="43"/>
                    <a:pt x="383" y="43"/>
                  </a:cubicBezTo>
                  <a:cubicBezTo>
                    <a:pt x="377" y="50"/>
                    <a:pt x="371" y="53"/>
                    <a:pt x="370" y="53"/>
                  </a:cubicBezTo>
                  <a:cubicBezTo>
                    <a:pt x="369" y="53"/>
                    <a:pt x="367" y="53"/>
                    <a:pt x="367" y="53"/>
                  </a:cubicBezTo>
                  <a:cubicBezTo>
                    <a:pt x="368" y="53"/>
                    <a:pt x="368" y="53"/>
                    <a:pt x="369" y="55"/>
                  </a:cubicBezTo>
                  <a:cubicBezTo>
                    <a:pt x="368" y="53"/>
                    <a:pt x="368" y="53"/>
                    <a:pt x="368" y="56"/>
                  </a:cubicBezTo>
                  <a:cubicBezTo>
                    <a:pt x="368" y="63"/>
                    <a:pt x="367" y="67"/>
                    <a:pt x="364" y="72"/>
                  </a:cubicBezTo>
                  <a:cubicBezTo>
                    <a:pt x="362" y="77"/>
                    <a:pt x="362" y="77"/>
                    <a:pt x="360" y="77"/>
                  </a:cubicBezTo>
                  <a:cubicBezTo>
                    <a:pt x="358" y="78"/>
                    <a:pt x="357" y="78"/>
                    <a:pt x="353" y="76"/>
                  </a:cubicBezTo>
                  <a:cubicBezTo>
                    <a:pt x="349" y="75"/>
                    <a:pt x="349" y="75"/>
                    <a:pt x="349" y="74"/>
                  </a:cubicBezTo>
                  <a:cubicBezTo>
                    <a:pt x="348" y="73"/>
                    <a:pt x="348" y="71"/>
                    <a:pt x="350" y="64"/>
                  </a:cubicBezTo>
                  <a:cubicBezTo>
                    <a:pt x="351" y="59"/>
                    <a:pt x="351" y="58"/>
                    <a:pt x="350" y="60"/>
                  </a:cubicBezTo>
                  <a:cubicBezTo>
                    <a:pt x="340" y="66"/>
                    <a:pt x="334" y="66"/>
                    <a:pt x="333" y="66"/>
                  </a:cubicBezTo>
                  <a:cubicBezTo>
                    <a:pt x="333" y="65"/>
                    <a:pt x="332" y="65"/>
                    <a:pt x="334" y="66"/>
                  </a:cubicBezTo>
                  <a:cubicBezTo>
                    <a:pt x="337" y="68"/>
                    <a:pt x="339" y="69"/>
                    <a:pt x="342" y="72"/>
                  </a:cubicBezTo>
                  <a:cubicBezTo>
                    <a:pt x="348" y="76"/>
                    <a:pt x="352" y="80"/>
                    <a:pt x="355" y="84"/>
                  </a:cubicBezTo>
                  <a:cubicBezTo>
                    <a:pt x="358" y="88"/>
                    <a:pt x="358" y="87"/>
                    <a:pt x="354" y="91"/>
                  </a:cubicBezTo>
                  <a:cubicBezTo>
                    <a:pt x="353" y="93"/>
                    <a:pt x="353" y="94"/>
                    <a:pt x="351" y="95"/>
                  </a:cubicBezTo>
                  <a:cubicBezTo>
                    <a:pt x="347" y="97"/>
                    <a:pt x="347" y="97"/>
                    <a:pt x="343" y="95"/>
                  </a:cubicBezTo>
                  <a:cubicBezTo>
                    <a:pt x="336" y="94"/>
                    <a:pt x="330" y="87"/>
                    <a:pt x="328" y="76"/>
                  </a:cubicBezTo>
                  <a:cubicBezTo>
                    <a:pt x="327" y="70"/>
                    <a:pt x="327" y="63"/>
                    <a:pt x="329" y="55"/>
                  </a:cubicBezTo>
                  <a:cubicBezTo>
                    <a:pt x="330" y="46"/>
                    <a:pt x="329" y="44"/>
                    <a:pt x="329" y="46"/>
                  </a:cubicBezTo>
                  <a:cubicBezTo>
                    <a:pt x="323" y="51"/>
                    <a:pt x="319" y="52"/>
                    <a:pt x="319" y="52"/>
                  </a:cubicBezTo>
                  <a:cubicBezTo>
                    <a:pt x="321" y="52"/>
                    <a:pt x="320" y="52"/>
                    <a:pt x="323" y="53"/>
                  </a:cubicBezTo>
                  <a:cubicBezTo>
                    <a:pt x="329" y="56"/>
                    <a:pt x="332" y="59"/>
                    <a:pt x="333" y="62"/>
                  </a:cubicBezTo>
                  <a:cubicBezTo>
                    <a:pt x="333" y="61"/>
                    <a:pt x="333" y="61"/>
                    <a:pt x="332" y="64"/>
                  </a:cubicBezTo>
                  <a:cubicBezTo>
                    <a:pt x="332" y="69"/>
                    <a:pt x="330" y="73"/>
                    <a:pt x="327" y="78"/>
                  </a:cubicBezTo>
                  <a:cubicBezTo>
                    <a:pt x="323" y="83"/>
                    <a:pt x="322" y="84"/>
                    <a:pt x="319" y="85"/>
                  </a:cubicBezTo>
                  <a:cubicBezTo>
                    <a:pt x="320" y="84"/>
                    <a:pt x="319" y="84"/>
                    <a:pt x="317" y="84"/>
                  </a:cubicBezTo>
                  <a:cubicBezTo>
                    <a:pt x="307" y="83"/>
                    <a:pt x="302" y="79"/>
                    <a:pt x="302" y="73"/>
                  </a:cubicBezTo>
                  <a:cubicBezTo>
                    <a:pt x="302" y="72"/>
                    <a:pt x="302" y="69"/>
                    <a:pt x="303" y="65"/>
                  </a:cubicBezTo>
                  <a:cubicBezTo>
                    <a:pt x="304" y="58"/>
                    <a:pt x="303" y="58"/>
                    <a:pt x="302" y="60"/>
                  </a:cubicBezTo>
                  <a:cubicBezTo>
                    <a:pt x="292" y="65"/>
                    <a:pt x="288" y="66"/>
                    <a:pt x="290" y="66"/>
                  </a:cubicBezTo>
                  <a:cubicBezTo>
                    <a:pt x="299" y="67"/>
                    <a:pt x="306" y="67"/>
                    <a:pt x="311" y="69"/>
                  </a:cubicBezTo>
                  <a:cubicBezTo>
                    <a:pt x="312" y="69"/>
                    <a:pt x="309" y="67"/>
                    <a:pt x="309" y="67"/>
                  </a:cubicBezTo>
                  <a:cubicBezTo>
                    <a:pt x="309" y="67"/>
                    <a:pt x="308" y="63"/>
                    <a:pt x="308" y="65"/>
                  </a:cubicBezTo>
                  <a:cubicBezTo>
                    <a:pt x="309" y="71"/>
                    <a:pt x="309" y="76"/>
                    <a:pt x="307" y="82"/>
                  </a:cubicBezTo>
                  <a:cubicBezTo>
                    <a:pt x="306" y="86"/>
                    <a:pt x="305" y="88"/>
                    <a:pt x="301" y="91"/>
                  </a:cubicBezTo>
                  <a:cubicBezTo>
                    <a:pt x="297" y="94"/>
                    <a:pt x="298" y="94"/>
                    <a:pt x="294" y="92"/>
                  </a:cubicBezTo>
                  <a:cubicBezTo>
                    <a:pt x="289" y="91"/>
                    <a:pt x="283" y="86"/>
                    <a:pt x="282" y="76"/>
                  </a:cubicBezTo>
                  <a:cubicBezTo>
                    <a:pt x="280" y="72"/>
                    <a:pt x="281" y="66"/>
                    <a:pt x="282" y="57"/>
                  </a:cubicBezTo>
                  <a:cubicBezTo>
                    <a:pt x="283" y="50"/>
                    <a:pt x="284" y="45"/>
                    <a:pt x="285" y="41"/>
                  </a:cubicBezTo>
                  <a:cubicBezTo>
                    <a:pt x="283" y="43"/>
                    <a:pt x="278" y="47"/>
                    <a:pt x="277" y="48"/>
                  </a:cubicBezTo>
                  <a:cubicBezTo>
                    <a:pt x="278" y="48"/>
                    <a:pt x="275" y="47"/>
                    <a:pt x="275" y="48"/>
                  </a:cubicBezTo>
                  <a:cubicBezTo>
                    <a:pt x="273" y="45"/>
                    <a:pt x="271" y="42"/>
                    <a:pt x="272" y="46"/>
                  </a:cubicBezTo>
                  <a:cubicBezTo>
                    <a:pt x="272" y="51"/>
                    <a:pt x="272" y="57"/>
                    <a:pt x="271" y="64"/>
                  </a:cubicBezTo>
                  <a:cubicBezTo>
                    <a:pt x="269" y="71"/>
                    <a:pt x="267" y="75"/>
                    <a:pt x="263" y="79"/>
                  </a:cubicBezTo>
                  <a:cubicBezTo>
                    <a:pt x="260" y="83"/>
                    <a:pt x="259" y="84"/>
                    <a:pt x="256" y="84"/>
                  </a:cubicBezTo>
                  <a:cubicBezTo>
                    <a:pt x="253" y="85"/>
                    <a:pt x="253" y="85"/>
                    <a:pt x="250" y="82"/>
                  </a:cubicBezTo>
                  <a:cubicBezTo>
                    <a:pt x="246" y="80"/>
                    <a:pt x="246" y="79"/>
                    <a:pt x="245" y="73"/>
                  </a:cubicBezTo>
                  <a:cubicBezTo>
                    <a:pt x="245" y="67"/>
                    <a:pt x="246" y="59"/>
                    <a:pt x="247" y="52"/>
                  </a:cubicBezTo>
                  <a:cubicBezTo>
                    <a:pt x="248" y="46"/>
                    <a:pt x="249" y="43"/>
                    <a:pt x="249" y="42"/>
                  </a:cubicBezTo>
                  <a:cubicBezTo>
                    <a:pt x="248" y="45"/>
                    <a:pt x="245" y="48"/>
                    <a:pt x="243" y="50"/>
                  </a:cubicBezTo>
                  <a:cubicBezTo>
                    <a:pt x="241" y="51"/>
                    <a:pt x="235" y="52"/>
                    <a:pt x="233" y="52"/>
                  </a:cubicBezTo>
                  <a:cubicBezTo>
                    <a:pt x="231" y="52"/>
                    <a:pt x="231" y="52"/>
                    <a:pt x="233" y="54"/>
                  </a:cubicBezTo>
                  <a:cubicBezTo>
                    <a:pt x="235" y="55"/>
                    <a:pt x="235" y="55"/>
                    <a:pt x="237" y="58"/>
                  </a:cubicBezTo>
                  <a:cubicBezTo>
                    <a:pt x="240" y="62"/>
                    <a:pt x="240" y="64"/>
                    <a:pt x="241" y="66"/>
                  </a:cubicBezTo>
                  <a:cubicBezTo>
                    <a:pt x="243" y="73"/>
                    <a:pt x="243" y="77"/>
                    <a:pt x="240" y="83"/>
                  </a:cubicBezTo>
                  <a:cubicBezTo>
                    <a:pt x="238" y="88"/>
                    <a:pt x="238" y="90"/>
                    <a:pt x="237" y="91"/>
                  </a:cubicBezTo>
                  <a:cubicBezTo>
                    <a:pt x="242" y="87"/>
                    <a:pt x="245" y="85"/>
                    <a:pt x="243" y="84"/>
                  </a:cubicBezTo>
                  <a:cubicBezTo>
                    <a:pt x="242" y="84"/>
                    <a:pt x="242" y="85"/>
                    <a:pt x="240" y="82"/>
                  </a:cubicBezTo>
                  <a:cubicBezTo>
                    <a:pt x="234" y="78"/>
                    <a:pt x="231" y="74"/>
                    <a:pt x="230" y="68"/>
                  </a:cubicBezTo>
                  <a:cubicBezTo>
                    <a:pt x="229" y="63"/>
                    <a:pt x="229" y="58"/>
                    <a:pt x="230" y="51"/>
                  </a:cubicBezTo>
                  <a:cubicBezTo>
                    <a:pt x="231" y="43"/>
                    <a:pt x="232" y="39"/>
                    <a:pt x="233" y="38"/>
                  </a:cubicBezTo>
                  <a:cubicBezTo>
                    <a:pt x="230" y="40"/>
                    <a:pt x="224" y="43"/>
                    <a:pt x="224" y="43"/>
                  </a:cubicBezTo>
                  <a:cubicBezTo>
                    <a:pt x="224" y="43"/>
                    <a:pt x="222" y="42"/>
                    <a:pt x="223" y="43"/>
                  </a:cubicBezTo>
                  <a:cubicBezTo>
                    <a:pt x="223" y="43"/>
                    <a:pt x="223" y="43"/>
                    <a:pt x="223" y="47"/>
                  </a:cubicBezTo>
                  <a:cubicBezTo>
                    <a:pt x="223" y="52"/>
                    <a:pt x="223" y="53"/>
                    <a:pt x="222" y="53"/>
                  </a:cubicBezTo>
                  <a:cubicBezTo>
                    <a:pt x="228" y="48"/>
                    <a:pt x="232" y="47"/>
                    <a:pt x="228" y="47"/>
                  </a:cubicBezTo>
                  <a:cubicBezTo>
                    <a:pt x="223" y="47"/>
                    <a:pt x="218" y="47"/>
                    <a:pt x="211" y="47"/>
                  </a:cubicBezTo>
                  <a:cubicBezTo>
                    <a:pt x="199" y="47"/>
                    <a:pt x="187" y="47"/>
                    <a:pt x="175" y="46"/>
                  </a:cubicBezTo>
                  <a:cubicBezTo>
                    <a:pt x="165" y="45"/>
                    <a:pt x="156" y="43"/>
                    <a:pt x="149" y="40"/>
                  </a:cubicBezTo>
                  <a:cubicBezTo>
                    <a:pt x="143" y="37"/>
                    <a:pt x="143" y="38"/>
                    <a:pt x="144" y="38"/>
                  </a:cubicBezTo>
                  <a:cubicBezTo>
                    <a:pt x="144" y="39"/>
                    <a:pt x="144" y="44"/>
                    <a:pt x="144" y="44"/>
                  </a:cubicBezTo>
                  <a:cubicBezTo>
                    <a:pt x="144" y="43"/>
                    <a:pt x="144" y="43"/>
                    <a:pt x="145" y="42"/>
                  </a:cubicBezTo>
                  <a:cubicBezTo>
                    <a:pt x="136" y="47"/>
                    <a:pt x="135" y="48"/>
                    <a:pt x="140" y="48"/>
                  </a:cubicBezTo>
                  <a:cubicBezTo>
                    <a:pt x="148" y="49"/>
                    <a:pt x="154" y="49"/>
                    <a:pt x="159" y="49"/>
                  </a:cubicBezTo>
                  <a:cubicBezTo>
                    <a:pt x="171" y="50"/>
                    <a:pt x="178" y="51"/>
                    <a:pt x="182" y="53"/>
                  </a:cubicBezTo>
                  <a:cubicBezTo>
                    <a:pt x="183" y="52"/>
                    <a:pt x="180" y="48"/>
                    <a:pt x="180" y="51"/>
                  </a:cubicBezTo>
                  <a:cubicBezTo>
                    <a:pt x="180" y="54"/>
                    <a:pt x="180" y="56"/>
                    <a:pt x="179" y="59"/>
                  </a:cubicBezTo>
                  <a:cubicBezTo>
                    <a:pt x="177" y="63"/>
                    <a:pt x="178" y="63"/>
                    <a:pt x="175" y="63"/>
                  </a:cubicBezTo>
                  <a:cubicBezTo>
                    <a:pt x="175" y="64"/>
                    <a:pt x="173" y="64"/>
                    <a:pt x="169" y="63"/>
                  </a:cubicBezTo>
                  <a:cubicBezTo>
                    <a:pt x="164" y="63"/>
                    <a:pt x="164" y="63"/>
                    <a:pt x="166" y="64"/>
                  </a:cubicBezTo>
                  <a:cubicBezTo>
                    <a:pt x="169" y="71"/>
                    <a:pt x="169" y="73"/>
                    <a:pt x="169" y="72"/>
                  </a:cubicBezTo>
                  <a:cubicBezTo>
                    <a:pt x="170" y="67"/>
                    <a:pt x="169" y="68"/>
                    <a:pt x="170" y="67"/>
                  </a:cubicBezTo>
                  <a:cubicBezTo>
                    <a:pt x="171" y="62"/>
                    <a:pt x="172" y="58"/>
                    <a:pt x="174" y="54"/>
                  </a:cubicBezTo>
                  <a:cubicBezTo>
                    <a:pt x="176" y="48"/>
                    <a:pt x="173" y="50"/>
                    <a:pt x="172" y="52"/>
                  </a:cubicBezTo>
                  <a:cubicBezTo>
                    <a:pt x="169" y="53"/>
                    <a:pt x="169" y="53"/>
                    <a:pt x="172" y="53"/>
                  </a:cubicBezTo>
                  <a:cubicBezTo>
                    <a:pt x="176" y="54"/>
                    <a:pt x="178" y="55"/>
                    <a:pt x="182" y="57"/>
                  </a:cubicBezTo>
                  <a:cubicBezTo>
                    <a:pt x="189" y="60"/>
                    <a:pt x="193" y="65"/>
                    <a:pt x="194" y="72"/>
                  </a:cubicBezTo>
                  <a:cubicBezTo>
                    <a:pt x="194" y="74"/>
                    <a:pt x="194" y="76"/>
                    <a:pt x="193" y="80"/>
                  </a:cubicBezTo>
                  <a:cubicBezTo>
                    <a:pt x="193" y="86"/>
                    <a:pt x="192" y="89"/>
                    <a:pt x="191" y="91"/>
                  </a:cubicBezTo>
                  <a:cubicBezTo>
                    <a:pt x="190" y="93"/>
                    <a:pt x="192" y="91"/>
                    <a:pt x="193" y="90"/>
                  </a:cubicBezTo>
                  <a:cubicBezTo>
                    <a:pt x="199" y="88"/>
                    <a:pt x="199" y="88"/>
                    <a:pt x="197" y="88"/>
                  </a:cubicBezTo>
                  <a:cubicBezTo>
                    <a:pt x="193" y="88"/>
                    <a:pt x="193" y="88"/>
                    <a:pt x="190" y="87"/>
                  </a:cubicBezTo>
                  <a:cubicBezTo>
                    <a:pt x="186" y="85"/>
                    <a:pt x="183" y="84"/>
                    <a:pt x="181" y="81"/>
                  </a:cubicBezTo>
                  <a:cubicBezTo>
                    <a:pt x="180" y="80"/>
                    <a:pt x="180" y="80"/>
                    <a:pt x="179" y="78"/>
                  </a:cubicBezTo>
                  <a:cubicBezTo>
                    <a:pt x="180" y="80"/>
                    <a:pt x="180" y="81"/>
                    <a:pt x="181" y="79"/>
                  </a:cubicBezTo>
                  <a:cubicBezTo>
                    <a:pt x="180" y="68"/>
                    <a:pt x="180" y="66"/>
                    <a:pt x="181" y="66"/>
                  </a:cubicBezTo>
                  <a:cubicBezTo>
                    <a:pt x="177" y="69"/>
                    <a:pt x="175" y="70"/>
                    <a:pt x="179" y="70"/>
                  </a:cubicBezTo>
                  <a:cubicBezTo>
                    <a:pt x="183" y="70"/>
                    <a:pt x="185" y="70"/>
                    <a:pt x="187" y="70"/>
                  </a:cubicBezTo>
                  <a:cubicBezTo>
                    <a:pt x="189" y="70"/>
                    <a:pt x="185" y="67"/>
                    <a:pt x="183" y="66"/>
                  </a:cubicBezTo>
                  <a:cubicBezTo>
                    <a:pt x="181" y="62"/>
                    <a:pt x="181" y="62"/>
                    <a:pt x="181" y="67"/>
                  </a:cubicBezTo>
                  <a:cubicBezTo>
                    <a:pt x="181" y="75"/>
                    <a:pt x="181" y="79"/>
                    <a:pt x="178" y="82"/>
                  </a:cubicBezTo>
                  <a:cubicBezTo>
                    <a:pt x="176" y="85"/>
                    <a:pt x="175" y="86"/>
                    <a:pt x="174" y="88"/>
                  </a:cubicBezTo>
                  <a:cubicBezTo>
                    <a:pt x="178" y="85"/>
                    <a:pt x="182" y="85"/>
                    <a:pt x="180" y="84"/>
                  </a:cubicBezTo>
                  <a:cubicBezTo>
                    <a:pt x="174" y="84"/>
                    <a:pt x="174" y="84"/>
                    <a:pt x="172" y="82"/>
                  </a:cubicBezTo>
                  <a:cubicBezTo>
                    <a:pt x="170" y="81"/>
                    <a:pt x="168" y="80"/>
                    <a:pt x="166" y="78"/>
                  </a:cubicBezTo>
                  <a:cubicBezTo>
                    <a:pt x="167" y="80"/>
                    <a:pt x="168" y="82"/>
                    <a:pt x="168" y="79"/>
                  </a:cubicBezTo>
                  <a:cubicBezTo>
                    <a:pt x="168" y="75"/>
                    <a:pt x="168" y="74"/>
                    <a:pt x="168" y="72"/>
                  </a:cubicBezTo>
                  <a:cubicBezTo>
                    <a:pt x="168" y="67"/>
                    <a:pt x="169" y="63"/>
                    <a:pt x="170" y="60"/>
                  </a:cubicBezTo>
                  <a:cubicBezTo>
                    <a:pt x="169" y="60"/>
                    <a:pt x="168" y="63"/>
                    <a:pt x="167" y="64"/>
                  </a:cubicBezTo>
                  <a:cubicBezTo>
                    <a:pt x="166" y="65"/>
                    <a:pt x="161" y="67"/>
                    <a:pt x="160" y="67"/>
                  </a:cubicBezTo>
                  <a:cubicBezTo>
                    <a:pt x="160" y="67"/>
                    <a:pt x="159" y="67"/>
                    <a:pt x="160" y="67"/>
                  </a:cubicBezTo>
                  <a:cubicBezTo>
                    <a:pt x="161" y="68"/>
                    <a:pt x="160" y="67"/>
                    <a:pt x="159" y="67"/>
                  </a:cubicBezTo>
                  <a:cubicBezTo>
                    <a:pt x="158" y="63"/>
                    <a:pt x="157" y="63"/>
                    <a:pt x="158" y="66"/>
                  </a:cubicBezTo>
                  <a:cubicBezTo>
                    <a:pt x="158" y="71"/>
                    <a:pt x="158" y="73"/>
                    <a:pt x="157" y="76"/>
                  </a:cubicBezTo>
                  <a:cubicBezTo>
                    <a:pt x="156" y="80"/>
                    <a:pt x="156" y="81"/>
                    <a:pt x="155" y="82"/>
                  </a:cubicBezTo>
                  <a:cubicBezTo>
                    <a:pt x="159" y="79"/>
                    <a:pt x="161" y="79"/>
                    <a:pt x="160" y="78"/>
                  </a:cubicBezTo>
                  <a:cubicBezTo>
                    <a:pt x="155" y="79"/>
                    <a:pt x="155" y="79"/>
                    <a:pt x="152" y="78"/>
                  </a:cubicBezTo>
                  <a:cubicBezTo>
                    <a:pt x="148" y="78"/>
                    <a:pt x="145" y="77"/>
                    <a:pt x="141" y="74"/>
                  </a:cubicBezTo>
                  <a:cubicBezTo>
                    <a:pt x="138" y="73"/>
                    <a:pt x="136" y="71"/>
                    <a:pt x="134" y="70"/>
                  </a:cubicBezTo>
                  <a:cubicBezTo>
                    <a:pt x="134" y="70"/>
                    <a:pt x="134" y="69"/>
                    <a:pt x="134" y="66"/>
                  </a:cubicBezTo>
                  <a:cubicBezTo>
                    <a:pt x="133" y="64"/>
                    <a:pt x="133" y="63"/>
                    <a:pt x="134" y="60"/>
                  </a:cubicBezTo>
                  <a:cubicBezTo>
                    <a:pt x="134" y="54"/>
                    <a:pt x="134" y="51"/>
                    <a:pt x="135" y="48"/>
                  </a:cubicBezTo>
                  <a:cubicBezTo>
                    <a:pt x="133" y="53"/>
                    <a:pt x="131" y="55"/>
                    <a:pt x="130" y="56"/>
                  </a:cubicBezTo>
                  <a:cubicBezTo>
                    <a:pt x="126" y="57"/>
                    <a:pt x="117" y="57"/>
                    <a:pt x="116" y="56"/>
                  </a:cubicBezTo>
                  <a:cubicBezTo>
                    <a:pt x="121" y="57"/>
                    <a:pt x="122" y="59"/>
                    <a:pt x="123" y="62"/>
                  </a:cubicBezTo>
                  <a:cubicBezTo>
                    <a:pt x="122" y="59"/>
                    <a:pt x="122" y="61"/>
                    <a:pt x="121" y="65"/>
                  </a:cubicBezTo>
                  <a:cubicBezTo>
                    <a:pt x="121" y="75"/>
                    <a:pt x="121" y="81"/>
                    <a:pt x="119" y="89"/>
                  </a:cubicBezTo>
                  <a:cubicBezTo>
                    <a:pt x="118" y="96"/>
                    <a:pt x="118" y="98"/>
                    <a:pt x="118" y="97"/>
                  </a:cubicBezTo>
                  <a:cubicBezTo>
                    <a:pt x="124" y="92"/>
                    <a:pt x="127" y="91"/>
                    <a:pt x="125" y="91"/>
                  </a:cubicBezTo>
                  <a:cubicBezTo>
                    <a:pt x="122" y="90"/>
                    <a:pt x="122" y="91"/>
                    <a:pt x="120" y="89"/>
                  </a:cubicBezTo>
                  <a:cubicBezTo>
                    <a:pt x="119" y="88"/>
                    <a:pt x="118" y="87"/>
                    <a:pt x="118" y="82"/>
                  </a:cubicBezTo>
                  <a:cubicBezTo>
                    <a:pt x="117" y="76"/>
                    <a:pt x="118" y="69"/>
                    <a:pt x="119" y="61"/>
                  </a:cubicBezTo>
                  <a:cubicBezTo>
                    <a:pt x="120" y="51"/>
                    <a:pt x="120" y="47"/>
                    <a:pt x="120" y="48"/>
                  </a:cubicBezTo>
                  <a:cubicBezTo>
                    <a:pt x="116" y="52"/>
                    <a:pt x="110" y="53"/>
                    <a:pt x="109" y="53"/>
                  </a:cubicBezTo>
                  <a:cubicBezTo>
                    <a:pt x="107" y="52"/>
                    <a:pt x="106" y="50"/>
                    <a:pt x="106" y="53"/>
                  </a:cubicBezTo>
                  <a:cubicBezTo>
                    <a:pt x="106" y="52"/>
                    <a:pt x="106" y="55"/>
                    <a:pt x="106" y="59"/>
                  </a:cubicBezTo>
                  <a:cubicBezTo>
                    <a:pt x="106" y="70"/>
                    <a:pt x="106" y="79"/>
                    <a:pt x="105" y="87"/>
                  </a:cubicBezTo>
                  <a:cubicBezTo>
                    <a:pt x="104" y="95"/>
                    <a:pt x="103" y="99"/>
                    <a:pt x="101" y="101"/>
                  </a:cubicBezTo>
                  <a:cubicBezTo>
                    <a:pt x="100" y="103"/>
                    <a:pt x="102" y="101"/>
                    <a:pt x="102" y="101"/>
                  </a:cubicBezTo>
                  <a:cubicBezTo>
                    <a:pt x="103" y="101"/>
                    <a:pt x="108" y="100"/>
                    <a:pt x="108" y="100"/>
                  </a:cubicBezTo>
                  <a:cubicBezTo>
                    <a:pt x="107" y="100"/>
                    <a:pt x="105" y="98"/>
                    <a:pt x="103" y="93"/>
                  </a:cubicBezTo>
                  <a:cubicBezTo>
                    <a:pt x="102" y="91"/>
                    <a:pt x="102" y="86"/>
                    <a:pt x="101" y="79"/>
                  </a:cubicBezTo>
                  <a:cubicBezTo>
                    <a:pt x="101" y="71"/>
                    <a:pt x="101" y="64"/>
                    <a:pt x="102" y="58"/>
                  </a:cubicBezTo>
                  <a:cubicBezTo>
                    <a:pt x="103" y="53"/>
                    <a:pt x="102" y="54"/>
                    <a:pt x="99" y="57"/>
                  </a:cubicBezTo>
                  <a:cubicBezTo>
                    <a:pt x="92" y="60"/>
                    <a:pt x="87" y="60"/>
                    <a:pt x="87" y="60"/>
                  </a:cubicBezTo>
                  <a:cubicBezTo>
                    <a:pt x="88" y="60"/>
                    <a:pt x="86" y="58"/>
                    <a:pt x="87" y="60"/>
                  </a:cubicBezTo>
                  <a:cubicBezTo>
                    <a:pt x="88" y="61"/>
                    <a:pt x="87" y="69"/>
                    <a:pt x="86" y="81"/>
                  </a:cubicBezTo>
                  <a:cubicBezTo>
                    <a:pt x="85" y="91"/>
                    <a:pt x="84" y="98"/>
                    <a:pt x="82" y="104"/>
                  </a:cubicBezTo>
                  <a:cubicBezTo>
                    <a:pt x="81" y="107"/>
                    <a:pt x="81" y="107"/>
                    <a:pt x="80" y="108"/>
                  </a:cubicBezTo>
                  <a:cubicBezTo>
                    <a:pt x="80" y="109"/>
                    <a:pt x="84" y="106"/>
                    <a:pt x="86" y="105"/>
                  </a:cubicBezTo>
                  <a:cubicBezTo>
                    <a:pt x="92" y="105"/>
                    <a:pt x="95" y="106"/>
                    <a:pt x="94" y="105"/>
                  </a:cubicBezTo>
                  <a:cubicBezTo>
                    <a:pt x="92" y="104"/>
                    <a:pt x="90" y="102"/>
                    <a:pt x="89" y="96"/>
                  </a:cubicBezTo>
                  <a:cubicBezTo>
                    <a:pt x="85" y="85"/>
                    <a:pt x="85" y="71"/>
                    <a:pt x="88" y="59"/>
                  </a:cubicBezTo>
                  <a:cubicBezTo>
                    <a:pt x="89" y="53"/>
                    <a:pt x="90" y="50"/>
                    <a:pt x="90" y="49"/>
                  </a:cubicBezTo>
                  <a:cubicBezTo>
                    <a:pt x="84" y="56"/>
                    <a:pt x="77" y="60"/>
                    <a:pt x="74" y="60"/>
                  </a:cubicBezTo>
                  <a:cubicBezTo>
                    <a:pt x="71" y="60"/>
                    <a:pt x="66" y="57"/>
                    <a:pt x="65" y="57"/>
                  </a:cubicBezTo>
                  <a:cubicBezTo>
                    <a:pt x="63" y="55"/>
                    <a:pt x="62" y="54"/>
                    <a:pt x="63" y="56"/>
                  </a:cubicBezTo>
                  <a:cubicBezTo>
                    <a:pt x="64" y="58"/>
                    <a:pt x="64" y="62"/>
                    <a:pt x="64" y="69"/>
                  </a:cubicBezTo>
                  <a:cubicBezTo>
                    <a:pt x="64" y="78"/>
                    <a:pt x="63" y="86"/>
                    <a:pt x="61" y="93"/>
                  </a:cubicBezTo>
                  <a:cubicBezTo>
                    <a:pt x="59" y="100"/>
                    <a:pt x="60" y="101"/>
                    <a:pt x="60" y="99"/>
                  </a:cubicBezTo>
                  <a:cubicBezTo>
                    <a:pt x="64" y="98"/>
                    <a:pt x="66" y="98"/>
                    <a:pt x="62" y="97"/>
                  </a:cubicBezTo>
                  <a:cubicBezTo>
                    <a:pt x="54" y="95"/>
                    <a:pt x="50" y="93"/>
                    <a:pt x="47" y="86"/>
                  </a:cubicBezTo>
                  <a:cubicBezTo>
                    <a:pt x="46" y="84"/>
                    <a:pt x="46" y="79"/>
                    <a:pt x="45" y="72"/>
                  </a:cubicBezTo>
                  <a:cubicBezTo>
                    <a:pt x="44" y="63"/>
                    <a:pt x="44" y="57"/>
                    <a:pt x="45" y="52"/>
                  </a:cubicBezTo>
                  <a:cubicBezTo>
                    <a:pt x="45" y="47"/>
                    <a:pt x="44" y="48"/>
                    <a:pt x="43" y="50"/>
                  </a:cubicBezTo>
                  <a:cubicBezTo>
                    <a:pt x="39" y="52"/>
                    <a:pt x="34" y="53"/>
                    <a:pt x="36" y="53"/>
                  </a:cubicBezTo>
                  <a:cubicBezTo>
                    <a:pt x="40" y="54"/>
                    <a:pt x="42" y="54"/>
                    <a:pt x="44" y="56"/>
                  </a:cubicBezTo>
                  <a:cubicBezTo>
                    <a:pt x="42" y="54"/>
                    <a:pt x="40" y="51"/>
                    <a:pt x="40" y="52"/>
                  </a:cubicBezTo>
                  <a:cubicBezTo>
                    <a:pt x="42" y="55"/>
                    <a:pt x="42" y="61"/>
                    <a:pt x="40" y="72"/>
                  </a:cubicBezTo>
                  <a:cubicBezTo>
                    <a:pt x="40" y="81"/>
                    <a:pt x="39" y="87"/>
                    <a:pt x="37" y="91"/>
                  </a:cubicBezTo>
                  <a:cubicBezTo>
                    <a:pt x="36" y="93"/>
                    <a:pt x="36" y="93"/>
                    <a:pt x="36" y="93"/>
                  </a:cubicBezTo>
                  <a:cubicBezTo>
                    <a:pt x="36" y="93"/>
                    <a:pt x="40" y="91"/>
                    <a:pt x="42" y="90"/>
                  </a:cubicBezTo>
                  <a:cubicBezTo>
                    <a:pt x="44" y="90"/>
                    <a:pt x="44" y="90"/>
                    <a:pt x="43" y="89"/>
                  </a:cubicBezTo>
                  <a:cubicBezTo>
                    <a:pt x="43" y="90"/>
                    <a:pt x="44" y="92"/>
                    <a:pt x="44" y="87"/>
                  </a:cubicBezTo>
                  <a:cubicBezTo>
                    <a:pt x="43" y="84"/>
                    <a:pt x="43" y="79"/>
                    <a:pt x="44" y="71"/>
                  </a:cubicBezTo>
                  <a:cubicBezTo>
                    <a:pt x="44" y="60"/>
                    <a:pt x="45" y="52"/>
                    <a:pt x="47" y="46"/>
                  </a:cubicBezTo>
                  <a:cubicBezTo>
                    <a:pt x="48" y="43"/>
                    <a:pt x="48" y="44"/>
                    <a:pt x="47" y="45"/>
                  </a:cubicBezTo>
                  <a:cubicBezTo>
                    <a:pt x="46" y="46"/>
                    <a:pt x="36" y="48"/>
                    <a:pt x="32" y="48"/>
                  </a:cubicBezTo>
                  <a:cubicBezTo>
                    <a:pt x="28" y="45"/>
                    <a:pt x="27" y="44"/>
                    <a:pt x="28" y="47"/>
                  </a:cubicBezTo>
                  <a:cubicBezTo>
                    <a:pt x="29" y="49"/>
                    <a:pt x="28" y="57"/>
                    <a:pt x="28" y="67"/>
                  </a:cubicBezTo>
                  <a:cubicBezTo>
                    <a:pt x="28" y="76"/>
                    <a:pt x="27" y="83"/>
                    <a:pt x="26" y="89"/>
                  </a:cubicBezTo>
                  <a:cubicBezTo>
                    <a:pt x="26" y="94"/>
                    <a:pt x="27" y="93"/>
                    <a:pt x="30" y="89"/>
                  </a:cubicBezTo>
                  <a:cubicBezTo>
                    <a:pt x="41" y="86"/>
                    <a:pt x="47" y="87"/>
                    <a:pt x="47" y="87"/>
                  </a:cubicBezTo>
                  <a:cubicBezTo>
                    <a:pt x="46" y="87"/>
                    <a:pt x="48" y="89"/>
                    <a:pt x="47" y="87"/>
                  </a:cubicBezTo>
                  <a:cubicBezTo>
                    <a:pt x="45" y="83"/>
                    <a:pt x="46" y="74"/>
                    <a:pt x="47" y="64"/>
                  </a:cubicBezTo>
                  <a:cubicBezTo>
                    <a:pt x="47" y="55"/>
                    <a:pt x="46" y="55"/>
                    <a:pt x="45" y="59"/>
                  </a:cubicBezTo>
                  <a:cubicBezTo>
                    <a:pt x="40" y="62"/>
                    <a:pt x="37" y="62"/>
                    <a:pt x="37" y="63"/>
                  </a:cubicBezTo>
                  <a:cubicBezTo>
                    <a:pt x="32" y="61"/>
                    <a:pt x="30" y="60"/>
                    <a:pt x="32" y="61"/>
                  </a:cubicBezTo>
                  <a:cubicBezTo>
                    <a:pt x="34" y="63"/>
                    <a:pt x="34" y="63"/>
                    <a:pt x="35" y="65"/>
                  </a:cubicBezTo>
                  <a:cubicBezTo>
                    <a:pt x="36" y="69"/>
                    <a:pt x="36" y="73"/>
                    <a:pt x="36" y="78"/>
                  </a:cubicBezTo>
                  <a:cubicBezTo>
                    <a:pt x="36" y="84"/>
                    <a:pt x="36" y="83"/>
                    <a:pt x="37" y="81"/>
                  </a:cubicBezTo>
                  <a:cubicBezTo>
                    <a:pt x="49" y="74"/>
                    <a:pt x="52" y="74"/>
                    <a:pt x="50" y="74"/>
                  </a:cubicBezTo>
                  <a:cubicBezTo>
                    <a:pt x="45" y="73"/>
                    <a:pt x="46" y="73"/>
                    <a:pt x="45" y="73"/>
                  </a:cubicBezTo>
                  <a:cubicBezTo>
                    <a:pt x="48" y="75"/>
                    <a:pt x="49" y="77"/>
                    <a:pt x="49" y="75"/>
                  </a:cubicBezTo>
                  <a:cubicBezTo>
                    <a:pt x="49" y="73"/>
                    <a:pt x="48" y="73"/>
                    <a:pt x="49" y="71"/>
                  </a:cubicBezTo>
                  <a:cubicBezTo>
                    <a:pt x="50" y="69"/>
                    <a:pt x="50" y="68"/>
                    <a:pt x="51" y="68"/>
                  </a:cubicBezTo>
                  <a:cubicBezTo>
                    <a:pt x="51" y="67"/>
                    <a:pt x="49" y="69"/>
                    <a:pt x="47" y="70"/>
                  </a:cubicBezTo>
                  <a:cubicBezTo>
                    <a:pt x="44" y="71"/>
                    <a:pt x="33" y="70"/>
                    <a:pt x="28" y="68"/>
                  </a:cubicBezTo>
                  <a:lnTo>
                    <a:pt x="28" y="68"/>
                  </a:lnTo>
                  <a:cubicBezTo>
                    <a:pt x="37" y="75"/>
                    <a:pt x="51" y="74"/>
                    <a:pt x="58" y="64"/>
                  </a:cubicBezTo>
                  <a:lnTo>
                    <a:pt x="58" y="64"/>
                  </a:lnTo>
                  <a:cubicBezTo>
                    <a:pt x="65" y="55"/>
                    <a:pt x="64" y="42"/>
                    <a:pt x="55" y="34"/>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
            <p:cNvSpPr/>
            <p:nvPr/>
          </p:nvSpPr>
          <p:spPr>
            <a:xfrm>
              <a:off x="2208212" y="3939939"/>
              <a:ext cx="153988" cy="90488"/>
            </a:xfrm>
            <a:custGeom>
              <a:avLst/>
              <a:gdLst/>
              <a:ahLst/>
              <a:cxnLst/>
              <a:rect l="l" t="t" r="r" b="b"/>
              <a:pathLst>
                <a:path w="99" h="78" extrusionOk="0">
                  <a:moveTo>
                    <a:pt x="40" y="6"/>
                  </a:moveTo>
                  <a:lnTo>
                    <a:pt x="40" y="6"/>
                  </a:lnTo>
                  <a:cubicBezTo>
                    <a:pt x="37" y="5"/>
                    <a:pt x="34" y="4"/>
                    <a:pt x="32" y="4"/>
                  </a:cubicBezTo>
                  <a:lnTo>
                    <a:pt x="32" y="4"/>
                  </a:lnTo>
                  <a:cubicBezTo>
                    <a:pt x="20" y="1"/>
                    <a:pt x="9" y="8"/>
                    <a:pt x="6" y="19"/>
                  </a:cubicBezTo>
                  <a:lnTo>
                    <a:pt x="6" y="19"/>
                  </a:lnTo>
                  <a:cubicBezTo>
                    <a:pt x="3" y="30"/>
                    <a:pt x="10" y="42"/>
                    <a:pt x="21" y="45"/>
                  </a:cubicBezTo>
                  <a:lnTo>
                    <a:pt x="21" y="45"/>
                  </a:lnTo>
                  <a:cubicBezTo>
                    <a:pt x="33" y="48"/>
                    <a:pt x="44" y="41"/>
                    <a:pt x="47" y="30"/>
                  </a:cubicBezTo>
                  <a:lnTo>
                    <a:pt x="47" y="30"/>
                  </a:lnTo>
                  <a:cubicBezTo>
                    <a:pt x="50" y="18"/>
                    <a:pt x="43" y="6"/>
                    <a:pt x="32" y="4"/>
                  </a:cubicBezTo>
                  <a:cubicBezTo>
                    <a:pt x="29" y="3"/>
                    <a:pt x="21" y="3"/>
                    <a:pt x="14" y="5"/>
                  </a:cubicBezTo>
                  <a:lnTo>
                    <a:pt x="14" y="5"/>
                  </a:lnTo>
                  <a:cubicBezTo>
                    <a:pt x="4" y="11"/>
                    <a:pt x="0" y="24"/>
                    <a:pt x="6" y="34"/>
                  </a:cubicBezTo>
                  <a:lnTo>
                    <a:pt x="6" y="34"/>
                  </a:lnTo>
                  <a:cubicBezTo>
                    <a:pt x="11" y="45"/>
                    <a:pt x="24" y="49"/>
                    <a:pt x="35" y="43"/>
                  </a:cubicBezTo>
                  <a:lnTo>
                    <a:pt x="35" y="43"/>
                  </a:lnTo>
                  <a:cubicBezTo>
                    <a:pt x="45" y="37"/>
                    <a:pt x="49" y="24"/>
                    <a:pt x="43" y="14"/>
                  </a:cubicBezTo>
                  <a:lnTo>
                    <a:pt x="43" y="14"/>
                  </a:lnTo>
                  <a:cubicBezTo>
                    <a:pt x="38" y="4"/>
                    <a:pt x="25" y="0"/>
                    <a:pt x="14" y="5"/>
                  </a:cubicBezTo>
                  <a:cubicBezTo>
                    <a:pt x="10" y="8"/>
                    <a:pt x="4" y="18"/>
                    <a:pt x="3" y="23"/>
                  </a:cubicBezTo>
                  <a:lnTo>
                    <a:pt x="3" y="23"/>
                  </a:lnTo>
                  <a:cubicBezTo>
                    <a:pt x="2" y="35"/>
                    <a:pt x="11" y="45"/>
                    <a:pt x="23" y="46"/>
                  </a:cubicBezTo>
                  <a:lnTo>
                    <a:pt x="23" y="46"/>
                  </a:lnTo>
                  <a:cubicBezTo>
                    <a:pt x="35" y="47"/>
                    <a:pt x="45" y="38"/>
                    <a:pt x="46" y="26"/>
                  </a:cubicBezTo>
                  <a:lnTo>
                    <a:pt x="46" y="26"/>
                  </a:lnTo>
                  <a:cubicBezTo>
                    <a:pt x="46" y="14"/>
                    <a:pt x="37" y="4"/>
                    <a:pt x="26" y="3"/>
                  </a:cubicBezTo>
                  <a:lnTo>
                    <a:pt x="26" y="3"/>
                  </a:lnTo>
                  <a:cubicBezTo>
                    <a:pt x="14" y="2"/>
                    <a:pt x="4" y="11"/>
                    <a:pt x="3" y="23"/>
                  </a:cubicBezTo>
                  <a:cubicBezTo>
                    <a:pt x="3" y="27"/>
                    <a:pt x="4" y="33"/>
                    <a:pt x="5" y="35"/>
                  </a:cubicBezTo>
                  <a:lnTo>
                    <a:pt x="5" y="35"/>
                  </a:lnTo>
                  <a:cubicBezTo>
                    <a:pt x="10" y="45"/>
                    <a:pt x="23" y="50"/>
                    <a:pt x="34" y="45"/>
                  </a:cubicBezTo>
                  <a:lnTo>
                    <a:pt x="34" y="45"/>
                  </a:lnTo>
                  <a:cubicBezTo>
                    <a:pt x="44" y="39"/>
                    <a:pt x="49" y="26"/>
                    <a:pt x="44" y="16"/>
                  </a:cubicBezTo>
                  <a:lnTo>
                    <a:pt x="44" y="16"/>
                  </a:lnTo>
                  <a:cubicBezTo>
                    <a:pt x="38" y="5"/>
                    <a:pt x="26" y="1"/>
                    <a:pt x="15" y="6"/>
                  </a:cubicBezTo>
                  <a:lnTo>
                    <a:pt x="15" y="6"/>
                  </a:lnTo>
                  <a:cubicBezTo>
                    <a:pt x="4" y="11"/>
                    <a:pt x="0" y="24"/>
                    <a:pt x="5" y="35"/>
                  </a:cubicBezTo>
                  <a:cubicBezTo>
                    <a:pt x="7" y="38"/>
                    <a:pt x="9" y="41"/>
                    <a:pt x="10" y="42"/>
                  </a:cubicBezTo>
                  <a:lnTo>
                    <a:pt x="10" y="42"/>
                  </a:lnTo>
                  <a:cubicBezTo>
                    <a:pt x="19" y="51"/>
                    <a:pt x="32" y="51"/>
                    <a:pt x="41" y="43"/>
                  </a:cubicBezTo>
                  <a:lnTo>
                    <a:pt x="41" y="43"/>
                  </a:lnTo>
                  <a:cubicBezTo>
                    <a:pt x="49" y="34"/>
                    <a:pt x="50" y="21"/>
                    <a:pt x="41" y="12"/>
                  </a:cubicBezTo>
                  <a:lnTo>
                    <a:pt x="41" y="12"/>
                  </a:lnTo>
                  <a:cubicBezTo>
                    <a:pt x="33" y="4"/>
                    <a:pt x="20" y="4"/>
                    <a:pt x="11" y="12"/>
                  </a:cubicBezTo>
                  <a:lnTo>
                    <a:pt x="11" y="12"/>
                  </a:lnTo>
                  <a:cubicBezTo>
                    <a:pt x="3" y="20"/>
                    <a:pt x="2" y="34"/>
                    <a:pt x="10" y="42"/>
                  </a:cubicBezTo>
                  <a:cubicBezTo>
                    <a:pt x="15" y="46"/>
                    <a:pt x="21" y="50"/>
                    <a:pt x="26" y="53"/>
                  </a:cubicBezTo>
                  <a:lnTo>
                    <a:pt x="26" y="53"/>
                  </a:lnTo>
                  <a:cubicBezTo>
                    <a:pt x="36" y="59"/>
                    <a:pt x="49" y="56"/>
                    <a:pt x="55" y="46"/>
                  </a:cubicBezTo>
                  <a:lnTo>
                    <a:pt x="55" y="46"/>
                  </a:lnTo>
                  <a:cubicBezTo>
                    <a:pt x="62" y="36"/>
                    <a:pt x="58" y="23"/>
                    <a:pt x="48" y="17"/>
                  </a:cubicBezTo>
                  <a:lnTo>
                    <a:pt x="48" y="17"/>
                  </a:lnTo>
                  <a:cubicBezTo>
                    <a:pt x="38" y="10"/>
                    <a:pt x="25" y="14"/>
                    <a:pt x="19" y="24"/>
                  </a:cubicBezTo>
                  <a:lnTo>
                    <a:pt x="19" y="24"/>
                  </a:lnTo>
                  <a:cubicBezTo>
                    <a:pt x="13" y="34"/>
                    <a:pt x="16" y="47"/>
                    <a:pt x="26" y="53"/>
                  </a:cubicBezTo>
                  <a:cubicBezTo>
                    <a:pt x="36" y="60"/>
                    <a:pt x="51" y="67"/>
                    <a:pt x="66" y="74"/>
                  </a:cubicBezTo>
                  <a:lnTo>
                    <a:pt x="66" y="74"/>
                  </a:lnTo>
                  <a:cubicBezTo>
                    <a:pt x="77" y="78"/>
                    <a:pt x="90" y="74"/>
                    <a:pt x="95" y="63"/>
                  </a:cubicBezTo>
                  <a:lnTo>
                    <a:pt x="95" y="63"/>
                  </a:lnTo>
                  <a:cubicBezTo>
                    <a:pt x="99" y="52"/>
                    <a:pt x="95" y="39"/>
                    <a:pt x="84" y="34"/>
                  </a:cubicBezTo>
                  <a:cubicBezTo>
                    <a:pt x="69" y="28"/>
                    <a:pt x="57" y="22"/>
                    <a:pt x="49" y="17"/>
                  </a:cubicBezTo>
                  <a:cubicBezTo>
                    <a:pt x="44" y="14"/>
                    <a:pt x="41" y="12"/>
                    <a:pt x="40" y="11"/>
                  </a:cubicBezTo>
                  <a:cubicBezTo>
                    <a:pt x="41" y="12"/>
                    <a:pt x="43" y="14"/>
                    <a:pt x="44" y="16"/>
                  </a:cubicBezTo>
                  <a:cubicBezTo>
                    <a:pt x="44" y="17"/>
                    <a:pt x="45" y="22"/>
                    <a:pt x="46" y="26"/>
                  </a:cubicBezTo>
                  <a:cubicBezTo>
                    <a:pt x="45" y="31"/>
                    <a:pt x="39" y="40"/>
                    <a:pt x="35" y="43"/>
                  </a:cubicBezTo>
                  <a:cubicBezTo>
                    <a:pt x="28" y="45"/>
                    <a:pt x="22" y="45"/>
                    <a:pt x="21" y="45"/>
                  </a:cubicBezTo>
                  <a:cubicBezTo>
                    <a:pt x="21" y="45"/>
                    <a:pt x="21" y="45"/>
                    <a:pt x="22" y="46"/>
                  </a:cubicBezTo>
                  <a:lnTo>
                    <a:pt x="22" y="46"/>
                  </a:lnTo>
                  <a:cubicBezTo>
                    <a:pt x="33" y="50"/>
                    <a:pt x="46" y="45"/>
                    <a:pt x="51" y="34"/>
                  </a:cubicBezTo>
                  <a:lnTo>
                    <a:pt x="51" y="34"/>
                  </a:lnTo>
                  <a:cubicBezTo>
                    <a:pt x="55" y="24"/>
                    <a:pt x="50" y="11"/>
                    <a:pt x="40" y="6"/>
                  </a:cubicBez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
            <p:cNvSpPr/>
            <p:nvPr/>
          </p:nvSpPr>
          <p:spPr>
            <a:xfrm>
              <a:off x="2611437" y="3954226"/>
              <a:ext cx="157163" cy="87313"/>
            </a:xfrm>
            <a:custGeom>
              <a:avLst/>
              <a:gdLst/>
              <a:ahLst/>
              <a:cxnLst/>
              <a:rect l="l" t="t" r="r" b="b"/>
              <a:pathLst>
                <a:path w="100" h="74" extrusionOk="0">
                  <a:moveTo>
                    <a:pt x="78" y="31"/>
                  </a:moveTo>
                  <a:lnTo>
                    <a:pt x="78" y="31"/>
                  </a:lnTo>
                  <a:cubicBezTo>
                    <a:pt x="77" y="30"/>
                    <a:pt x="76" y="29"/>
                    <a:pt x="72" y="26"/>
                  </a:cubicBezTo>
                  <a:lnTo>
                    <a:pt x="72" y="26"/>
                  </a:lnTo>
                  <a:cubicBezTo>
                    <a:pt x="62" y="19"/>
                    <a:pt x="49" y="21"/>
                    <a:pt x="42" y="30"/>
                  </a:cubicBezTo>
                  <a:lnTo>
                    <a:pt x="42" y="30"/>
                  </a:lnTo>
                  <a:cubicBezTo>
                    <a:pt x="35" y="40"/>
                    <a:pt x="37" y="53"/>
                    <a:pt x="46" y="60"/>
                  </a:cubicBezTo>
                  <a:lnTo>
                    <a:pt x="46" y="60"/>
                  </a:lnTo>
                  <a:cubicBezTo>
                    <a:pt x="56" y="67"/>
                    <a:pt x="69" y="66"/>
                    <a:pt x="76" y="56"/>
                  </a:cubicBezTo>
                  <a:lnTo>
                    <a:pt x="76" y="56"/>
                  </a:lnTo>
                  <a:cubicBezTo>
                    <a:pt x="83" y="47"/>
                    <a:pt x="81" y="33"/>
                    <a:pt x="72" y="26"/>
                  </a:cubicBezTo>
                  <a:cubicBezTo>
                    <a:pt x="70" y="24"/>
                    <a:pt x="66" y="22"/>
                    <a:pt x="62" y="19"/>
                  </a:cubicBezTo>
                  <a:lnTo>
                    <a:pt x="62" y="19"/>
                  </a:lnTo>
                  <a:cubicBezTo>
                    <a:pt x="51" y="14"/>
                    <a:pt x="38" y="18"/>
                    <a:pt x="33" y="28"/>
                  </a:cubicBezTo>
                  <a:lnTo>
                    <a:pt x="33" y="28"/>
                  </a:lnTo>
                  <a:cubicBezTo>
                    <a:pt x="27" y="38"/>
                    <a:pt x="31" y="51"/>
                    <a:pt x="41" y="57"/>
                  </a:cubicBezTo>
                  <a:lnTo>
                    <a:pt x="41" y="57"/>
                  </a:lnTo>
                  <a:cubicBezTo>
                    <a:pt x="52" y="63"/>
                    <a:pt x="65" y="59"/>
                    <a:pt x="70" y="48"/>
                  </a:cubicBezTo>
                  <a:lnTo>
                    <a:pt x="70" y="48"/>
                  </a:lnTo>
                  <a:cubicBezTo>
                    <a:pt x="76" y="38"/>
                    <a:pt x="72" y="25"/>
                    <a:pt x="62" y="19"/>
                  </a:cubicBezTo>
                  <a:cubicBezTo>
                    <a:pt x="57" y="17"/>
                    <a:pt x="50" y="14"/>
                    <a:pt x="44" y="12"/>
                  </a:cubicBezTo>
                  <a:lnTo>
                    <a:pt x="44" y="12"/>
                  </a:lnTo>
                  <a:cubicBezTo>
                    <a:pt x="33" y="9"/>
                    <a:pt x="21" y="16"/>
                    <a:pt x="18" y="27"/>
                  </a:cubicBezTo>
                  <a:lnTo>
                    <a:pt x="18" y="27"/>
                  </a:lnTo>
                  <a:cubicBezTo>
                    <a:pt x="15" y="39"/>
                    <a:pt x="22" y="51"/>
                    <a:pt x="33" y="54"/>
                  </a:cubicBezTo>
                  <a:lnTo>
                    <a:pt x="33" y="54"/>
                  </a:lnTo>
                  <a:cubicBezTo>
                    <a:pt x="44" y="57"/>
                    <a:pt x="56" y="50"/>
                    <a:pt x="59" y="39"/>
                  </a:cubicBezTo>
                  <a:lnTo>
                    <a:pt x="59" y="39"/>
                  </a:lnTo>
                  <a:cubicBezTo>
                    <a:pt x="62" y="27"/>
                    <a:pt x="56" y="15"/>
                    <a:pt x="44" y="12"/>
                  </a:cubicBezTo>
                  <a:cubicBezTo>
                    <a:pt x="37" y="11"/>
                    <a:pt x="32" y="11"/>
                    <a:pt x="29" y="11"/>
                  </a:cubicBezTo>
                  <a:cubicBezTo>
                    <a:pt x="28" y="11"/>
                    <a:pt x="25" y="11"/>
                    <a:pt x="24" y="11"/>
                  </a:cubicBezTo>
                  <a:cubicBezTo>
                    <a:pt x="23" y="12"/>
                    <a:pt x="20" y="12"/>
                    <a:pt x="17" y="13"/>
                  </a:cubicBezTo>
                  <a:cubicBezTo>
                    <a:pt x="15" y="14"/>
                    <a:pt x="4" y="27"/>
                    <a:pt x="6" y="43"/>
                  </a:cubicBezTo>
                  <a:lnTo>
                    <a:pt x="6" y="43"/>
                  </a:lnTo>
                  <a:cubicBezTo>
                    <a:pt x="11" y="53"/>
                    <a:pt x="24" y="57"/>
                    <a:pt x="35" y="52"/>
                  </a:cubicBezTo>
                  <a:lnTo>
                    <a:pt x="35" y="52"/>
                  </a:lnTo>
                  <a:cubicBezTo>
                    <a:pt x="45" y="46"/>
                    <a:pt x="49" y="33"/>
                    <a:pt x="44" y="23"/>
                  </a:cubicBezTo>
                  <a:lnTo>
                    <a:pt x="44" y="23"/>
                  </a:lnTo>
                  <a:cubicBezTo>
                    <a:pt x="38" y="13"/>
                    <a:pt x="25" y="8"/>
                    <a:pt x="15" y="14"/>
                  </a:cubicBezTo>
                  <a:lnTo>
                    <a:pt x="15" y="14"/>
                  </a:lnTo>
                  <a:cubicBezTo>
                    <a:pt x="4" y="19"/>
                    <a:pt x="0" y="32"/>
                    <a:pt x="6" y="43"/>
                  </a:cubicBezTo>
                  <a:cubicBezTo>
                    <a:pt x="12" y="50"/>
                    <a:pt x="18" y="53"/>
                    <a:pt x="20" y="54"/>
                  </a:cubicBezTo>
                  <a:cubicBezTo>
                    <a:pt x="27" y="55"/>
                    <a:pt x="38" y="55"/>
                    <a:pt x="49" y="54"/>
                  </a:cubicBezTo>
                  <a:cubicBezTo>
                    <a:pt x="55" y="54"/>
                    <a:pt x="61" y="53"/>
                    <a:pt x="65" y="52"/>
                  </a:cubicBezTo>
                  <a:cubicBezTo>
                    <a:pt x="68" y="52"/>
                    <a:pt x="72" y="51"/>
                    <a:pt x="76" y="50"/>
                  </a:cubicBezTo>
                  <a:cubicBezTo>
                    <a:pt x="80" y="48"/>
                    <a:pt x="87" y="45"/>
                    <a:pt x="94" y="38"/>
                  </a:cubicBezTo>
                  <a:lnTo>
                    <a:pt x="94" y="38"/>
                  </a:lnTo>
                  <a:cubicBezTo>
                    <a:pt x="100" y="28"/>
                    <a:pt x="98" y="15"/>
                    <a:pt x="88" y="8"/>
                  </a:cubicBezTo>
                  <a:lnTo>
                    <a:pt x="88" y="8"/>
                  </a:lnTo>
                  <a:cubicBezTo>
                    <a:pt x="78" y="2"/>
                    <a:pt x="65" y="4"/>
                    <a:pt x="58" y="14"/>
                  </a:cubicBezTo>
                  <a:lnTo>
                    <a:pt x="58" y="14"/>
                  </a:lnTo>
                  <a:cubicBezTo>
                    <a:pt x="51" y="24"/>
                    <a:pt x="54" y="37"/>
                    <a:pt x="64" y="44"/>
                  </a:cubicBezTo>
                  <a:lnTo>
                    <a:pt x="64" y="44"/>
                  </a:lnTo>
                  <a:cubicBezTo>
                    <a:pt x="74" y="51"/>
                    <a:pt x="87" y="48"/>
                    <a:pt x="94" y="38"/>
                  </a:cubicBezTo>
                  <a:cubicBezTo>
                    <a:pt x="87" y="7"/>
                    <a:pt x="79" y="4"/>
                    <a:pt x="74" y="3"/>
                  </a:cubicBezTo>
                  <a:lnTo>
                    <a:pt x="74" y="3"/>
                  </a:lnTo>
                  <a:cubicBezTo>
                    <a:pt x="63" y="0"/>
                    <a:pt x="52" y="8"/>
                    <a:pt x="49" y="20"/>
                  </a:cubicBezTo>
                  <a:lnTo>
                    <a:pt x="49" y="20"/>
                  </a:lnTo>
                  <a:cubicBezTo>
                    <a:pt x="47" y="31"/>
                    <a:pt x="54" y="42"/>
                    <a:pt x="66" y="45"/>
                  </a:cubicBezTo>
                  <a:lnTo>
                    <a:pt x="66" y="45"/>
                  </a:lnTo>
                  <a:cubicBezTo>
                    <a:pt x="77" y="47"/>
                    <a:pt x="89" y="40"/>
                    <a:pt x="91" y="28"/>
                  </a:cubicBezTo>
                  <a:lnTo>
                    <a:pt x="91" y="28"/>
                  </a:lnTo>
                  <a:cubicBezTo>
                    <a:pt x="94" y="17"/>
                    <a:pt x="86" y="5"/>
                    <a:pt x="74" y="3"/>
                  </a:cubicBezTo>
                  <a:cubicBezTo>
                    <a:pt x="70" y="2"/>
                    <a:pt x="64" y="1"/>
                    <a:pt x="59" y="2"/>
                  </a:cubicBezTo>
                  <a:lnTo>
                    <a:pt x="59" y="2"/>
                  </a:lnTo>
                  <a:cubicBezTo>
                    <a:pt x="47" y="2"/>
                    <a:pt x="38" y="12"/>
                    <a:pt x="38" y="24"/>
                  </a:cubicBezTo>
                  <a:lnTo>
                    <a:pt x="38" y="24"/>
                  </a:lnTo>
                  <a:cubicBezTo>
                    <a:pt x="38" y="36"/>
                    <a:pt x="48" y="45"/>
                    <a:pt x="60" y="44"/>
                  </a:cubicBezTo>
                  <a:lnTo>
                    <a:pt x="60" y="44"/>
                  </a:lnTo>
                  <a:cubicBezTo>
                    <a:pt x="72" y="44"/>
                    <a:pt x="81" y="34"/>
                    <a:pt x="81" y="22"/>
                  </a:cubicBezTo>
                  <a:lnTo>
                    <a:pt x="81" y="22"/>
                  </a:lnTo>
                  <a:cubicBezTo>
                    <a:pt x="80" y="10"/>
                    <a:pt x="70" y="1"/>
                    <a:pt x="59" y="2"/>
                  </a:cubicBezTo>
                  <a:cubicBezTo>
                    <a:pt x="48" y="2"/>
                    <a:pt x="32" y="7"/>
                    <a:pt x="21" y="18"/>
                  </a:cubicBezTo>
                  <a:lnTo>
                    <a:pt x="21" y="18"/>
                  </a:lnTo>
                  <a:cubicBezTo>
                    <a:pt x="14" y="27"/>
                    <a:pt x="15" y="41"/>
                    <a:pt x="24" y="48"/>
                  </a:cubicBezTo>
                  <a:lnTo>
                    <a:pt x="24" y="48"/>
                  </a:lnTo>
                  <a:cubicBezTo>
                    <a:pt x="34" y="55"/>
                    <a:pt x="47" y="54"/>
                    <a:pt x="55" y="45"/>
                  </a:cubicBezTo>
                  <a:cubicBezTo>
                    <a:pt x="53" y="44"/>
                    <a:pt x="54" y="45"/>
                    <a:pt x="60" y="44"/>
                  </a:cubicBezTo>
                  <a:cubicBezTo>
                    <a:pt x="63" y="44"/>
                    <a:pt x="64" y="44"/>
                    <a:pt x="66" y="45"/>
                  </a:cubicBezTo>
                  <a:cubicBezTo>
                    <a:pt x="67" y="45"/>
                    <a:pt x="63" y="43"/>
                    <a:pt x="58" y="38"/>
                  </a:cubicBezTo>
                  <a:cubicBezTo>
                    <a:pt x="63" y="9"/>
                    <a:pt x="65" y="8"/>
                    <a:pt x="63" y="9"/>
                  </a:cubicBezTo>
                  <a:cubicBezTo>
                    <a:pt x="63" y="9"/>
                    <a:pt x="61" y="9"/>
                    <a:pt x="58" y="10"/>
                  </a:cubicBezTo>
                  <a:cubicBezTo>
                    <a:pt x="53" y="11"/>
                    <a:pt x="49" y="11"/>
                    <a:pt x="45" y="12"/>
                  </a:cubicBezTo>
                  <a:cubicBezTo>
                    <a:pt x="38" y="12"/>
                    <a:pt x="29" y="12"/>
                    <a:pt x="27" y="12"/>
                  </a:cubicBezTo>
                  <a:cubicBezTo>
                    <a:pt x="31" y="13"/>
                    <a:pt x="38" y="16"/>
                    <a:pt x="44" y="23"/>
                  </a:cubicBezTo>
                  <a:cubicBezTo>
                    <a:pt x="45" y="39"/>
                    <a:pt x="35" y="52"/>
                    <a:pt x="32" y="53"/>
                  </a:cubicBezTo>
                  <a:cubicBezTo>
                    <a:pt x="30" y="54"/>
                    <a:pt x="28" y="54"/>
                    <a:pt x="28" y="54"/>
                  </a:cubicBezTo>
                  <a:cubicBezTo>
                    <a:pt x="28" y="54"/>
                    <a:pt x="28" y="54"/>
                    <a:pt x="29" y="54"/>
                  </a:cubicBezTo>
                  <a:cubicBezTo>
                    <a:pt x="32" y="54"/>
                    <a:pt x="34" y="54"/>
                    <a:pt x="36" y="54"/>
                  </a:cubicBezTo>
                  <a:cubicBezTo>
                    <a:pt x="36" y="54"/>
                    <a:pt x="39" y="56"/>
                    <a:pt x="42" y="57"/>
                  </a:cubicBezTo>
                  <a:cubicBezTo>
                    <a:pt x="43" y="58"/>
                    <a:pt x="44" y="59"/>
                    <a:pt x="46" y="60"/>
                  </a:cubicBezTo>
                  <a:cubicBezTo>
                    <a:pt x="49" y="63"/>
                    <a:pt x="53" y="66"/>
                    <a:pt x="59" y="69"/>
                  </a:cubicBezTo>
                  <a:lnTo>
                    <a:pt x="59" y="69"/>
                  </a:lnTo>
                  <a:cubicBezTo>
                    <a:pt x="69" y="74"/>
                    <a:pt x="82" y="70"/>
                    <a:pt x="87" y="60"/>
                  </a:cubicBezTo>
                  <a:lnTo>
                    <a:pt x="87" y="60"/>
                  </a:lnTo>
                  <a:cubicBezTo>
                    <a:pt x="93" y="49"/>
                    <a:pt x="89" y="36"/>
                    <a:pt x="78" y="31"/>
                  </a:cubicBezTo>
                  <a:lnTo>
                    <a:pt x="78" y="3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
            <p:cNvSpPr/>
            <p:nvPr/>
          </p:nvSpPr>
          <p:spPr>
            <a:xfrm>
              <a:off x="2622550" y="3952639"/>
              <a:ext cx="230188" cy="215900"/>
            </a:xfrm>
            <a:custGeom>
              <a:avLst/>
              <a:gdLst/>
              <a:ahLst/>
              <a:cxnLst/>
              <a:rect l="l" t="t" r="r" b="b"/>
              <a:pathLst>
                <a:path w="147" h="184" extrusionOk="0">
                  <a:moveTo>
                    <a:pt x="67" y="11"/>
                  </a:moveTo>
                  <a:lnTo>
                    <a:pt x="67" y="11"/>
                  </a:lnTo>
                  <a:cubicBezTo>
                    <a:pt x="63" y="9"/>
                    <a:pt x="63" y="9"/>
                    <a:pt x="67" y="14"/>
                  </a:cubicBezTo>
                  <a:lnTo>
                    <a:pt x="67" y="14"/>
                  </a:lnTo>
                  <a:cubicBezTo>
                    <a:pt x="62" y="4"/>
                    <a:pt x="49" y="0"/>
                    <a:pt x="38" y="5"/>
                  </a:cubicBezTo>
                  <a:lnTo>
                    <a:pt x="38" y="5"/>
                  </a:lnTo>
                  <a:cubicBezTo>
                    <a:pt x="28" y="11"/>
                    <a:pt x="24" y="24"/>
                    <a:pt x="29" y="34"/>
                  </a:cubicBezTo>
                  <a:lnTo>
                    <a:pt x="29" y="34"/>
                  </a:lnTo>
                  <a:cubicBezTo>
                    <a:pt x="35" y="45"/>
                    <a:pt x="48" y="49"/>
                    <a:pt x="58" y="43"/>
                  </a:cubicBezTo>
                  <a:lnTo>
                    <a:pt x="58" y="43"/>
                  </a:lnTo>
                  <a:cubicBezTo>
                    <a:pt x="69" y="38"/>
                    <a:pt x="73" y="25"/>
                    <a:pt x="67" y="14"/>
                  </a:cubicBezTo>
                  <a:cubicBezTo>
                    <a:pt x="67" y="34"/>
                    <a:pt x="58" y="43"/>
                    <a:pt x="55" y="45"/>
                  </a:cubicBezTo>
                  <a:lnTo>
                    <a:pt x="55" y="45"/>
                  </a:lnTo>
                  <a:cubicBezTo>
                    <a:pt x="66" y="41"/>
                    <a:pt x="73" y="29"/>
                    <a:pt x="69" y="18"/>
                  </a:cubicBezTo>
                  <a:lnTo>
                    <a:pt x="69" y="18"/>
                  </a:lnTo>
                  <a:cubicBezTo>
                    <a:pt x="66" y="7"/>
                    <a:pt x="54" y="0"/>
                    <a:pt x="43" y="3"/>
                  </a:cubicBezTo>
                  <a:lnTo>
                    <a:pt x="43" y="3"/>
                  </a:lnTo>
                  <a:cubicBezTo>
                    <a:pt x="31" y="7"/>
                    <a:pt x="25" y="18"/>
                    <a:pt x="28" y="30"/>
                  </a:cubicBezTo>
                  <a:lnTo>
                    <a:pt x="28" y="30"/>
                  </a:lnTo>
                  <a:cubicBezTo>
                    <a:pt x="31" y="41"/>
                    <a:pt x="43" y="48"/>
                    <a:pt x="55" y="45"/>
                  </a:cubicBezTo>
                  <a:cubicBezTo>
                    <a:pt x="52" y="45"/>
                    <a:pt x="50" y="45"/>
                    <a:pt x="49" y="45"/>
                  </a:cubicBezTo>
                  <a:lnTo>
                    <a:pt x="49" y="45"/>
                  </a:lnTo>
                  <a:cubicBezTo>
                    <a:pt x="61" y="46"/>
                    <a:pt x="71" y="36"/>
                    <a:pt x="71" y="24"/>
                  </a:cubicBezTo>
                  <a:lnTo>
                    <a:pt x="71" y="24"/>
                  </a:lnTo>
                  <a:cubicBezTo>
                    <a:pt x="72" y="12"/>
                    <a:pt x="62" y="3"/>
                    <a:pt x="50" y="2"/>
                  </a:cubicBezTo>
                  <a:lnTo>
                    <a:pt x="50" y="2"/>
                  </a:lnTo>
                  <a:cubicBezTo>
                    <a:pt x="38" y="2"/>
                    <a:pt x="29" y="12"/>
                    <a:pt x="28" y="23"/>
                  </a:cubicBezTo>
                  <a:lnTo>
                    <a:pt x="28" y="23"/>
                  </a:lnTo>
                  <a:cubicBezTo>
                    <a:pt x="28" y="35"/>
                    <a:pt x="38" y="45"/>
                    <a:pt x="49" y="45"/>
                  </a:cubicBezTo>
                  <a:cubicBezTo>
                    <a:pt x="49" y="45"/>
                    <a:pt x="49" y="45"/>
                    <a:pt x="50" y="45"/>
                  </a:cubicBezTo>
                  <a:cubicBezTo>
                    <a:pt x="53" y="46"/>
                    <a:pt x="57" y="47"/>
                    <a:pt x="62" y="48"/>
                  </a:cubicBezTo>
                  <a:cubicBezTo>
                    <a:pt x="69" y="49"/>
                    <a:pt x="74" y="50"/>
                    <a:pt x="78" y="51"/>
                  </a:cubicBezTo>
                  <a:cubicBezTo>
                    <a:pt x="80" y="52"/>
                    <a:pt x="81" y="52"/>
                    <a:pt x="82" y="53"/>
                  </a:cubicBezTo>
                  <a:cubicBezTo>
                    <a:pt x="91" y="55"/>
                    <a:pt x="88" y="54"/>
                    <a:pt x="86" y="53"/>
                  </a:cubicBezTo>
                  <a:cubicBezTo>
                    <a:pt x="82" y="50"/>
                    <a:pt x="82" y="50"/>
                    <a:pt x="83" y="52"/>
                  </a:cubicBezTo>
                  <a:cubicBezTo>
                    <a:pt x="84" y="53"/>
                    <a:pt x="83" y="56"/>
                    <a:pt x="82" y="63"/>
                  </a:cubicBezTo>
                  <a:cubicBezTo>
                    <a:pt x="82" y="68"/>
                    <a:pt x="82" y="72"/>
                    <a:pt x="82" y="75"/>
                  </a:cubicBezTo>
                  <a:cubicBezTo>
                    <a:pt x="82" y="78"/>
                    <a:pt x="82" y="81"/>
                    <a:pt x="82" y="84"/>
                  </a:cubicBezTo>
                  <a:cubicBezTo>
                    <a:pt x="82" y="89"/>
                    <a:pt x="82" y="95"/>
                    <a:pt x="82" y="98"/>
                  </a:cubicBezTo>
                  <a:lnTo>
                    <a:pt x="82" y="98"/>
                  </a:lnTo>
                  <a:cubicBezTo>
                    <a:pt x="82" y="109"/>
                    <a:pt x="92" y="119"/>
                    <a:pt x="104" y="119"/>
                  </a:cubicBezTo>
                  <a:lnTo>
                    <a:pt x="104" y="119"/>
                  </a:lnTo>
                  <a:cubicBezTo>
                    <a:pt x="116" y="119"/>
                    <a:pt x="125" y="109"/>
                    <a:pt x="125" y="98"/>
                  </a:cubicBezTo>
                  <a:lnTo>
                    <a:pt x="125" y="98"/>
                  </a:lnTo>
                  <a:cubicBezTo>
                    <a:pt x="125" y="86"/>
                    <a:pt x="116" y="76"/>
                    <a:pt x="104" y="76"/>
                  </a:cubicBezTo>
                  <a:lnTo>
                    <a:pt x="104" y="76"/>
                  </a:lnTo>
                  <a:cubicBezTo>
                    <a:pt x="92" y="76"/>
                    <a:pt x="82" y="86"/>
                    <a:pt x="82" y="98"/>
                  </a:cubicBezTo>
                  <a:cubicBezTo>
                    <a:pt x="125" y="100"/>
                    <a:pt x="126" y="95"/>
                    <a:pt x="127" y="88"/>
                  </a:cubicBezTo>
                  <a:cubicBezTo>
                    <a:pt x="129" y="78"/>
                    <a:pt x="132" y="66"/>
                    <a:pt x="135" y="55"/>
                  </a:cubicBezTo>
                  <a:cubicBezTo>
                    <a:pt x="135" y="50"/>
                    <a:pt x="136" y="47"/>
                    <a:pt x="137" y="44"/>
                  </a:cubicBezTo>
                  <a:cubicBezTo>
                    <a:pt x="137" y="42"/>
                    <a:pt x="138" y="40"/>
                    <a:pt x="138" y="39"/>
                  </a:cubicBezTo>
                  <a:cubicBezTo>
                    <a:pt x="138" y="39"/>
                    <a:pt x="137" y="41"/>
                    <a:pt x="136" y="42"/>
                  </a:cubicBezTo>
                  <a:cubicBezTo>
                    <a:pt x="135" y="43"/>
                    <a:pt x="132" y="46"/>
                    <a:pt x="129" y="48"/>
                  </a:cubicBezTo>
                  <a:cubicBezTo>
                    <a:pt x="126" y="50"/>
                    <a:pt x="115" y="50"/>
                    <a:pt x="110" y="48"/>
                  </a:cubicBezTo>
                  <a:cubicBezTo>
                    <a:pt x="99" y="35"/>
                    <a:pt x="100" y="36"/>
                    <a:pt x="100" y="40"/>
                  </a:cubicBezTo>
                  <a:cubicBezTo>
                    <a:pt x="100" y="43"/>
                    <a:pt x="100" y="48"/>
                    <a:pt x="101" y="53"/>
                  </a:cubicBezTo>
                  <a:cubicBezTo>
                    <a:pt x="101" y="66"/>
                    <a:pt x="101" y="83"/>
                    <a:pt x="101" y="98"/>
                  </a:cubicBezTo>
                  <a:cubicBezTo>
                    <a:pt x="101" y="103"/>
                    <a:pt x="101" y="108"/>
                    <a:pt x="101" y="112"/>
                  </a:cubicBezTo>
                  <a:cubicBezTo>
                    <a:pt x="102" y="121"/>
                    <a:pt x="102" y="127"/>
                    <a:pt x="102" y="129"/>
                  </a:cubicBezTo>
                  <a:cubicBezTo>
                    <a:pt x="101" y="130"/>
                    <a:pt x="102" y="129"/>
                    <a:pt x="102" y="128"/>
                  </a:cubicBezTo>
                  <a:cubicBezTo>
                    <a:pt x="102" y="126"/>
                    <a:pt x="112" y="113"/>
                    <a:pt x="136" y="115"/>
                  </a:cubicBezTo>
                  <a:lnTo>
                    <a:pt x="136" y="115"/>
                  </a:lnTo>
                  <a:cubicBezTo>
                    <a:pt x="127" y="107"/>
                    <a:pt x="114" y="109"/>
                    <a:pt x="106" y="118"/>
                  </a:cubicBezTo>
                  <a:lnTo>
                    <a:pt x="106" y="118"/>
                  </a:lnTo>
                  <a:cubicBezTo>
                    <a:pt x="99" y="127"/>
                    <a:pt x="100" y="140"/>
                    <a:pt x="109" y="148"/>
                  </a:cubicBezTo>
                  <a:lnTo>
                    <a:pt x="109" y="148"/>
                  </a:lnTo>
                  <a:cubicBezTo>
                    <a:pt x="119" y="155"/>
                    <a:pt x="132" y="154"/>
                    <a:pt x="139" y="145"/>
                  </a:cubicBezTo>
                  <a:lnTo>
                    <a:pt x="139" y="145"/>
                  </a:lnTo>
                  <a:cubicBezTo>
                    <a:pt x="147" y="136"/>
                    <a:pt x="145" y="122"/>
                    <a:pt x="136" y="115"/>
                  </a:cubicBezTo>
                  <a:cubicBezTo>
                    <a:pt x="142" y="121"/>
                    <a:pt x="143" y="126"/>
                    <a:pt x="144" y="126"/>
                  </a:cubicBezTo>
                  <a:cubicBezTo>
                    <a:pt x="144" y="127"/>
                    <a:pt x="144" y="126"/>
                    <a:pt x="143" y="123"/>
                  </a:cubicBezTo>
                  <a:cubicBezTo>
                    <a:pt x="142" y="114"/>
                    <a:pt x="140" y="91"/>
                    <a:pt x="140" y="69"/>
                  </a:cubicBezTo>
                  <a:cubicBezTo>
                    <a:pt x="140" y="59"/>
                    <a:pt x="141" y="49"/>
                    <a:pt x="141" y="40"/>
                  </a:cubicBezTo>
                  <a:cubicBezTo>
                    <a:pt x="141" y="35"/>
                    <a:pt x="141" y="31"/>
                    <a:pt x="141" y="28"/>
                  </a:cubicBezTo>
                  <a:cubicBezTo>
                    <a:pt x="141" y="27"/>
                    <a:pt x="141" y="25"/>
                    <a:pt x="141" y="25"/>
                  </a:cubicBezTo>
                  <a:cubicBezTo>
                    <a:pt x="141" y="24"/>
                    <a:pt x="141" y="24"/>
                    <a:pt x="141" y="24"/>
                  </a:cubicBezTo>
                  <a:cubicBezTo>
                    <a:pt x="141" y="24"/>
                    <a:pt x="98" y="24"/>
                    <a:pt x="98" y="24"/>
                  </a:cubicBezTo>
                  <a:lnTo>
                    <a:pt x="98" y="24"/>
                  </a:lnTo>
                  <a:cubicBezTo>
                    <a:pt x="98" y="36"/>
                    <a:pt x="108" y="46"/>
                    <a:pt x="120" y="46"/>
                  </a:cubicBezTo>
                  <a:lnTo>
                    <a:pt x="120" y="46"/>
                  </a:lnTo>
                  <a:cubicBezTo>
                    <a:pt x="132" y="46"/>
                    <a:pt x="141" y="36"/>
                    <a:pt x="141" y="24"/>
                  </a:cubicBezTo>
                  <a:lnTo>
                    <a:pt x="141" y="24"/>
                  </a:lnTo>
                  <a:cubicBezTo>
                    <a:pt x="141" y="12"/>
                    <a:pt x="132" y="3"/>
                    <a:pt x="120" y="3"/>
                  </a:cubicBezTo>
                  <a:lnTo>
                    <a:pt x="120" y="3"/>
                  </a:lnTo>
                  <a:cubicBezTo>
                    <a:pt x="108" y="3"/>
                    <a:pt x="98" y="12"/>
                    <a:pt x="98" y="24"/>
                  </a:cubicBezTo>
                  <a:cubicBezTo>
                    <a:pt x="98" y="24"/>
                    <a:pt x="98" y="25"/>
                    <a:pt x="98" y="25"/>
                  </a:cubicBezTo>
                  <a:cubicBezTo>
                    <a:pt x="98" y="27"/>
                    <a:pt x="98" y="30"/>
                    <a:pt x="98" y="34"/>
                  </a:cubicBezTo>
                  <a:cubicBezTo>
                    <a:pt x="98" y="46"/>
                    <a:pt x="95" y="73"/>
                    <a:pt x="93" y="98"/>
                  </a:cubicBezTo>
                  <a:cubicBezTo>
                    <a:pt x="91" y="118"/>
                    <a:pt x="92" y="134"/>
                    <a:pt x="91" y="144"/>
                  </a:cubicBezTo>
                  <a:cubicBezTo>
                    <a:pt x="91" y="150"/>
                    <a:pt x="91" y="150"/>
                    <a:pt x="91" y="149"/>
                  </a:cubicBezTo>
                  <a:cubicBezTo>
                    <a:pt x="95" y="144"/>
                    <a:pt x="100" y="141"/>
                    <a:pt x="100" y="141"/>
                  </a:cubicBezTo>
                  <a:cubicBezTo>
                    <a:pt x="99" y="142"/>
                    <a:pt x="99" y="141"/>
                    <a:pt x="96" y="141"/>
                  </a:cubicBezTo>
                  <a:cubicBezTo>
                    <a:pt x="85" y="140"/>
                    <a:pt x="74" y="138"/>
                    <a:pt x="62" y="138"/>
                  </a:cubicBezTo>
                  <a:lnTo>
                    <a:pt x="62" y="138"/>
                  </a:lnTo>
                  <a:cubicBezTo>
                    <a:pt x="50" y="137"/>
                    <a:pt x="40" y="146"/>
                    <a:pt x="40" y="158"/>
                  </a:cubicBezTo>
                  <a:lnTo>
                    <a:pt x="40" y="158"/>
                  </a:lnTo>
                  <a:cubicBezTo>
                    <a:pt x="39" y="170"/>
                    <a:pt x="48" y="180"/>
                    <a:pt x="60" y="181"/>
                  </a:cubicBezTo>
                  <a:lnTo>
                    <a:pt x="60" y="181"/>
                  </a:lnTo>
                  <a:cubicBezTo>
                    <a:pt x="72" y="181"/>
                    <a:pt x="82" y="172"/>
                    <a:pt x="82" y="160"/>
                  </a:cubicBezTo>
                  <a:lnTo>
                    <a:pt x="82" y="160"/>
                  </a:lnTo>
                  <a:cubicBezTo>
                    <a:pt x="83" y="148"/>
                    <a:pt x="74" y="138"/>
                    <a:pt x="62" y="138"/>
                  </a:cubicBezTo>
                  <a:cubicBezTo>
                    <a:pt x="57" y="138"/>
                    <a:pt x="52" y="138"/>
                    <a:pt x="48" y="138"/>
                  </a:cubicBezTo>
                  <a:lnTo>
                    <a:pt x="48" y="138"/>
                  </a:lnTo>
                  <a:cubicBezTo>
                    <a:pt x="36" y="138"/>
                    <a:pt x="26" y="147"/>
                    <a:pt x="26" y="159"/>
                  </a:cubicBezTo>
                  <a:lnTo>
                    <a:pt x="26" y="159"/>
                  </a:lnTo>
                  <a:cubicBezTo>
                    <a:pt x="26" y="171"/>
                    <a:pt x="36" y="181"/>
                    <a:pt x="48" y="181"/>
                  </a:cubicBezTo>
                  <a:lnTo>
                    <a:pt x="48" y="181"/>
                  </a:lnTo>
                  <a:cubicBezTo>
                    <a:pt x="60" y="181"/>
                    <a:pt x="69" y="171"/>
                    <a:pt x="69" y="159"/>
                  </a:cubicBezTo>
                  <a:lnTo>
                    <a:pt x="69" y="159"/>
                  </a:lnTo>
                  <a:cubicBezTo>
                    <a:pt x="69" y="147"/>
                    <a:pt x="60" y="138"/>
                    <a:pt x="48" y="138"/>
                  </a:cubicBezTo>
                  <a:cubicBezTo>
                    <a:pt x="40" y="139"/>
                    <a:pt x="39" y="139"/>
                    <a:pt x="40" y="139"/>
                  </a:cubicBezTo>
                  <a:lnTo>
                    <a:pt x="40" y="139"/>
                  </a:lnTo>
                  <a:cubicBezTo>
                    <a:pt x="29" y="136"/>
                    <a:pt x="17" y="142"/>
                    <a:pt x="14" y="154"/>
                  </a:cubicBezTo>
                  <a:lnTo>
                    <a:pt x="14" y="154"/>
                  </a:lnTo>
                  <a:cubicBezTo>
                    <a:pt x="10" y="165"/>
                    <a:pt x="17" y="177"/>
                    <a:pt x="28" y="180"/>
                  </a:cubicBezTo>
                  <a:lnTo>
                    <a:pt x="28" y="180"/>
                  </a:lnTo>
                  <a:cubicBezTo>
                    <a:pt x="40" y="183"/>
                    <a:pt x="52" y="177"/>
                    <a:pt x="55" y="165"/>
                  </a:cubicBezTo>
                  <a:lnTo>
                    <a:pt x="55" y="165"/>
                  </a:lnTo>
                  <a:cubicBezTo>
                    <a:pt x="58" y="154"/>
                    <a:pt x="51" y="142"/>
                    <a:pt x="40" y="139"/>
                  </a:cubicBezTo>
                  <a:cubicBezTo>
                    <a:pt x="41" y="140"/>
                    <a:pt x="45" y="145"/>
                    <a:pt x="45" y="141"/>
                  </a:cubicBezTo>
                  <a:lnTo>
                    <a:pt x="45" y="141"/>
                  </a:lnTo>
                  <a:cubicBezTo>
                    <a:pt x="41" y="130"/>
                    <a:pt x="28" y="124"/>
                    <a:pt x="17" y="128"/>
                  </a:cubicBezTo>
                  <a:lnTo>
                    <a:pt x="17" y="128"/>
                  </a:lnTo>
                  <a:cubicBezTo>
                    <a:pt x="6" y="132"/>
                    <a:pt x="0" y="144"/>
                    <a:pt x="4" y="155"/>
                  </a:cubicBezTo>
                  <a:cubicBezTo>
                    <a:pt x="8" y="166"/>
                    <a:pt x="20" y="177"/>
                    <a:pt x="28" y="180"/>
                  </a:cubicBezTo>
                  <a:cubicBezTo>
                    <a:pt x="37" y="182"/>
                    <a:pt x="46" y="181"/>
                    <a:pt x="50" y="181"/>
                  </a:cubicBezTo>
                  <a:cubicBezTo>
                    <a:pt x="52" y="181"/>
                    <a:pt x="57" y="181"/>
                    <a:pt x="61" y="181"/>
                  </a:cubicBezTo>
                  <a:cubicBezTo>
                    <a:pt x="70" y="181"/>
                    <a:pt x="80" y="183"/>
                    <a:pt x="91" y="184"/>
                  </a:cubicBezTo>
                  <a:cubicBezTo>
                    <a:pt x="95" y="184"/>
                    <a:pt x="101" y="184"/>
                    <a:pt x="106" y="184"/>
                  </a:cubicBezTo>
                  <a:cubicBezTo>
                    <a:pt x="111" y="183"/>
                    <a:pt x="121" y="178"/>
                    <a:pt x="126" y="173"/>
                  </a:cubicBezTo>
                  <a:cubicBezTo>
                    <a:pt x="132" y="162"/>
                    <a:pt x="133" y="153"/>
                    <a:pt x="134" y="147"/>
                  </a:cubicBezTo>
                  <a:cubicBezTo>
                    <a:pt x="135" y="135"/>
                    <a:pt x="134" y="120"/>
                    <a:pt x="136" y="102"/>
                  </a:cubicBezTo>
                  <a:cubicBezTo>
                    <a:pt x="138" y="77"/>
                    <a:pt x="141" y="49"/>
                    <a:pt x="141" y="34"/>
                  </a:cubicBezTo>
                  <a:cubicBezTo>
                    <a:pt x="141" y="30"/>
                    <a:pt x="141" y="27"/>
                    <a:pt x="141" y="25"/>
                  </a:cubicBezTo>
                  <a:cubicBezTo>
                    <a:pt x="141" y="25"/>
                    <a:pt x="141" y="24"/>
                    <a:pt x="141" y="24"/>
                  </a:cubicBezTo>
                  <a:cubicBezTo>
                    <a:pt x="141" y="24"/>
                    <a:pt x="98" y="24"/>
                    <a:pt x="98" y="24"/>
                  </a:cubicBezTo>
                  <a:cubicBezTo>
                    <a:pt x="98" y="24"/>
                    <a:pt x="98" y="24"/>
                    <a:pt x="98" y="25"/>
                  </a:cubicBezTo>
                  <a:cubicBezTo>
                    <a:pt x="98" y="25"/>
                    <a:pt x="98" y="27"/>
                    <a:pt x="98" y="29"/>
                  </a:cubicBezTo>
                  <a:cubicBezTo>
                    <a:pt x="98" y="31"/>
                    <a:pt x="99" y="35"/>
                    <a:pt x="98" y="39"/>
                  </a:cubicBezTo>
                  <a:cubicBezTo>
                    <a:pt x="98" y="47"/>
                    <a:pt x="98" y="57"/>
                    <a:pt x="97" y="68"/>
                  </a:cubicBezTo>
                  <a:cubicBezTo>
                    <a:pt x="97" y="92"/>
                    <a:pt x="99" y="119"/>
                    <a:pt x="101" y="129"/>
                  </a:cubicBezTo>
                  <a:cubicBezTo>
                    <a:pt x="101" y="131"/>
                    <a:pt x="101" y="134"/>
                    <a:pt x="102" y="136"/>
                  </a:cubicBezTo>
                  <a:cubicBezTo>
                    <a:pt x="102" y="137"/>
                    <a:pt x="104" y="141"/>
                    <a:pt x="109" y="148"/>
                  </a:cubicBezTo>
                  <a:cubicBezTo>
                    <a:pt x="133" y="150"/>
                    <a:pt x="144" y="136"/>
                    <a:pt x="144" y="134"/>
                  </a:cubicBezTo>
                  <a:cubicBezTo>
                    <a:pt x="144" y="132"/>
                    <a:pt x="144" y="131"/>
                    <a:pt x="144" y="130"/>
                  </a:cubicBezTo>
                  <a:cubicBezTo>
                    <a:pt x="144" y="127"/>
                    <a:pt x="144" y="120"/>
                    <a:pt x="144" y="112"/>
                  </a:cubicBezTo>
                  <a:cubicBezTo>
                    <a:pt x="144" y="108"/>
                    <a:pt x="144" y="103"/>
                    <a:pt x="144" y="98"/>
                  </a:cubicBezTo>
                  <a:cubicBezTo>
                    <a:pt x="144" y="82"/>
                    <a:pt x="144" y="65"/>
                    <a:pt x="143" y="51"/>
                  </a:cubicBezTo>
                  <a:cubicBezTo>
                    <a:pt x="143" y="46"/>
                    <a:pt x="143" y="41"/>
                    <a:pt x="143" y="36"/>
                  </a:cubicBezTo>
                  <a:cubicBezTo>
                    <a:pt x="142" y="32"/>
                    <a:pt x="141" y="26"/>
                    <a:pt x="140" y="21"/>
                  </a:cubicBezTo>
                  <a:cubicBezTo>
                    <a:pt x="124" y="8"/>
                    <a:pt x="114" y="8"/>
                    <a:pt x="110" y="10"/>
                  </a:cubicBezTo>
                  <a:cubicBezTo>
                    <a:pt x="106" y="12"/>
                    <a:pt x="103" y="15"/>
                    <a:pt x="102" y="17"/>
                  </a:cubicBezTo>
                  <a:cubicBezTo>
                    <a:pt x="100" y="19"/>
                    <a:pt x="99" y="22"/>
                    <a:pt x="98" y="24"/>
                  </a:cubicBezTo>
                  <a:cubicBezTo>
                    <a:pt x="97" y="27"/>
                    <a:pt x="96" y="31"/>
                    <a:pt x="95" y="34"/>
                  </a:cubicBezTo>
                  <a:cubicBezTo>
                    <a:pt x="94" y="39"/>
                    <a:pt x="93" y="43"/>
                    <a:pt x="92" y="47"/>
                  </a:cubicBezTo>
                  <a:cubicBezTo>
                    <a:pt x="90" y="57"/>
                    <a:pt x="88" y="69"/>
                    <a:pt x="85" y="79"/>
                  </a:cubicBezTo>
                  <a:cubicBezTo>
                    <a:pt x="83" y="88"/>
                    <a:pt x="83" y="94"/>
                    <a:pt x="83" y="92"/>
                  </a:cubicBezTo>
                  <a:cubicBezTo>
                    <a:pt x="125" y="95"/>
                    <a:pt x="125" y="89"/>
                    <a:pt x="125" y="84"/>
                  </a:cubicBezTo>
                  <a:cubicBezTo>
                    <a:pt x="125" y="81"/>
                    <a:pt x="125" y="78"/>
                    <a:pt x="125" y="75"/>
                  </a:cubicBezTo>
                  <a:cubicBezTo>
                    <a:pt x="125" y="72"/>
                    <a:pt x="125" y="68"/>
                    <a:pt x="125" y="65"/>
                  </a:cubicBezTo>
                  <a:cubicBezTo>
                    <a:pt x="126" y="60"/>
                    <a:pt x="126" y="50"/>
                    <a:pt x="124" y="40"/>
                  </a:cubicBezTo>
                  <a:cubicBezTo>
                    <a:pt x="122" y="33"/>
                    <a:pt x="118" y="26"/>
                    <a:pt x="114" y="21"/>
                  </a:cubicBezTo>
                  <a:cubicBezTo>
                    <a:pt x="103" y="14"/>
                    <a:pt x="96" y="12"/>
                    <a:pt x="93" y="12"/>
                  </a:cubicBezTo>
                  <a:cubicBezTo>
                    <a:pt x="97" y="12"/>
                    <a:pt x="93" y="11"/>
                    <a:pt x="90" y="10"/>
                  </a:cubicBezTo>
                  <a:cubicBezTo>
                    <a:pt x="84" y="8"/>
                    <a:pt x="77" y="7"/>
                    <a:pt x="70" y="6"/>
                  </a:cubicBezTo>
                  <a:cubicBezTo>
                    <a:pt x="66" y="5"/>
                    <a:pt x="62" y="4"/>
                    <a:pt x="58" y="3"/>
                  </a:cubicBezTo>
                  <a:cubicBezTo>
                    <a:pt x="55" y="3"/>
                    <a:pt x="53" y="2"/>
                    <a:pt x="50" y="2"/>
                  </a:cubicBezTo>
                  <a:cubicBezTo>
                    <a:pt x="49" y="2"/>
                    <a:pt x="46" y="3"/>
                    <a:pt x="43" y="3"/>
                  </a:cubicBezTo>
                  <a:cubicBezTo>
                    <a:pt x="39" y="5"/>
                    <a:pt x="29" y="14"/>
                    <a:pt x="27" y="24"/>
                  </a:cubicBezTo>
                  <a:cubicBezTo>
                    <a:pt x="35" y="42"/>
                    <a:pt x="42" y="46"/>
                    <a:pt x="48" y="50"/>
                  </a:cubicBezTo>
                  <a:lnTo>
                    <a:pt x="48" y="50"/>
                  </a:lnTo>
                  <a:cubicBezTo>
                    <a:pt x="59" y="55"/>
                    <a:pt x="72" y="50"/>
                    <a:pt x="77" y="40"/>
                  </a:cubicBezTo>
                  <a:lnTo>
                    <a:pt x="77" y="40"/>
                  </a:lnTo>
                  <a:cubicBezTo>
                    <a:pt x="82" y="29"/>
                    <a:pt x="78" y="16"/>
                    <a:pt x="67" y="11"/>
                  </a:cubicBezTo>
                  <a:lnTo>
                    <a:pt x="67" y="11"/>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
            <p:cNvSpPr/>
            <p:nvPr/>
          </p:nvSpPr>
          <p:spPr>
            <a:xfrm>
              <a:off x="2058987" y="4055826"/>
              <a:ext cx="552450" cy="115888"/>
            </a:xfrm>
            <a:custGeom>
              <a:avLst/>
              <a:gdLst/>
              <a:ahLst/>
              <a:cxnLst/>
              <a:rect l="l" t="t" r="r" b="b"/>
              <a:pathLst>
                <a:path w="355" h="99" extrusionOk="0">
                  <a:moveTo>
                    <a:pt x="46" y="45"/>
                  </a:moveTo>
                  <a:lnTo>
                    <a:pt x="46" y="45"/>
                  </a:lnTo>
                  <a:cubicBezTo>
                    <a:pt x="50" y="40"/>
                    <a:pt x="52" y="32"/>
                    <a:pt x="52" y="29"/>
                  </a:cubicBezTo>
                  <a:lnTo>
                    <a:pt x="52" y="29"/>
                  </a:lnTo>
                  <a:cubicBezTo>
                    <a:pt x="52" y="18"/>
                    <a:pt x="42" y="8"/>
                    <a:pt x="30" y="9"/>
                  </a:cubicBezTo>
                  <a:lnTo>
                    <a:pt x="30" y="9"/>
                  </a:lnTo>
                  <a:cubicBezTo>
                    <a:pt x="18" y="9"/>
                    <a:pt x="9" y="19"/>
                    <a:pt x="9" y="31"/>
                  </a:cubicBezTo>
                  <a:lnTo>
                    <a:pt x="9" y="31"/>
                  </a:lnTo>
                  <a:cubicBezTo>
                    <a:pt x="10" y="43"/>
                    <a:pt x="20" y="52"/>
                    <a:pt x="32" y="52"/>
                  </a:cubicBezTo>
                  <a:lnTo>
                    <a:pt x="32" y="52"/>
                  </a:lnTo>
                  <a:cubicBezTo>
                    <a:pt x="43" y="51"/>
                    <a:pt x="53" y="41"/>
                    <a:pt x="52" y="29"/>
                  </a:cubicBezTo>
                  <a:cubicBezTo>
                    <a:pt x="52" y="27"/>
                    <a:pt x="51" y="24"/>
                    <a:pt x="51" y="23"/>
                  </a:cubicBezTo>
                  <a:lnTo>
                    <a:pt x="51" y="23"/>
                  </a:lnTo>
                  <a:cubicBezTo>
                    <a:pt x="47" y="12"/>
                    <a:pt x="35" y="6"/>
                    <a:pt x="24" y="10"/>
                  </a:cubicBezTo>
                  <a:lnTo>
                    <a:pt x="24" y="10"/>
                  </a:lnTo>
                  <a:cubicBezTo>
                    <a:pt x="12" y="14"/>
                    <a:pt x="6" y="26"/>
                    <a:pt x="10" y="37"/>
                  </a:cubicBezTo>
                  <a:lnTo>
                    <a:pt x="10" y="37"/>
                  </a:lnTo>
                  <a:cubicBezTo>
                    <a:pt x="14" y="48"/>
                    <a:pt x="26" y="54"/>
                    <a:pt x="38" y="50"/>
                  </a:cubicBezTo>
                  <a:lnTo>
                    <a:pt x="38" y="50"/>
                  </a:lnTo>
                  <a:cubicBezTo>
                    <a:pt x="49" y="46"/>
                    <a:pt x="55" y="34"/>
                    <a:pt x="51" y="23"/>
                  </a:cubicBezTo>
                  <a:cubicBezTo>
                    <a:pt x="50" y="21"/>
                    <a:pt x="49" y="19"/>
                    <a:pt x="48" y="18"/>
                  </a:cubicBezTo>
                  <a:lnTo>
                    <a:pt x="48" y="18"/>
                  </a:lnTo>
                  <a:cubicBezTo>
                    <a:pt x="42" y="8"/>
                    <a:pt x="29" y="5"/>
                    <a:pt x="19" y="11"/>
                  </a:cubicBezTo>
                  <a:lnTo>
                    <a:pt x="19" y="11"/>
                  </a:lnTo>
                  <a:cubicBezTo>
                    <a:pt x="9" y="17"/>
                    <a:pt x="6" y="30"/>
                    <a:pt x="12" y="40"/>
                  </a:cubicBezTo>
                  <a:lnTo>
                    <a:pt x="12" y="40"/>
                  </a:lnTo>
                  <a:cubicBezTo>
                    <a:pt x="18" y="50"/>
                    <a:pt x="31" y="54"/>
                    <a:pt x="41" y="47"/>
                  </a:cubicBezTo>
                  <a:lnTo>
                    <a:pt x="41" y="47"/>
                  </a:lnTo>
                  <a:cubicBezTo>
                    <a:pt x="52" y="41"/>
                    <a:pt x="55" y="28"/>
                    <a:pt x="48" y="18"/>
                  </a:cubicBezTo>
                  <a:cubicBezTo>
                    <a:pt x="47" y="16"/>
                    <a:pt x="45" y="13"/>
                    <a:pt x="43" y="12"/>
                  </a:cubicBezTo>
                  <a:cubicBezTo>
                    <a:pt x="43" y="11"/>
                    <a:pt x="38" y="7"/>
                    <a:pt x="34" y="4"/>
                  </a:cubicBezTo>
                  <a:lnTo>
                    <a:pt x="34" y="4"/>
                  </a:lnTo>
                  <a:cubicBezTo>
                    <a:pt x="23" y="0"/>
                    <a:pt x="10" y="5"/>
                    <a:pt x="5" y="16"/>
                  </a:cubicBezTo>
                  <a:lnTo>
                    <a:pt x="5" y="16"/>
                  </a:lnTo>
                  <a:cubicBezTo>
                    <a:pt x="1" y="27"/>
                    <a:pt x="6" y="39"/>
                    <a:pt x="17" y="44"/>
                  </a:cubicBezTo>
                  <a:lnTo>
                    <a:pt x="17" y="44"/>
                  </a:lnTo>
                  <a:cubicBezTo>
                    <a:pt x="28" y="48"/>
                    <a:pt x="40" y="43"/>
                    <a:pt x="45" y="33"/>
                  </a:cubicBezTo>
                  <a:lnTo>
                    <a:pt x="45" y="33"/>
                  </a:lnTo>
                  <a:cubicBezTo>
                    <a:pt x="49" y="22"/>
                    <a:pt x="44" y="9"/>
                    <a:pt x="34" y="4"/>
                  </a:cubicBezTo>
                  <a:cubicBezTo>
                    <a:pt x="4" y="20"/>
                    <a:pt x="3" y="26"/>
                    <a:pt x="3" y="29"/>
                  </a:cubicBezTo>
                  <a:cubicBezTo>
                    <a:pt x="2" y="27"/>
                    <a:pt x="1" y="36"/>
                    <a:pt x="1" y="43"/>
                  </a:cubicBezTo>
                  <a:cubicBezTo>
                    <a:pt x="0" y="46"/>
                    <a:pt x="0" y="52"/>
                    <a:pt x="0" y="57"/>
                  </a:cubicBezTo>
                  <a:cubicBezTo>
                    <a:pt x="0" y="60"/>
                    <a:pt x="0" y="72"/>
                    <a:pt x="6" y="82"/>
                  </a:cubicBezTo>
                  <a:cubicBezTo>
                    <a:pt x="21" y="92"/>
                    <a:pt x="29" y="93"/>
                    <a:pt x="33" y="93"/>
                  </a:cubicBezTo>
                  <a:cubicBezTo>
                    <a:pt x="30" y="93"/>
                    <a:pt x="33" y="94"/>
                    <a:pt x="36" y="95"/>
                  </a:cubicBezTo>
                  <a:cubicBezTo>
                    <a:pt x="50" y="97"/>
                    <a:pt x="64" y="95"/>
                    <a:pt x="75" y="95"/>
                  </a:cubicBezTo>
                  <a:cubicBezTo>
                    <a:pt x="83" y="95"/>
                    <a:pt x="90" y="95"/>
                    <a:pt x="95" y="95"/>
                  </a:cubicBezTo>
                  <a:cubicBezTo>
                    <a:pt x="99" y="95"/>
                    <a:pt x="102" y="96"/>
                    <a:pt x="108" y="97"/>
                  </a:cubicBezTo>
                  <a:cubicBezTo>
                    <a:pt x="119" y="98"/>
                    <a:pt x="133" y="99"/>
                    <a:pt x="145" y="98"/>
                  </a:cubicBezTo>
                  <a:cubicBezTo>
                    <a:pt x="148" y="98"/>
                    <a:pt x="153" y="98"/>
                    <a:pt x="156" y="98"/>
                  </a:cubicBezTo>
                  <a:cubicBezTo>
                    <a:pt x="162" y="97"/>
                    <a:pt x="166" y="96"/>
                    <a:pt x="168" y="96"/>
                  </a:cubicBezTo>
                  <a:cubicBezTo>
                    <a:pt x="172" y="95"/>
                    <a:pt x="178" y="95"/>
                    <a:pt x="185" y="94"/>
                  </a:cubicBezTo>
                  <a:cubicBezTo>
                    <a:pt x="186" y="94"/>
                    <a:pt x="190" y="94"/>
                    <a:pt x="193" y="94"/>
                  </a:cubicBezTo>
                  <a:cubicBezTo>
                    <a:pt x="198" y="94"/>
                    <a:pt x="202" y="93"/>
                    <a:pt x="206" y="92"/>
                  </a:cubicBezTo>
                  <a:cubicBezTo>
                    <a:pt x="207" y="92"/>
                    <a:pt x="211" y="90"/>
                    <a:pt x="214" y="88"/>
                  </a:cubicBezTo>
                  <a:cubicBezTo>
                    <a:pt x="216" y="86"/>
                    <a:pt x="221" y="80"/>
                    <a:pt x="223" y="74"/>
                  </a:cubicBezTo>
                  <a:cubicBezTo>
                    <a:pt x="223" y="68"/>
                    <a:pt x="219" y="58"/>
                    <a:pt x="217" y="55"/>
                  </a:cubicBezTo>
                  <a:cubicBezTo>
                    <a:pt x="203" y="48"/>
                    <a:pt x="199" y="48"/>
                    <a:pt x="195" y="47"/>
                  </a:cubicBezTo>
                  <a:cubicBezTo>
                    <a:pt x="189" y="45"/>
                    <a:pt x="177" y="42"/>
                    <a:pt x="167" y="39"/>
                  </a:cubicBezTo>
                  <a:cubicBezTo>
                    <a:pt x="159" y="37"/>
                    <a:pt x="153" y="35"/>
                    <a:pt x="147" y="34"/>
                  </a:cubicBezTo>
                  <a:cubicBezTo>
                    <a:pt x="142" y="33"/>
                    <a:pt x="138" y="33"/>
                    <a:pt x="134" y="32"/>
                  </a:cubicBezTo>
                  <a:cubicBezTo>
                    <a:pt x="131" y="31"/>
                    <a:pt x="126" y="30"/>
                    <a:pt x="121" y="30"/>
                  </a:cubicBezTo>
                  <a:cubicBezTo>
                    <a:pt x="115" y="30"/>
                    <a:pt x="112" y="31"/>
                    <a:pt x="109" y="32"/>
                  </a:cubicBezTo>
                  <a:cubicBezTo>
                    <a:pt x="107" y="33"/>
                    <a:pt x="103" y="36"/>
                    <a:pt x="100" y="39"/>
                  </a:cubicBezTo>
                  <a:cubicBezTo>
                    <a:pt x="97" y="43"/>
                    <a:pt x="95" y="55"/>
                    <a:pt x="97" y="62"/>
                  </a:cubicBezTo>
                  <a:cubicBezTo>
                    <a:pt x="114" y="75"/>
                    <a:pt x="127" y="77"/>
                    <a:pt x="140" y="78"/>
                  </a:cubicBezTo>
                  <a:cubicBezTo>
                    <a:pt x="150" y="79"/>
                    <a:pt x="161" y="78"/>
                    <a:pt x="171" y="78"/>
                  </a:cubicBezTo>
                  <a:cubicBezTo>
                    <a:pt x="199" y="78"/>
                    <a:pt x="221" y="79"/>
                    <a:pt x="247" y="77"/>
                  </a:cubicBezTo>
                  <a:lnTo>
                    <a:pt x="247" y="77"/>
                  </a:lnTo>
                  <a:cubicBezTo>
                    <a:pt x="259" y="76"/>
                    <a:pt x="267" y="65"/>
                    <a:pt x="267" y="53"/>
                  </a:cubicBezTo>
                  <a:lnTo>
                    <a:pt x="267" y="53"/>
                  </a:lnTo>
                  <a:cubicBezTo>
                    <a:pt x="266" y="42"/>
                    <a:pt x="255" y="33"/>
                    <a:pt x="243" y="34"/>
                  </a:cubicBezTo>
                  <a:lnTo>
                    <a:pt x="243" y="34"/>
                  </a:lnTo>
                  <a:cubicBezTo>
                    <a:pt x="232" y="35"/>
                    <a:pt x="223" y="45"/>
                    <a:pt x="224" y="57"/>
                  </a:cubicBezTo>
                  <a:lnTo>
                    <a:pt x="224" y="57"/>
                  </a:lnTo>
                  <a:cubicBezTo>
                    <a:pt x="225" y="69"/>
                    <a:pt x="235" y="77"/>
                    <a:pt x="247" y="77"/>
                  </a:cubicBezTo>
                  <a:cubicBezTo>
                    <a:pt x="259" y="75"/>
                    <a:pt x="271" y="73"/>
                    <a:pt x="281" y="71"/>
                  </a:cubicBezTo>
                  <a:lnTo>
                    <a:pt x="281" y="71"/>
                  </a:lnTo>
                  <a:cubicBezTo>
                    <a:pt x="293" y="69"/>
                    <a:pt x="301" y="58"/>
                    <a:pt x="299" y="46"/>
                  </a:cubicBezTo>
                  <a:lnTo>
                    <a:pt x="299" y="46"/>
                  </a:lnTo>
                  <a:cubicBezTo>
                    <a:pt x="297" y="35"/>
                    <a:pt x="286" y="27"/>
                    <a:pt x="274" y="29"/>
                  </a:cubicBezTo>
                  <a:lnTo>
                    <a:pt x="274" y="29"/>
                  </a:lnTo>
                  <a:cubicBezTo>
                    <a:pt x="262" y="31"/>
                    <a:pt x="254" y="42"/>
                    <a:pt x="256" y="54"/>
                  </a:cubicBezTo>
                  <a:lnTo>
                    <a:pt x="256" y="54"/>
                  </a:lnTo>
                  <a:cubicBezTo>
                    <a:pt x="259" y="65"/>
                    <a:pt x="270" y="73"/>
                    <a:pt x="281" y="71"/>
                  </a:cubicBezTo>
                  <a:cubicBezTo>
                    <a:pt x="286" y="70"/>
                    <a:pt x="289" y="70"/>
                    <a:pt x="293" y="69"/>
                  </a:cubicBezTo>
                  <a:lnTo>
                    <a:pt x="293" y="69"/>
                  </a:lnTo>
                  <a:cubicBezTo>
                    <a:pt x="305" y="68"/>
                    <a:pt x="313" y="57"/>
                    <a:pt x="312" y="45"/>
                  </a:cubicBezTo>
                  <a:lnTo>
                    <a:pt x="312" y="45"/>
                  </a:lnTo>
                  <a:cubicBezTo>
                    <a:pt x="310" y="33"/>
                    <a:pt x="299" y="25"/>
                    <a:pt x="288" y="27"/>
                  </a:cubicBezTo>
                  <a:lnTo>
                    <a:pt x="288" y="27"/>
                  </a:lnTo>
                  <a:cubicBezTo>
                    <a:pt x="276" y="28"/>
                    <a:pt x="268" y="39"/>
                    <a:pt x="269" y="51"/>
                  </a:cubicBezTo>
                  <a:lnTo>
                    <a:pt x="269" y="51"/>
                  </a:lnTo>
                  <a:cubicBezTo>
                    <a:pt x="271" y="63"/>
                    <a:pt x="282" y="71"/>
                    <a:pt x="293" y="69"/>
                  </a:cubicBezTo>
                  <a:cubicBezTo>
                    <a:pt x="308" y="67"/>
                    <a:pt x="319" y="67"/>
                    <a:pt x="322" y="70"/>
                  </a:cubicBezTo>
                  <a:lnTo>
                    <a:pt x="322" y="70"/>
                  </a:lnTo>
                  <a:cubicBezTo>
                    <a:pt x="333" y="74"/>
                    <a:pt x="346" y="69"/>
                    <a:pt x="351" y="59"/>
                  </a:cubicBezTo>
                  <a:lnTo>
                    <a:pt x="351" y="59"/>
                  </a:lnTo>
                  <a:cubicBezTo>
                    <a:pt x="355" y="48"/>
                    <a:pt x="350" y="35"/>
                    <a:pt x="339" y="30"/>
                  </a:cubicBezTo>
                  <a:cubicBezTo>
                    <a:pt x="326" y="25"/>
                    <a:pt x="305" y="25"/>
                    <a:pt x="288" y="27"/>
                  </a:cubicBezTo>
                  <a:cubicBezTo>
                    <a:pt x="283" y="27"/>
                    <a:pt x="278" y="28"/>
                    <a:pt x="274" y="29"/>
                  </a:cubicBezTo>
                  <a:cubicBezTo>
                    <a:pt x="263" y="31"/>
                    <a:pt x="253" y="33"/>
                    <a:pt x="243" y="34"/>
                  </a:cubicBezTo>
                  <a:cubicBezTo>
                    <a:pt x="220" y="36"/>
                    <a:pt x="199" y="35"/>
                    <a:pt x="170" y="35"/>
                  </a:cubicBezTo>
                  <a:cubicBezTo>
                    <a:pt x="160" y="36"/>
                    <a:pt x="151" y="36"/>
                    <a:pt x="142" y="35"/>
                  </a:cubicBezTo>
                  <a:cubicBezTo>
                    <a:pt x="132" y="35"/>
                    <a:pt x="124" y="33"/>
                    <a:pt x="125" y="33"/>
                  </a:cubicBezTo>
                  <a:cubicBezTo>
                    <a:pt x="138" y="50"/>
                    <a:pt x="135" y="62"/>
                    <a:pt x="133" y="66"/>
                  </a:cubicBezTo>
                  <a:cubicBezTo>
                    <a:pt x="131" y="69"/>
                    <a:pt x="127" y="71"/>
                    <a:pt x="126" y="72"/>
                  </a:cubicBezTo>
                  <a:cubicBezTo>
                    <a:pt x="124" y="72"/>
                    <a:pt x="122" y="73"/>
                    <a:pt x="123" y="73"/>
                  </a:cubicBezTo>
                  <a:cubicBezTo>
                    <a:pt x="120" y="73"/>
                    <a:pt x="122" y="73"/>
                    <a:pt x="126" y="74"/>
                  </a:cubicBezTo>
                  <a:cubicBezTo>
                    <a:pt x="131" y="75"/>
                    <a:pt x="134" y="75"/>
                    <a:pt x="138" y="76"/>
                  </a:cubicBezTo>
                  <a:cubicBezTo>
                    <a:pt x="143" y="77"/>
                    <a:pt x="148" y="78"/>
                    <a:pt x="156" y="80"/>
                  </a:cubicBezTo>
                  <a:cubicBezTo>
                    <a:pt x="165" y="83"/>
                    <a:pt x="177" y="87"/>
                    <a:pt x="186" y="89"/>
                  </a:cubicBezTo>
                  <a:cubicBezTo>
                    <a:pt x="192" y="90"/>
                    <a:pt x="195" y="91"/>
                    <a:pt x="196" y="91"/>
                  </a:cubicBezTo>
                  <a:cubicBezTo>
                    <a:pt x="184" y="82"/>
                    <a:pt x="180" y="72"/>
                    <a:pt x="180" y="67"/>
                  </a:cubicBezTo>
                  <a:cubicBezTo>
                    <a:pt x="182" y="62"/>
                    <a:pt x="186" y="55"/>
                    <a:pt x="188" y="54"/>
                  </a:cubicBezTo>
                  <a:cubicBezTo>
                    <a:pt x="191" y="52"/>
                    <a:pt x="193" y="51"/>
                    <a:pt x="193" y="51"/>
                  </a:cubicBezTo>
                  <a:cubicBezTo>
                    <a:pt x="193" y="51"/>
                    <a:pt x="192" y="51"/>
                    <a:pt x="190" y="52"/>
                  </a:cubicBezTo>
                  <a:cubicBezTo>
                    <a:pt x="190" y="52"/>
                    <a:pt x="187" y="52"/>
                    <a:pt x="184" y="52"/>
                  </a:cubicBezTo>
                  <a:cubicBezTo>
                    <a:pt x="175" y="52"/>
                    <a:pt x="167" y="53"/>
                    <a:pt x="162" y="53"/>
                  </a:cubicBezTo>
                  <a:cubicBezTo>
                    <a:pt x="157" y="54"/>
                    <a:pt x="155" y="55"/>
                    <a:pt x="152" y="55"/>
                  </a:cubicBezTo>
                  <a:cubicBezTo>
                    <a:pt x="150" y="55"/>
                    <a:pt x="147" y="55"/>
                    <a:pt x="144" y="55"/>
                  </a:cubicBezTo>
                  <a:cubicBezTo>
                    <a:pt x="133" y="56"/>
                    <a:pt x="121" y="56"/>
                    <a:pt x="113" y="55"/>
                  </a:cubicBezTo>
                  <a:cubicBezTo>
                    <a:pt x="110" y="54"/>
                    <a:pt x="105" y="53"/>
                    <a:pt x="99" y="52"/>
                  </a:cubicBezTo>
                  <a:cubicBezTo>
                    <a:pt x="90" y="52"/>
                    <a:pt x="81" y="52"/>
                    <a:pt x="74" y="52"/>
                  </a:cubicBezTo>
                  <a:cubicBezTo>
                    <a:pt x="61" y="53"/>
                    <a:pt x="51" y="54"/>
                    <a:pt x="45" y="53"/>
                  </a:cubicBezTo>
                  <a:cubicBezTo>
                    <a:pt x="46" y="53"/>
                    <a:pt x="45" y="53"/>
                    <a:pt x="43" y="52"/>
                  </a:cubicBezTo>
                  <a:cubicBezTo>
                    <a:pt x="33" y="50"/>
                    <a:pt x="32" y="50"/>
                    <a:pt x="33" y="50"/>
                  </a:cubicBezTo>
                  <a:cubicBezTo>
                    <a:pt x="42" y="61"/>
                    <a:pt x="42" y="64"/>
                    <a:pt x="43" y="59"/>
                  </a:cubicBezTo>
                  <a:cubicBezTo>
                    <a:pt x="43" y="53"/>
                    <a:pt x="43" y="49"/>
                    <a:pt x="44" y="45"/>
                  </a:cubicBezTo>
                  <a:cubicBezTo>
                    <a:pt x="44" y="38"/>
                    <a:pt x="43" y="38"/>
                    <a:pt x="42" y="41"/>
                  </a:cubicBezTo>
                  <a:cubicBezTo>
                    <a:pt x="46" y="29"/>
                    <a:pt x="45" y="30"/>
                    <a:pt x="45" y="31"/>
                  </a:cubicBezTo>
                  <a:cubicBezTo>
                    <a:pt x="14" y="42"/>
                    <a:pt x="12" y="40"/>
                    <a:pt x="12" y="41"/>
                  </a:cubicBezTo>
                  <a:cubicBezTo>
                    <a:pt x="13" y="42"/>
                    <a:pt x="12" y="41"/>
                    <a:pt x="12" y="40"/>
                  </a:cubicBezTo>
                  <a:cubicBezTo>
                    <a:pt x="12" y="40"/>
                    <a:pt x="11" y="38"/>
                    <a:pt x="10" y="37"/>
                  </a:cubicBezTo>
                  <a:cubicBezTo>
                    <a:pt x="10" y="36"/>
                    <a:pt x="9" y="33"/>
                    <a:pt x="9" y="31"/>
                  </a:cubicBezTo>
                  <a:cubicBezTo>
                    <a:pt x="9" y="28"/>
                    <a:pt x="12" y="20"/>
                    <a:pt x="15" y="16"/>
                  </a:cubicBezTo>
                  <a:lnTo>
                    <a:pt x="15" y="16"/>
                  </a:lnTo>
                  <a:cubicBezTo>
                    <a:pt x="7" y="24"/>
                    <a:pt x="7" y="38"/>
                    <a:pt x="16" y="46"/>
                  </a:cubicBezTo>
                  <a:lnTo>
                    <a:pt x="16" y="46"/>
                  </a:lnTo>
                  <a:cubicBezTo>
                    <a:pt x="25" y="54"/>
                    <a:pt x="38" y="54"/>
                    <a:pt x="46" y="45"/>
                  </a:cubicBezTo>
                  <a:lnTo>
                    <a:pt x="46" y="45"/>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
            <p:cNvSpPr/>
            <p:nvPr/>
          </p:nvSpPr>
          <p:spPr>
            <a:xfrm>
              <a:off x="2427287" y="4079639"/>
              <a:ext cx="288925" cy="87313"/>
            </a:xfrm>
            <a:custGeom>
              <a:avLst/>
              <a:gdLst/>
              <a:ahLst/>
              <a:cxnLst/>
              <a:rect l="l" t="t" r="r" b="b"/>
              <a:pathLst>
                <a:path w="186" h="75" extrusionOk="0">
                  <a:moveTo>
                    <a:pt x="55" y="14"/>
                  </a:moveTo>
                  <a:lnTo>
                    <a:pt x="55" y="14"/>
                  </a:lnTo>
                  <a:cubicBezTo>
                    <a:pt x="47" y="16"/>
                    <a:pt x="39" y="18"/>
                    <a:pt x="34" y="20"/>
                  </a:cubicBezTo>
                  <a:lnTo>
                    <a:pt x="34" y="20"/>
                  </a:lnTo>
                  <a:cubicBezTo>
                    <a:pt x="23" y="24"/>
                    <a:pt x="17" y="37"/>
                    <a:pt x="21" y="48"/>
                  </a:cubicBezTo>
                  <a:lnTo>
                    <a:pt x="21" y="48"/>
                  </a:lnTo>
                  <a:cubicBezTo>
                    <a:pt x="25" y="59"/>
                    <a:pt x="38" y="64"/>
                    <a:pt x="49" y="60"/>
                  </a:cubicBezTo>
                  <a:lnTo>
                    <a:pt x="49" y="60"/>
                  </a:lnTo>
                  <a:cubicBezTo>
                    <a:pt x="60" y="56"/>
                    <a:pt x="65" y="44"/>
                    <a:pt x="61" y="33"/>
                  </a:cubicBezTo>
                  <a:lnTo>
                    <a:pt x="61" y="33"/>
                  </a:lnTo>
                  <a:cubicBezTo>
                    <a:pt x="57" y="22"/>
                    <a:pt x="45" y="16"/>
                    <a:pt x="34" y="20"/>
                  </a:cubicBezTo>
                  <a:cubicBezTo>
                    <a:pt x="31" y="21"/>
                    <a:pt x="29" y="22"/>
                    <a:pt x="28" y="22"/>
                  </a:cubicBezTo>
                  <a:lnTo>
                    <a:pt x="28" y="22"/>
                  </a:lnTo>
                  <a:cubicBezTo>
                    <a:pt x="16" y="26"/>
                    <a:pt x="10" y="38"/>
                    <a:pt x="14" y="50"/>
                  </a:cubicBezTo>
                  <a:lnTo>
                    <a:pt x="14" y="50"/>
                  </a:lnTo>
                  <a:cubicBezTo>
                    <a:pt x="18" y="61"/>
                    <a:pt x="30" y="67"/>
                    <a:pt x="41" y="63"/>
                  </a:cubicBezTo>
                  <a:lnTo>
                    <a:pt x="41" y="63"/>
                  </a:lnTo>
                  <a:cubicBezTo>
                    <a:pt x="52" y="59"/>
                    <a:pt x="58" y="47"/>
                    <a:pt x="55" y="36"/>
                  </a:cubicBezTo>
                  <a:lnTo>
                    <a:pt x="55" y="36"/>
                  </a:lnTo>
                  <a:cubicBezTo>
                    <a:pt x="51" y="25"/>
                    <a:pt x="39" y="19"/>
                    <a:pt x="28" y="22"/>
                  </a:cubicBezTo>
                  <a:cubicBezTo>
                    <a:pt x="26" y="23"/>
                    <a:pt x="24" y="23"/>
                    <a:pt x="23" y="24"/>
                  </a:cubicBezTo>
                  <a:lnTo>
                    <a:pt x="23" y="24"/>
                  </a:lnTo>
                  <a:cubicBezTo>
                    <a:pt x="11" y="26"/>
                    <a:pt x="4" y="37"/>
                    <a:pt x="6" y="49"/>
                  </a:cubicBezTo>
                  <a:lnTo>
                    <a:pt x="6" y="49"/>
                  </a:lnTo>
                  <a:cubicBezTo>
                    <a:pt x="9" y="61"/>
                    <a:pt x="20" y="68"/>
                    <a:pt x="32" y="66"/>
                  </a:cubicBezTo>
                  <a:lnTo>
                    <a:pt x="32" y="66"/>
                  </a:lnTo>
                  <a:cubicBezTo>
                    <a:pt x="43" y="63"/>
                    <a:pt x="51" y="52"/>
                    <a:pt x="48" y="40"/>
                  </a:cubicBezTo>
                  <a:lnTo>
                    <a:pt x="48" y="40"/>
                  </a:lnTo>
                  <a:cubicBezTo>
                    <a:pt x="46" y="29"/>
                    <a:pt x="34" y="21"/>
                    <a:pt x="23" y="24"/>
                  </a:cubicBezTo>
                  <a:cubicBezTo>
                    <a:pt x="25" y="23"/>
                    <a:pt x="25" y="23"/>
                    <a:pt x="26" y="23"/>
                  </a:cubicBezTo>
                  <a:cubicBezTo>
                    <a:pt x="26" y="23"/>
                    <a:pt x="26" y="23"/>
                    <a:pt x="27" y="23"/>
                  </a:cubicBezTo>
                  <a:cubicBezTo>
                    <a:pt x="28" y="23"/>
                    <a:pt x="33" y="25"/>
                    <a:pt x="42" y="32"/>
                  </a:cubicBezTo>
                  <a:lnTo>
                    <a:pt x="42" y="32"/>
                  </a:lnTo>
                  <a:cubicBezTo>
                    <a:pt x="35" y="22"/>
                    <a:pt x="21" y="20"/>
                    <a:pt x="12" y="27"/>
                  </a:cubicBezTo>
                  <a:lnTo>
                    <a:pt x="12" y="27"/>
                  </a:lnTo>
                  <a:cubicBezTo>
                    <a:pt x="2" y="35"/>
                    <a:pt x="0" y="48"/>
                    <a:pt x="8" y="57"/>
                  </a:cubicBezTo>
                  <a:lnTo>
                    <a:pt x="8" y="57"/>
                  </a:lnTo>
                  <a:cubicBezTo>
                    <a:pt x="15" y="67"/>
                    <a:pt x="28" y="69"/>
                    <a:pt x="38" y="62"/>
                  </a:cubicBezTo>
                  <a:lnTo>
                    <a:pt x="38" y="62"/>
                  </a:lnTo>
                  <a:cubicBezTo>
                    <a:pt x="47" y="55"/>
                    <a:pt x="49" y="41"/>
                    <a:pt x="42" y="32"/>
                  </a:cubicBezTo>
                  <a:cubicBezTo>
                    <a:pt x="42" y="57"/>
                    <a:pt x="31" y="65"/>
                    <a:pt x="29" y="66"/>
                  </a:cubicBezTo>
                  <a:cubicBezTo>
                    <a:pt x="28" y="66"/>
                    <a:pt x="28" y="66"/>
                    <a:pt x="27" y="66"/>
                  </a:cubicBezTo>
                  <a:cubicBezTo>
                    <a:pt x="27" y="66"/>
                    <a:pt x="33" y="66"/>
                    <a:pt x="39" y="66"/>
                  </a:cubicBezTo>
                  <a:cubicBezTo>
                    <a:pt x="47" y="66"/>
                    <a:pt x="58" y="67"/>
                    <a:pt x="70" y="66"/>
                  </a:cubicBezTo>
                  <a:cubicBezTo>
                    <a:pt x="78" y="65"/>
                    <a:pt x="84" y="63"/>
                    <a:pt x="88" y="62"/>
                  </a:cubicBezTo>
                  <a:cubicBezTo>
                    <a:pt x="100" y="59"/>
                    <a:pt x="113" y="59"/>
                    <a:pt x="125" y="59"/>
                  </a:cubicBezTo>
                  <a:cubicBezTo>
                    <a:pt x="133" y="59"/>
                    <a:pt x="140" y="59"/>
                    <a:pt x="147" y="59"/>
                  </a:cubicBezTo>
                  <a:cubicBezTo>
                    <a:pt x="151" y="59"/>
                    <a:pt x="157" y="59"/>
                    <a:pt x="161" y="59"/>
                  </a:cubicBezTo>
                  <a:cubicBezTo>
                    <a:pt x="165" y="59"/>
                    <a:pt x="168" y="58"/>
                    <a:pt x="170" y="57"/>
                  </a:cubicBezTo>
                  <a:cubicBezTo>
                    <a:pt x="172" y="57"/>
                    <a:pt x="175" y="56"/>
                    <a:pt x="177" y="54"/>
                  </a:cubicBezTo>
                  <a:cubicBezTo>
                    <a:pt x="178" y="53"/>
                    <a:pt x="182" y="50"/>
                    <a:pt x="184" y="47"/>
                  </a:cubicBezTo>
                  <a:cubicBezTo>
                    <a:pt x="186" y="43"/>
                    <a:pt x="186" y="32"/>
                    <a:pt x="185" y="27"/>
                  </a:cubicBezTo>
                  <a:cubicBezTo>
                    <a:pt x="167" y="14"/>
                    <a:pt x="162" y="14"/>
                    <a:pt x="158" y="14"/>
                  </a:cubicBezTo>
                  <a:cubicBezTo>
                    <a:pt x="155" y="13"/>
                    <a:pt x="146" y="13"/>
                    <a:pt x="139" y="14"/>
                  </a:cubicBezTo>
                  <a:cubicBezTo>
                    <a:pt x="126" y="17"/>
                    <a:pt x="116" y="23"/>
                    <a:pt x="108" y="27"/>
                  </a:cubicBezTo>
                  <a:cubicBezTo>
                    <a:pt x="106" y="28"/>
                    <a:pt x="104" y="29"/>
                    <a:pt x="102" y="30"/>
                  </a:cubicBezTo>
                  <a:cubicBezTo>
                    <a:pt x="98" y="31"/>
                    <a:pt x="95" y="33"/>
                    <a:pt x="94" y="33"/>
                  </a:cubicBezTo>
                  <a:cubicBezTo>
                    <a:pt x="96" y="32"/>
                    <a:pt x="98" y="32"/>
                    <a:pt x="100" y="32"/>
                  </a:cubicBezTo>
                  <a:cubicBezTo>
                    <a:pt x="101" y="33"/>
                    <a:pt x="104" y="34"/>
                    <a:pt x="107" y="35"/>
                  </a:cubicBezTo>
                  <a:cubicBezTo>
                    <a:pt x="109" y="37"/>
                    <a:pt x="115" y="45"/>
                    <a:pt x="116" y="50"/>
                  </a:cubicBezTo>
                  <a:lnTo>
                    <a:pt x="116" y="50"/>
                  </a:lnTo>
                  <a:cubicBezTo>
                    <a:pt x="115" y="38"/>
                    <a:pt x="104" y="30"/>
                    <a:pt x="92" y="31"/>
                  </a:cubicBezTo>
                  <a:lnTo>
                    <a:pt x="92" y="31"/>
                  </a:lnTo>
                  <a:cubicBezTo>
                    <a:pt x="80" y="33"/>
                    <a:pt x="72" y="44"/>
                    <a:pt x="74" y="55"/>
                  </a:cubicBezTo>
                  <a:lnTo>
                    <a:pt x="74" y="55"/>
                  </a:lnTo>
                  <a:cubicBezTo>
                    <a:pt x="75" y="67"/>
                    <a:pt x="86" y="75"/>
                    <a:pt x="98" y="74"/>
                  </a:cubicBezTo>
                  <a:lnTo>
                    <a:pt x="98" y="74"/>
                  </a:lnTo>
                  <a:cubicBezTo>
                    <a:pt x="109" y="72"/>
                    <a:pt x="118" y="62"/>
                    <a:pt x="116" y="50"/>
                  </a:cubicBezTo>
                  <a:cubicBezTo>
                    <a:pt x="110" y="67"/>
                    <a:pt x="112" y="66"/>
                    <a:pt x="116" y="63"/>
                  </a:cubicBezTo>
                  <a:lnTo>
                    <a:pt x="116" y="63"/>
                  </a:lnTo>
                  <a:cubicBezTo>
                    <a:pt x="126" y="56"/>
                    <a:pt x="129" y="43"/>
                    <a:pt x="122" y="33"/>
                  </a:cubicBezTo>
                  <a:lnTo>
                    <a:pt x="122" y="33"/>
                  </a:lnTo>
                  <a:cubicBezTo>
                    <a:pt x="115" y="23"/>
                    <a:pt x="102" y="21"/>
                    <a:pt x="92" y="28"/>
                  </a:cubicBezTo>
                  <a:lnTo>
                    <a:pt x="92" y="28"/>
                  </a:lnTo>
                  <a:cubicBezTo>
                    <a:pt x="82" y="34"/>
                    <a:pt x="80" y="48"/>
                    <a:pt x="87" y="57"/>
                  </a:cubicBezTo>
                  <a:lnTo>
                    <a:pt x="87" y="57"/>
                  </a:lnTo>
                  <a:cubicBezTo>
                    <a:pt x="93" y="67"/>
                    <a:pt x="107" y="70"/>
                    <a:pt x="116" y="63"/>
                  </a:cubicBezTo>
                  <a:cubicBezTo>
                    <a:pt x="121" y="59"/>
                    <a:pt x="124" y="57"/>
                    <a:pt x="127" y="55"/>
                  </a:cubicBezTo>
                  <a:lnTo>
                    <a:pt x="127" y="55"/>
                  </a:lnTo>
                  <a:cubicBezTo>
                    <a:pt x="137" y="49"/>
                    <a:pt x="141" y="36"/>
                    <a:pt x="135" y="26"/>
                  </a:cubicBezTo>
                  <a:lnTo>
                    <a:pt x="135" y="26"/>
                  </a:lnTo>
                  <a:cubicBezTo>
                    <a:pt x="129" y="16"/>
                    <a:pt x="116" y="12"/>
                    <a:pt x="105" y="18"/>
                  </a:cubicBezTo>
                  <a:lnTo>
                    <a:pt x="105" y="18"/>
                  </a:lnTo>
                  <a:cubicBezTo>
                    <a:pt x="95" y="24"/>
                    <a:pt x="92" y="37"/>
                    <a:pt x="98" y="48"/>
                  </a:cubicBezTo>
                  <a:lnTo>
                    <a:pt x="98" y="48"/>
                  </a:lnTo>
                  <a:cubicBezTo>
                    <a:pt x="104" y="58"/>
                    <a:pt x="117" y="61"/>
                    <a:pt x="127" y="55"/>
                  </a:cubicBezTo>
                  <a:cubicBezTo>
                    <a:pt x="127" y="55"/>
                    <a:pt x="141" y="51"/>
                    <a:pt x="154" y="38"/>
                  </a:cubicBezTo>
                  <a:lnTo>
                    <a:pt x="154" y="38"/>
                  </a:lnTo>
                  <a:cubicBezTo>
                    <a:pt x="162" y="29"/>
                    <a:pt x="161" y="15"/>
                    <a:pt x="152" y="8"/>
                  </a:cubicBezTo>
                  <a:lnTo>
                    <a:pt x="152" y="8"/>
                  </a:lnTo>
                  <a:cubicBezTo>
                    <a:pt x="143" y="0"/>
                    <a:pt x="129" y="1"/>
                    <a:pt x="122" y="9"/>
                  </a:cubicBezTo>
                  <a:cubicBezTo>
                    <a:pt x="116" y="16"/>
                    <a:pt x="117" y="14"/>
                    <a:pt x="109" y="17"/>
                  </a:cubicBezTo>
                  <a:cubicBezTo>
                    <a:pt x="100" y="22"/>
                    <a:pt x="95" y="26"/>
                    <a:pt x="91" y="29"/>
                  </a:cubicBezTo>
                  <a:cubicBezTo>
                    <a:pt x="88" y="31"/>
                    <a:pt x="82" y="35"/>
                    <a:pt x="77" y="41"/>
                  </a:cubicBezTo>
                  <a:cubicBezTo>
                    <a:pt x="75" y="61"/>
                    <a:pt x="81" y="69"/>
                    <a:pt x="84" y="71"/>
                  </a:cubicBezTo>
                  <a:cubicBezTo>
                    <a:pt x="87" y="73"/>
                    <a:pt x="91" y="74"/>
                    <a:pt x="93" y="75"/>
                  </a:cubicBezTo>
                  <a:cubicBezTo>
                    <a:pt x="97" y="75"/>
                    <a:pt x="101" y="75"/>
                    <a:pt x="104" y="74"/>
                  </a:cubicBezTo>
                  <a:cubicBezTo>
                    <a:pt x="110" y="73"/>
                    <a:pt x="115" y="71"/>
                    <a:pt x="119" y="69"/>
                  </a:cubicBezTo>
                  <a:cubicBezTo>
                    <a:pt x="121" y="68"/>
                    <a:pt x="124" y="66"/>
                    <a:pt x="127" y="65"/>
                  </a:cubicBezTo>
                  <a:cubicBezTo>
                    <a:pt x="135" y="61"/>
                    <a:pt x="142" y="57"/>
                    <a:pt x="148" y="56"/>
                  </a:cubicBezTo>
                  <a:cubicBezTo>
                    <a:pt x="149" y="56"/>
                    <a:pt x="151" y="56"/>
                    <a:pt x="154" y="56"/>
                  </a:cubicBezTo>
                  <a:cubicBezTo>
                    <a:pt x="159" y="57"/>
                    <a:pt x="161" y="57"/>
                    <a:pt x="161" y="57"/>
                  </a:cubicBezTo>
                  <a:cubicBezTo>
                    <a:pt x="144" y="40"/>
                    <a:pt x="145" y="29"/>
                    <a:pt x="147" y="25"/>
                  </a:cubicBezTo>
                  <a:cubicBezTo>
                    <a:pt x="149" y="22"/>
                    <a:pt x="152" y="19"/>
                    <a:pt x="153" y="18"/>
                  </a:cubicBezTo>
                  <a:cubicBezTo>
                    <a:pt x="155" y="17"/>
                    <a:pt x="157" y="17"/>
                    <a:pt x="158" y="16"/>
                  </a:cubicBezTo>
                  <a:cubicBezTo>
                    <a:pt x="158" y="16"/>
                    <a:pt x="158" y="16"/>
                    <a:pt x="157" y="16"/>
                  </a:cubicBezTo>
                  <a:cubicBezTo>
                    <a:pt x="156" y="16"/>
                    <a:pt x="152" y="16"/>
                    <a:pt x="147" y="16"/>
                  </a:cubicBezTo>
                  <a:cubicBezTo>
                    <a:pt x="140" y="16"/>
                    <a:pt x="133" y="16"/>
                    <a:pt x="126" y="16"/>
                  </a:cubicBezTo>
                  <a:cubicBezTo>
                    <a:pt x="112" y="16"/>
                    <a:pt x="96" y="17"/>
                    <a:pt x="79" y="20"/>
                  </a:cubicBezTo>
                  <a:cubicBezTo>
                    <a:pt x="72" y="22"/>
                    <a:pt x="68" y="23"/>
                    <a:pt x="64" y="23"/>
                  </a:cubicBezTo>
                  <a:cubicBezTo>
                    <a:pt x="58" y="24"/>
                    <a:pt x="49" y="23"/>
                    <a:pt x="39" y="23"/>
                  </a:cubicBezTo>
                  <a:cubicBezTo>
                    <a:pt x="33" y="23"/>
                    <a:pt x="28" y="23"/>
                    <a:pt x="26" y="23"/>
                  </a:cubicBezTo>
                  <a:cubicBezTo>
                    <a:pt x="22" y="23"/>
                    <a:pt x="21" y="23"/>
                    <a:pt x="20" y="24"/>
                  </a:cubicBezTo>
                  <a:cubicBezTo>
                    <a:pt x="19" y="24"/>
                    <a:pt x="8" y="32"/>
                    <a:pt x="8" y="57"/>
                  </a:cubicBezTo>
                  <a:cubicBezTo>
                    <a:pt x="17" y="64"/>
                    <a:pt x="22" y="66"/>
                    <a:pt x="23" y="66"/>
                  </a:cubicBezTo>
                  <a:cubicBezTo>
                    <a:pt x="23" y="66"/>
                    <a:pt x="24" y="66"/>
                    <a:pt x="25" y="66"/>
                  </a:cubicBezTo>
                  <a:cubicBezTo>
                    <a:pt x="26" y="66"/>
                    <a:pt x="27" y="66"/>
                    <a:pt x="29" y="66"/>
                  </a:cubicBezTo>
                  <a:cubicBezTo>
                    <a:pt x="33" y="65"/>
                    <a:pt x="37" y="64"/>
                    <a:pt x="40" y="63"/>
                  </a:cubicBezTo>
                  <a:cubicBezTo>
                    <a:pt x="44" y="62"/>
                    <a:pt x="46" y="61"/>
                    <a:pt x="49" y="60"/>
                  </a:cubicBezTo>
                  <a:cubicBezTo>
                    <a:pt x="53" y="59"/>
                    <a:pt x="58" y="57"/>
                    <a:pt x="64" y="56"/>
                  </a:cubicBezTo>
                  <a:lnTo>
                    <a:pt x="64" y="56"/>
                  </a:lnTo>
                  <a:cubicBezTo>
                    <a:pt x="76" y="53"/>
                    <a:pt x="83" y="42"/>
                    <a:pt x="81" y="30"/>
                  </a:cubicBezTo>
                  <a:lnTo>
                    <a:pt x="81" y="30"/>
                  </a:lnTo>
                  <a:cubicBezTo>
                    <a:pt x="78" y="19"/>
                    <a:pt x="67" y="11"/>
                    <a:pt x="55" y="14"/>
                  </a:cubicBezTo>
                  <a:lnTo>
                    <a:pt x="55" y="1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
            <p:cNvSpPr/>
            <p:nvPr/>
          </p:nvSpPr>
          <p:spPr>
            <a:xfrm>
              <a:off x="9440862" y="3838339"/>
              <a:ext cx="322263" cy="39688"/>
            </a:xfrm>
            <a:custGeom>
              <a:avLst/>
              <a:gdLst/>
              <a:ahLst/>
              <a:cxnLst/>
              <a:rect l="l" t="t" r="r" b="b"/>
              <a:pathLst>
                <a:path w="207" h="34" extrusionOk="0">
                  <a:moveTo>
                    <a:pt x="17" y="34"/>
                  </a:moveTo>
                  <a:lnTo>
                    <a:pt x="17" y="34"/>
                  </a:lnTo>
                  <a:cubicBezTo>
                    <a:pt x="8" y="34"/>
                    <a:pt x="0" y="26"/>
                    <a:pt x="0" y="17"/>
                  </a:cubicBezTo>
                  <a:cubicBezTo>
                    <a:pt x="0" y="8"/>
                    <a:pt x="8" y="0"/>
                    <a:pt x="17" y="0"/>
                  </a:cubicBezTo>
                  <a:lnTo>
                    <a:pt x="190" y="0"/>
                  </a:lnTo>
                  <a:cubicBezTo>
                    <a:pt x="200" y="0"/>
                    <a:pt x="207" y="8"/>
                    <a:pt x="207" y="17"/>
                  </a:cubicBezTo>
                  <a:cubicBezTo>
                    <a:pt x="207" y="26"/>
                    <a:pt x="200" y="34"/>
                    <a:pt x="190" y="34"/>
                  </a:cubicBezTo>
                  <a:lnTo>
                    <a:pt x="17" y="34"/>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
            <p:cNvSpPr/>
            <p:nvPr/>
          </p:nvSpPr>
          <p:spPr>
            <a:xfrm>
              <a:off x="9709150" y="3838339"/>
              <a:ext cx="53975" cy="446088"/>
            </a:xfrm>
            <a:custGeom>
              <a:avLst/>
              <a:gdLst/>
              <a:ahLst/>
              <a:cxnLst/>
              <a:rect l="l" t="t" r="r" b="b"/>
              <a:pathLst>
                <a:path w="34" h="380" extrusionOk="0">
                  <a:moveTo>
                    <a:pt x="0" y="17"/>
                  </a:moveTo>
                  <a:lnTo>
                    <a:pt x="0" y="17"/>
                  </a:lnTo>
                  <a:cubicBezTo>
                    <a:pt x="0" y="8"/>
                    <a:pt x="8" y="0"/>
                    <a:pt x="17" y="0"/>
                  </a:cubicBezTo>
                  <a:cubicBezTo>
                    <a:pt x="27" y="0"/>
                    <a:pt x="34" y="8"/>
                    <a:pt x="34" y="17"/>
                  </a:cubicBezTo>
                  <a:lnTo>
                    <a:pt x="34" y="363"/>
                  </a:lnTo>
                  <a:cubicBezTo>
                    <a:pt x="34" y="372"/>
                    <a:pt x="27" y="380"/>
                    <a:pt x="17" y="380"/>
                  </a:cubicBezTo>
                  <a:cubicBezTo>
                    <a:pt x="8" y="380"/>
                    <a:pt x="0" y="372"/>
                    <a:pt x="0" y="363"/>
                  </a:cubicBezTo>
                  <a:lnTo>
                    <a:pt x="0" y="17"/>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1"/>
            <p:cNvSpPr/>
            <p:nvPr/>
          </p:nvSpPr>
          <p:spPr>
            <a:xfrm>
              <a:off x="9440862" y="4243151"/>
              <a:ext cx="322263" cy="41275"/>
            </a:xfrm>
            <a:custGeom>
              <a:avLst/>
              <a:gdLst/>
              <a:ahLst/>
              <a:cxnLst/>
              <a:rect l="l" t="t" r="r" b="b"/>
              <a:pathLst>
                <a:path w="207" h="35" extrusionOk="0">
                  <a:moveTo>
                    <a:pt x="190" y="0"/>
                  </a:moveTo>
                  <a:lnTo>
                    <a:pt x="190" y="0"/>
                  </a:lnTo>
                  <a:cubicBezTo>
                    <a:pt x="200" y="0"/>
                    <a:pt x="207" y="8"/>
                    <a:pt x="207" y="18"/>
                  </a:cubicBezTo>
                  <a:cubicBezTo>
                    <a:pt x="207" y="27"/>
                    <a:pt x="200" y="35"/>
                    <a:pt x="190" y="35"/>
                  </a:cubicBezTo>
                  <a:lnTo>
                    <a:pt x="17" y="35"/>
                  </a:lnTo>
                  <a:cubicBezTo>
                    <a:pt x="8" y="35"/>
                    <a:pt x="0" y="27"/>
                    <a:pt x="0" y="18"/>
                  </a:cubicBezTo>
                  <a:cubicBezTo>
                    <a:pt x="0" y="8"/>
                    <a:pt x="8" y="0"/>
                    <a:pt x="17" y="0"/>
                  </a:cubicBezTo>
                  <a:lnTo>
                    <a:pt x="190" y="0"/>
                  </a:lnTo>
                  <a:close/>
                </a:path>
              </a:pathLst>
            </a:custGeom>
            <a:solidFill>
              <a:srgbClr val="000000"/>
            </a:solidFill>
            <a:ln w="9525" cap="flat" cmpd="sng">
              <a:solidFill>
                <a:srgbClr val="0E57C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lefuerth/AI-Characterizati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colefuerth/BattSim" TargetMode="External"/><Relationship Id="rId4" Type="http://schemas.openxmlformats.org/officeDocument/2006/relationships/hyperlink" Target="https://github.com/colefuerth/CloudBF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2"/>
          <p:cNvSpPr txBox="1">
            <a:spLocks noGrp="1"/>
          </p:cNvSpPr>
          <p:nvPr>
            <p:ph type="sldNum" idx="12"/>
          </p:nvPr>
        </p:nvSpPr>
        <p:spPr>
          <a:xfrm>
            <a:off x="8964346" y="6589956"/>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a:t>
            </a:fld>
            <a:endParaRPr/>
          </a:p>
        </p:txBody>
      </p:sp>
      <p:sp>
        <p:nvSpPr>
          <p:cNvPr id="314" name="Google Shape;314;p12"/>
          <p:cNvSpPr txBox="1"/>
          <p:nvPr/>
        </p:nvSpPr>
        <p:spPr>
          <a:xfrm>
            <a:off x="1187200" y="1873250"/>
            <a:ext cx="9817600" cy="7540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300" b="1" dirty="0">
                <a:solidFill>
                  <a:srgbClr val="374C81"/>
                </a:solidFill>
                <a:latin typeface="Calibri"/>
                <a:ea typeface="Calibri"/>
                <a:cs typeface="Calibri"/>
                <a:sym typeface="Calibri"/>
              </a:rPr>
              <a:t>Cloud-Based Battery Data Collection Tool</a:t>
            </a:r>
            <a:endParaRPr sz="4300" b="1" dirty="0">
              <a:solidFill>
                <a:srgbClr val="374C81"/>
              </a:solidFill>
              <a:latin typeface="Calibri"/>
              <a:ea typeface="Calibri"/>
              <a:cs typeface="Calibri"/>
              <a:sym typeface="Calibri"/>
            </a:endParaRPr>
          </a:p>
        </p:txBody>
      </p:sp>
      <p:sp>
        <p:nvSpPr>
          <p:cNvPr id="315" name="Google Shape;315;p12"/>
          <p:cNvSpPr txBox="1"/>
          <p:nvPr/>
        </p:nvSpPr>
        <p:spPr>
          <a:xfrm>
            <a:off x="3466009" y="4015138"/>
            <a:ext cx="6096000" cy="175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Cole Fuerth and Mathew Pellarin</a:t>
            </a:r>
            <a:endParaRPr dirty="0"/>
          </a:p>
          <a:p>
            <a:pPr marL="0" marR="0" lvl="0" indent="0" algn="ctr" rtl="0">
              <a:spcBef>
                <a:spcPts val="0"/>
              </a:spcBef>
              <a:spcAft>
                <a:spcPts val="0"/>
              </a:spcAft>
              <a:buNone/>
            </a:pPr>
            <a:r>
              <a:rPr lang="en-US" sz="1800" b="1" dirty="0" err="1">
                <a:solidFill>
                  <a:schemeClr val="dk1"/>
                </a:solidFill>
                <a:latin typeface="Calibri"/>
                <a:ea typeface="Calibri"/>
                <a:cs typeface="Calibri"/>
                <a:sym typeface="Calibri"/>
              </a:rPr>
              <a:t>B.A.S.c</a:t>
            </a:r>
            <a:r>
              <a:rPr lang="en-US" sz="1800" b="1" dirty="0">
                <a:solidFill>
                  <a:schemeClr val="dk1"/>
                </a:solidFill>
                <a:latin typeface="Calibri"/>
                <a:ea typeface="Calibri"/>
                <a:cs typeface="Calibri"/>
                <a:sym typeface="Calibri"/>
              </a:rPr>
              <a:t> Computer Science,</a:t>
            </a:r>
            <a:endParaRPr dirty="0"/>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O.C.A.D Electronics Engineering Technology</a:t>
            </a: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Dr. Bala </a:t>
            </a:r>
            <a:r>
              <a:rPr lang="en-US" sz="1800" b="1" dirty="0" err="1">
                <a:solidFill>
                  <a:schemeClr val="dk1"/>
                </a:solidFill>
                <a:latin typeface="Calibri"/>
                <a:ea typeface="Calibri"/>
                <a:cs typeface="Calibri"/>
                <a:sym typeface="Calibri"/>
              </a:rPr>
              <a:t>Balasingam</a:t>
            </a:r>
            <a:r>
              <a:rPr lang="en-US" sz="1800" b="1" dirty="0">
                <a:solidFill>
                  <a:schemeClr val="dk1"/>
                </a:solidFill>
                <a:latin typeface="Calibri"/>
                <a:ea typeface="Calibri"/>
                <a:cs typeface="Calibri"/>
                <a:sym typeface="Calibri"/>
              </a:rPr>
              <a:t> and the </a:t>
            </a:r>
            <a:r>
              <a:rPr lang="en-US" sz="1800" b="1" dirty="0" err="1">
                <a:solidFill>
                  <a:schemeClr val="dk1"/>
                </a:solidFill>
                <a:latin typeface="Calibri"/>
                <a:ea typeface="Calibri"/>
                <a:cs typeface="Calibri"/>
                <a:sym typeface="Calibri"/>
              </a:rPr>
              <a:t>BMSLabs</a:t>
            </a:r>
            <a:r>
              <a:rPr lang="en-US" sz="1800" b="1" dirty="0">
                <a:solidFill>
                  <a:schemeClr val="dk1"/>
                </a:solidFill>
                <a:latin typeface="Calibri"/>
                <a:ea typeface="Calibri"/>
                <a:cs typeface="Calibri"/>
                <a:sym typeface="Calibri"/>
              </a:rPr>
              <a:t> Team</a:t>
            </a: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May 2023</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8"/>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Implementation</a:t>
            </a:r>
            <a:endParaRPr/>
          </a:p>
        </p:txBody>
      </p:sp>
      <p:sp>
        <p:nvSpPr>
          <p:cNvPr id="455" name="Google Shape;455;p28"/>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lnSpcReduction="10000"/>
          </a:bodyPr>
          <a:lstStyle/>
          <a:p>
            <a:pPr marL="457200" lvl="0" indent="-381000" algn="l" rtl="0">
              <a:spcBef>
                <a:spcPts val="1000"/>
              </a:spcBef>
              <a:spcAft>
                <a:spcPts val="0"/>
              </a:spcAft>
              <a:buSzPts val="2400"/>
              <a:buChar char="●"/>
            </a:pPr>
            <a:r>
              <a:rPr lang="en-US"/>
              <a:t>Devices</a:t>
            </a:r>
            <a:endParaRPr/>
          </a:p>
          <a:p>
            <a:pPr marL="457200" lvl="0" indent="-381000" algn="l" rtl="0">
              <a:spcBef>
                <a:spcPts val="0"/>
              </a:spcBef>
              <a:spcAft>
                <a:spcPts val="0"/>
              </a:spcAft>
              <a:buSzPts val="2400"/>
              <a:buChar char="●"/>
            </a:pPr>
            <a:r>
              <a:rPr lang="en-US"/>
              <a:t>Communication</a:t>
            </a:r>
            <a:endParaRPr/>
          </a:p>
          <a:p>
            <a:pPr marL="457200" lvl="0" indent="-381000" algn="l" rtl="0">
              <a:spcBef>
                <a:spcPts val="0"/>
              </a:spcBef>
              <a:spcAft>
                <a:spcPts val="0"/>
              </a:spcAft>
              <a:buSzPts val="2400"/>
              <a:buChar char="●"/>
            </a:pPr>
            <a:r>
              <a:rPr lang="en-US"/>
              <a:t>API</a:t>
            </a:r>
            <a:endParaRPr/>
          </a:p>
          <a:p>
            <a:pPr marL="457200" lvl="0" indent="-381000" algn="l" rtl="0">
              <a:spcBef>
                <a:spcPts val="0"/>
              </a:spcBef>
              <a:spcAft>
                <a:spcPts val="0"/>
              </a:spcAft>
              <a:buSzPts val="2400"/>
              <a:buChar char="●"/>
            </a:pPr>
            <a:r>
              <a:rPr lang="en-US"/>
              <a:t>Database</a:t>
            </a:r>
            <a:endParaRPr/>
          </a:p>
          <a:p>
            <a:pPr marL="457200" lvl="0" indent="-381000" algn="l" rtl="0">
              <a:spcBef>
                <a:spcPts val="0"/>
              </a:spcBef>
              <a:spcAft>
                <a:spcPts val="0"/>
              </a:spcAft>
              <a:buSzPts val="2400"/>
              <a:buChar char="●"/>
            </a:pPr>
            <a:r>
              <a:rPr lang="en-US"/>
              <a:t>Cloud Computing</a:t>
            </a:r>
            <a:endParaRPr/>
          </a:p>
        </p:txBody>
      </p:sp>
      <p:sp>
        <p:nvSpPr>
          <p:cNvPr id="456" name="Google Shape;456;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9"/>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a:t>Device</a:t>
            </a:r>
            <a:endParaRPr sz="3200"/>
          </a:p>
        </p:txBody>
      </p:sp>
      <p:sp>
        <p:nvSpPr>
          <p:cNvPr id="462" name="Google Shape;462;p29"/>
          <p:cNvSpPr txBox="1">
            <a:spLocks noGrp="1"/>
          </p:cNvSpPr>
          <p:nvPr>
            <p:ph type="body" idx="1"/>
          </p:nvPr>
        </p:nvSpPr>
        <p:spPr>
          <a:xfrm>
            <a:off x="839298" y="914400"/>
            <a:ext cx="9894000" cy="49545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Raspberry Pi</a:t>
            </a:r>
            <a:endParaRPr/>
          </a:p>
          <a:p>
            <a:pPr marL="914400" lvl="1" indent="-342900" algn="l" rtl="0">
              <a:lnSpc>
                <a:spcPct val="90000"/>
              </a:lnSpc>
              <a:spcBef>
                <a:spcPts val="1000"/>
              </a:spcBef>
              <a:spcAft>
                <a:spcPts val="0"/>
              </a:spcAft>
              <a:buSzPts val="1800"/>
              <a:buChar char="•"/>
            </a:pPr>
            <a:r>
              <a:rPr lang="en-US"/>
              <a:t>Connects to Daly Battery Management System</a:t>
            </a:r>
            <a:endParaRPr/>
          </a:p>
          <a:p>
            <a:pPr marL="914400" lvl="1" indent="-342900" algn="l" rtl="0">
              <a:lnSpc>
                <a:spcPct val="90000"/>
              </a:lnSpc>
              <a:spcBef>
                <a:spcPts val="1000"/>
              </a:spcBef>
              <a:spcAft>
                <a:spcPts val="0"/>
              </a:spcAft>
              <a:buSzPts val="1800"/>
              <a:buChar char="•"/>
            </a:pPr>
            <a:r>
              <a:rPr lang="en-US"/>
              <a:t>Every second collects information including:</a:t>
            </a:r>
            <a:endParaRPr/>
          </a:p>
          <a:p>
            <a:pPr marL="1371600" lvl="2" indent="-342900" algn="l" rtl="0">
              <a:lnSpc>
                <a:spcPct val="90000"/>
              </a:lnSpc>
              <a:spcBef>
                <a:spcPts val="0"/>
              </a:spcBef>
              <a:spcAft>
                <a:spcPts val="0"/>
              </a:spcAft>
              <a:buSzPts val="1800"/>
              <a:buChar char="•"/>
            </a:pPr>
            <a:r>
              <a:rPr lang="en-US"/>
              <a:t>Time</a:t>
            </a:r>
            <a:endParaRPr/>
          </a:p>
          <a:p>
            <a:pPr marL="1371600" lvl="2" indent="-342900" algn="l" rtl="0">
              <a:lnSpc>
                <a:spcPct val="90000"/>
              </a:lnSpc>
              <a:spcBef>
                <a:spcPts val="0"/>
              </a:spcBef>
              <a:spcAft>
                <a:spcPts val="0"/>
              </a:spcAft>
              <a:buSzPts val="1800"/>
              <a:buChar char="•"/>
            </a:pPr>
            <a:r>
              <a:rPr lang="en-US"/>
              <a:t>Voltage</a:t>
            </a:r>
            <a:endParaRPr/>
          </a:p>
          <a:p>
            <a:pPr marL="1371600" lvl="2" indent="-342900" algn="l" rtl="0">
              <a:lnSpc>
                <a:spcPct val="90000"/>
              </a:lnSpc>
              <a:spcBef>
                <a:spcPts val="0"/>
              </a:spcBef>
              <a:spcAft>
                <a:spcPts val="0"/>
              </a:spcAft>
              <a:buSzPts val="1800"/>
              <a:buChar char="•"/>
            </a:pPr>
            <a:r>
              <a:rPr lang="en-US"/>
              <a:t>Current Draw</a:t>
            </a:r>
            <a:endParaRPr/>
          </a:p>
          <a:p>
            <a:pPr marL="0" lvl="0" indent="0" algn="l" rtl="0">
              <a:lnSpc>
                <a:spcPct val="90000"/>
              </a:lnSpc>
              <a:spcBef>
                <a:spcPts val="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p:txBody>
      </p:sp>
      <p:sp>
        <p:nvSpPr>
          <p:cNvPr id="463" name="Google Shape;463;p29"/>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a:t>
            </a:fld>
            <a:endParaRPr/>
          </a:p>
        </p:txBody>
      </p:sp>
      <p:pic>
        <p:nvPicPr>
          <p:cNvPr id="464" name="Google Shape;464;p29"/>
          <p:cNvPicPr preferRelativeResize="0"/>
          <p:nvPr/>
        </p:nvPicPr>
        <p:blipFill rotWithShape="1">
          <a:blip r:embed="rId3">
            <a:alphaModFix/>
          </a:blip>
          <a:srcRect l="16097" t="16959" r="27716" b="16999"/>
          <a:stretch/>
        </p:blipFill>
        <p:spPr>
          <a:xfrm>
            <a:off x="5755875" y="2849350"/>
            <a:ext cx="5831250" cy="308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0"/>
          <p:cNvSpPr txBox="1">
            <a:spLocks noGrp="1"/>
          </p:cNvSpPr>
          <p:nvPr>
            <p:ph type="body" idx="1"/>
          </p:nvPr>
        </p:nvSpPr>
        <p:spPr>
          <a:xfrm>
            <a:off x="287125" y="1087775"/>
            <a:ext cx="8848200" cy="33330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Serial</a:t>
            </a:r>
            <a:endParaRPr/>
          </a:p>
          <a:p>
            <a:pPr marL="914400" lvl="1" indent="-342900" algn="l" rtl="0">
              <a:lnSpc>
                <a:spcPct val="90000"/>
              </a:lnSpc>
              <a:spcBef>
                <a:spcPts val="0"/>
              </a:spcBef>
              <a:spcAft>
                <a:spcPts val="0"/>
              </a:spcAft>
              <a:buSzPts val="1800"/>
              <a:buChar char="•"/>
            </a:pPr>
            <a:r>
              <a:rPr lang="en-US"/>
              <a:t>Raspberry Pi connects to Daly battery management system through UART</a:t>
            </a:r>
            <a:endParaRPr/>
          </a:p>
          <a:p>
            <a:pPr marL="457200" lvl="0" indent="-342900" algn="l" rtl="0">
              <a:lnSpc>
                <a:spcPct val="90000"/>
              </a:lnSpc>
              <a:spcBef>
                <a:spcPts val="1000"/>
              </a:spcBef>
              <a:spcAft>
                <a:spcPts val="0"/>
              </a:spcAft>
              <a:buSzPts val="1800"/>
              <a:buChar char="•"/>
            </a:pPr>
            <a:r>
              <a:rPr lang="en-US"/>
              <a:t>MQTT</a:t>
            </a:r>
            <a:endParaRPr/>
          </a:p>
          <a:p>
            <a:pPr marL="914400" lvl="1" indent="-342900" algn="l" rtl="0">
              <a:lnSpc>
                <a:spcPct val="90000"/>
              </a:lnSpc>
              <a:spcBef>
                <a:spcPts val="0"/>
              </a:spcBef>
              <a:spcAft>
                <a:spcPts val="0"/>
              </a:spcAft>
              <a:buSzPts val="1800"/>
              <a:buChar char="•"/>
            </a:pPr>
            <a:r>
              <a:rPr lang="en-US"/>
              <a:t>Raspberry Pi sends the data to centralized server over (MQTT) MQ Telemetry Transport</a:t>
            </a:r>
            <a:endParaRPr/>
          </a:p>
          <a:p>
            <a:pPr marL="1371600" lvl="2" indent="-342900" algn="l" rtl="0">
              <a:lnSpc>
                <a:spcPct val="90000"/>
              </a:lnSpc>
              <a:spcBef>
                <a:spcPts val="0"/>
              </a:spcBef>
              <a:spcAft>
                <a:spcPts val="0"/>
              </a:spcAft>
              <a:buSzPts val="1800"/>
              <a:buChar char="•"/>
            </a:pPr>
            <a:r>
              <a:rPr lang="en-US"/>
              <a:t>This is a lightweight messaging protocol that is simple and low bandwidth dependent</a:t>
            </a:r>
            <a:endParaRPr/>
          </a:p>
          <a:p>
            <a:pPr marL="914400" lvl="1" indent="-342900" algn="l" rtl="0">
              <a:lnSpc>
                <a:spcPct val="90000"/>
              </a:lnSpc>
              <a:spcBef>
                <a:spcPts val="0"/>
              </a:spcBef>
              <a:spcAft>
                <a:spcPts val="0"/>
              </a:spcAft>
              <a:buSzPts val="1800"/>
              <a:buChar char="•"/>
            </a:pPr>
            <a:r>
              <a:rPr lang="en-US"/>
              <a:t>Data is encoded in JSON format</a:t>
            </a:r>
            <a:endParaRPr/>
          </a:p>
        </p:txBody>
      </p:sp>
      <p:sp>
        <p:nvSpPr>
          <p:cNvPr id="470" name="Google Shape;470;p30"/>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a:t>Communication</a:t>
            </a:r>
            <a:endParaRPr sz="3200"/>
          </a:p>
        </p:txBody>
      </p:sp>
      <p:sp>
        <p:nvSpPr>
          <p:cNvPr id="471" name="Google Shape;471;p30"/>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pic>
        <p:nvPicPr>
          <p:cNvPr id="472" name="Google Shape;472;p30"/>
          <p:cNvPicPr preferRelativeResize="0"/>
          <p:nvPr/>
        </p:nvPicPr>
        <p:blipFill>
          <a:blip r:embed="rId3">
            <a:alphaModFix/>
          </a:blip>
          <a:stretch>
            <a:fillRect/>
          </a:stretch>
        </p:blipFill>
        <p:spPr>
          <a:xfrm>
            <a:off x="9769600" y="-1"/>
            <a:ext cx="2422399" cy="6231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1"/>
          <p:cNvSpPr txBox="1">
            <a:spLocks noGrp="1"/>
          </p:cNvSpPr>
          <p:nvPr>
            <p:ph type="body" idx="1"/>
          </p:nvPr>
        </p:nvSpPr>
        <p:spPr>
          <a:xfrm>
            <a:off x="287125" y="1087775"/>
            <a:ext cx="4653600" cy="33330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Python Script</a:t>
            </a:r>
            <a:endParaRPr/>
          </a:p>
          <a:p>
            <a:pPr marL="914400" lvl="1" indent="-342900" algn="l" rtl="0">
              <a:lnSpc>
                <a:spcPct val="90000"/>
              </a:lnSpc>
              <a:spcBef>
                <a:spcPts val="0"/>
              </a:spcBef>
              <a:spcAft>
                <a:spcPts val="0"/>
              </a:spcAft>
              <a:buSzPts val="1800"/>
              <a:buChar char="•"/>
            </a:pPr>
            <a:r>
              <a:rPr lang="en-US"/>
              <a:t>Watches the MQTT server for new publishes</a:t>
            </a:r>
            <a:endParaRPr/>
          </a:p>
          <a:p>
            <a:pPr marL="914400" lvl="1" indent="-342900" algn="l" rtl="0">
              <a:lnSpc>
                <a:spcPct val="90000"/>
              </a:lnSpc>
              <a:spcBef>
                <a:spcPts val="0"/>
              </a:spcBef>
              <a:spcAft>
                <a:spcPts val="0"/>
              </a:spcAft>
              <a:buSzPts val="1800"/>
              <a:buChar char="•"/>
            </a:pPr>
            <a:r>
              <a:rPr lang="en-US"/>
              <a:t>Decodes and uploads data to a MySQL Database</a:t>
            </a:r>
            <a:endParaRPr/>
          </a:p>
        </p:txBody>
      </p:sp>
      <p:sp>
        <p:nvSpPr>
          <p:cNvPr id="478" name="Google Shape;478;p31"/>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a:t>API</a:t>
            </a:r>
            <a:endParaRPr sz="3200"/>
          </a:p>
        </p:txBody>
      </p:sp>
      <p:sp>
        <p:nvSpPr>
          <p:cNvPr id="479" name="Google Shape;479;p31"/>
          <p:cNvSpPr txBox="1">
            <a:spLocks noGrp="1"/>
          </p:cNvSpPr>
          <p:nvPr>
            <p:ph type="sldNum" idx="12"/>
          </p:nvPr>
        </p:nvSpPr>
        <p:spPr>
          <a:xfrm>
            <a:off x="11695044" y="6430617"/>
            <a:ext cx="497100" cy="469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pic>
        <p:nvPicPr>
          <p:cNvPr id="480" name="Google Shape;480;p31"/>
          <p:cNvPicPr preferRelativeResize="0"/>
          <p:nvPr/>
        </p:nvPicPr>
        <p:blipFill>
          <a:blip r:embed="rId3">
            <a:alphaModFix/>
          </a:blip>
          <a:stretch>
            <a:fillRect/>
          </a:stretch>
        </p:blipFill>
        <p:spPr>
          <a:xfrm>
            <a:off x="4940600" y="2210325"/>
            <a:ext cx="7081174" cy="3540600"/>
          </a:xfrm>
          <a:prstGeom prst="rect">
            <a:avLst/>
          </a:prstGeom>
          <a:noFill/>
          <a:ln>
            <a:noFill/>
          </a:ln>
        </p:spPr>
      </p:pic>
      <p:pic>
        <p:nvPicPr>
          <p:cNvPr id="481" name="Google Shape;481;p31"/>
          <p:cNvPicPr preferRelativeResize="0"/>
          <p:nvPr/>
        </p:nvPicPr>
        <p:blipFill>
          <a:blip r:embed="rId4">
            <a:alphaModFix/>
          </a:blip>
          <a:stretch>
            <a:fillRect/>
          </a:stretch>
        </p:blipFill>
        <p:spPr>
          <a:xfrm>
            <a:off x="6858000" y="457200"/>
            <a:ext cx="2850276" cy="8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a:spLocks noGrp="1"/>
          </p:cNvSpPr>
          <p:nvPr>
            <p:ph type="body" idx="1"/>
          </p:nvPr>
        </p:nvSpPr>
        <p:spPr>
          <a:xfrm>
            <a:off x="287125" y="1087775"/>
            <a:ext cx="7118700" cy="33330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MySQL</a:t>
            </a:r>
            <a:endParaRPr/>
          </a:p>
          <a:p>
            <a:pPr marL="457200" lvl="0" indent="-342900" algn="l" rtl="0">
              <a:lnSpc>
                <a:spcPct val="90000"/>
              </a:lnSpc>
              <a:spcBef>
                <a:spcPts val="0"/>
              </a:spcBef>
              <a:spcAft>
                <a:spcPts val="0"/>
              </a:spcAft>
              <a:buSzPts val="1800"/>
              <a:buChar char="•"/>
            </a:pPr>
            <a:r>
              <a:rPr lang="en-US"/>
              <a:t>3 different tables total</a:t>
            </a:r>
            <a:endParaRPr/>
          </a:p>
          <a:p>
            <a:pPr marL="914400" lvl="1" indent="-342900" algn="l" rtl="0">
              <a:lnSpc>
                <a:spcPct val="90000"/>
              </a:lnSpc>
              <a:spcBef>
                <a:spcPts val="0"/>
              </a:spcBef>
              <a:spcAft>
                <a:spcPts val="0"/>
              </a:spcAft>
              <a:buSzPts val="1800"/>
              <a:buChar char="•"/>
            </a:pPr>
            <a:r>
              <a:rPr lang="en-US"/>
              <a:t>Serial Number</a:t>
            </a:r>
            <a:endParaRPr/>
          </a:p>
          <a:p>
            <a:pPr marL="914400" lvl="1" indent="-342900" algn="l" rtl="0">
              <a:lnSpc>
                <a:spcPct val="90000"/>
              </a:lnSpc>
              <a:spcBef>
                <a:spcPts val="0"/>
              </a:spcBef>
              <a:spcAft>
                <a:spcPts val="0"/>
              </a:spcAft>
              <a:buSzPts val="1800"/>
              <a:buChar char="•"/>
            </a:pPr>
            <a:r>
              <a:rPr lang="en-US"/>
              <a:t>Session ID</a:t>
            </a:r>
            <a:endParaRPr/>
          </a:p>
          <a:p>
            <a:pPr marL="914400" lvl="1" indent="-342900" algn="l" rtl="0">
              <a:lnSpc>
                <a:spcPct val="90000"/>
              </a:lnSpc>
              <a:spcBef>
                <a:spcPts val="0"/>
              </a:spcBef>
              <a:spcAft>
                <a:spcPts val="0"/>
              </a:spcAft>
              <a:buSzPts val="1800"/>
              <a:buChar char="•"/>
            </a:pPr>
            <a:r>
              <a:rPr lang="en-US"/>
              <a:t>Data</a:t>
            </a:r>
            <a:endParaRPr/>
          </a:p>
        </p:txBody>
      </p:sp>
      <p:sp>
        <p:nvSpPr>
          <p:cNvPr id="487" name="Google Shape;487;p32"/>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a:t>Database</a:t>
            </a:r>
            <a:endParaRPr sz="3200"/>
          </a:p>
        </p:txBody>
      </p:sp>
      <p:sp>
        <p:nvSpPr>
          <p:cNvPr id="488" name="Google Shape;488;p32"/>
          <p:cNvSpPr txBox="1">
            <a:spLocks noGrp="1"/>
          </p:cNvSpPr>
          <p:nvPr>
            <p:ph type="sldNum" idx="12"/>
          </p:nvPr>
        </p:nvSpPr>
        <p:spPr>
          <a:xfrm>
            <a:off x="11695044" y="6430617"/>
            <a:ext cx="497100" cy="469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pic>
        <p:nvPicPr>
          <p:cNvPr id="489" name="Google Shape;489;p32"/>
          <p:cNvPicPr preferRelativeResize="0"/>
          <p:nvPr/>
        </p:nvPicPr>
        <p:blipFill rotWithShape="1">
          <a:blip r:embed="rId3">
            <a:alphaModFix/>
          </a:blip>
          <a:srcRect l="970"/>
          <a:stretch/>
        </p:blipFill>
        <p:spPr>
          <a:xfrm>
            <a:off x="152400" y="3875150"/>
            <a:ext cx="7461200" cy="838200"/>
          </a:xfrm>
          <a:prstGeom prst="rect">
            <a:avLst/>
          </a:prstGeom>
          <a:noFill/>
          <a:ln>
            <a:noFill/>
          </a:ln>
        </p:spPr>
      </p:pic>
      <p:pic>
        <p:nvPicPr>
          <p:cNvPr id="490" name="Google Shape;490;p32"/>
          <p:cNvPicPr preferRelativeResize="0"/>
          <p:nvPr/>
        </p:nvPicPr>
        <p:blipFill rotWithShape="1">
          <a:blip r:embed="rId4">
            <a:alphaModFix/>
          </a:blip>
          <a:srcRect b="24862"/>
          <a:stretch/>
        </p:blipFill>
        <p:spPr>
          <a:xfrm>
            <a:off x="152400" y="4713350"/>
            <a:ext cx="10553700" cy="1180875"/>
          </a:xfrm>
          <a:prstGeom prst="rect">
            <a:avLst/>
          </a:prstGeom>
          <a:noFill/>
          <a:ln>
            <a:noFill/>
          </a:ln>
        </p:spPr>
      </p:pic>
      <p:pic>
        <p:nvPicPr>
          <p:cNvPr id="491" name="Google Shape;491;p32"/>
          <p:cNvPicPr preferRelativeResize="0"/>
          <p:nvPr/>
        </p:nvPicPr>
        <p:blipFill>
          <a:blip r:embed="rId5">
            <a:alphaModFix/>
          </a:blip>
          <a:stretch>
            <a:fillRect/>
          </a:stretch>
        </p:blipFill>
        <p:spPr>
          <a:xfrm>
            <a:off x="152400" y="3155075"/>
            <a:ext cx="5122550" cy="720075"/>
          </a:xfrm>
          <a:prstGeom prst="rect">
            <a:avLst/>
          </a:prstGeom>
          <a:noFill/>
          <a:ln>
            <a:noFill/>
          </a:ln>
        </p:spPr>
      </p:pic>
      <p:pic>
        <p:nvPicPr>
          <p:cNvPr id="492" name="Google Shape;492;p32"/>
          <p:cNvPicPr preferRelativeResize="0"/>
          <p:nvPr/>
        </p:nvPicPr>
        <p:blipFill>
          <a:blip r:embed="rId6">
            <a:alphaModFix/>
          </a:blip>
          <a:stretch>
            <a:fillRect/>
          </a:stretch>
        </p:blipFill>
        <p:spPr>
          <a:xfrm>
            <a:off x="6858000" y="457200"/>
            <a:ext cx="2852928" cy="97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3"/>
          <p:cNvSpPr txBox="1">
            <a:spLocks noGrp="1"/>
          </p:cNvSpPr>
          <p:nvPr>
            <p:ph type="title"/>
          </p:nvPr>
        </p:nvSpPr>
        <p:spPr>
          <a:xfrm>
            <a:off x="822960" y="274320"/>
            <a:ext cx="10515600" cy="54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US" sz="3200"/>
              <a:t>Cloud Computing with AI</a:t>
            </a:r>
            <a:endParaRPr sz="3200"/>
          </a:p>
        </p:txBody>
      </p:sp>
      <p:sp>
        <p:nvSpPr>
          <p:cNvPr id="498" name="Google Shape;498;p33"/>
          <p:cNvSpPr txBox="1">
            <a:spLocks noGrp="1"/>
          </p:cNvSpPr>
          <p:nvPr>
            <p:ph type="body" idx="1"/>
          </p:nvPr>
        </p:nvSpPr>
        <p:spPr>
          <a:xfrm>
            <a:off x="828261" y="1143000"/>
            <a:ext cx="10515600" cy="49544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US"/>
              <a:t>Once the Neural Network determines there is enough information after the charge or discharge cycle session, it performs a prediction on which cache of battery the cell preformed closest to.</a:t>
            </a:r>
            <a:endParaRPr/>
          </a:p>
          <a:p>
            <a:pPr marL="228600" lvl="0" indent="-50800" algn="l" rtl="0">
              <a:lnSpc>
                <a:spcPct val="90000"/>
              </a:lnSpc>
              <a:spcBef>
                <a:spcPts val="1000"/>
              </a:spcBef>
              <a:spcAft>
                <a:spcPts val="0"/>
              </a:spcAft>
              <a:buClr>
                <a:schemeClr val="dk1"/>
              </a:buClr>
              <a:buSzPts val="2800"/>
              <a:buNone/>
            </a:pPr>
            <a:endParaRPr/>
          </a:p>
        </p:txBody>
      </p:sp>
      <p:sp>
        <p:nvSpPr>
          <p:cNvPr id="499" name="Google Shape;499;p33"/>
          <p:cNvSpPr txBox="1">
            <a:spLocks noGrp="1"/>
          </p:cNvSpPr>
          <p:nvPr>
            <p:ph type="sldNum" idx="12"/>
          </p:nvPr>
        </p:nvSpPr>
        <p:spPr>
          <a:xfrm>
            <a:off x="11695044" y="6430617"/>
            <a:ext cx="496956" cy="469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pic>
        <p:nvPicPr>
          <p:cNvPr id="500" name="Google Shape;500;p33"/>
          <p:cNvPicPr preferRelativeResize="0"/>
          <p:nvPr/>
        </p:nvPicPr>
        <p:blipFill rotWithShape="1">
          <a:blip r:embed="rId3">
            <a:alphaModFix/>
          </a:blip>
          <a:srcRect/>
          <a:stretch/>
        </p:blipFill>
        <p:spPr>
          <a:xfrm>
            <a:off x="3211645" y="2678275"/>
            <a:ext cx="5748800" cy="287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4"/>
          <p:cNvSpPr txBox="1">
            <a:spLocks noGrp="1"/>
          </p:cNvSpPr>
          <p:nvPr>
            <p:ph type="title"/>
          </p:nvPr>
        </p:nvSpPr>
        <p:spPr>
          <a:xfrm>
            <a:off x="831850" y="2168435"/>
            <a:ext cx="10515600" cy="11400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Calibri"/>
              <a:buNone/>
            </a:pPr>
            <a:r>
              <a:rPr lang="en-US"/>
              <a:t>Thank You!</a:t>
            </a:r>
            <a:endParaRPr/>
          </a:p>
        </p:txBody>
      </p:sp>
      <p:sp>
        <p:nvSpPr>
          <p:cNvPr id="506" name="Google Shape;50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507" name="Google Shape;507;p34"/>
          <p:cNvSpPr txBox="1">
            <a:spLocks noGrp="1"/>
          </p:cNvSpPr>
          <p:nvPr>
            <p:ph type="body" idx="1"/>
          </p:nvPr>
        </p:nvSpPr>
        <p:spPr>
          <a:xfrm>
            <a:off x="828250" y="3751050"/>
            <a:ext cx="10515600" cy="2229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None/>
            </a:pPr>
            <a:r>
              <a:rPr lang="en-US"/>
              <a:t>More information can be found at</a:t>
            </a:r>
            <a:endParaRPr/>
          </a:p>
          <a:p>
            <a:pPr marL="0" lvl="0" indent="0" algn="ctr" rtl="0">
              <a:lnSpc>
                <a:spcPct val="90000"/>
              </a:lnSpc>
              <a:spcBef>
                <a:spcPts val="1000"/>
              </a:spcBef>
              <a:spcAft>
                <a:spcPts val="0"/>
              </a:spcAft>
              <a:buNone/>
            </a:pPr>
            <a:r>
              <a:rPr lang="en-US" u="sng">
                <a:solidFill>
                  <a:schemeClr val="hlink"/>
                </a:solidFill>
                <a:hlinkClick r:id="rId3"/>
              </a:rPr>
              <a:t>https://github.com/colefuerth/AI-Characterization</a:t>
            </a:r>
            <a:endParaRPr/>
          </a:p>
          <a:p>
            <a:pPr marL="0" lvl="0" indent="0" algn="ctr" rtl="0">
              <a:lnSpc>
                <a:spcPct val="90000"/>
              </a:lnSpc>
              <a:spcBef>
                <a:spcPts val="1000"/>
              </a:spcBef>
              <a:spcAft>
                <a:spcPts val="0"/>
              </a:spcAft>
              <a:buNone/>
            </a:pPr>
            <a:r>
              <a:rPr lang="en-US" u="sng">
                <a:solidFill>
                  <a:schemeClr val="hlink"/>
                </a:solidFill>
                <a:hlinkClick r:id="rId4"/>
              </a:rPr>
              <a:t>https://github.com/colefuerth/CloudBFG</a:t>
            </a:r>
            <a:endParaRPr/>
          </a:p>
          <a:p>
            <a:pPr marL="0" lvl="0" indent="0" algn="ctr" rtl="0">
              <a:lnSpc>
                <a:spcPct val="90000"/>
              </a:lnSpc>
              <a:spcBef>
                <a:spcPts val="1000"/>
              </a:spcBef>
              <a:spcAft>
                <a:spcPts val="0"/>
              </a:spcAft>
              <a:buNone/>
            </a:pPr>
            <a:r>
              <a:rPr lang="en-US" u="sng">
                <a:solidFill>
                  <a:schemeClr val="hlink"/>
                </a:solidFill>
                <a:hlinkClick r:id="rId5"/>
              </a:rPr>
              <a:t>https://github.com/colefuerth/BattSim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310</Words>
  <Application>Microsoft Office PowerPoint</Application>
  <PresentationFormat>Widescreen</PresentationFormat>
  <Paragraphs>59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Implementation</vt:lpstr>
      <vt:lpstr>Device</vt:lpstr>
      <vt:lpstr>Communication</vt:lpstr>
      <vt:lpstr>API</vt:lpstr>
      <vt:lpstr>Database</vt:lpstr>
      <vt:lpstr>Cloud Computing with AI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Fuerth</dc:creator>
  <cp:lastModifiedBy>Cole Fuerth</cp:lastModifiedBy>
  <cp:revision>2</cp:revision>
  <dcterms:modified xsi:type="dcterms:W3CDTF">2023-05-30T17:24:27Z</dcterms:modified>
</cp:coreProperties>
</file>