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66" r:id="rId5"/>
    <p:sldId id="260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A06F3-DB72-4F18-9D3C-CF65C269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50A324-E7FC-4847-938B-BA06F96C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FADEAD-6F9C-44B1-B97B-C4F2978F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5808B4-9394-46DA-986D-9EF2583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3F4E4F-9829-40BE-AAD1-730DD98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91864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0F51C-F7F9-4DD7-9911-6346262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A9C04A-0C17-4723-B29D-C05CE686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31478-E8A2-436A-B650-545C6785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CA630A-28D5-4F7D-9BDF-4026510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ACCD5-39AD-4C76-B1A3-59C1231A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73088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D2AC27-3E0A-40BD-BD30-33A19743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AC17B6-8241-496B-A69D-5397BDF3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18351C-9D8C-4105-B3F5-CFC9DEC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527535-8BD7-4191-B6C9-48D97DF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23B7D5-B4A4-455D-90D0-7EFED21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2171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73D14-B770-4CEB-A7DF-89358F39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546A8-B8DF-4998-9424-389D1C16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3EA12E-43DC-4D7E-821F-295B3A7B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8875E4-72F5-45F8-A565-D002CA40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6265-3044-44B5-8155-C506ED6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93469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2FE41-B60A-44CA-B669-5B1BEC36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9A5230-3028-4D0B-B77D-5888F03C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72D356-6282-4B18-A572-494D7910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B0435C-7A91-4D80-B317-BBE60D36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973273-E633-4914-B345-8EF387DB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6879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F31C9-98CE-49DE-9B60-129775CA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3278D-C176-4A0D-9700-6349B347E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BF8E5C-59F8-4765-A733-249B689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DA7CB5-57BA-4E74-BC90-8FCEC1DD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245A61-224A-4ED7-9AF1-D7A38507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E726BD-46D9-40D2-B527-5C9D8AA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61176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ABF86-6A32-444F-AA84-4124CE8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82DBF8-7AA9-4EBB-8EF2-21C9DDC2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B2BBD3-EA6B-4B69-9198-5BBF686B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C951FA-9EFE-409F-AC5C-48C5207A6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0318C6-3526-4141-923E-A9C453DBF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F065CD-91FD-4741-B484-7A60577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E3D8818-CCE0-4651-872C-ECC4333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FF74A4-0DB5-4695-B182-EAB1715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05077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DE3BC-E4DA-4A25-BF80-ED3A9DD7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D7E7CB-EF7D-4482-8C19-B501730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E9D0B9-2978-4D2A-A9B8-90BB496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93EB868-0A09-4030-9731-D392C7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05311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2794110-4CA9-42BF-90DE-A879FBF7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E9546D-228F-4D77-980A-C089F7F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F9050B-A6FD-4D1B-AFCA-BA61BB1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70339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AF1D1-8072-4A8D-9E5B-E49D8F4B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734439-FEC9-47A9-93C9-4C09FA1E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8F21E1-466E-42C4-AD94-A9753068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646177-03CE-4293-82DF-C179CF4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07C6E0-A557-467F-AC9A-6EA772B1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A57FF8-9332-428D-BC9B-7AACA47E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91693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93DA1-47E7-43BB-BA6E-9FA4FF1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9E387BB-565C-4B06-A953-78FC1D8AF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04E49D-2854-4392-8917-8C3172D3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D3E1F7-F3AA-4D6F-9A89-E8C3A1A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193470-A170-4917-A75D-56B900E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F039A6-0974-4704-A0E5-B8F6A17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3398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02928D-497B-4E48-A5FB-A862138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4116DF-0E99-44B5-8CAF-BE26B591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5F84D7-8B48-4448-B4C1-B1E79987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58666C-684E-4A56-9965-77C06987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D3A6DB-92FA-4C77-A178-D2377910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7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A4584D-2F63-4B55-B255-296D601B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08993"/>
            <a:ext cx="10099935" cy="3542045"/>
          </a:xfrm>
        </p:spPr>
        <p:txBody>
          <a:bodyPr anchor="b">
            <a:normAutofit/>
          </a:bodyPr>
          <a:lstStyle/>
          <a:p>
            <a:pPr algn="l"/>
            <a:r>
              <a:rPr lang="hu-H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</a:t>
            </a:r>
            <a:r>
              <a:rPr lang="hu-HU" sz="9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  <a:r>
              <a:rPr lang="hu-H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szerverei</a:t>
            </a:r>
            <a:endParaRPr lang="en-US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121D64-B17A-46A1-9710-D562B296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hu-HU" dirty="0"/>
              <a:t>Készítette: </a:t>
            </a:r>
          </a:p>
          <a:p>
            <a:pPr algn="l"/>
            <a:r>
              <a:rPr lang="hu-HU" dirty="0"/>
              <a:t>Mátravölgyi Bendegúz, Haraszti Gyula, Kassai Laci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92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EC2DD83-2593-474D-B382-F83C348D3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24" y="2421999"/>
            <a:ext cx="8063355" cy="363004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AB9DA2-279A-4C99-AB97-E84EE06C3004}"/>
              </a:ext>
            </a:extLst>
          </p:cNvPr>
          <p:cNvSpPr txBox="1"/>
          <p:nvPr/>
        </p:nvSpPr>
        <p:spPr>
          <a:xfrm>
            <a:off x="1263525" y="1920240"/>
            <a:ext cx="407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Működő képes http és https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76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Cég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felépítés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D7E147-8654-4483-82EE-224121BF6527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1400" dirty="0">
                <a:solidFill>
                  <a:srgbClr val="FFFFFF"/>
                </a:solidFill>
              </a:rPr>
              <a:t>South Brokers (</a:t>
            </a:r>
            <a:r>
              <a:rPr lang="en-US" sz="1400" dirty="0">
                <a:solidFill>
                  <a:srgbClr val="FFFFFF"/>
                </a:solidFill>
              </a:rPr>
              <a:t>50 </a:t>
            </a:r>
            <a:r>
              <a:rPr lang="en-US" sz="1400" dirty="0" err="1">
                <a:solidFill>
                  <a:srgbClr val="FFFFFF"/>
                </a:solidFill>
              </a:rPr>
              <a:t>Fő</a:t>
            </a:r>
            <a:r>
              <a:rPr lang="hu-HU" sz="1400" dirty="0">
                <a:solidFill>
                  <a:srgbClr val="FFFFFF"/>
                </a:solidFill>
              </a:rPr>
              <a:t>)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Ügyvezető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igazgató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Pénzügy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Marketing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HR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Bróker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rgbClr val="FFFFFF"/>
                </a:solidFill>
              </a:rPr>
              <a:t>Broker</a:t>
            </a:r>
            <a:r>
              <a:rPr lang="hu-HU" sz="1400" dirty="0">
                <a:solidFill>
                  <a:srgbClr val="FFFFFF"/>
                </a:solidFill>
              </a:rPr>
              <a:t> fonok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Junior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Senior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IT </a:t>
            </a:r>
            <a:r>
              <a:rPr lang="en-US" sz="1400" dirty="0" err="1">
                <a:solidFill>
                  <a:srgbClr val="FFFFFF"/>
                </a:solidFill>
              </a:rPr>
              <a:t>főnök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Szerver </a:t>
            </a:r>
            <a:r>
              <a:rPr lang="hu-HU" sz="1400" dirty="0" err="1">
                <a:solidFill>
                  <a:srgbClr val="FFFFFF"/>
                </a:solidFill>
              </a:rPr>
              <a:t>kezelo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rgbClr val="FFFFFF"/>
                </a:solidFill>
              </a:rPr>
              <a:t>Rendszergazdak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rgbClr val="FFFFFF"/>
                </a:solidFill>
              </a:rPr>
              <a:t>Gazdinfos</a:t>
            </a:r>
            <a:endParaRPr lang="hu-HU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rgbClr val="FFFFFF"/>
                </a:solidFill>
              </a:rPr>
              <a:t>Help Desk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FTP </a:t>
            </a:r>
            <a:r>
              <a:rPr lang="en-US" sz="1400" dirty="0" err="1">
                <a:solidFill>
                  <a:srgbClr val="FFFFFF"/>
                </a:solidFill>
              </a:rPr>
              <a:t>felhasználók</a:t>
            </a: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FB4F67F-D2EA-4DF5-ACF8-C99F99D3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68" y="1912685"/>
            <a:ext cx="3457700" cy="472331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35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5632DF4-B2F1-4EA1-ACEB-F8C9C71F193C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Adatközponti</a:t>
            </a:r>
            <a:r>
              <a:rPr lang="en-US" sz="2400" dirty="0"/>
              <a:t> </a:t>
            </a:r>
            <a:r>
              <a:rPr lang="en-US" sz="2400" dirty="0" err="1"/>
              <a:t>szervereink</a:t>
            </a:r>
            <a:r>
              <a:rPr lang="en-US" sz="2400" dirty="0"/>
              <a:t>:</a:t>
            </a:r>
            <a:endParaRPr lang="hu-HU" sz="2400" dirty="0"/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FTP/TFTP/NTP/</a:t>
            </a:r>
            <a:r>
              <a:rPr lang="hu-HU" sz="2400" dirty="0">
                <a:effectLst/>
              </a:rPr>
              <a:t>SYSLOG</a:t>
            </a:r>
            <a:r>
              <a:rPr lang="en-US" sz="2400" dirty="0">
                <a:effectLst/>
              </a:rPr>
              <a:t> : Windows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u-HU" sz="2400" dirty="0"/>
              <a:t>AD/</a:t>
            </a:r>
            <a:r>
              <a:rPr lang="en-US" sz="2400" dirty="0"/>
              <a:t>DNS/DHCP </a:t>
            </a:r>
            <a:r>
              <a:rPr lang="en-US" sz="2400" dirty="0" err="1"/>
              <a:t>szerver</a:t>
            </a:r>
            <a:r>
              <a:rPr lang="en-US" sz="2400" dirty="0"/>
              <a:t>: </a:t>
            </a:r>
            <a:r>
              <a:rPr lang="hu-HU" sz="2400" dirty="0"/>
              <a:t>	</a:t>
            </a:r>
            <a:r>
              <a:rPr lang="en-US" sz="2400" dirty="0"/>
              <a:t>Linux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Cég</a:t>
            </a:r>
            <a:r>
              <a:rPr lang="en-US" sz="2400" dirty="0"/>
              <a:t> </a:t>
            </a:r>
            <a:r>
              <a:rPr lang="en-US" sz="2400" dirty="0" err="1"/>
              <a:t>szervereink</a:t>
            </a:r>
            <a:r>
              <a:rPr lang="en-US" sz="2400" dirty="0"/>
              <a:t>:</a:t>
            </a:r>
            <a:endParaRPr lang="hu-HU" sz="2400" dirty="0"/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Tartalék</a:t>
            </a:r>
            <a:r>
              <a:rPr lang="en-US" sz="2400" dirty="0"/>
              <a:t> </a:t>
            </a:r>
            <a:r>
              <a:rPr lang="hu-HU" sz="2400" dirty="0"/>
              <a:t>MAIL/IIS/FILE</a:t>
            </a:r>
            <a:r>
              <a:rPr lang="en-US" sz="2400" dirty="0"/>
              <a:t>: </a:t>
            </a:r>
            <a:r>
              <a:rPr lang="hu-HU" sz="2400" dirty="0"/>
              <a:t>	</a:t>
            </a:r>
            <a:r>
              <a:rPr lang="en-US" sz="2400" dirty="0"/>
              <a:t>Windows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Tartalék</a:t>
            </a:r>
            <a:r>
              <a:rPr lang="en-US" sz="2400" dirty="0"/>
              <a:t> </a:t>
            </a:r>
            <a:r>
              <a:rPr lang="hu-HU" sz="2400" dirty="0"/>
              <a:t>SDC/</a:t>
            </a:r>
            <a:r>
              <a:rPr lang="en-US" sz="2400" dirty="0"/>
              <a:t>DNS/D</a:t>
            </a:r>
            <a:r>
              <a:rPr lang="hu-HU" sz="2400" dirty="0"/>
              <a:t>DHCP_F/PRINT</a:t>
            </a:r>
            <a:r>
              <a:rPr lang="en-US" sz="2400" dirty="0"/>
              <a:t>: Linux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B1756EE-DA81-446B-983F-86ABF783E126}"/>
              </a:ext>
            </a:extLst>
          </p:cNvPr>
          <p:cNvSpPr/>
          <p:nvPr/>
        </p:nvSpPr>
        <p:spPr>
          <a:xfrm>
            <a:off x="1764100" y="303148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Szerverek:</a:t>
            </a:r>
            <a:endParaRPr lang="en-US" sz="44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8610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DHCP szerver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6CB1871-04DB-4999-96EC-DB00254D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23" y="1950478"/>
            <a:ext cx="5355824" cy="461481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45846DB-C379-4172-B284-38595649F658}"/>
              </a:ext>
            </a:extLst>
          </p:cNvPr>
          <p:cNvSpPr txBox="1"/>
          <p:nvPr/>
        </p:nvSpPr>
        <p:spPr>
          <a:xfrm>
            <a:off x="0" y="1804301"/>
            <a:ext cx="4589558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Feladata</a:t>
            </a:r>
            <a:r>
              <a:rPr lang="en-US" sz="1300" dirty="0">
                <a:solidFill>
                  <a:schemeClr val="bg1"/>
                </a:solidFill>
              </a:rPr>
              <a:t>: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 </a:t>
            </a:r>
            <a:r>
              <a:rPr lang="en-US" sz="1300" dirty="0" err="1">
                <a:solidFill>
                  <a:schemeClr val="bg1"/>
                </a:solidFill>
              </a:rPr>
              <a:t>cégen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belüli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hálózati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gépeknek</a:t>
            </a:r>
            <a:r>
              <a:rPr lang="en-US" sz="1300" dirty="0">
                <a:solidFill>
                  <a:schemeClr val="bg1"/>
                </a:solidFill>
              </a:rPr>
              <a:t> IP </a:t>
            </a:r>
            <a:r>
              <a:rPr lang="en-US" sz="1300" dirty="0" err="1">
                <a:solidFill>
                  <a:schemeClr val="bg1"/>
                </a:solidFill>
              </a:rPr>
              <a:t>címet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adjon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Az IP </a:t>
            </a:r>
            <a:r>
              <a:rPr lang="en-US" sz="1300" dirty="0" err="1">
                <a:solidFill>
                  <a:schemeClr val="bg1"/>
                </a:solidFill>
              </a:rPr>
              <a:t>cím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tartomány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amit</a:t>
            </a:r>
            <a:r>
              <a:rPr lang="en-US" sz="1300" dirty="0">
                <a:solidFill>
                  <a:schemeClr val="bg1"/>
                </a:solidFill>
              </a:rPr>
              <a:t> használtunk:192.168.99.0 /24</a:t>
            </a:r>
            <a:endParaRPr lang="hu-HU" sz="1300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Fixen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kiosztott</a:t>
            </a:r>
            <a:r>
              <a:rPr lang="en-US" sz="1300" dirty="0">
                <a:solidFill>
                  <a:schemeClr val="bg1"/>
                </a:solidFill>
              </a:rPr>
              <a:t> IP </a:t>
            </a:r>
            <a:r>
              <a:rPr lang="en-US" sz="1300" dirty="0" err="1">
                <a:solidFill>
                  <a:schemeClr val="bg1"/>
                </a:solidFill>
              </a:rPr>
              <a:t>címeink</a:t>
            </a:r>
            <a:r>
              <a:rPr lang="en-US" sz="1300" dirty="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forgalomirányító</a:t>
            </a:r>
            <a:r>
              <a:rPr lang="en-US" sz="1300" dirty="0">
                <a:solidFill>
                  <a:schemeClr val="bg1"/>
                </a:solidFill>
              </a:rPr>
              <a:t>:	 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ip</a:t>
            </a:r>
            <a:r>
              <a:rPr lang="en-US" sz="1300" dirty="0">
                <a:solidFill>
                  <a:schemeClr val="bg1"/>
                </a:solidFill>
              </a:rPr>
              <a:t>: 192.168.99.1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dc/ad/</a:t>
            </a:r>
            <a:r>
              <a:rPr lang="en-US" sz="1300" dirty="0" err="1">
                <a:solidFill>
                  <a:schemeClr val="bg1"/>
                </a:solidFill>
              </a:rPr>
              <a:t>dhcp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dns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szerver</a:t>
            </a:r>
            <a:r>
              <a:rPr lang="en-US" sz="1300" dirty="0">
                <a:solidFill>
                  <a:schemeClr val="bg1"/>
                </a:solidFill>
              </a:rPr>
              <a:t>:</a:t>
            </a:r>
            <a:r>
              <a:rPr lang="hu-HU" sz="1300" dirty="0">
                <a:solidFill>
                  <a:schemeClr val="bg1"/>
                </a:solidFill>
              </a:rPr>
              <a:t> 	</a:t>
            </a:r>
            <a:r>
              <a:rPr lang="en-US" sz="1300" dirty="0" err="1">
                <a:solidFill>
                  <a:schemeClr val="bg1"/>
                </a:solidFill>
              </a:rPr>
              <a:t>ip</a:t>
            </a:r>
            <a:r>
              <a:rPr lang="en-US" sz="1300" dirty="0">
                <a:solidFill>
                  <a:schemeClr val="bg1"/>
                </a:solidFill>
              </a:rPr>
              <a:t>: 192.168.99.254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sdc</a:t>
            </a:r>
            <a:r>
              <a:rPr lang="en-US" sz="1300" dirty="0">
                <a:solidFill>
                  <a:schemeClr val="bg1"/>
                </a:solidFill>
              </a:rPr>
              <a:t>/</a:t>
            </a:r>
            <a:r>
              <a:rPr lang="en-US" sz="1300" dirty="0" err="1">
                <a:solidFill>
                  <a:schemeClr val="bg1"/>
                </a:solidFill>
              </a:rPr>
              <a:t>dhcp_failover</a:t>
            </a: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>
                <a:solidFill>
                  <a:schemeClr val="bg1"/>
                </a:solidFill>
              </a:rPr>
              <a:t>ip:192.168.99.252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ftp/file/web </a:t>
            </a:r>
            <a:r>
              <a:rPr lang="en-US" sz="1300" dirty="0" err="1">
                <a:solidFill>
                  <a:schemeClr val="bg1"/>
                </a:solidFill>
              </a:rPr>
              <a:t>szerver</a:t>
            </a:r>
            <a:r>
              <a:rPr lang="en-US" sz="1300" dirty="0">
                <a:solidFill>
                  <a:schemeClr val="bg1"/>
                </a:solidFill>
              </a:rPr>
              <a:t>:	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ip</a:t>
            </a:r>
            <a:r>
              <a:rPr lang="en-US" sz="1300" dirty="0">
                <a:solidFill>
                  <a:schemeClr val="bg1"/>
                </a:solidFill>
              </a:rPr>
              <a:t>: 192.168.99.253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mail/print </a:t>
            </a:r>
            <a:r>
              <a:rPr lang="en-US" sz="1300" dirty="0" err="1">
                <a:solidFill>
                  <a:schemeClr val="bg1"/>
                </a:solidFill>
              </a:rPr>
              <a:t>szerver</a:t>
            </a: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hu-HU" sz="1300" dirty="0">
                <a:solidFill>
                  <a:schemeClr val="bg1"/>
                </a:solidFill>
              </a:rPr>
              <a:t>	</a:t>
            </a:r>
            <a:r>
              <a:rPr lang="en-US" sz="1300" dirty="0">
                <a:solidFill>
                  <a:schemeClr val="bg1"/>
                </a:solidFill>
              </a:rPr>
              <a:t>ip:192.168.99.250</a:t>
            </a:r>
          </a:p>
        </p:txBody>
      </p:sp>
    </p:spTree>
    <p:extLst>
      <p:ext uri="{BB962C8B-B14F-4D97-AF65-F5344CB8AC3E}">
        <p14:creationId xmlns:p14="http://schemas.microsoft.com/office/powerpoint/2010/main" val="2079221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DNS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szerverek</a:t>
            </a:r>
            <a:r>
              <a:rPr lang="en-US" sz="4400" b="1" kern="12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8B10CFE-8AB1-48F8-B54D-09D83385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54" y="3300464"/>
            <a:ext cx="5506218" cy="130054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AF91CF7-5EC3-46E3-86C4-A64DBCFCA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64" y="5362375"/>
            <a:ext cx="5506218" cy="97168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AA90FEF8-EAC3-41B5-86E6-00877CC8AE60}"/>
              </a:ext>
            </a:extLst>
          </p:cNvPr>
          <p:cNvSpPr txBox="1"/>
          <p:nvPr/>
        </p:nvSpPr>
        <p:spPr>
          <a:xfrm>
            <a:off x="6275578" y="2824364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48BF237-8C5D-422C-80C3-77BA584DD8B7}"/>
              </a:ext>
            </a:extLst>
          </p:cNvPr>
          <p:cNvSpPr txBox="1"/>
          <p:nvPr/>
        </p:nvSpPr>
        <p:spPr>
          <a:xfrm>
            <a:off x="6381954" y="4797028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Reverse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AF2A01-9B3D-4E83-A47C-2F891D59A60E}"/>
              </a:ext>
            </a:extLst>
          </p:cNvPr>
          <p:cNvSpPr txBox="1"/>
          <p:nvPr/>
        </p:nvSpPr>
        <p:spPr>
          <a:xfrm>
            <a:off x="1353105" y="1796337"/>
            <a:ext cx="737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IP címek és weboldalak összerendelése</a:t>
            </a:r>
          </a:p>
          <a:p>
            <a:r>
              <a:rPr lang="hu-HU" dirty="0"/>
              <a:t>	Számítógépeknek segít a weboldal címekhez IP címet keresni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A6CF7AE4-1373-4AEA-A476-81441115D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2" y="3320447"/>
            <a:ext cx="492511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9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Policy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28F528D-6F69-4F8E-8D18-B57C44C9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223741"/>
            <a:ext cx="5830367" cy="241051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D88AB64-EE02-46C4-9261-2B94BC07C772}"/>
              </a:ext>
            </a:extLst>
          </p:cNvPr>
          <p:cNvSpPr txBox="1"/>
          <p:nvPr/>
        </p:nvSpPr>
        <p:spPr>
          <a:xfrm>
            <a:off x="163787" y="1750040"/>
            <a:ext cx="4417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kliensenk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:(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kiveve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osztaly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tavtelep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hatter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egyseges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letiltva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menegert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lehet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 nem lehet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automatikus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bejelntkezeskor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induljon el: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panelt nem lehet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megynitni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semmit nem tud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letolteni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jelszo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minimum 6karakter es 1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92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Mail-szerver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39AD19CA-2DD5-4FA2-BB4F-D9AEC02E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7" y="3486560"/>
            <a:ext cx="11547075" cy="199984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1D567BCA-C0BA-4438-8025-EBA82DB32455}"/>
              </a:ext>
            </a:extLst>
          </p:cNvPr>
          <p:cNvSpPr txBox="1"/>
          <p:nvPr/>
        </p:nvSpPr>
        <p:spPr>
          <a:xfrm>
            <a:off x="1278834" y="1920240"/>
            <a:ext cx="281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Privát e-mail szerver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cég tagjai használhatják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8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Biztonsági mentés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2915AA5-315C-4504-8273-F22A1D6A9C83}"/>
              </a:ext>
            </a:extLst>
          </p:cNvPr>
          <p:cNvSpPr txBox="1"/>
          <p:nvPr/>
        </p:nvSpPr>
        <p:spPr>
          <a:xfrm>
            <a:off x="374469" y="1827454"/>
            <a:ext cx="463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9.00 és 17.00 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 f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 működő képessége minden időszakban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Kliens elromlik vagy valami kitörlődik 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Helyettesítő szerverek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86FCC9-6B07-4FFD-B522-1BECF310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97" y="2991374"/>
            <a:ext cx="6253634" cy="30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Fájl rendszer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FAE2C9-200C-4B10-B21E-550A7F57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74" y="2579133"/>
            <a:ext cx="7821116" cy="339137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31048D-CCC9-40E3-88B7-ADC5ADAEEA7D}"/>
              </a:ext>
            </a:extLst>
          </p:cNvPr>
          <p:cNvSpPr txBox="1"/>
          <p:nvPr/>
        </p:nvSpPr>
        <p:spPr>
          <a:xfrm>
            <a:off x="1348923" y="1883861"/>
            <a:ext cx="411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Fájlok mentésére és megosztására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féle mappa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Egyéni: 1GB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Közös: 10GB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Kvótázás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beállítva</a:t>
            </a:r>
          </a:p>
        </p:txBody>
      </p:sp>
    </p:spTree>
    <p:extLst>
      <p:ext uri="{BB962C8B-B14F-4D97-AF65-F5344CB8AC3E}">
        <p14:creationId xmlns:p14="http://schemas.microsoft.com/office/powerpoint/2010/main" val="3451021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329</Words>
  <Application>Microsoft Office PowerPoint</Application>
  <PresentationFormat>Szélesvásznú</PresentationFormat>
  <Paragraphs>81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South Broker szerverei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</dc:creator>
  <cp:lastModifiedBy>Donát Fábián</cp:lastModifiedBy>
  <cp:revision>14</cp:revision>
  <dcterms:created xsi:type="dcterms:W3CDTF">2022-01-16T13:17:09Z</dcterms:created>
  <dcterms:modified xsi:type="dcterms:W3CDTF">2022-01-16T19:39:18Z</dcterms:modified>
</cp:coreProperties>
</file>