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4A06F3-DB72-4F18-9D3C-CF65C269A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B50A324-E7FC-4847-938B-BA06F96CB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FADEAD-6F9C-44B1-B97B-C4F2978F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5808B4-9394-46DA-986D-9EF25837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3F4E4F-9829-40BE-AAD1-730DD98C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91864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30F51C-F7F9-4DD7-9911-63462627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FA9C04A-0C17-4723-B29D-C05CE686E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131478-E8A2-436A-B650-545C6785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CA630A-28D5-4F7D-9BDF-40265105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6ACCD5-39AD-4C76-B1A3-59C1231A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73088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2D2AC27-3E0A-40BD-BD30-33A197438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AC17B6-8241-496B-A69D-5397BDF34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18351C-9D8C-4105-B3F5-CFC9DECC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527535-8BD7-4191-B6C9-48D97DF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23B7D5-B4A4-455D-90D0-7EFED21F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2171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373D14-B770-4CEB-A7DF-89358F39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0546A8-B8DF-4998-9424-389D1C16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3EA12E-43DC-4D7E-821F-295B3A7B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8875E4-72F5-45F8-A565-D002CA40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A56265-3044-44B5-8155-C506ED6D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993469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52FE41-B60A-44CA-B669-5B1BEC36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29A5230-3028-4D0B-B77D-5888F03C7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72D356-6282-4B18-A572-494D7910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B0435C-7A91-4D80-B317-BBE60D36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973273-E633-4914-B345-8EF387DB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68796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AF31C9-98CE-49DE-9B60-129775CA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33278D-C176-4A0D-9700-6349B347E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8BF8E5C-59F8-4765-A733-249B68918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6DA7CB5-57BA-4E74-BC90-8FCEC1DD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245A61-224A-4ED7-9AF1-D7A38507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5E726BD-46D9-40D2-B527-5C9D8AAC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61176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EABF86-6A32-444F-AA84-4124CE8D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B82DBF8-7AA9-4EBB-8EF2-21C9DDC2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B2BBD3-EA6B-4B69-9198-5BBF686B4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9C951FA-9EFE-409F-AC5C-48C5207A6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E0318C6-3526-4141-923E-A9C453DBF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AF065CD-91FD-4741-B484-7A60577C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E3D8818-CCE0-4651-872C-ECC43339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1FF74A4-0DB5-4695-B182-EAB1715D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405077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ADE3BC-E4DA-4A25-BF80-ED3A9DD7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6D7E7CB-EF7D-4482-8C19-B501730F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AE9D0B9-2978-4D2A-A9B8-90BB496E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93EB868-0A09-4030-9731-D392C753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605311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2794110-4CA9-42BF-90DE-A879FBF7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CE9546D-228F-4D77-980A-C089F7F7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7F9050B-A6FD-4D1B-AFCA-BA61BB14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70339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7AF1D1-8072-4A8D-9E5B-E49D8F4B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734439-FEC9-47A9-93C9-4C09FA1E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C8F21E1-466E-42C4-AD94-A9753068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646177-03CE-4293-82DF-C179CF4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C07C6E0-A557-467F-AC9A-6EA772B1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0A57FF8-9332-428D-BC9B-7AACA47E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091693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593DA1-47E7-43BB-BA6E-9FA4FF18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9E387BB-565C-4B06-A953-78FC1D8AF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004E49D-2854-4392-8917-8C3172D3B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1D3E1F7-F3AA-4D6F-9A89-E8C3A1A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1193470-A170-4917-A75D-56B900E5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F039A6-0974-4704-A0E5-B8F6A178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433987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C02928D-497B-4E48-A5FB-A8621381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4116DF-0E99-44B5-8CAF-BE26B5917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5F84D7-8B48-4448-B4C1-B1E79987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58666C-684E-4A56-9965-77C06987E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D3A6DB-92FA-4C77-A178-D2377910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675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7A00AEC1-B463-4D18-8928-70185A13FC8B}"/>
              </a:ext>
            </a:extLst>
          </p:cNvPr>
          <p:cNvSpPr/>
          <p:nvPr/>
        </p:nvSpPr>
        <p:spPr>
          <a:xfrm>
            <a:off x="2772239" y="2967335"/>
            <a:ext cx="6647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South </a:t>
            </a:r>
            <a:r>
              <a:rPr lang="hu-HU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Broker</a:t>
            </a:r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szerverei</a:t>
            </a:r>
          </a:p>
        </p:txBody>
      </p:sp>
    </p:spTree>
    <p:extLst>
      <p:ext uri="{BB962C8B-B14F-4D97-AF65-F5344CB8AC3E}">
        <p14:creationId xmlns:p14="http://schemas.microsoft.com/office/powerpoint/2010/main" val="193613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053640BD-DE07-4180-A8AD-039301E8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3429000"/>
            <a:ext cx="6096000" cy="274436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26843DA-E455-458E-857E-8A9EBB379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92" y="3536988"/>
            <a:ext cx="5592418" cy="2398485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3A926CCA-B300-44D9-A499-248900904B4C}"/>
              </a:ext>
            </a:extLst>
          </p:cNvPr>
          <p:cNvSpPr/>
          <p:nvPr/>
        </p:nvSpPr>
        <p:spPr>
          <a:xfrm>
            <a:off x="1529371" y="439842"/>
            <a:ext cx="3090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Web oldal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E4C7940-C414-4721-BDCB-052DF69C41A7}"/>
              </a:ext>
            </a:extLst>
          </p:cNvPr>
          <p:cNvSpPr txBox="1"/>
          <p:nvPr/>
        </p:nvSpPr>
        <p:spPr>
          <a:xfrm>
            <a:off x="1529371" y="1524000"/>
            <a:ext cx="1550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Működő képes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és https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702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5632DF4-B2F1-4EA1-ACEB-F8C9C71F193C}"/>
              </a:ext>
            </a:extLst>
          </p:cNvPr>
          <p:cNvSpPr txBox="1"/>
          <p:nvPr/>
        </p:nvSpPr>
        <p:spPr>
          <a:xfrm>
            <a:off x="2650435" y="2551837"/>
            <a:ext cx="7098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Adatközponti szervereink: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hu-HU" dirty="0">
                <a:effectLst/>
              </a:rPr>
              <a:t>FTP/TFTP/NTP/MAIL/SYSLOG szerver: Windows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DNS/DHCP szerver: Linux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Cég szervereink: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Tartalék FTP/TFTP/NTP/MAIL/SYSLOG  szerver: Windows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Tartalék DNS/DHCP szerver: Linux</a:t>
            </a:r>
          </a:p>
        </p:txBody>
      </p:sp>
    </p:spTree>
    <p:extLst>
      <p:ext uri="{BB962C8B-B14F-4D97-AF65-F5344CB8AC3E}">
        <p14:creationId xmlns:p14="http://schemas.microsoft.com/office/powerpoint/2010/main" val="8586101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D2AE48F5-6D87-49C1-930A-FEE9D1C35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28" y="709233"/>
            <a:ext cx="3982006" cy="5439534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51CCC392-3B05-46EE-A56E-AA9DBBB6C078}"/>
              </a:ext>
            </a:extLst>
          </p:cNvPr>
          <p:cNvSpPr/>
          <p:nvPr/>
        </p:nvSpPr>
        <p:spPr>
          <a:xfrm>
            <a:off x="1395817" y="709233"/>
            <a:ext cx="4046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Cég felépítés: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D7E147-8654-4483-82EE-224121BF6527}"/>
              </a:ext>
            </a:extLst>
          </p:cNvPr>
          <p:cNvSpPr txBox="1"/>
          <p:nvPr/>
        </p:nvSpPr>
        <p:spPr>
          <a:xfrm>
            <a:off x="1904441" y="1820640"/>
            <a:ext cx="27256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Fő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Ügyvezető igazgató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Pénzügy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Bróker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osztály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főnök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Szerver kezelők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Gazdaságinformatikus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Rendszergazdák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felhasználók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53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5CE6CB7-052D-485C-B9A3-C950B4D8CFA8}"/>
              </a:ext>
            </a:extLst>
          </p:cNvPr>
          <p:cNvSpPr/>
          <p:nvPr/>
        </p:nvSpPr>
        <p:spPr>
          <a:xfrm>
            <a:off x="669255" y="630002"/>
            <a:ext cx="4863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DHCP szerverek: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774613A-0CB7-4763-A8CF-7902E5BD46AA}"/>
              </a:ext>
            </a:extLst>
          </p:cNvPr>
          <p:cNvSpPr txBox="1"/>
          <p:nvPr/>
        </p:nvSpPr>
        <p:spPr>
          <a:xfrm>
            <a:off x="402080" y="1900715"/>
            <a:ext cx="5397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Feladata: </a:t>
            </a:r>
          </a:p>
          <a:p>
            <a:r>
              <a:rPr lang="hu-HU" dirty="0"/>
              <a:t>	A cégen belüli hálózati gépeknek IP címet adjon.</a:t>
            </a:r>
          </a:p>
          <a:p>
            <a:endParaRPr lang="hu-HU" dirty="0"/>
          </a:p>
          <a:p>
            <a:r>
              <a:rPr lang="hu-HU" dirty="0"/>
              <a:t>Az IP cím tartomány, amit használtunk:192.168.99.0 /24</a:t>
            </a:r>
          </a:p>
          <a:p>
            <a:r>
              <a:rPr lang="hu-HU" dirty="0"/>
              <a:t>Fixen kiosztott IP címeink: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forgalomirányító:	 </a:t>
            </a:r>
            <a:r>
              <a:rPr lang="hu-HU" dirty="0" err="1"/>
              <a:t>ip</a:t>
            </a:r>
            <a:r>
              <a:rPr lang="hu-HU" dirty="0"/>
              <a:t>: 192.168.99.1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dc/ad/</a:t>
            </a:r>
            <a:r>
              <a:rPr lang="hu-HU" dirty="0" err="1"/>
              <a:t>dhcp</a:t>
            </a:r>
            <a:r>
              <a:rPr lang="hu-HU" dirty="0"/>
              <a:t>/</a:t>
            </a:r>
            <a:r>
              <a:rPr lang="hu-HU" dirty="0" err="1"/>
              <a:t>dns</a:t>
            </a:r>
            <a:r>
              <a:rPr lang="hu-HU" dirty="0"/>
              <a:t> szerver:	</a:t>
            </a:r>
            <a:r>
              <a:rPr lang="hu-HU" dirty="0" err="1"/>
              <a:t>ip</a:t>
            </a:r>
            <a:r>
              <a:rPr lang="hu-HU" dirty="0"/>
              <a:t>: 192.168.99.254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sdc</a:t>
            </a:r>
            <a:r>
              <a:rPr lang="hu-HU" dirty="0"/>
              <a:t>/</a:t>
            </a:r>
            <a:r>
              <a:rPr lang="hu-HU" dirty="0" err="1"/>
              <a:t>dhcp_failover</a:t>
            </a:r>
            <a:r>
              <a:rPr lang="hu-HU" dirty="0"/>
              <a:t>	ip:192.168.99.252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ftp/file/web szerver:	</a:t>
            </a:r>
            <a:r>
              <a:rPr lang="hu-HU" dirty="0" err="1"/>
              <a:t>ip</a:t>
            </a:r>
            <a:r>
              <a:rPr lang="hu-HU" dirty="0"/>
              <a:t>: 192.168.99.253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mail/print szerver	ip:192.168.99.250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D0042CC-E4CA-4CE2-9233-53380046D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58" y="1298712"/>
            <a:ext cx="5949462" cy="512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69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4BD0AD8-2DD7-4207-9F2A-FF0D9EB39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128450"/>
            <a:ext cx="5506218" cy="130054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6635799-85AB-42AD-B528-D48B5DCE9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19600"/>
            <a:ext cx="5506218" cy="971686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D97D538B-02C8-4B6F-9EDC-8F07F478C050}"/>
              </a:ext>
            </a:extLst>
          </p:cNvPr>
          <p:cNvSpPr/>
          <p:nvPr/>
        </p:nvSpPr>
        <p:spPr>
          <a:xfrm>
            <a:off x="738888" y="646659"/>
            <a:ext cx="50157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DNS szervereink: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BDDFAF8-CDAC-4D3B-87C9-E595D341B176}"/>
              </a:ext>
            </a:extLst>
          </p:cNvPr>
          <p:cNvSpPr txBox="1"/>
          <p:nvPr/>
        </p:nvSpPr>
        <p:spPr>
          <a:xfrm>
            <a:off x="6096000" y="1569989"/>
            <a:ext cx="23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Forward</a:t>
            </a:r>
            <a:r>
              <a:rPr lang="hu-HU" dirty="0"/>
              <a:t> </a:t>
            </a:r>
            <a:r>
              <a:rPr lang="hu-HU" dirty="0" err="1"/>
              <a:t>Lookup</a:t>
            </a:r>
            <a:r>
              <a:rPr lang="hu-HU" dirty="0"/>
              <a:t> </a:t>
            </a:r>
            <a:r>
              <a:rPr lang="hu-HU" dirty="0" err="1"/>
              <a:t>zone</a:t>
            </a:r>
            <a:r>
              <a:rPr lang="hu-HU" dirty="0"/>
              <a:t>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1EC6918-B889-456E-8816-D5D197DE1809}"/>
              </a:ext>
            </a:extLst>
          </p:cNvPr>
          <p:cNvSpPr txBox="1"/>
          <p:nvPr/>
        </p:nvSpPr>
        <p:spPr>
          <a:xfrm>
            <a:off x="6096000" y="3739633"/>
            <a:ext cx="221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Reverse </a:t>
            </a:r>
            <a:r>
              <a:rPr lang="hu-HU" dirty="0" err="1"/>
              <a:t>Lookup</a:t>
            </a:r>
            <a:r>
              <a:rPr lang="hu-HU" dirty="0"/>
              <a:t> </a:t>
            </a:r>
            <a:r>
              <a:rPr lang="hu-HU" dirty="0" err="1"/>
              <a:t>zone</a:t>
            </a:r>
            <a:r>
              <a:rPr lang="hu-HU" dirty="0"/>
              <a:t>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81C17B1-BBF4-406C-91D1-E10873A4F1AA}"/>
              </a:ext>
            </a:extLst>
          </p:cNvPr>
          <p:cNvSpPr txBox="1"/>
          <p:nvPr/>
        </p:nvSpPr>
        <p:spPr>
          <a:xfrm>
            <a:off x="738888" y="2128450"/>
            <a:ext cx="4695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Feladata: </a:t>
            </a:r>
          </a:p>
          <a:p>
            <a:r>
              <a:rPr lang="hu-HU" dirty="0"/>
              <a:t>	IP címek és weboldalak összerendelése</a:t>
            </a:r>
          </a:p>
          <a:p>
            <a:r>
              <a:rPr lang="hu-HU" dirty="0"/>
              <a:t>	Számítógépeknek segít a weboldal címekhez IP címet keresni</a:t>
            </a:r>
          </a:p>
        </p:txBody>
      </p:sp>
    </p:spTree>
    <p:extLst>
      <p:ext uri="{BB962C8B-B14F-4D97-AF65-F5344CB8AC3E}">
        <p14:creationId xmlns:p14="http://schemas.microsoft.com/office/powerpoint/2010/main" val="21086275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393FF7F-17AD-45E8-8B5F-3546BDB64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5" y="2223741"/>
            <a:ext cx="5830367" cy="2410518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E1E185F5-7A0D-427E-8EAB-C05311E1B9E9}"/>
              </a:ext>
            </a:extLst>
          </p:cNvPr>
          <p:cNvSpPr/>
          <p:nvPr/>
        </p:nvSpPr>
        <p:spPr>
          <a:xfrm>
            <a:off x="976625" y="608448"/>
            <a:ext cx="3824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Group Policy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1A4EB9D-3DE7-4D81-9056-0802624997FB}"/>
              </a:ext>
            </a:extLst>
          </p:cNvPr>
          <p:cNvSpPr txBox="1"/>
          <p:nvPr/>
        </p:nvSpPr>
        <p:spPr>
          <a:xfrm>
            <a:off x="919007" y="2024958"/>
            <a:ext cx="3939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minden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kliensenk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:(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kiveve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osztaly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tavtelep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hatter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egyseges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minden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letiltva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menegert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nem lehet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elinidtani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 nem lehet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elinidtani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automatikus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update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bejelntkezeskor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induljon el: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thunderbird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panelt nem lehet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megynitni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semmit nem tud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letolteni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levan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tiltva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jelszo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6karakter es 1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23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423BCB4-1E30-4D10-840F-8AF94748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37" y="4598504"/>
            <a:ext cx="10324100" cy="1642216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752A2F68-CA45-40EE-AFF2-5872C10CA697}"/>
              </a:ext>
            </a:extLst>
          </p:cNvPr>
          <p:cNvSpPr/>
          <p:nvPr/>
        </p:nvSpPr>
        <p:spPr>
          <a:xfrm>
            <a:off x="4229431" y="617280"/>
            <a:ext cx="3733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Mail-szerver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D87BD84-7ACD-4EA3-B41D-9D38418D8A4C}"/>
              </a:ext>
            </a:extLst>
          </p:cNvPr>
          <p:cNvSpPr txBox="1"/>
          <p:nvPr/>
        </p:nvSpPr>
        <p:spPr>
          <a:xfrm>
            <a:off x="4936434" y="2279375"/>
            <a:ext cx="281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Privát e-mail szerver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Biztonságos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cég tagjai használhatják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Thunderbird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vagy Outlook</a:t>
            </a:r>
          </a:p>
        </p:txBody>
      </p:sp>
    </p:spTree>
    <p:extLst>
      <p:ext uri="{BB962C8B-B14F-4D97-AF65-F5344CB8AC3E}">
        <p14:creationId xmlns:p14="http://schemas.microsoft.com/office/powerpoint/2010/main" val="16159183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F8F5EFCD-2730-4D82-AE76-0A047B610775}"/>
              </a:ext>
            </a:extLst>
          </p:cNvPr>
          <p:cNvSpPr/>
          <p:nvPr/>
        </p:nvSpPr>
        <p:spPr>
          <a:xfrm>
            <a:off x="374469" y="439842"/>
            <a:ext cx="540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Biztonsági mentés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A86F81D-664D-45CD-89DC-3CAB3981A3A7}"/>
              </a:ext>
            </a:extLst>
          </p:cNvPr>
          <p:cNvSpPr txBox="1"/>
          <p:nvPr/>
        </p:nvSpPr>
        <p:spPr>
          <a:xfrm>
            <a:off x="374469" y="1827454"/>
            <a:ext cx="4634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9.00 és 17.00 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 f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 működő képessége minden időszakban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Kliens elromlik vagy valami kitörlődik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Helyettesítő szerverek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2E9F40-71BF-4DC6-A5FB-D0CE93A40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2" y="1944995"/>
            <a:ext cx="7182678" cy="35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AFE5CA75-F6C9-4E2B-B286-D429EE6E8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76" y="1733313"/>
            <a:ext cx="7821116" cy="3391373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5AD97DE1-CAEE-4EA8-9F10-F584AAD31DF0}"/>
              </a:ext>
            </a:extLst>
          </p:cNvPr>
          <p:cNvSpPr/>
          <p:nvPr/>
        </p:nvSpPr>
        <p:spPr>
          <a:xfrm>
            <a:off x="1181039" y="439842"/>
            <a:ext cx="3786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Fájl rendszer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7F23333-EAF6-45E5-99D3-72C8104A6C19}"/>
              </a:ext>
            </a:extLst>
          </p:cNvPr>
          <p:cNvSpPr txBox="1"/>
          <p:nvPr/>
        </p:nvSpPr>
        <p:spPr>
          <a:xfrm>
            <a:off x="543340" y="1895061"/>
            <a:ext cx="3220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Fájlok mentésére és megosztására képes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Két féle mappa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Egyéni: 1GB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Közös: 10GB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Kvótázás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beállítva</a:t>
            </a:r>
          </a:p>
        </p:txBody>
      </p:sp>
    </p:spTree>
    <p:extLst>
      <p:ext uri="{BB962C8B-B14F-4D97-AF65-F5344CB8AC3E}">
        <p14:creationId xmlns:p14="http://schemas.microsoft.com/office/powerpoint/2010/main" val="12095466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315</Words>
  <Application>Microsoft Office PowerPoint</Application>
  <PresentationFormat>Szélesvásznú</PresentationFormat>
  <Paragraphs>76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László</dc:creator>
  <cp:lastModifiedBy>László</cp:lastModifiedBy>
  <cp:revision>12</cp:revision>
  <dcterms:created xsi:type="dcterms:W3CDTF">2022-01-16T13:17:09Z</dcterms:created>
  <dcterms:modified xsi:type="dcterms:W3CDTF">2022-01-16T16:42:06Z</dcterms:modified>
</cp:coreProperties>
</file>