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EE975-D687-4D0E-9039-7C3EE4DEA4DE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6EBC-6CC2-4E5A-ACE5-AEC2D7EC9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66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szakdolgozat megírására való felkészítés egyik fontos eleme a hivatkozások helyes jelölésének szabályainak átadása. Ez a feladat a szakszemináriumot tartó tanár feladata. Az én dolgozatom ennek a folyamatnak az ellenőrzésével foglalkozni. Én azon „szerencsések közé” tartozom akik ezt a számon kérést több féleképpen is megcsinálták. Felmerül tehát a kérdés melyik a legjobb a ilyen típusú tudás ellenőrzésére, és hogyan lehet ezeket a módszereket automatizálni.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B6EBC-6CC2-4E5A-ACE5-AEC2D7EC9DD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60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B6EBC-6CC2-4E5A-ACE5-AEC2D7EC9DD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94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szakdolgozatomban a covid-19 előtti rendszer automatizálásával fogok foglalkozni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B6EBC-6CC2-4E5A-ACE5-AEC2D7EC9DD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2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3507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26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6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89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522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90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66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43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7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553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4FDBFEB-21DF-4ED0-AFA6-6C651F7244B8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A5DFBB-5C1B-4965-BC2F-1BC6F60373B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2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8808D8-572A-44AE-A2E0-92F4F5FA0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682879"/>
          </a:xfrm>
        </p:spPr>
        <p:txBody>
          <a:bodyPr>
            <a:normAutofit/>
          </a:bodyPr>
          <a:lstStyle/>
          <a:p>
            <a:r>
              <a:rPr lang="hu-HU" sz="5500" dirty="0"/>
              <a:t>Forrás Hivatkozások számonkérésének automatizálása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EE9EC7-9CC8-40E0-B46A-DA2077495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874004"/>
            <a:ext cx="6831673" cy="495683"/>
          </a:xfrm>
        </p:spPr>
        <p:txBody>
          <a:bodyPr/>
          <a:lstStyle/>
          <a:p>
            <a:pPr algn="r"/>
            <a:r>
              <a:rPr lang="hu-HU" dirty="0"/>
              <a:t>Mátrai Tibor</a:t>
            </a:r>
          </a:p>
        </p:txBody>
      </p:sp>
    </p:spTree>
    <p:extLst>
      <p:ext uri="{BB962C8B-B14F-4D97-AF65-F5344CB8AC3E}">
        <p14:creationId xmlns:p14="http://schemas.microsoft.com/office/powerpoint/2010/main" val="2929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5AFA72-6710-4198-96BE-637D2482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ADF24F-365B-41FF-9FCD-DED3FCF6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err="1"/>
              <a:t>Moodle</a:t>
            </a:r>
            <a:r>
              <a:rPr lang="hu-HU" dirty="0"/>
              <a:t> teszt</a:t>
            </a:r>
          </a:p>
          <a:p>
            <a:pPr>
              <a:lnSpc>
                <a:spcPct val="150000"/>
              </a:lnSpc>
            </a:pPr>
            <a:r>
              <a:rPr lang="hu-HU" dirty="0"/>
              <a:t>Számonkérés beépítése a téma áttekintő dolgozatba</a:t>
            </a:r>
          </a:p>
          <a:p>
            <a:pPr>
              <a:lnSpc>
                <a:spcPct val="150000"/>
              </a:lnSpc>
            </a:pPr>
            <a:r>
              <a:rPr lang="hu-HU" dirty="0"/>
              <a:t>Covid-19 előtti dolgozat (hiba keresés)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3FDAF-7728-47E9-81F6-66FA82607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367">
            <a:off x="6905625" y="1496442"/>
            <a:ext cx="4895850" cy="120019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1510052-9E71-4364-B9FD-837D2BBD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68" y="3600450"/>
            <a:ext cx="3293662" cy="27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94E124-E1A8-48DA-B708-7F676419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3FB3E5-0B01-46A7-B3A5-6C7DBEED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4050"/>
            <a:ext cx="9601200" cy="39433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 err="1"/>
              <a:t>Moodle</a:t>
            </a:r>
            <a:r>
              <a:rPr lang="hu-HU" dirty="0"/>
              <a:t> teszt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Nem fair, nem mindenki ugyan olyan nehézségű kérdést kap</a:t>
            </a:r>
          </a:p>
          <a:p>
            <a:pPr>
              <a:lnSpc>
                <a:spcPct val="150000"/>
              </a:lnSpc>
            </a:pPr>
            <a:r>
              <a:rPr lang="hu-HU" dirty="0"/>
              <a:t>Számonkérés beépítése a téma áttekintő dolgozatba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 hallgató túl sok pontot veszíthet</a:t>
            </a:r>
          </a:p>
          <a:p>
            <a:pPr>
              <a:lnSpc>
                <a:spcPct val="150000"/>
              </a:lnSpc>
            </a:pPr>
            <a:r>
              <a:rPr lang="hu-HU" dirty="0"/>
              <a:t>Covid-19 előtti dolgozat (hiba keresés)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Idő igényes, és körülményes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Online oktatásban nem használható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603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07AF8B-6E1A-4D7D-8C10-115934C1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Választott számonkérési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640484-98AB-45B8-9F5F-A48AE732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Ha marad az online oktatás</a:t>
            </a:r>
          </a:p>
          <a:p>
            <a:pPr lvl="1">
              <a:lnSpc>
                <a:spcPct val="150000"/>
              </a:lnSpc>
            </a:pPr>
            <a:r>
              <a:rPr lang="hu-HU" dirty="0" err="1"/>
              <a:t>Moodle</a:t>
            </a:r>
            <a:r>
              <a:rPr lang="hu-HU" dirty="0"/>
              <a:t> teszt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Covid-19 előtti rendszer automatizálva (</a:t>
            </a:r>
            <a:r>
              <a:rPr lang="hu-HU" dirty="0" err="1"/>
              <a:t>randomizálás</a:t>
            </a:r>
            <a:r>
              <a:rPr lang="hu-HU" dirty="0"/>
              <a:t>)</a:t>
            </a:r>
          </a:p>
          <a:p>
            <a:pPr>
              <a:lnSpc>
                <a:spcPct val="150000"/>
              </a:lnSpc>
            </a:pPr>
            <a:r>
              <a:rPr lang="hu-HU" dirty="0"/>
              <a:t>Ha nem marad az online oktatás</a:t>
            </a:r>
          </a:p>
          <a:p>
            <a:pPr lvl="1">
              <a:lnSpc>
                <a:spcPct val="150000"/>
              </a:lnSpc>
            </a:pPr>
            <a:r>
              <a:rPr lang="hu-HU" u="sng" dirty="0"/>
              <a:t>Covid-19 előtti rendszer automatizálva (idő spórolás)</a:t>
            </a:r>
          </a:p>
        </p:txBody>
      </p:sp>
    </p:spTree>
    <p:extLst>
      <p:ext uri="{BB962C8B-B14F-4D97-AF65-F5344CB8AC3E}">
        <p14:creationId xmlns:p14="http://schemas.microsoft.com/office/powerpoint/2010/main" val="31467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F8CA5-7925-40D4-8E24-9D11DA8B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828CD0-111A-4D12-B411-2AB4DBE0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Word add-in fejlesztése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Feladat sorok generálásának automatizálása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Javítás segítése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Feladatok nehézség szerinti csoportosítása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8EB763-2930-4055-8752-DCB802AF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2286000"/>
            <a:ext cx="4000500" cy="21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C2F3B-4D17-4A94-82FD-26639F80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9C67D0-173B-425D-B7D7-92A83C91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A számonkérés több féleképpen lefuthat (</a:t>
            </a:r>
            <a:r>
              <a:rPr lang="hu-HU" dirty="0" err="1"/>
              <a:t>Moodle</a:t>
            </a:r>
            <a:r>
              <a:rPr lang="hu-HU" dirty="0"/>
              <a:t> teszt; hiba keresés)</a:t>
            </a:r>
          </a:p>
          <a:p>
            <a:pPr>
              <a:lnSpc>
                <a:spcPct val="150000"/>
              </a:lnSpc>
            </a:pPr>
            <a:r>
              <a:rPr lang="hu-HU" dirty="0"/>
              <a:t>Minden számonkérési formának megvannak a problémái</a:t>
            </a:r>
          </a:p>
          <a:p>
            <a:pPr>
              <a:lnSpc>
                <a:spcPct val="150000"/>
              </a:lnSpc>
            </a:pPr>
            <a:r>
              <a:rPr lang="hu-HU" dirty="0"/>
              <a:t>A hiba keresős teszt biztosítja a legjobban ezek közül azt hogy a hallgató tényleg elsajátította a szabályokat</a:t>
            </a:r>
          </a:p>
          <a:p>
            <a:pPr>
              <a:lnSpc>
                <a:spcPct val="150000"/>
              </a:lnSpc>
            </a:pPr>
            <a:r>
              <a:rPr lang="hu-HU" dirty="0"/>
              <a:t>A hiba keresős teszt automatizálásával időt spórolunk a tanároknak</a:t>
            </a:r>
          </a:p>
        </p:txBody>
      </p:sp>
    </p:spTree>
    <p:extLst>
      <p:ext uri="{BB962C8B-B14F-4D97-AF65-F5344CB8AC3E}">
        <p14:creationId xmlns:p14="http://schemas.microsoft.com/office/powerpoint/2010/main" val="718569140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436</TotalTime>
  <Words>238</Words>
  <Application>Microsoft Office PowerPoint</Application>
  <PresentationFormat>Szélesvásznú</PresentationFormat>
  <Paragraphs>35</Paragraphs>
  <Slides>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Körülvágás</vt:lpstr>
      <vt:lpstr>Forrás Hivatkozások számonkérésének automatizálása</vt:lpstr>
      <vt:lpstr>Lehetőségek</vt:lpstr>
      <vt:lpstr>Problémák</vt:lpstr>
      <vt:lpstr>Választott számonkérési módszer</vt:lpstr>
      <vt:lpstr>Lehetséges megoldás</vt:lpstr>
      <vt:lpstr>Összegzés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Forrás Hivatkozások számonkérésének automatizálása</dc:title>
  <dc:creator>Mátrai Tibor</dc:creator>
  <cp:lastModifiedBy>Mátrai Tibor</cp:lastModifiedBy>
  <cp:revision>6</cp:revision>
  <dcterms:created xsi:type="dcterms:W3CDTF">2021-04-21T13:42:18Z</dcterms:created>
  <dcterms:modified xsi:type="dcterms:W3CDTF">2021-04-21T20:59:01Z</dcterms:modified>
</cp:coreProperties>
</file>