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EE7-0F6A-4073-A0C7-C5CB5B47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5C66B-ACDB-48C1-AA02-10297E5A1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7590-9306-45D4-89E7-2F4651D4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2AC7-2862-4A77-AE5C-95CB087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2C14-13C2-47C3-B6F8-6571128E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476A-9062-4C3A-98E8-1FC406B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EFD2-A076-4A3D-8B14-9668C99F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6A09-E8D3-4104-BBC6-1EEE9251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31B4-F99C-4E46-9582-5148FB2D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403F-0349-4479-9FEF-49FC65BA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448C5-6A2A-497F-AA7B-57A2F2A7A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82B2A-35DB-4253-8C30-925D2640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E2B4-D2AF-46F6-99C1-AE6A33D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F9C5-034F-4F01-8A86-1FCC99F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948D-84C2-48D5-920F-DD5BDF7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5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B710-C217-4180-AA80-0891DC4B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634F-6686-4456-9275-7C223416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ED1B-1C2E-497B-9735-8F0A67B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8B04-3537-412C-8F2B-C122B89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9F35-8A3C-41C3-A45C-77DE97D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874E-3395-40E8-93CD-58DB7FBC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C8C2-0143-4DFB-8D8F-A1486159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C6162-3BD5-4293-895B-B52AF22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9DF9-72DD-4663-B9DF-B0365AA0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53E5-5D6C-4CEE-874D-61E2068C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A888-F95B-4075-B9E8-0D6D727B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0214-B6E5-4DC9-9E2E-75972B5A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B5DE-1971-43AA-A0B0-D88AEACA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3BB8-A7AB-4373-A0DA-B00A8E8D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05E2-BD8B-4722-A52B-4BEA27C2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D1023-E983-4E23-9132-8D8ACB38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60C2-D68A-42CB-B23B-3646F9B0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0906-8998-415C-9960-50F785EC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29332-AAEC-40A3-9245-BB32A78BA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AD3CD-C3F0-446B-9830-9CC6FC370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CD72-5238-4B92-879C-83ACC5EEE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C2CA3-2D7D-4E24-B8AE-2587BC2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7866-092C-47FD-B8B2-113209B2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1E62F-8054-4454-9694-94165236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FC04-A3CA-4FFA-B394-545BC6AD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81166-9389-4CE4-A578-E2F2519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374CF-A46E-492D-A120-FE36A4C5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C735-0255-499C-9E7A-606E81FF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542D7-ED6B-4A2D-B96D-341281B8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B66AE-9709-42D2-8CF9-841276D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FA56A-A39B-460C-9FC0-E1D8FBAE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9DB-0EC9-4732-B05E-951CC924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15AA-1550-4BCF-8519-39798D7A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18521-8AE6-4003-9DF6-4F08DE71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4997-719A-433D-94D4-C9C8F8C7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EA8A-E1DF-4C33-B6A3-5ACB3DB6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E6FF-D8C9-4D41-B0D0-5D1B13C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6CB8-BB37-4E96-84A8-F84D51DA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76DBE-2A8B-4FAE-A11B-3AD6C685E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77D3-8F19-42DE-B4F3-29E84E7C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4914-CB3D-4175-8EC6-333E7E4F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FC11-7D33-4CC5-A01B-7BB55390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0150-92DD-405C-B6DE-A7BE043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67C0-1411-4D9D-8A6A-D61C2DF4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2FD0-548B-4AE5-9540-43D09D6C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E10D-E126-4D9E-972F-68144A8E5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7C64-6B3B-4C81-94D8-D73117FCE8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A6B2-1BB7-4841-92D6-6BFDAF203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9972-1B13-42BB-834C-9F17F6291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EA0F-0CC6-416A-A7A5-E8309D3CF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EF4BEB0-1FE6-4956-B80C-580E18E8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11" y="3112656"/>
            <a:ext cx="1434935" cy="3600000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0E00C3D-BBD9-46FA-91AC-33E4E02D1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26" y="1736535"/>
            <a:ext cx="1445936" cy="3600000"/>
          </a:xfrm>
          <a:prstGeom prst="rect">
            <a:avLst/>
          </a:prstGeom>
        </p:spPr>
      </p:pic>
      <p:pic>
        <p:nvPicPr>
          <p:cNvPr id="11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5BB58BB-57DB-454E-A6D8-6F6328D0E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2" y="3112656"/>
            <a:ext cx="1498932" cy="3600000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2A63DC-CE25-4A02-9A55-723753E9E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97" y="3112656"/>
            <a:ext cx="1484892" cy="360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34B291-5909-4FA0-8576-BFDFC906BDA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050278" y="2521009"/>
            <a:ext cx="3437511" cy="591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AA402C-37C3-4EBF-9DC1-B4E75E91136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04213" y="2683379"/>
            <a:ext cx="1558266" cy="429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1EEE9-D57A-477D-B4EC-8B8F062CAF76}"/>
              </a:ext>
            </a:extLst>
          </p:cNvPr>
          <p:cNvCxnSpPr>
            <a:cxnSpLocks/>
          </p:cNvCxnSpPr>
          <p:nvPr/>
        </p:nvCxnSpPr>
        <p:spPr>
          <a:xfrm>
            <a:off x="2638357" y="3536535"/>
            <a:ext cx="671756" cy="341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2660BA-F23F-4D82-AEB9-BE4D4A1918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648849" y="3536535"/>
            <a:ext cx="2735577" cy="201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F693CE-8480-4930-AADC-50B5643839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49927" y="3536535"/>
            <a:ext cx="834499" cy="201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FC2828-7BA8-4B79-99EB-137ED7E714D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30362" y="3536535"/>
            <a:ext cx="7374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B4BD4E-22C1-464E-89B8-FF463ED6D0F9}"/>
              </a:ext>
            </a:extLst>
          </p:cNvPr>
          <p:cNvCxnSpPr>
            <a:cxnSpLocks/>
          </p:cNvCxnSpPr>
          <p:nvPr/>
        </p:nvCxnSpPr>
        <p:spPr>
          <a:xfrm flipH="1">
            <a:off x="2561315" y="3389596"/>
            <a:ext cx="674277" cy="488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Mátrai Tibor</dc:creator>
  <cp:lastModifiedBy>Mátrai Tibor</cp:lastModifiedBy>
  <cp:revision>1</cp:revision>
  <dcterms:created xsi:type="dcterms:W3CDTF">2022-04-21T20:22:47Z</dcterms:created>
  <dcterms:modified xsi:type="dcterms:W3CDTF">2022-04-21T20:48:03Z</dcterms:modified>
</cp:coreProperties>
</file>