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F8AA-0ED9-42E3-9A67-28F28156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8986-F82E-42AA-850A-C3FCA8476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6E0F-99D6-4D18-A902-A7794692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E65C-1F00-419D-90A4-891FDA6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68B3-0EF5-4802-80F2-2A6CA0D6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D64-70EA-466F-9D6A-20571157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E62D-1E74-4C63-A3CC-8D07A24E5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1D4-4DC1-4A4E-9851-BE09BF19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E5A2-BABB-4B7B-A74E-7959978B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1C747-BC56-48C0-8B39-23232407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EE124-CB89-48E4-803A-55FC8BAA5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66F2-9A4E-49B7-A499-391EA8F0A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3BF5-F3A0-4A38-BDC0-B2D4074D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D18F-12DD-406E-85F9-60D9AEF4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2CE29-93F6-420B-8D7E-0F173040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06E3-847A-4D0D-ACCB-3D537894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8EB5-CD2E-4112-8D4A-B6E085B9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1983-4981-4307-A2A1-2FDEA403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55BB7-CA15-42D2-A8D9-91A83926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129C-5CC8-4170-ACA0-2234651E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B451-C84F-44C1-ABDE-3231B502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69A8-979A-4235-855B-14533CF20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0CD36-EB83-4581-A942-EBE8F96B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FD0E-34C5-4BF3-9E48-4152A87B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33AFC-A80C-404D-BFDB-03269AB1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F8D7-4AD6-4B32-B7B3-30687CFD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2706-1C31-4D53-894B-492E44911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64D6-6DF4-4D23-BE59-2B8029D3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184F-54E0-4843-A007-86C8FCDA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CBB78-E0A4-499F-B312-DDC5CFE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4C786-2F31-41E5-88FE-8DAF3F28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1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A86E-8474-402B-8ADD-5EE57A21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05955-FD2A-4476-BB2A-D89BF4D7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D1697-31BB-4E06-93E5-A4A646568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2B214-3CE4-4BA0-9467-3ED52A6B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C4D17-55D7-4B76-BA6B-F70D1FFA6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6D226-70F3-4D8E-B529-2C05BE6F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27903-7973-44F5-82A3-F4F8D48C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B4B62-4F03-459B-8D77-86CC1786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9167-8095-494C-A0B5-64AC3C9C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8EA96-81C9-4AB6-8708-EB1DE89B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05522-5352-4878-8C1F-42528CB7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C1207-E623-4BBD-AAC4-A1B8E044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8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B867E-9769-4C83-A3C2-8BA0CB62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1A6CC-A454-4B2F-9C3B-3ACF3DFB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ACD87-199D-4DF4-9B47-EB50E723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1BB7-215B-4493-916F-44AB980A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08E7-267B-43AE-AC6B-1EBD45B8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88396-5EC3-46EB-9EB6-30AB97E7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42E29-CB9F-41BE-A1F6-41573508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AC4BD-D48E-41A8-84BF-A0F2339C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68208-5FD5-4B2C-B405-0F588628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AB66-251F-42BC-82CE-1BE2500D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90409-5F9D-41F1-BAF5-A874B3E88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A78A2-972A-4822-A770-0B778FE18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8E55-0355-40EE-9674-1F755E6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820CC-56A7-4360-9102-946C48C2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091F6-1938-4739-A206-4EA88BA5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16BE9-1DD7-4D05-9B0B-252F2C3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DB5CF-CFE3-4CA1-92E5-3A90BB53C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628E-0874-4AB6-9814-D34891E7E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8F93-75A6-400A-AEA0-F8D53BE62D6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E619-8B7F-4EFC-9F50-30DF64C6F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1F32-ABF3-477C-9EC1-F1F46DA4A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4FC86-3F07-4876-BEB0-D90FF0F0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0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EB65EA2C-EC16-4214-87ED-9F763D266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000" y="1914236"/>
            <a:ext cx="914400" cy="914400"/>
          </a:xfrm>
          <a:prstGeom prst="rect">
            <a:avLst/>
          </a:prstGeom>
        </p:spPr>
      </p:pic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3415C50C-29B6-4C69-8539-F7CF0F100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7818" y="191423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0703DF-87CB-429B-B4DE-3F89D95A8E2E}"/>
              </a:ext>
            </a:extLst>
          </p:cNvPr>
          <p:cNvSpPr/>
          <p:nvPr/>
        </p:nvSpPr>
        <p:spPr>
          <a:xfrm>
            <a:off x="3498412" y="1990436"/>
            <a:ext cx="729673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8F56F0-F662-460E-9CA0-A173C89DDFD6}"/>
              </a:ext>
            </a:extLst>
          </p:cNvPr>
          <p:cNvSpPr/>
          <p:nvPr/>
        </p:nvSpPr>
        <p:spPr>
          <a:xfrm>
            <a:off x="5472157" y="2093708"/>
            <a:ext cx="1247686" cy="769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9CA89-1700-4521-9534-0716CDAB333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92218" y="2371436"/>
            <a:ext cx="100046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E87DC6-822A-4E6A-A8E0-03AE7270EC64}"/>
              </a:ext>
            </a:extLst>
          </p:cNvPr>
          <p:cNvCxnSpPr>
            <a:cxnSpLocks/>
          </p:cNvCxnSpPr>
          <p:nvPr/>
        </p:nvCxnSpPr>
        <p:spPr>
          <a:xfrm>
            <a:off x="4381963" y="2371436"/>
            <a:ext cx="100046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F9698-C0E5-4C28-8C55-58AE9D9BDEC0}"/>
              </a:ext>
            </a:extLst>
          </p:cNvPr>
          <p:cNvCxnSpPr>
            <a:cxnSpLocks/>
          </p:cNvCxnSpPr>
          <p:nvPr/>
        </p:nvCxnSpPr>
        <p:spPr>
          <a:xfrm>
            <a:off x="6873538" y="2371436"/>
            <a:ext cx="100046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3A2B06-F928-4D7F-A820-8F4C060505D0}"/>
              </a:ext>
            </a:extLst>
          </p:cNvPr>
          <p:cNvCxnSpPr>
            <a:cxnSpLocks/>
          </p:cNvCxnSpPr>
          <p:nvPr/>
        </p:nvCxnSpPr>
        <p:spPr>
          <a:xfrm flipH="1">
            <a:off x="2392218" y="2558020"/>
            <a:ext cx="100046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E0F3D-C8AE-43CB-B546-3DB2E5991F02}"/>
              </a:ext>
            </a:extLst>
          </p:cNvPr>
          <p:cNvCxnSpPr>
            <a:cxnSpLocks/>
          </p:cNvCxnSpPr>
          <p:nvPr/>
        </p:nvCxnSpPr>
        <p:spPr>
          <a:xfrm flipH="1">
            <a:off x="4381963" y="2558020"/>
            <a:ext cx="100046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862A3-5D0B-437F-B5BE-179B1FA0626C}"/>
              </a:ext>
            </a:extLst>
          </p:cNvPr>
          <p:cNvCxnSpPr>
            <a:cxnSpLocks/>
          </p:cNvCxnSpPr>
          <p:nvPr/>
        </p:nvCxnSpPr>
        <p:spPr>
          <a:xfrm flipH="1">
            <a:off x="6840477" y="2575090"/>
            <a:ext cx="1000462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ECCF44-0C74-4B90-8685-6B9FBE6D5D40}"/>
              </a:ext>
            </a:extLst>
          </p:cNvPr>
          <p:cNvSpPr txBox="1"/>
          <p:nvPr/>
        </p:nvSpPr>
        <p:spPr>
          <a:xfrm>
            <a:off x="1366722" y="2744604"/>
            <a:ext cx="113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Microsoft 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FDBB5C-6510-4A1F-A636-DFBBA5A637CC}"/>
              </a:ext>
            </a:extLst>
          </p:cNvPr>
          <p:cNvSpPr txBox="1"/>
          <p:nvPr/>
        </p:nvSpPr>
        <p:spPr>
          <a:xfrm>
            <a:off x="3224724" y="2875409"/>
            <a:ext cx="1277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Word Wed Add-In JavaScript </a:t>
            </a:r>
            <a:r>
              <a:rPr lang="en-US" sz="1100" dirty="0" err="1"/>
              <a:t>alkalmazás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2F2FA-99FB-4FDF-8028-94C98E400AE8}"/>
              </a:ext>
            </a:extLst>
          </p:cNvPr>
          <p:cNvSpPr txBox="1"/>
          <p:nvPr/>
        </p:nvSpPr>
        <p:spPr>
          <a:xfrm>
            <a:off x="5466349" y="2875409"/>
            <a:ext cx="124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PHP </a:t>
            </a:r>
            <a:r>
              <a:rPr lang="en-US" sz="1100" dirty="0" err="1"/>
              <a:t>szerver</a:t>
            </a:r>
            <a:r>
              <a:rPr lang="en-US" sz="1100" dirty="0"/>
              <a:t> </a:t>
            </a:r>
            <a:r>
              <a:rPr lang="en-US" sz="1100" dirty="0" err="1"/>
              <a:t>alkalmazás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CBBF47-0F60-4B54-88DB-4B01F839B97F}"/>
              </a:ext>
            </a:extLst>
          </p:cNvPr>
          <p:cNvSpPr txBox="1"/>
          <p:nvPr/>
        </p:nvSpPr>
        <p:spPr>
          <a:xfrm>
            <a:off x="7707357" y="2790770"/>
            <a:ext cx="124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MySQL </a:t>
            </a:r>
            <a:r>
              <a:rPr lang="en-US" sz="1100" dirty="0" err="1"/>
              <a:t>adatbázis</a:t>
            </a:r>
            <a:r>
              <a:rPr lang="en-US" sz="1100" dirty="0"/>
              <a:t> </a:t>
            </a:r>
            <a:r>
              <a:rPr lang="en-US" sz="1100" dirty="0" err="1"/>
              <a:t>szerver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35FA33-2152-430E-BCFE-DAA1302DA8D8}"/>
              </a:ext>
            </a:extLst>
          </p:cNvPr>
          <p:cNvSpPr txBox="1"/>
          <p:nvPr/>
        </p:nvSpPr>
        <p:spPr>
          <a:xfrm>
            <a:off x="2250726" y="2123068"/>
            <a:ext cx="1247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Word Rich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9473D-897B-4C5D-BFA9-762CEF816B89}"/>
              </a:ext>
            </a:extLst>
          </p:cNvPr>
          <p:cNvSpPr txBox="1"/>
          <p:nvPr/>
        </p:nvSpPr>
        <p:spPr>
          <a:xfrm>
            <a:off x="4261146" y="1959980"/>
            <a:ext cx="124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 Request (</a:t>
            </a:r>
            <a:r>
              <a:rPr lang="en-US" sz="1100" dirty="0" err="1"/>
              <a:t>Json</a:t>
            </a:r>
            <a:r>
              <a:rPr lang="en-US" sz="11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63A3F3-497F-498D-8AEA-0B3506DD153D}"/>
              </a:ext>
            </a:extLst>
          </p:cNvPr>
          <p:cNvSpPr txBox="1"/>
          <p:nvPr/>
        </p:nvSpPr>
        <p:spPr>
          <a:xfrm>
            <a:off x="6747269" y="1615237"/>
            <a:ext cx="1247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Adatbázis</a:t>
            </a:r>
            <a:r>
              <a:rPr lang="en-US" sz="1100" dirty="0"/>
              <a:t> </a:t>
            </a:r>
            <a:r>
              <a:rPr lang="en-US" sz="1100" dirty="0" err="1"/>
              <a:t>szerver</a:t>
            </a:r>
            <a:r>
              <a:rPr lang="en-US" sz="1100" dirty="0"/>
              <a:t> </a:t>
            </a:r>
            <a:r>
              <a:rPr lang="en-US" sz="1100" dirty="0" err="1"/>
              <a:t>kapcsolodás</a:t>
            </a:r>
            <a:endParaRPr lang="en-US" sz="11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MySQLi</a:t>
            </a:r>
            <a:r>
              <a:rPr lang="en-US" sz="1100" dirty="0"/>
              <a:t> </a:t>
            </a:r>
            <a:r>
              <a:rPr lang="en-US" sz="1100" dirty="0" err="1"/>
              <a:t>lekérdezések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029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Mátrai Tibor</dc:creator>
  <cp:lastModifiedBy>Mátrai Tibor</cp:lastModifiedBy>
  <cp:revision>1</cp:revision>
  <dcterms:created xsi:type="dcterms:W3CDTF">2022-04-06T20:44:33Z</dcterms:created>
  <dcterms:modified xsi:type="dcterms:W3CDTF">2022-04-06T20:56:24Z</dcterms:modified>
</cp:coreProperties>
</file>