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3635" y="192897"/>
          <a:ext cx="9380855" cy="636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690"/>
                <a:gridCol w="4418965"/>
              </a:tblGrid>
              <a:tr h="1534160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Министерство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науки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высшего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образования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Республики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Казахстан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университет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им.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М.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Козыбаева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Факультет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инженерии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цифровых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технологий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Кафедра</a:t>
                      </a:r>
                      <a:r>
                        <a:rPr sz="1400" spc="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технологии»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ТВОРЧЕСКИЙ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ПРОЕКТ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по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дисциплине: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Протоколы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интерфейсы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компьютерных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систем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На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тему: «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Онлайн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-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сервис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для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прослушивания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музыки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 marR="3440430">
                        <a:lnSpc>
                          <a:spcPct val="107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Выполнил</a:t>
                      </a:r>
                      <a:r>
                        <a:rPr sz="14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студент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группы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ИС-</a:t>
                      </a: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23-2</a:t>
                      </a:r>
                      <a:endParaRPr lang="ru-RU" sz="1400" spc="-1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Женис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Ш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М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Петропавловск,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2025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5">
              <a:lnSpc>
                <a:spcPct val="100000"/>
              </a:lnSpc>
              <a:spcBef>
                <a:spcPts val="100"/>
              </a:spcBef>
            </a:pPr>
            <a:r>
              <a:rPr dirty="0"/>
              <a:t>Актуальность</a:t>
            </a:r>
            <a:r>
              <a:rPr spc="-75" dirty="0"/>
              <a:t> </a:t>
            </a:r>
            <a:r>
              <a:rPr spc="-10" dirty="0"/>
              <a:t>проекта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447800"/>
            <a:ext cx="8801100" cy="4534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Музыка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стала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неотъемлемой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частью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повседневной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жизни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спрос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удобные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стриминговые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сервисы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постоянно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растёт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Существующие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платформы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всегда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обеспечивают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комфортный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пользовательский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опыт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интерфейсы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перегружены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отсутствует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адаптивность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персонализация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Проект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направлен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создание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современного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музыкального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сервиса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интуитивным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дизайном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быстрой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навигацией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поддержкой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разных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устройств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Его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реализация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отвечает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реальной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потребности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пользователей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удобном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функциональном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доступном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инструменте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прослушивания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музыки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310" y="304800"/>
            <a:ext cx="1085469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Цель</a:t>
            </a:r>
            <a:r>
              <a:rPr spc="-4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r>
              <a:rPr spc="-3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—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р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азработка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музыкального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онлайн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сервиса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удобным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адаптивным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интерфейсом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комфортного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прослушивания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музыки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разных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устройствах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Целью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является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создание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функционального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интуитивно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понятного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продукта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обеспечивающего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быстрый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доступ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аудиоконтенту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персонализированные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рекомендации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приятный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пользовательский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опыт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ru-RU" i="1" spc="-1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0" y="1600200"/>
            <a:ext cx="10142220" cy="499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Задачи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проекта:</a:t>
            </a:r>
            <a:endParaRPr spc="-10" dirty="0">
              <a:solidFill>
                <a:schemeClr val="tx1"/>
              </a:solidFill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Разработать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пользовательский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соответствующий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современным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стандартам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UX/UI-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чтобы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обеспечить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комфортное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интуитивно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понятное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взаимодействие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сервисом</a:t>
            </a:r>
            <a:r>
              <a:rPr lang="ru-RU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Создать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чистую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поддерживаемую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архитектуру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кода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снабдив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участки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комментариями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лучшего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понимания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логики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работы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системы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Реализовать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адаптивный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представив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двух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вариантах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настольных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мобильных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устройств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учётом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особенностей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экранов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сценариев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использования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Спроектировать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удобную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навигацию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визуальный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включая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музыкальные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подборки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альбомные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обложки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другие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элементы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обеспечивающие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эстетичность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функциональность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Интегрировать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интерактивные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элементы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использованием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DHTML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JavaScript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динамической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подгрузки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контента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обновления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плейлистов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управления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воспроизведением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без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перезагрузки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страницы</a:t>
            </a:r>
            <a:r>
              <a:rPr lang="ru-RU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Подготовить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презентацию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проекта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кратко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наглядно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демонстрирующую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возможности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сервиса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особенности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пользовательского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взаимодействия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(главная)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9800" y="1938020"/>
            <a:ext cx="8057515" cy="453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(избранное)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938020"/>
            <a:ext cx="8067040" cy="4535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(статистика)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938020"/>
            <a:ext cx="7593330" cy="4269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(авторизация) 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981200"/>
            <a:ext cx="7610475" cy="4279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3" y="609854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QR</a:t>
            </a:r>
            <a:r>
              <a:rPr sz="1800" i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код</a:t>
            </a:r>
            <a:r>
              <a:rPr sz="1800" i="1"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на</a:t>
            </a:r>
            <a:r>
              <a:rPr sz="1800" i="1" spc="-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публикацию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219200"/>
            <a:ext cx="4619625" cy="4705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2782</Words>
  <Application>WPS Presentation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Times New Roman</vt:lpstr>
      <vt:lpstr>Wingdings</vt:lpstr>
      <vt:lpstr>Microsoft YaHei</vt:lpstr>
      <vt:lpstr>Arial Unicode MS</vt:lpstr>
      <vt:lpstr>Calibri</vt:lpstr>
      <vt:lpstr>Office Theme</vt:lpstr>
      <vt:lpstr>PowerPoint 演示文稿</vt:lpstr>
      <vt:lpstr>Актуальность проекта</vt:lpstr>
      <vt:lpstr>Цель проекта  — разработка музыкального онлайн-сервиса с удобным и адаптивным интерфейсом для комфортного прослушивания музыки на разных устройствах. Целью является создание функционального и интуитивно понятного продукта, обеспечивающего быстрый доступ к аудиоконтенту, персонализированные рекомендации и приятный пользовательский опыт.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shzhe</cp:lastModifiedBy>
  <cp:revision>5</cp:revision>
  <dcterms:created xsi:type="dcterms:W3CDTF">2025-05-19T17:45:00Z</dcterms:created>
  <dcterms:modified xsi:type="dcterms:W3CDTF">2025-05-19T20:48:02Z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2025-04-29T20:00:00Z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2025-05-19T20:00:00Z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C52B05D2747E4411A3FA62C739909E86_13</vt:lpwstr>
  </property>
  <property fmtid="{D5CDD505-2E9C-101B-9397-08002B2CF9AE}" pid="7" name="KSOProductBuildVer">
    <vt:lpwstr>1049-12.2.0.21179</vt:lpwstr>
  </property>
</Properties>
</file>