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80855" cy="636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Министерство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науки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высшего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образования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Республики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Казахстан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университет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им.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М.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Козыбаева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Факультет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инженерии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цифровых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технологий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Кафедра</a:t>
                      </a:r>
                      <a:r>
                        <a:rPr sz="14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технологии»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ТВОРЧЕСКИЙ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ПРОЕКТ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по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дисциплине: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Протоколы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интерфейсы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компьютерных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систем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тему: «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Онлайн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сервис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для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прослушивания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музыки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3440430">
                        <a:lnSpc>
                          <a:spcPct val="107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Выполнил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студент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группы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ИС-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23-2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Женис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Ш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М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2025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5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47800"/>
            <a:ext cx="8801100" cy="4534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Музыка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стала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неотъемлемой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частью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повседневной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жизни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спрос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стриминговые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сервисы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постоянно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растёт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Существующие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платформы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всегда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обеспечивают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комфортный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пользовательский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опыт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интерфейсы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перегружены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отсутствует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адаптивность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персонализация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Проект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направлен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современного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музыкального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сервиса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интуитивным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дизайном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быстрой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навигацией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поддержкой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разных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устройств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Его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реализация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отвечает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реальной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потребности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пользователей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функциональном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доступном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инструменте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прослушивания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музыки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310" y="304800"/>
            <a:ext cx="108546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spc="-4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spc="-3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—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р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азработка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музыкального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онлайн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сервиса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удобным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адаптивным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интерфейсом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комфортного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прослушивания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музыки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разных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устройствах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Целью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является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создание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функционального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интуитивно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понятного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продукта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обеспечивающего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быстрый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аудиоконтенту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персонализированные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рекомендации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приятный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пользовательский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опыт</a:t>
            </a:r>
            <a:r>
              <a:rPr lang="en-US" altLang="ru-RU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ru-RU" i="1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10142220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Задачи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проекта:</a:t>
            </a:r>
            <a:endParaRPr spc="-10" dirty="0">
              <a:solidFill>
                <a:schemeClr val="tx1"/>
              </a:solidFill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Разработать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соответствующий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современным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стандартам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UX/UI-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чтобы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комфортное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интуитивно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понятное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взаимодействие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сервисом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чистую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поддерживаемую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архитектуру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снабдив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участки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комментариями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лучшего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понимания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логики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работы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системы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адаптивный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представив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двух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вариантах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настольных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мобильных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устройств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учётом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особенностей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экранов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сценариев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Спроектировать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удобную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навигацию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визуальный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включая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музыкальные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подборки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альбомные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обложки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другие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элементы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обеспечивающие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эстетичность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функциональность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Интегрировать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интерактивные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элементы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DHTML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JavaScript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динамической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подгрузки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контента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обновления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плейлистов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управления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воспроизведением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без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перезагрузки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страницы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 algn="just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Подготовить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презентацию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кратко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наглядно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демонстрирующую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возможности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сервиса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взаимодействия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0053" y="3050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(главная)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2057400"/>
            <a:ext cx="7569200" cy="4256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209800" y="739140"/>
            <a:ext cx="977328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Интерфейс включает логотип, боковое меню с навигацией по разделам, переключатель темы и строку поиска. На странице отображаются персональные подборки, популярные исполнители с изображениями и жанрами. Внизу расположен аудиоплеер с базовым управлением. Дизайн адаптивный и соответствует требованиям современного музыкального сервиса.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050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(избранное)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33600" y="2057400"/>
            <a:ext cx="7395845" cy="41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762000"/>
            <a:ext cx="9780270" cy="14452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На странице отображаются треки, альбомы и исполнители, добавленные пользователем в избранное. Элементы представлены в виде карточек с изображениями, названиями и дополнительной информацией. Интерфейс адаптивен, обеспечивает удобную навигацию и поддерживает смену темы оформления.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812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(статистика)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947545"/>
            <a:ext cx="7364730" cy="4141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838200"/>
            <a:ext cx="987171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Раздел позволяет пользователю отслеживать музыкальные предпочтения и активность. Отображаются диаграммы с топ-жанрами, графики прослушиваний по дням недели и за месяц, а также список любимых исполнителей. Все данные визуализированы в удобной форме. 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305054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(авторизация) 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2209800"/>
            <a:ext cx="7610475" cy="4279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2198370" y="762000"/>
            <a:ext cx="95999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Пользователь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может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войти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аккаунт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помощью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логина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пароля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Форма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включает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поля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ввода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кнопку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входа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ссылку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восстановления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доступа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минималистичен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поддерживает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смену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темы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адаптируется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разные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устройства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Предусмотрена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базовая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валидация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853" y="600964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QR</a:t>
            </a:r>
            <a:r>
              <a:rPr sz="1800" i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sz="1800" i="1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на</a:t>
            </a:r>
            <a:r>
              <a:rPr sz="1800" i="1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публикацию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76325"/>
            <a:ext cx="4619625" cy="4705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3908</Words>
  <Application>WPS Presentation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Актуальность проекта</vt:lpstr>
      <vt:lpstr>Цель проекта  — разработка музыкального онлайн-сервиса с удобным и адаптивным интерфейсом для комфортного прослушивания музыки на разных устройствах. Целью является создание функционального и интуитивно понятного продукта, обеспечивающего быстрый доступ к аудиоконтенту, персонализированные рекомендации и приятный пользовательский опыт.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shzhe</cp:lastModifiedBy>
  <cp:revision>7</cp:revision>
  <dcterms:created xsi:type="dcterms:W3CDTF">2025-05-19T17:45:00Z</dcterms:created>
  <dcterms:modified xsi:type="dcterms:W3CDTF">2025-05-20T04:18:54Z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2025-04-30T01:00:00Z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2025-05-20T01:00:00Z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C52B05D2747E4411A3FA62C739909E86_13</vt:lpwstr>
  </property>
  <property fmtid="{D5CDD505-2E9C-101B-9397-08002B2CF9AE}" pid="7" name="KSOProductBuildVer">
    <vt:lpwstr>1049-12.2.0.21179</vt:lpwstr>
  </property>
</Properties>
</file>