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3" d="100"/>
          <a:sy n="103" d="100"/>
        </p:scale>
        <p:origin x="91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2F7E4-044E-4DB5-B71E-707AB5EB7954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FCF06-6D9F-4164-90C8-5E45C452A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220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With the survey we understand that taste are </a:t>
            </a:r>
            <a:r>
              <a:rPr lang="en-GB" dirty="0" err="1"/>
              <a:t>realy</a:t>
            </a:r>
            <a:r>
              <a:rPr lang="en-GB" dirty="0"/>
              <a:t> different from one profile to an other. We </a:t>
            </a:r>
            <a:r>
              <a:rPr lang="en-GB" dirty="0" err="1"/>
              <a:t>we</a:t>
            </a:r>
            <a:r>
              <a:rPr lang="en-GB" dirty="0"/>
              <a:t> can also find some similarity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FCF06-6D9F-4164-90C8-5E45C452AB1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804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May 13,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73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Monday, May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4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Monday, May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1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May 13,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6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Monday, May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93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Monday, May 13,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0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Monday, May 13,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Monday, May 13,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9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Monday, May 13,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8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Monday, May 13,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0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Monday, May 13,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May 13,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45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6DB57-CA3A-27BE-CFE3-458A21981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55200"/>
            <a:ext cx="7376733" cy="1969200"/>
          </a:xfrm>
        </p:spPr>
        <p:txBody>
          <a:bodyPr anchor="b">
            <a:normAutofit/>
          </a:bodyPr>
          <a:lstStyle/>
          <a:p>
            <a:r>
              <a:rPr lang="en-GB" dirty="0"/>
              <a:t>Project Proposal: Netflix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55A5C-ED0A-7DC0-72FE-1EEB75081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2624400"/>
            <a:ext cx="7376733" cy="3325550"/>
          </a:xfrm>
        </p:spPr>
        <p:txBody>
          <a:bodyPr>
            <a:normAutofit/>
          </a:bodyPr>
          <a:lstStyle/>
          <a:p>
            <a:r>
              <a:rPr lang="fr-FR" dirty="0"/>
              <a:t>Team Bytes Buster:</a:t>
            </a:r>
          </a:p>
          <a:p>
            <a:r>
              <a:rPr lang="fr-FR" dirty="0" err="1"/>
              <a:t>Landraud</a:t>
            </a:r>
            <a:r>
              <a:rPr lang="fr-FR" dirty="0"/>
              <a:t> Robin </a:t>
            </a:r>
            <a:r>
              <a:rPr lang="en-US" dirty="0"/>
              <a:t>12235243</a:t>
            </a:r>
            <a:endParaRPr lang="fr-FR" dirty="0"/>
          </a:p>
          <a:p>
            <a:r>
              <a:rPr lang="fr-FR" dirty="0"/>
              <a:t>Lavigne Nicolas </a:t>
            </a:r>
            <a:r>
              <a:rPr lang="en-US" dirty="0"/>
              <a:t>12235239</a:t>
            </a:r>
          </a:p>
          <a:p>
            <a:r>
              <a:rPr lang="en-US" dirty="0" err="1"/>
              <a:t>Akbarjon</a:t>
            </a:r>
            <a:r>
              <a:rPr lang="en-US" dirty="0"/>
              <a:t> </a:t>
            </a:r>
            <a:r>
              <a:rPr lang="en-US" dirty="0" err="1"/>
              <a:t>Matrasulov</a:t>
            </a:r>
            <a:r>
              <a:rPr lang="en-US" dirty="0"/>
              <a:t> 12204550 </a:t>
            </a:r>
          </a:p>
          <a:p>
            <a:r>
              <a:rPr lang="en-US" dirty="0" err="1"/>
              <a:t>Muminjon</a:t>
            </a:r>
            <a:r>
              <a:rPr lang="en-US" dirty="0"/>
              <a:t>  </a:t>
            </a:r>
            <a:r>
              <a:rPr lang="en-US" dirty="0" err="1"/>
              <a:t>Mukhammadov</a:t>
            </a:r>
            <a:r>
              <a:rPr lang="en-US" dirty="0"/>
              <a:t> 12214678 </a:t>
            </a:r>
          </a:p>
          <a:p>
            <a:endParaRPr lang="fr-FR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9699141-8AEC-24E7-E54B-67FA7C95A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588" y="2377829"/>
            <a:ext cx="3492000" cy="209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4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600A8-25CD-AC39-11D6-4FF64E88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A16DD-5190-3462-E80D-559BD158B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Why did we choose this dataset?</a:t>
            </a:r>
          </a:p>
          <a:p>
            <a:r>
              <a:rPr lang="en-GB" sz="2800" dirty="0"/>
              <a:t>How will we use It?</a:t>
            </a:r>
          </a:p>
          <a:p>
            <a:r>
              <a:rPr lang="en-GB" sz="2800" dirty="0"/>
              <a:t>User Survey</a:t>
            </a:r>
          </a:p>
          <a:p>
            <a:r>
              <a:rPr lang="en-GB" sz="2800" dirty="0"/>
              <a:t>Tools</a:t>
            </a:r>
          </a:p>
          <a:p>
            <a:r>
              <a:rPr lang="en-GB" sz="2800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226021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92E4-7001-2C30-9769-AB6D9ED4B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did we choose this dataset?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6B5E6-7459-C6BC-0F24-EAA4D28F1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44" y="1125600"/>
            <a:ext cx="11293200" cy="3783013"/>
          </a:xfrm>
        </p:spPr>
        <p:txBody>
          <a:bodyPr/>
          <a:lstStyle/>
          <a:p>
            <a:r>
              <a:rPr lang="en-GB" dirty="0"/>
              <a:t>List All Netflix Movie, with their director, date published, duration, rating, cast, type.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718D62-A3BF-3244-090C-93C03928D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04" y="2004957"/>
            <a:ext cx="11051192" cy="41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75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0EB7-CD66-C940-9D5A-6BF9E6B3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will we use It?</a:t>
            </a:r>
            <a:br>
              <a:rPr lang="en-GB" dirty="0"/>
            </a:b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B9FDA-040A-9450-778C-E97C7D535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Want to show some routine and trend of Netflix user.</a:t>
            </a:r>
          </a:p>
          <a:p>
            <a:r>
              <a:rPr lang="en-GB" dirty="0"/>
              <a:t>Extract and sort data on movie rating, to understand what type of movie are like.</a:t>
            </a:r>
          </a:p>
          <a:p>
            <a:endParaRPr lang="fr-FR" dirty="0"/>
          </a:p>
        </p:txBody>
      </p:sp>
      <p:pic>
        <p:nvPicPr>
          <p:cNvPr id="5" name="Picture 4" descr="A screen shot of a movie&#10;&#10;Description automatically generated">
            <a:extLst>
              <a:ext uri="{FF2B5EF4-FFF2-40B4-BE49-F238E27FC236}">
                <a16:creationId xmlns:a16="http://schemas.microsoft.com/office/drawing/2014/main" id="{F0401A9F-4349-F5E6-38F5-6820BE7FE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751" y="2671320"/>
            <a:ext cx="7107810" cy="399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6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C646-3C74-E305-B9EA-828E37A2D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User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4E81E-F6B1-432D-8C78-BC4B7C23D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882416"/>
          </a:xfrm>
        </p:spPr>
        <p:txBody>
          <a:bodyPr>
            <a:normAutofit fontScale="62500" lnSpcReduction="2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How often do you use the platform to watch movies?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What time of day do you usually watch movies on the platform?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How many movies do you typically watch in a week on the platform?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Do you prefer watching movies alone or with friends/family on the platform?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Which genres of movies do you prefer to watch on the platform? (Select all that apply)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 Action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 Comedy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 Drama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 Horror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 Science Fiction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 Romance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 Documentary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 Other (please specify)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What are your favorites movies titles?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7. How do you usually choose which movie to watch on the platform?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 Recommendations from the platform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 Personal recommendations from friends/family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 Popular or trending movies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 Specific actors or directors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 Other (please specify)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8. Are there any specific actors or actresses whose movies you always watch on the platform? If yes, please list them.-  Do you have any favorite movie directors whose films you always watch on the platform? If yes, please list them.</a:t>
            </a:r>
            <a:endParaRPr lang="en-US" dirty="0">
              <a:solidFill>
                <a:schemeClr val="tx1"/>
              </a:solidFill>
              <a:effectLst/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250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90C7-95E8-5BD7-0C0E-5CDF4C22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User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9E982-FF75-8FEF-D56A-7E9479133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734000"/>
          </a:xfrm>
        </p:spPr>
        <p:txBody>
          <a:bodyPr>
            <a:normAutofit fontScale="62500" lnSpcReduction="2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9. How important is the availability of new releases on the platform to you?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 Very important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 Somewhat important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 Not important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10. Do you ever re-watch movies on the platform? If yes, how often?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11. Have you ever participated in any movie-related discussions or forums on the platform?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12. Do you prefer watching movies on the platform's website or mobile app?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13. How satisfied are you with the variety of movies available on the platform?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dirty="0">
                <a:solidFill>
                  <a:schemeClr val="tx1"/>
                </a:solidFill>
              </a:rPr>
            </a:b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Very satisfied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Somewhat satisfied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Neutral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Somewhat dissatisfied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Very dissatisfied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dirty="0">
                <a:solidFill>
                  <a:schemeClr val="tx1"/>
                </a:solidFill>
              </a:rPr>
            </a:b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14. How likely are you to recommend the platform to a friend or family member?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Very likely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Likely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Neutral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Unlikely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Very unlikely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15. In which place do you most often watch content on the platform? (transport, living room, bedroom, in garden, ...)</a:t>
            </a:r>
            <a:endParaRPr lang="en-US" dirty="0">
              <a:solidFill>
                <a:schemeClr val="tx1"/>
              </a:solidFill>
              <a:effectLst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665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2B18-862C-DE00-C8DE-01C7DC47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Tools</a:t>
            </a:r>
          </a:p>
        </p:txBody>
      </p:sp>
      <p:pic>
        <p:nvPicPr>
          <p:cNvPr id="5" name="Content Placeholder 4" descr="A green square with white x on it&#10;&#10;Description automatically generated">
            <a:extLst>
              <a:ext uri="{FF2B5EF4-FFF2-40B4-BE49-F238E27FC236}">
                <a16:creationId xmlns:a16="http://schemas.microsoft.com/office/drawing/2014/main" id="{6308E702-C30B-A23D-556B-C3F029D0E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445" y="2356355"/>
            <a:ext cx="1249614" cy="1141200"/>
          </a:xfrm>
        </p:spPr>
      </p:pic>
      <p:pic>
        <p:nvPicPr>
          <p:cNvPr id="7" name="Picture 6" descr="A green and black logo&#10;&#10;Description automatically generated">
            <a:extLst>
              <a:ext uri="{FF2B5EF4-FFF2-40B4-BE49-F238E27FC236}">
                <a16:creationId xmlns:a16="http://schemas.microsoft.com/office/drawing/2014/main" id="{01CA023C-F1F6-93E2-92DD-140D5235A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174" y="2183043"/>
            <a:ext cx="1457659" cy="1475729"/>
          </a:xfrm>
          <a:prstGeom prst="rect">
            <a:avLst/>
          </a:prstGeom>
        </p:spPr>
      </p:pic>
      <p:pic>
        <p:nvPicPr>
          <p:cNvPr id="9" name="Picture 8" descr="A blue and yellow snake logo&#10;&#10;Description automatically generated">
            <a:extLst>
              <a:ext uri="{FF2B5EF4-FFF2-40B4-BE49-F238E27FC236}">
                <a16:creationId xmlns:a16="http://schemas.microsoft.com/office/drawing/2014/main" id="{3720F3B4-6ECC-2617-D796-7DB046DFE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113" y="2236627"/>
            <a:ext cx="1249615" cy="136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9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51F9-AF3F-47B2-5AEC-9F48A16A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1EB3-BA38-FB2B-6D4C-9D3D797DD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Brainstorm and make proposal.</a:t>
            </a:r>
          </a:p>
          <a:p>
            <a:r>
              <a:rPr lang="en-GB" dirty="0"/>
              <a:t>Analyse survey.</a:t>
            </a:r>
          </a:p>
          <a:p>
            <a:r>
              <a:rPr lang="en-GB" dirty="0"/>
              <a:t>Analyse  Data set.</a:t>
            </a:r>
          </a:p>
          <a:p>
            <a:r>
              <a:rPr lang="en-GB" dirty="0"/>
              <a:t>Extract Key data and insight.</a:t>
            </a:r>
          </a:p>
          <a:p>
            <a:r>
              <a:rPr lang="en-GB" dirty="0"/>
              <a:t>List and present result in doc</a:t>
            </a:r>
            <a:br>
              <a:rPr lang="en-GB" dirty="0"/>
            </a:br>
            <a:r>
              <a:rPr lang="en-GB" dirty="0"/>
              <a:t>and with a PPT.</a:t>
            </a:r>
          </a:p>
          <a:p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14D1B6-1BE5-5F9E-336E-2720E43A5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1611120"/>
            <a:ext cx="7924085" cy="403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865832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ThinLines Color Sc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AC8"/>
      </a:accent1>
      <a:accent2>
        <a:srgbClr val="794DFF"/>
      </a:accent2>
      <a:accent3>
        <a:srgbClr val="00D17D"/>
      </a:accent3>
      <a:accent4>
        <a:srgbClr val="404040"/>
      </a:accent4>
      <a:accent5>
        <a:srgbClr val="FE5D21"/>
      </a:accent5>
      <a:accent6>
        <a:srgbClr val="B3B3B3"/>
      </a:accent6>
      <a:hlink>
        <a:srgbClr val="3E8FF1"/>
      </a:hlink>
      <a:folHlink>
        <a:srgbClr val="939393"/>
      </a:folHlink>
    </a:clrScheme>
    <a:fontScheme name="Custom 3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521</Words>
  <Application>Microsoft Office PowerPoint</Application>
  <PresentationFormat>Widescreen</PresentationFormat>
  <Paragraphs>69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 Light</vt:lpstr>
      <vt:lpstr>Source Sans Pro</vt:lpstr>
      <vt:lpstr>Source Sans Pro Light</vt:lpstr>
      <vt:lpstr>ThinLineVTI</vt:lpstr>
      <vt:lpstr>Project Proposal: Netflix</vt:lpstr>
      <vt:lpstr>Summary</vt:lpstr>
      <vt:lpstr>Why did we choose this dataset?</vt:lpstr>
      <vt:lpstr>How will we use It? </vt:lpstr>
      <vt:lpstr>User Survey</vt:lpstr>
      <vt:lpstr>User Survey</vt:lpstr>
      <vt:lpstr>Tools</vt:lpstr>
      <vt:lpstr>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Proposal: Netflix</dc:title>
  <dc:creator>Nicolas Lavigne</dc:creator>
  <cp:lastModifiedBy>Nicolas Lavigne</cp:lastModifiedBy>
  <cp:revision>9</cp:revision>
  <dcterms:created xsi:type="dcterms:W3CDTF">2024-05-13T02:06:48Z</dcterms:created>
  <dcterms:modified xsi:type="dcterms:W3CDTF">2024-05-13T03:07:40Z</dcterms:modified>
</cp:coreProperties>
</file>