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402C-9940-524D-9CFD-F6CC4DC1F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D2D11-C4D0-4942-A045-079A1212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058A-4E46-6145-8B28-B7DA293C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A292-1483-8746-8B60-115BC5AB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95AC-11C6-7A41-B644-A49AD4DE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D3EC-1B7C-1C4C-B76F-AF96E5D6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518D1-BDB3-F249-B91A-023FC8BD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803B-B649-CC4D-9D9D-5D1EFFC1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7295-39C6-4246-BA2C-4888245E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35F4-5EAE-7048-B381-1AB6C246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8A14-ED84-9045-92AD-EDCBB2A2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780EA-9DE7-6641-93B2-0F56776F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6C27-60D2-274E-B193-B3F05D68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70AF-7AD7-F947-B7B7-181D3AAB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8B1A-0570-7245-B89D-F1E486A4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C02A-6B02-084E-BE3F-2D04DBF0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89A6-32C3-3546-BDF4-9C52267F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F84E-6B1B-AC4E-ADD9-3BF1A58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F2B9-1FD7-554B-95B2-9F5ECD7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F665-AC10-394F-9A6D-6579FF8D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6166-B97F-0743-AB80-AB43C8DD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F69D-40D3-F140-9F38-D1B2DB74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A2C-96DC-804C-8983-34544D27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CDC4-91FB-734A-B4D5-BF36E419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7219-5DA7-AA4A-9443-9ECA602E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A349-25EB-AF49-8957-059B268B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894E-A325-5447-9424-27376A84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C74D-6B91-8546-A394-24231414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8AC1-A190-A141-9FD6-6568AE0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9A32B-541D-894C-A29E-04B8728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BAB7A-CBBC-464A-872A-01AC5AC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07A1-1329-8445-B50B-D4D8DE41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9265-86E4-EC4D-AEAB-C7FC4087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A107D-0CC6-414F-AC2D-A8870D16E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1F0ED-B946-694C-B753-0FE070598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1846F-6A4C-8948-B8B2-790FAA35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52E04-E089-E640-99B7-6A7CF10E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0E5BF-0ABF-494B-B3C0-1042964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72EBD-36DB-AC45-BD9F-36F66C45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64A5-6D06-EB40-B4DD-9FCF061F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FE3E5-F15C-4F40-AE6B-EC696272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56EC-8B73-344F-880F-0E25172C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F12C0-E2E1-4947-BB36-6B7C3004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CC8ED-F948-B043-9C82-8D0E8F0C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4813-C227-FE4F-9D06-D01FFA7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46083-E582-D24F-AF4F-CC46720D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C3E-A11C-094D-B915-F799B7B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680A-25FD-174F-AA51-BE30460E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825ED-618D-0041-A81D-BA42E3FB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0C93-F016-804E-909B-EC8F974A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C4DA-42D5-CC48-B611-37230B48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2F84B-C5E3-634E-8E5E-50B3819D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9042-E7C5-D44E-B436-C85657DA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D4CE6-4D9A-6F43-B728-D3B5BD85E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84DB7-AD53-C84F-8970-1FECE99A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71071-F852-A949-BD25-D2323242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6C6F-373B-2548-9C71-3411E0F5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9CA7-EFF5-C84E-893B-08059517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63DF8-B879-DB4B-8324-FA9348DA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69B1-4DDC-7F43-BCA3-B548005D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8D86-DD1D-AE43-B806-CBB136ED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174B-3D36-5849-A443-D58DC242DE4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5807-7572-064D-AB43-5C44D28B2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1A8C-0B0E-AB4C-A26D-D94BD8C4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60BA1-7B40-BA43-9619-2D760D0F2637}"/>
              </a:ext>
            </a:extLst>
          </p:cNvPr>
          <p:cNvSpPr txBox="1"/>
          <p:nvPr/>
        </p:nvSpPr>
        <p:spPr>
          <a:xfrm>
            <a:off x="0" y="0"/>
            <a:ext cx="50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Attune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37CE7-4C98-DB4E-8692-D69BF2BB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8" y="1074445"/>
            <a:ext cx="20574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4A84F-761C-C84F-9249-BB6BA1D0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08" y="1074445"/>
            <a:ext cx="20574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4FCAC-86B8-4540-93E3-DD12B75E8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08" y="1074445"/>
            <a:ext cx="2057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3A16A0-3A0B-4846-9A5B-05C48864C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108" y="1074445"/>
            <a:ext cx="205740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0CE52A-7D64-0046-B9AA-7EC726327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8" y="3817645"/>
            <a:ext cx="205740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2516A-BDB8-B541-AEFA-E5DC2D03A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308" y="3817645"/>
            <a:ext cx="2057400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DCEBF7-FD3D-B843-B3B5-D599EF116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3708" y="3817645"/>
            <a:ext cx="20574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448A21-D185-0746-AEFF-2D64C121B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1108" y="3817645"/>
            <a:ext cx="2057400" cy="2743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1B66AF-ED06-A845-BEB6-64A5676205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8508" y="3817645"/>
            <a:ext cx="2057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60BA1-7B40-BA43-9619-2D760D0F2637}"/>
              </a:ext>
            </a:extLst>
          </p:cNvPr>
          <p:cNvSpPr txBox="1"/>
          <p:nvPr/>
        </p:nvSpPr>
        <p:spPr>
          <a:xfrm>
            <a:off x="0" y="0"/>
            <a:ext cx="509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LSR2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92CF4-53DD-3C42-AC92-E021D13C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8" y="1074445"/>
            <a:ext cx="20574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D1FA7-30C6-B84B-A583-94DFF0A9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08" y="1074445"/>
            <a:ext cx="20574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2DDD2-E3A4-DB43-9BB7-AC49ED179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153" y="1074445"/>
            <a:ext cx="20574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6101AF-9A37-4946-BFE5-13E92C0D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104" y="1074445"/>
            <a:ext cx="20574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507D6D-387B-B649-BA88-AA726FCC9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802" y="3817645"/>
            <a:ext cx="205740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4D61CF-A3AD-124B-BF36-809FF570F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202" y="3817645"/>
            <a:ext cx="2057400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A5EB4-6008-B940-8C03-85F54E788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047" y="3817645"/>
            <a:ext cx="20574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E74CAD-9CE2-9046-ACD6-B46D0626D6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104" y="3817645"/>
            <a:ext cx="2057400" cy="274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93B226-A288-374A-BECE-048AC0A29F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7186" y="3817645"/>
            <a:ext cx="2057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2020-08-10T21:18:19Z</cp:lastPrinted>
  <dcterms:created xsi:type="dcterms:W3CDTF">2020-08-10T21:06:32Z</dcterms:created>
  <dcterms:modified xsi:type="dcterms:W3CDTF">2020-08-11T14:49:08Z</dcterms:modified>
</cp:coreProperties>
</file>