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02C-9940-524D-9CFD-F6CC4DC1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D2D11-C4D0-4942-A045-079A1212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058A-4E46-6145-8B28-B7DA293C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A292-1483-8746-8B60-115BC5AB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95AC-11C6-7A41-B644-A49AD4D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D3EC-1B7C-1C4C-B76F-AF96E5D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518D1-BDB3-F249-B91A-023FC8BD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803B-B649-CC4D-9D9D-5D1EFFC1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295-39C6-4246-BA2C-4888245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5F4-5EAE-7048-B381-1AB6C24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8A14-ED84-9045-92AD-EDCBB2A2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80EA-9DE7-6641-93B2-0F56776F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6C27-60D2-274E-B193-B3F05D68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70AF-7AD7-F947-B7B7-181D3AA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B1A-0570-7245-B89D-F1E486A4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C02A-6B02-084E-BE3F-2D04DBF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9A6-32C3-3546-BDF4-9C52267F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F84E-6B1B-AC4E-ADD9-3BF1A58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F2B9-1FD7-554B-95B2-9F5ECD7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F665-AC10-394F-9A6D-6579FF8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166-B97F-0743-AB80-AB43C8D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F69D-40D3-F140-9F38-D1B2DB7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A2C-96DC-804C-8983-34544D27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CDC4-91FB-734A-B4D5-BF36E41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219-5DA7-AA4A-9443-9ECA602E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349-25EB-AF49-8957-059B268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894E-A325-5447-9424-27376A84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C74D-6B91-8546-A394-24231414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8AC1-A190-A141-9FD6-6568AE0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A32B-541D-894C-A29E-04B8728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AB7A-CBBC-464A-872A-01AC5AC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7A1-1329-8445-B50B-D4D8DE4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265-86E4-EC4D-AEAB-C7FC4087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107D-0CC6-414F-AC2D-A8870D16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F0ED-B946-694C-B753-0FE070598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846F-6A4C-8948-B8B2-790FAA35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52E04-E089-E640-99B7-6A7CF10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E5BF-0ABF-494B-B3C0-1042964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2EBD-36DB-AC45-BD9F-36F66C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4A5-6D06-EB40-B4DD-9FCF061F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E3E5-F15C-4F40-AE6B-EC69627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56EC-8B73-344F-880F-0E25172C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12C0-E2E1-4947-BB36-6B7C300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C8ED-F948-B043-9C82-8D0E8F0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813-C227-FE4F-9D06-D01FFA7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6083-E582-D24F-AF4F-CC46720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C3E-A11C-094D-B915-F799B7B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680A-25FD-174F-AA51-BE30460E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25ED-618D-0041-A81D-BA42E3FB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C93-F016-804E-909B-EC8F974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C4DA-42D5-CC48-B611-37230B4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F84B-C5E3-634E-8E5E-50B3819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9042-E7C5-D44E-B436-C85657D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4CE6-4D9A-6F43-B728-D3B5BD85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84DB7-AD53-C84F-8970-1FECE99A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1071-F852-A949-BD25-D232324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6C6F-373B-2548-9C71-3411E0F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9CA7-EFF5-C84E-893B-0805951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63DF8-B879-DB4B-8324-FA9348DA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69B1-4DDC-7F43-BCA3-B548005D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D86-DD1D-AE43-B806-CBB136ED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5807-7572-064D-AB43-5C44D28B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1A8C-0B0E-AB4C-A26D-D94BD8C4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E5CE01-758B-D241-88E3-2EE0149A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08" y="1074445"/>
            <a:ext cx="20574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0B30E-59E5-DB47-9628-F6B05F52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8" y="3817645"/>
            <a:ext cx="2057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DEE39-959F-E244-92A5-83940120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508" y="1074445"/>
            <a:ext cx="2057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591CE-580D-2744-9B6C-BFB856E5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308" y="3817645"/>
            <a:ext cx="20574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62A44B-2E90-F64B-8064-F6E2B8AFC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708" y="3817645"/>
            <a:ext cx="20574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58C34A-EDE2-3848-B9D4-C60A2B31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108" y="1074445"/>
            <a:ext cx="20574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C8A2A2-1D0F-D848-8EF6-6A92BE461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908" y="1074445"/>
            <a:ext cx="20574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306356-C727-8A4B-862F-785457A56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3708" y="1074445"/>
            <a:ext cx="20574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BB642A-1103-4B48-B670-2E77AAC07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1108" y="3817645"/>
            <a:ext cx="20574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7EA3DB-578C-9641-9AD1-F2A1A7CB2A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8508" y="3817645"/>
            <a:ext cx="20574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Attune</a:t>
            </a:r>
          </a:p>
        </p:txBody>
      </p:sp>
    </p:spTree>
    <p:extLst>
      <p:ext uri="{BB962C8B-B14F-4D97-AF65-F5344CB8AC3E}">
        <p14:creationId xmlns:p14="http://schemas.microsoft.com/office/powerpoint/2010/main" val="410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55EF8-BA83-574C-AE35-7C693C64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" y="1074445"/>
            <a:ext cx="20574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6716A-4198-084B-8427-AC1BE926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08" y="1074445"/>
            <a:ext cx="20574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914ED-36A2-5940-876B-B1AA04B8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8" y="1074445"/>
            <a:ext cx="2057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A9422-E980-4C4C-8E71-42B59A310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8" y="1074445"/>
            <a:ext cx="20574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495E96-4D8B-194D-B05F-584A977AE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06" y="3817645"/>
            <a:ext cx="20574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CD729-6AF2-0D40-A9B8-360C37E74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006" y="1074445"/>
            <a:ext cx="205740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7E657C-1A85-C946-B7C1-1ABF07395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6308" y="3817645"/>
            <a:ext cx="20574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F18CE4-762F-7C4A-8DB2-6B152BB8A9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3708" y="3817645"/>
            <a:ext cx="20574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3D6FB8-E33C-9749-87FD-8940CE00CC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1108" y="3817645"/>
            <a:ext cx="20574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725B8B-BBCF-0E46-8314-270A993EB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3006" y="3817645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2020-08-10T21:18:19Z</cp:lastPrinted>
  <dcterms:created xsi:type="dcterms:W3CDTF">2020-08-10T21:06:32Z</dcterms:created>
  <dcterms:modified xsi:type="dcterms:W3CDTF">2020-08-11T04:04:54Z</dcterms:modified>
</cp:coreProperties>
</file>