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58"/>
  </p:normalViewPr>
  <p:slideViewPr>
    <p:cSldViewPr snapToGrid="0" snapToObjects="1">
      <p:cViewPr varScale="1">
        <p:scale>
          <a:sx n="161" d="100"/>
          <a:sy n="161" d="100"/>
        </p:scale>
        <p:origin x="2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402C-9940-524D-9CFD-F6CC4DC1F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D2D11-C4D0-4942-A045-079A1212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058A-4E46-6145-8B28-B7DA293C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A292-1483-8746-8B60-115BC5AB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95AC-11C6-7A41-B644-A49AD4DE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D3EC-1B7C-1C4C-B76F-AF96E5D6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518D1-BDB3-F249-B91A-023FC8BD6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803B-B649-CC4D-9D9D-5D1EFFC1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7295-39C6-4246-BA2C-4888245E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35F4-5EAE-7048-B381-1AB6C246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A8A14-ED84-9045-92AD-EDCBB2A2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780EA-9DE7-6641-93B2-0F56776F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6C27-60D2-274E-B193-B3F05D68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70AF-7AD7-F947-B7B7-181D3AAB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8B1A-0570-7245-B89D-F1E486A4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C02A-6B02-084E-BE3F-2D04DBF0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89A6-32C3-3546-BDF4-9C52267F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F84E-6B1B-AC4E-ADD9-3BF1A58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F2B9-1FD7-554B-95B2-9F5ECD7E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F665-AC10-394F-9A6D-6579FF8D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6166-B97F-0743-AB80-AB43C8DD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F69D-40D3-F140-9F38-D1B2DB74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FA2C-96DC-804C-8983-34544D27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CDC4-91FB-734A-B4D5-BF36E419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47219-5DA7-AA4A-9443-9ECA602E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A349-25EB-AF49-8957-059B268B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894E-A325-5447-9424-27376A84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C74D-6B91-8546-A394-24231414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8AC1-A190-A141-9FD6-6568AE0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9A32B-541D-894C-A29E-04B87283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BAB7A-CBBC-464A-872A-01AC5AC0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07A1-1329-8445-B50B-D4D8DE41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9265-86E4-EC4D-AEAB-C7FC4087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A107D-0CC6-414F-AC2D-A8870D16E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1F0ED-B946-694C-B753-0FE070598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1846F-6A4C-8948-B8B2-790FAA35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52E04-E089-E640-99B7-6A7CF10E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0E5BF-0ABF-494B-B3C0-1042964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72EBD-36DB-AC45-BD9F-36F66C45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64A5-6D06-EB40-B4DD-9FCF061F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FE3E5-F15C-4F40-AE6B-EC696272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56EC-8B73-344F-880F-0E25172C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F12C0-E2E1-4947-BB36-6B7C3004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CC8ED-F948-B043-9C82-8D0E8F0C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4813-C227-FE4F-9D06-D01FFA7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46083-E582-D24F-AF4F-CC46720D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0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CC3E-A11C-094D-B915-F799B7BF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680A-25FD-174F-AA51-BE30460E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825ED-618D-0041-A81D-BA42E3FB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0C93-F016-804E-909B-EC8F974A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C4DA-42D5-CC48-B611-37230B48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2F84B-C5E3-634E-8E5E-50B3819D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9042-E7C5-D44E-B436-C85657DA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D4CE6-4D9A-6F43-B728-D3B5BD85E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84DB7-AD53-C84F-8970-1FECE99A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71071-F852-A949-BD25-D2323242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6C6F-373B-2548-9C71-3411E0F5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9CA7-EFF5-C84E-893B-08059517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63DF8-B879-DB4B-8324-FA9348DA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69B1-4DDC-7F43-BCA3-B548005D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8D86-DD1D-AE43-B806-CBB136ED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174B-3D36-5849-A443-D58DC242DE4F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5807-7572-064D-AB43-5C44D28B2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1A8C-0B0E-AB4C-A26D-D94BD8C4C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8FC7595-95DB-FE4A-91FB-74412D72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8" y="3817645"/>
            <a:ext cx="2057400" cy="274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781655-540D-6543-BFDC-F333DF15C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308" y="3817645"/>
            <a:ext cx="2057400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8F77B1-1DF7-BB4A-B404-C4A06B3FC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08" y="3817645"/>
            <a:ext cx="2057400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BF9E08-87B7-2A45-B518-4591A7AB2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108" y="3817645"/>
            <a:ext cx="2057400" cy="2743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A99EB38-9CB4-964F-BD64-D842C2A1F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8508" y="3817645"/>
            <a:ext cx="20574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7DB064-DB2F-5449-A4F6-6FDAE7ADE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1108" y="1074445"/>
            <a:ext cx="20574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70E70C-0DC4-5245-B486-AA707FDBE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3708" y="1074445"/>
            <a:ext cx="20574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FBFF61-842C-614E-9820-D01D862FA2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6308" y="1074445"/>
            <a:ext cx="20574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1C1FD-2AA0-D54D-9E79-5126B3F85C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908" y="1074445"/>
            <a:ext cx="20574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60BA1-7B40-BA43-9619-2D760D0F2637}"/>
              </a:ext>
            </a:extLst>
          </p:cNvPr>
          <p:cNvSpPr txBox="1"/>
          <p:nvPr/>
        </p:nvSpPr>
        <p:spPr>
          <a:xfrm>
            <a:off x="0" y="0"/>
            <a:ext cx="50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Attune</a:t>
            </a:r>
          </a:p>
        </p:txBody>
      </p:sp>
    </p:spTree>
    <p:extLst>
      <p:ext uri="{BB962C8B-B14F-4D97-AF65-F5344CB8AC3E}">
        <p14:creationId xmlns:p14="http://schemas.microsoft.com/office/powerpoint/2010/main" val="4109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4F0D1F-8313-B045-BF52-EDB937C9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00" y="1074445"/>
            <a:ext cx="20574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65593-354E-3C4E-AA84-0512598B1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19" y="1074445"/>
            <a:ext cx="20574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1CEACA-859D-994F-BB83-A68A24D5D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651" y="1074445"/>
            <a:ext cx="2057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BB6063-5CC4-7941-9BC1-09BB86CE0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284" y="1074445"/>
            <a:ext cx="2057400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59E0BA-C13C-A240-882F-7AC8CF7CB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110" y="3817645"/>
            <a:ext cx="2057400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5C1715-2F2A-9448-B05A-32DED3747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6882" y="3817645"/>
            <a:ext cx="2057400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38B0E5-A96A-274E-80CD-4B36510FE9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1301" y="3817645"/>
            <a:ext cx="2057400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3AEA71-8E9C-6147-B881-1221D8435B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2934" y="3817645"/>
            <a:ext cx="2057400" cy="274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8C5BCE-8480-5D47-AC70-8761563BF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5836" y="3817645"/>
            <a:ext cx="20574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60BA1-7B40-BA43-9619-2D760D0F2637}"/>
              </a:ext>
            </a:extLst>
          </p:cNvPr>
          <p:cNvSpPr txBox="1"/>
          <p:nvPr/>
        </p:nvSpPr>
        <p:spPr>
          <a:xfrm>
            <a:off x="0" y="0"/>
            <a:ext cx="50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LSR2</a:t>
            </a:r>
          </a:p>
        </p:txBody>
      </p:sp>
    </p:spTree>
    <p:extLst>
      <p:ext uri="{BB962C8B-B14F-4D97-AF65-F5344CB8AC3E}">
        <p14:creationId xmlns:p14="http://schemas.microsoft.com/office/powerpoint/2010/main" val="26458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5F76C-AEF8-534F-A1B7-F069E9BF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00" y="1074445"/>
            <a:ext cx="20574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5DC53-4A0A-3A41-9188-0DB7D3D4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19" y="1074445"/>
            <a:ext cx="20574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9A2120-726E-FF43-B978-5937FF6B5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977" y="1074445"/>
            <a:ext cx="2057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D1CBBE-E152-A249-AA46-EAE5FD858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388" y="1074445"/>
            <a:ext cx="2057400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E731A4-AEAA-5549-B7CF-5FD72AC72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61" y="3817645"/>
            <a:ext cx="2057400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3B2114-68BE-8B49-B446-6F2FEBC4B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335" y="3817645"/>
            <a:ext cx="2057400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FAA041-9803-6744-8FE8-56446D0A6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0905" y="3817645"/>
            <a:ext cx="2057400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2810EB-7819-A64D-A9B8-186B14B046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1162" y="3817645"/>
            <a:ext cx="2057400" cy="274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54E03E-CCD0-5144-807C-A4340E48BE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7186" y="3817645"/>
            <a:ext cx="20574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60BA1-7B40-BA43-9619-2D760D0F2637}"/>
              </a:ext>
            </a:extLst>
          </p:cNvPr>
          <p:cNvSpPr txBox="1"/>
          <p:nvPr/>
        </p:nvSpPr>
        <p:spPr>
          <a:xfrm>
            <a:off x="0" y="0"/>
            <a:ext cx="50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</a:t>
            </a:r>
          </a:p>
        </p:txBody>
      </p:sp>
    </p:spTree>
    <p:extLst>
      <p:ext uri="{BB962C8B-B14F-4D97-AF65-F5344CB8AC3E}">
        <p14:creationId xmlns:p14="http://schemas.microsoft.com/office/powerpoint/2010/main" val="362152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F65F571-5CEC-8D4B-9A85-0818EE52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01" y="3817645"/>
            <a:ext cx="2057400" cy="274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0EAC1E0-5394-D248-80B1-DA915396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058" y="3817645"/>
            <a:ext cx="2057400" cy="2743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E4C8841-325C-034F-B37F-A00BE5311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392" y="3817645"/>
            <a:ext cx="2057400" cy="2743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1C13B51-BB29-0D43-8516-782D2B400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436" y="3817645"/>
            <a:ext cx="2057400" cy="2743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A74BDC-D27E-AE41-AEC7-39D934D15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51" y="3817645"/>
            <a:ext cx="20574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342C70-454B-4848-BEE9-800C5D555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65" y="1074445"/>
            <a:ext cx="20574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95C1D-D84A-E24A-8248-6CCDD90D38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266" y="1074445"/>
            <a:ext cx="20574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7FA5F3-19BA-7C4D-AD2D-5E008537D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662" y="1074445"/>
            <a:ext cx="2057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0665A8-9B38-F44F-A1B9-3CC04ED633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1903" y="1074445"/>
            <a:ext cx="20574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60BA1-7B40-BA43-9619-2D760D0F2637}"/>
              </a:ext>
            </a:extLst>
          </p:cNvPr>
          <p:cNvSpPr txBox="1"/>
          <p:nvPr/>
        </p:nvSpPr>
        <p:spPr>
          <a:xfrm>
            <a:off x="0" y="0"/>
            <a:ext cx="50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Aria_sorp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1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cp:lastPrinted>2020-12-03T20:44:53Z</cp:lastPrinted>
  <dcterms:created xsi:type="dcterms:W3CDTF">2020-08-10T21:06:32Z</dcterms:created>
  <dcterms:modified xsi:type="dcterms:W3CDTF">2020-12-03T22:33:33Z</dcterms:modified>
</cp:coreProperties>
</file>