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21"/>
  </p:normalViewPr>
  <p:slideViewPr>
    <p:cSldViewPr snapToGrid="0">
      <p:cViewPr varScale="1">
        <p:scale>
          <a:sx n="101" d="100"/>
          <a:sy n="101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A2D4-A2E0-0471-688E-9F5FBED0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A5D63-5677-2BB5-D2D5-0D3A58CD2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4917-6242-01D3-DC46-E5F9EB6E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C05F-2E4C-46CC-8F15-FEC0F9CF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C1E9-8437-2A8E-6E58-E4ED8307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08D2-32B3-CD87-056F-2BDE4A1A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10BE7-B90A-0566-2FB3-A8541E3F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48CB-A625-E40D-FB88-F0C40D48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1409-7677-878D-1D9E-A76D9B24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DE89-2D68-99E9-4778-A301B9E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86E7-6CC2-2A54-7255-2840D2FA9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16F7D-B52B-814D-C236-605D7DED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B07-E337-6DB6-0EF2-BF14EC09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8114-30CE-3260-4030-56C5E1A2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B7DE-F2A6-0E2D-57ED-A0208594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B731-ED74-95C3-3DFC-EA44A618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311E-15D3-F19C-283A-F0517CE6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95C0-E034-FC83-E71C-8BBA5F63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69EC-B53A-BAF3-D13A-BDBAFE8C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8778-3F92-0D03-7C2E-33E1FB22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03B3-7178-9E3E-1C0F-9B2E8D1A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6F450-E56D-202A-00BA-B2D06137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D0FE-A1EE-5295-ED8B-C05ED135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3AFE-EF22-E602-5397-29D938D4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5DE9-E7CC-E671-8F56-F349C2D7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6420-F892-7CCA-B065-70496131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469F-212E-6DC1-3D2D-B9ABEAB0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79EA-3C58-D85C-5875-3E77FE9A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02753-60DD-0E7E-35A7-993EA9D3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771E-290F-8B09-E173-8C90776F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6102-EBEC-BB07-D561-B554297A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B7EF-9691-E51D-9E2C-DB470D17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049B-ED5C-EF36-622A-C422A831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124E4-2149-0F16-B672-8C5519C6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1F7C6-FB66-167D-F6EF-F87A1C777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D5469-2A20-9C7A-5CF0-D55014159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C5D7E-55F4-27EC-A583-B8760F2D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06D02-3989-ED48-FCD7-ACC22ECE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7D6FC-24AC-5AEA-0B4C-C28D914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774-69D1-8972-2683-404F92C8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8FC3F-0511-1142-251B-CCAA6627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B0FC9-3B7B-4530-6E79-F7B6C1E5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57141-48C6-D04A-3A9F-63CF8ACD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09443-3A6B-62E5-0660-8C835FAF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63912-FE80-1525-FF7F-5CBEF23D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6D09E-303C-FD03-84AE-468A21BD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2CC9-2058-3214-BE0B-BAB3AB9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367B-405C-DEC1-6904-463937BA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0F93C-4611-30E1-C96C-E1CEB2A93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809A-88E1-A098-E2FD-A7AFBDA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290C-6298-8950-5207-945852D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5A14B-A152-F7C2-1937-49C8CDC6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CF92-88AE-5ADA-1AFF-5C7A91F9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6E8B8-3191-BE94-03E0-5B84E6F2D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95D1-55D1-3CFA-C60E-0E087B8D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C1CC-248E-84AD-205A-8C694647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74A7-4B4F-D205-CB78-D4E796F7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19EF-83D3-E381-8C50-8DD24FD4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76E50-62CA-3E28-870C-615CAD25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591E-6848-AD7E-421B-E73C391B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3483-F9E0-2696-7D42-BCFC7845C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82104-25F0-724B-B965-FE43F610725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2B48-6D57-4C76-CE8E-45AA31E2B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C125-C914-F94D-24FA-1560477FA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25EC-5927-F64F-B5D1-D3DD68A1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C171EE-B2D1-1B9C-BE6F-10DA6590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593116"/>
            <a:ext cx="4953000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5390DB-A0FF-8F35-BC14-A19BEBFB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3513224"/>
            <a:ext cx="4953000" cy="297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AFAD89-011E-3A64-6B61-B76E41E01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67" y="593116"/>
            <a:ext cx="3626510" cy="60441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3D0E91-A011-1A0C-1A6E-00A713A5B661}"/>
              </a:ext>
            </a:extLst>
          </p:cNvPr>
          <p:cNvSpPr txBox="1"/>
          <p:nvPr/>
        </p:nvSpPr>
        <p:spPr>
          <a:xfrm>
            <a:off x="3546558" y="3615208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codon frequency by 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1E64D-B0E3-F978-8F99-CD2A0FA49D84}"/>
              </a:ext>
            </a:extLst>
          </p:cNvPr>
          <p:cNvSpPr txBox="1"/>
          <p:nvPr/>
        </p:nvSpPr>
        <p:spPr>
          <a:xfrm>
            <a:off x="4085220" y="745392"/>
            <a:ext cx="23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codons per aa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8A210E-DA9C-58E5-9EB7-781ABAF59284}"/>
              </a:ext>
            </a:extLst>
          </p:cNvPr>
          <p:cNvSpPr txBox="1"/>
          <p:nvPr/>
        </p:nvSpPr>
        <p:spPr>
          <a:xfrm>
            <a:off x="7594430" y="376060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GC-balanced optimal codon</a:t>
            </a:r>
          </a:p>
        </p:txBody>
      </p:sp>
    </p:spTree>
    <p:extLst>
      <p:ext uri="{BB962C8B-B14F-4D97-AF65-F5344CB8AC3E}">
        <p14:creationId xmlns:p14="http://schemas.microsoft.com/office/powerpoint/2010/main" val="137475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88C4F-E0C5-98AE-F2EF-DD67607F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7900" y="-2641601"/>
            <a:ext cx="2971800" cy="891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8B008-0299-179A-41BF-7A5AF67F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87900" y="457200"/>
            <a:ext cx="29718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Matreyek</dc:creator>
  <cp:lastModifiedBy>Kenneth Matreyek</cp:lastModifiedBy>
  <cp:revision>6</cp:revision>
  <dcterms:created xsi:type="dcterms:W3CDTF">2023-01-23T16:06:45Z</dcterms:created>
  <dcterms:modified xsi:type="dcterms:W3CDTF">2023-01-24T15:59:05Z</dcterms:modified>
</cp:coreProperties>
</file>