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95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66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03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3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8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18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2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165-C90F-486E-9B35-09A149F68568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D6E94-20C4-4A31-8011-43A233459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22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Привет!!!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6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61847" y="1916723"/>
            <a:ext cx="8273561" cy="3349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116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Привет!!!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Привет!!!</dc:title>
  <dc:creator>Маша</dc:creator>
  <cp:lastModifiedBy>Маша</cp:lastModifiedBy>
  <cp:revision>1</cp:revision>
  <dcterms:created xsi:type="dcterms:W3CDTF">2023-05-09T17:39:56Z</dcterms:created>
  <dcterms:modified xsi:type="dcterms:W3CDTF">2023-05-09T17:41:20Z</dcterms:modified>
</cp:coreProperties>
</file>