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3" r:id="rId3"/>
    <p:sldId id="256" r:id="rId4"/>
    <p:sldId id="264" r:id="rId5"/>
    <p:sldId id="273" r:id="rId6"/>
    <p:sldId id="275" r:id="rId7"/>
    <p:sldId id="268" r:id="rId8"/>
    <p:sldId id="261" r:id="rId9"/>
    <p:sldId id="260" r:id="rId10"/>
    <p:sldId id="265" r:id="rId11"/>
    <p:sldId id="266" r:id="rId12"/>
    <p:sldId id="276" r:id="rId13"/>
    <p:sldId id="277" r:id="rId14"/>
    <p:sldId id="272" r:id="rId15"/>
    <p:sldId id="274" r:id="rId16"/>
    <p:sldId id="278" r:id="rId17"/>
    <p:sldId id="262" r:id="rId18"/>
    <p:sldId id="286" r:id="rId19"/>
    <p:sldId id="280" r:id="rId20"/>
    <p:sldId id="259" r:id="rId21"/>
    <p:sldId id="282" r:id="rId22"/>
    <p:sldId id="281" r:id="rId23"/>
    <p:sldId id="285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75B93-FE14-405C-BD07-03810CCFD9C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C834-6AAD-470D-B02E-3FF065395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3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61884-E0CF-4604-8DCF-57E8AF6D0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2BBEC6-6B08-4146-B875-9EB1E4239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38C87-B292-4387-8182-D3511230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EE311-B672-465F-8074-0764261A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77BAD-17C0-49FA-9F3E-2C73564D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D1BE5-6339-49BF-8944-D8198564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C2906-78B5-41EB-8E4E-98EE21676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BC6F6-DEBB-456F-B814-20447C8C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A4D0A-AA83-4749-A4A7-79B0069F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02CD3-7518-438D-94C4-058E5D06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C9B14-C3A6-40DA-9657-EC781092D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574C9-0295-4184-91BE-98589066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DE69C-C8BD-416F-8D86-FE2CF00B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8F46C-C519-4292-BD36-C250C034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CCF61-A957-402A-B09B-F7AD3FBD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EAEE6-5234-4C68-8566-1312158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03E96-1CF8-4207-A653-BF732CFE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B62D4-B255-4495-9BBA-3EE9CAF6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A2019-EC82-44A7-B5CA-8433125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805A8-916B-49E1-BA95-F57CA5DE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5B66-50C3-4DB5-948C-F5FCCBEE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F68C0-BBD1-4DB1-90A4-FF62AC42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7D017-AB8E-4120-9C30-1C12BB9C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2465E-01A6-47B5-88E5-BE7E6136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315E2-7DB3-4D60-9B02-53D3C240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6EC5-F71D-4F26-AD6B-9B48B895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07326-6951-4018-BCB5-755841540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FC8A9-F801-4EF3-9313-497FCEA7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940AF-DE8C-46A0-B9B4-A912B3A6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3C625-259F-4524-A0D8-C5CFEDA8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55BE2-11F1-447E-9EE5-B67C9BF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AB881-18A2-488E-BE49-8661129C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3EB55-ADBE-4AB5-A673-0D37A10C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192AB-395D-450D-8012-B2A286E7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065FD-41DC-4CAD-9045-9111B5E6E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ED2795-6FE6-441D-BB9C-9E5A30BDB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0A95A-66C4-4A60-98CC-5AEBC292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B6BB1B-0FA7-4932-AF73-7E4C6BB8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229425-3AAB-4C23-8E39-336696A1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FD5A-88DC-4F36-A377-CE5348A1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1207D9-1940-4C33-B44F-3B6E1203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6C9EA0-1278-4A02-BF82-D3BF39B3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A400ED-31B3-442E-B334-F21242F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4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85B5B-BD86-4815-99D3-5EADE88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39B33-E15D-4EBE-8DD4-4BC7A5C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A3823-DF00-4FCB-B5D0-EE0EC15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4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E0FF9-BB6D-4C55-83AC-2B0CDC4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BD5E6-A697-47DB-9764-4667CA4D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1F9A9-F1B9-4EE5-B4A5-26871227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88989-6A2D-45B4-AC84-E18CDFB1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180FF-FBEE-4B63-AFAF-F2AB6C70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B2C28-7B27-4B8A-A648-FE2EDE09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ACA15-0C1F-41C3-839D-9DDEC60D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BE388-55D2-4F32-B496-FFED739DC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BC375-DAAE-4CEF-89F3-4D572AA60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F4211-419A-4426-89A5-067B5744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28B87-C1EC-412D-856F-9BB1A242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A3488-A975-4DA3-A728-91D5C176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E8392C-08B1-437D-8513-D2C6742E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85FC3-B39C-4796-B669-81EED977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A325E-2CA4-4D55-B163-91DF55C96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D5A0-F274-478A-87A3-0FC87EDB8B7C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12DBD-1BC1-49D9-83A4-F9A948826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FEAA8-6FBE-451E-80F8-7C554D1AA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D5B3-53F2-4380-B5D9-350733072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7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F121C9-80D7-4080-97BB-DF8501AE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02" y="917786"/>
            <a:ext cx="8969196" cy="5829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09CC3F-9E52-46BC-B392-AD5181246F1F}"/>
              </a:ext>
            </a:extLst>
          </p:cNvPr>
          <p:cNvSpPr txBox="1"/>
          <p:nvPr/>
        </p:nvSpPr>
        <p:spPr>
          <a:xfrm>
            <a:off x="1611402" y="279347"/>
            <a:ext cx="430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admin.story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134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A486E9-7490-4697-872C-8EB10511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81025"/>
            <a:ext cx="10742930" cy="6210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76C45-4F5D-4F09-A494-A7910B9A4926}"/>
              </a:ext>
            </a:extLst>
          </p:cNvPr>
          <p:cNvSpPr txBox="1"/>
          <p:nvPr/>
        </p:nvSpPr>
        <p:spPr>
          <a:xfrm>
            <a:off x="666750" y="186442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manualManagementTask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매뉴얼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업무별</a:t>
            </a:r>
            <a:r>
              <a:rPr lang="en-US" altLang="ko-KR" sz="2000" b="1" dirty="0"/>
              <a:t>)</a:t>
            </a: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4184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FA2DC4-B9ED-4B3C-9158-007AA45C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680333"/>
            <a:ext cx="6943725" cy="599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EDBFDE-7A62-42A7-B900-960432914562}"/>
              </a:ext>
            </a:extLst>
          </p:cNvPr>
          <p:cNvSpPr txBox="1"/>
          <p:nvPr/>
        </p:nvSpPr>
        <p:spPr>
          <a:xfrm>
            <a:off x="666749" y="186442"/>
            <a:ext cx="744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manualManagementModify</a:t>
            </a:r>
            <a:r>
              <a:rPr lang="en-US" altLang="ko-KR" sz="2000" b="1" dirty="0"/>
              <a:t> -</a:t>
            </a:r>
            <a:r>
              <a:rPr lang="ko-KR" altLang="en-US" sz="2000" b="1" dirty="0"/>
              <a:t> 메뉴얼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업무별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대분류 수정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87474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5A3900-95C8-4800-8C4C-7421F430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622112"/>
            <a:ext cx="6724650" cy="617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6B7E6-5040-419D-A5A8-0A01BF27CD60}"/>
              </a:ext>
            </a:extLst>
          </p:cNvPr>
          <p:cNvSpPr txBox="1"/>
          <p:nvPr/>
        </p:nvSpPr>
        <p:spPr>
          <a:xfrm>
            <a:off x="666749" y="186442"/>
            <a:ext cx="744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manualManagementModify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메뉴얼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업무별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중분류 수정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8598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044481-6AC7-4725-BC26-8D03AE08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586552"/>
            <a:ext cx="6610350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55A15-DBF6-4506-B658-8C44FB0161EB}"/>
              </a:ext>
            </a:extLst>
          </p:cNvPr>
          <p:cNvSpPr txBox="1"/>
          <p:nvPr/>
        </p:nvSpPr>
        <p:spPr>
          <a:xfrm>
            <a:off x="666749" y="186442"/>
            <a:ext cx="744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manualManagementModify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메뉴얼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업무별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소분류 수정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188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07ADE1-4C62-43D8-A2E9-116821F5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53" y="725864"/>
            <a:ext cx="6973862" cy="60601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6C250B-BFC1-45D5-8CF4-B6A357E0A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6" y="1459373"/>
            <a:ext cx="2686988" cy="465602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DC05345-0010-47E4-9767-9F9ABFC453E4}"/>
              </a:ext>
            </a:extLst>
          </p:cNvPr>
          <p:cNvSpPr/>
          <p:nvPr/>
        </p:nvSpPr>
        <p:spPr>
          <a:xfrm>
            <a:off x="2936239" y="2296160"/>
            <a:ext cx="363141" cy="3716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A95605-6FB2-4A20-893E-D03E3837136A}"/>
              </a:ext>
            </a:extLst>
          </p:cNvPr>
          <p:cNvSpPr/>
          <p:nvPr/>
        </p:nvSpPr>
        <p:spPr>
          <a:xfrm>
            <a:off x="3299380" y="2359425"/>
            <a:ext cx="763573" cy="19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DED75-711F-40A3-A5A0-FF3743863905}"/>
              </a:ext>
            </a:extLst>
          </p:cNvPr>
          <p:cNvSpPr txBox="1"/>
          <p:nvPr/>
        </p:nvSpPr>
        <p:spPr>
          <a:xfrm>
            <a:off x="3978112" y="252430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ManualVerisionControl</a:t>
            </a:r>
            <a:r>
              <a:rPr lang="en-US" altLang="ko-KR" sz="2000" b="1" dirty="0"/>
              <a:t> – </a:t>
            </a:r>
            <a:r>
              <a:rPr lang="ko-KR" altLang="en-US" sz="2000" b="1" dirty="0" err="1"/>
              <a:t>버전별</a:t>
            </a:r>
            <a:r>
              <a:rPr lang="ko-KR" altLang="en-US" sz="2000" b="1" dirty="0"/>
              <a:t> 매뉴얼 관리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32CA0-9658-4685-9AD0-12E5ECB686D7}"/>
              </a:ext>
            </a:extLst>
          </p:cNvPr>
          <p:cNvSpPr txBox="1"/>
          <p:nvPr/>
        </p:nvSpPr>
        <p:spPr>
          <a:xfrm>
            <a:off x="6655321" y="4355184"/>
            <a:ext cx="273377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버전명</a:t>
            </a:r>
            <a:r>
              <a:rPr lang="ko-KR" altLang="en-US" dirty="0">
                <a:solidFill>
                  <a:srgbClr val="0070C0"/>
                </a:solidFill>
              </a:rPr>
              <a:t>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AE16AB-BB94-42F8-9414-D334D84A0878}"/>
              </a:ext>
            </a:extLst>
          </p:cNvPr>
          <p:cNvSpPr/>
          <p:nvPr/>
        </p:nvSpPr>
        <p:spPr>
          <a:xfrm>
            <a:off x="6730737" y="2875175"/>
            <a:ext cx="216818" cy="1018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7F7C1C-9678-4167-8BA3-D3EDDDC5F06D}"/>
              </a:ext>
            </a:extLst>
          </p:cNvPr>
          <p:cNvCxnSpPr/>
          <p:nvPr/>
        </p:nvCxnSpPr>
        <p:spPr>
          <a:xfrm>
            <a:off x="6862713" y="3902697"/>
            <a:ext cx="0" cy="4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762A95-8675-4878-8D7E-9099CDDB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42" y="910471"/>
            <a:ext cx="10585515" cy="5822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050E6-AE9E-4E0C-B308-C885165BBD40}"/>
              </a:ext>
            </a:extLst>
          </p:cNvPr>
          <p:cNvSpPr txBox="1"/>
          <p:nvPr/>
        </p:nvSpPr>
        <p:spPr>
          <a:xfrm>
            <a:off x="724223" y="388787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staffListAdmin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직원목록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103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F6A957-75B2-48BB-BAE4-3B48E9BE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58" y="686167"/>
            <a:ext cx="3500414" cy="6000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515F9A-CC50-45A7-92F6-118A226ACA21}"/>
              </a:ext>
            </a:extLst>
          </p:cNvPr>
          <p:cNvSpPr txBox="1"/>
          <p:nvPr/>
        </p:nvSpPr>
        <p:spPr>
          <a:xfrm>
            <a:off x="1406858" y="203200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staffDetail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직원 상세 정보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3997F-71FD-4EED-8718-8823FA47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875" y="686167"/>
            <a:ext cx="3426269" cy="5968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6D6ED-8788-487B-881D-5BD2890ED40D}"/>
              </a:ext>
            </a:extLst>
          </p:cNvPr>
          <p:cNvSpPr txBox="1"/>
          <p:nvPr/>
        </p:nvSpPr>
        <p:spPr>
          <a:xfrm>
            <a:off x="6453028" y="203200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slideMenuAdmin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관리자 햄버거메뉴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903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CF4F27-8DE0-4251-9873-7510609E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124950"/>
            <a:ext cx="5913120" cy="5086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65CF49-5800-4DB4-8FA2-01A1F391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4" y="1151783"/>
            <a:ext cx="5825843" cy="5049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0BF6A-7087-4D41-AFA9-AB586B3FBC6E}"/>
              </a:ext>
            </a:extLst>
          </p:cNvPr>
          <p:cNvSpPr txBox="1"/>
          <p:nvPr/>
        </p:nvSpPr>
        <p:spPr>
          <a:xfrm>
            <a:off x="300017" y="388784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changeInfoAdmin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관리자 회원정보 변경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016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9A85D-55D0-48C1-86A9-390C377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FC98F-D24F-43D5-BC9A-0127ECCF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542BA-CF5A-4B1A-AE1D-E26797FE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9" y="148309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staff_story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014112-96EF-40DC-A6A7-D0395B2A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9" y="1304958"/>
            <a:ext cx="12007588" cy="5187917"/>
          </a:xfrm>
        </p:spPr>
      </p:pic>
    </p:spTree>
    <p:extLst>
      <p:ext uri="{BB962C8B-B14F-4D97-AF65-F5344CB8AC3E}">
        <p14:creationId xmlns:p14="http://schemas.microsoft.com/office/powerpoint/2010/main" val="15672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15690-86CD-43BF-8192-C3AAD1BE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1" y="933245"/>
            <a:ext cx="2882094" cy="4991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95C7D-FEF1-45E2-A263-3BD59D1AFD34}"/>
              </a:ext>
            </a:extLst>
          </p:cNvPr>
          <p:cNvSpPr txBox="1"/>
          <p:nvPr/>
        </p:nvSpPr>
        <p:spPr>
          <a:xfrm>
            <a:off x="288943" y="373616"/>
            <a:ext cx="177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login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C4B01-3936-495B-A5D9-9283395B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45" y="840925"/>
            <a:ext cx="8937007" cy="517614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4B620F-DFF0-457E-A08F-EFFAB277591B}"/>
              </a:ext>
            </a:extLst>
          </p:cNvPr>
          <p:cNvSpPr/>
          <p:nvPr/>
        </p:nvSpPr>
        <p:spPr>
          <a:xfrm>
            <a:off x="2572952" y="3930978"/>
            <a:ext cx="612742" cy="36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C1FEB-5131-421B-90FE-3E2543B094C8}"/>
              </a:ext>
            </a:extLst>
          </p:cNvPr>
          <p:cNvSpPr txBox="1"/>
          <p:nvPr/>
        </p:nvSpPr>
        <p:spPr>
          <a:xfrm>
            <a:off x="3185694" y="373616"/>
            <a:ext cx="188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findPassword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540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CE346-3445-4C32-BDD1-7B1D76A4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29"/>
            <a:ext cx="10515600" cy="1325563"/>
          </a:xfrm>
        </p:spPr>
        <p:txBody>
          <a:bodyPr/>
          <a:lstStyle/>
          <a:p>
            <a:r>
              <a:rPr lang="en-US" altLang="ko-KR" dirty="0" err="1"/>
              <a:t>certifyStaff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326B57-87DE-42C1-9464-E2BFE431C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480"/>
            <a:ext cx="7344266" cy="5704537"/>
          </a:xfrm>
        </p:spPr>
      </p:pic>
    </p:spTree>
    <p:extLst>
      <p:ext uri="{BB962C8B-B14F-4D97-AF65-F5344CB8AC3E}">
        <p14:creationId xmlns:p14="http://schemas.microsoft.com/office/powerpoint/2010/main" val="8528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CB19-726F-4BC4-855A-88235451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277" y="-73641"/>
            <a:ext cx="10515600" cy="1325563"/>
          </a:xfrm>
        </p:spPr>
        <p:txBody>
          <a:bodyPr/>
          <a:lstStyle/>
          <a:p>
            <a:r>
              <a:rPr lang="en-US" altLang="ko-KR" dirty="0" err="1"/>
              <a:t>futureTaskStaff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65106E3-BFEA-4B56-990E-4B01A7F23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252" y="990932"/>
            <a:ext cx="3234179" cy="57078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4447FA5-9311-47D1-862A-A764AB816359}"/>
              </a:ext>
            </a:extLst>
          </p:cNvPr>
          <p:cNvSpPr txBox="1">
            <a:spLocks/>
          </p:cNvSpPr>
          <p:nvPr/>
        </p:nvSpPr>
        <p:spPr>
          <a:xfrm>
            <a:off x="366961" y="-7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todayTaskStaff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A2EBFED0-B195-42F2-86D0-368C2EBB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4" y="962413"/>
            <a:ext cx="3285396" cy="5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F6B3-5DA0-4340-816F-B3A9D23F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788"/>
            <a:ext cx="10515600" cy="1325563"/>
          </a:xfrm>
        </p:spPr>
        <p:txBody>
          <a:bodyPr/>
          <a:lstStyle/>
          <a:p>
            <a:r>
              <a:rPr lang="en-US" altLang="ko-KR" dirty="0" err="1"/>
              <a:t>pastTaskStaff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36234A-43B1-4E54-BB73-BE1D2B775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8" y="1043200"/>
            <a:ext cx="6571268" cy="5654956"/>
          </a:xfrm>
        </p:spPr>
      </p:pic>
    </p:spTree>
    <p:extLst>
      <p:ext uri="{BB962C8B-B14F-4D97-AF65-F5344CB8AC3E}">
        <p14:creationId xmlns:p14="http://schemas.microsoft.com/office/powerpoint/2010/main" val="100491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40DA2-7884-432F-8E8D-9D1ACDD0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slideMenuStaff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7202193-E864-4A1B-889D-7A680433F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820" y="996065"/>
            <a:ext cx="3213241" cy="56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5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35AC-6E0E-4513-948B-54D82867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61" y="161049"/>
            <a:ext cx="10515600" cy="1325563"/>
          </a:xfrm>
        </p:spPr>
        <p:txBody>
          <a:bodyPr/>
          <a:lstStyle/>
          <a:p>
            <a:r>
              <a:rPr lang="en-US" altLang="ko-KR" dirty="0" err="1"/>
              <a:t>changeInfoStaff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8CFA11-036F-4111-8A55-1F95ED29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48" y="1486612"/>
            <a:ext cx="5643349" cy="4874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CC71D1-78D1-4F72-97BF-089804CD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1486612"/>
            <a:ext cx="5698126" cy="48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13DF3A-B838-4CB9-94AE-0C04B354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69" y="899647"/>
            <a:ext cx="5802548" cy="49756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CBDC8A-5951-4AF9-9741-616046E5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3" y="924361"/>
            <a:ext cx="2882094" cy="4991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6B5C4B-C77E-4C17-8279-471F0D45C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070" y="932671"/>
            <a:ext cx="2746987" cy="4853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F6F1DD-3B33-4933-9B89-3C50ABACDDA2}"/>
              </a:ext>
            </a:extLst>
          </p:cNvPr>
          <p:cNvSpPr txBox="1"/>
          <p:nvPr/>
        </p:nvSpPr>
        <p:spPr>
          <a:xfrm>
            <a:off x="288943" y="373616"/>
            <a:ext cx="177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login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B4400-1E60-4C62-8052-66C4C66DFDA9}"/>
              </a:ext>
            </a:extLst>
          </p:cNvPr>
          <p:cNvSpPr txBox="1"/>
          <p:nvPr/>
        </p:nvSpPr>
        <p:spPr>
          <a:xfrm>
            <a:off x="3462189" y="379587"/>
            <a:ext cx="177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addMember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7CD57-54E8-4555-8F25-3707B29029C6}"/>
              </a:ext>
            </a:extLst>
          </p:cNvPr>
          <p:cNvSpPr txBox="1"/>
          <p:nvPr/>
        </p:nvSpPr>
        <p:spPr>
          <a:xfrm>
            <a:off x="9167917" y="428813"/>
            <a:ext cx="177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certification</a:t>
            </a:r>
            <a:endParaRPr lang="ko-KR" altLang="en-US" sz="20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1E2D79D-33DA-4099-8F80-D0D3DDED6C9D}"/>
              </a:ext>
            </a:extLst>
          </p:cNvPr>
          <p:cNvSpPr/>
          <p:nvPr/>
        </p:nvSpPr>
        <p:spPr>
          <a:xfrm>
            <a:off x="2701604" y="4232633"/>
            <a:ext cx="695373" cy="24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9FCE554-BE1D-45D5-83E1-A2E64F215DF3}"/>
              </a:ext>
            </a:extLst>
          </p:cNvPr>
          <p:cNvSpPr/>
          <p:nvPr/>
        </p:nvSpPr>
        <p:spPr>
          <a:xfrm>
            <a:off x="8820230" y="4818666"/>
            <a:ext cx="695373" cy="24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1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2DDAF4-AE88-4ED1-87B8-95E621AA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8" y="378774"/>
            <a:ext cx="11942143" cy="6367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8F530C-B99E-4641-A821-225C1A47A040}"/>
              </a:ext>
            </a:extLst>
          </p:cNvPr>
          <p:cNvSpPr txBox="1"/>
          <p:nvPr/>
        </p:nvSpPr>
        <p:spPr>
          <a:xfrm>
            <a:off x="249857" y="216427"/>
            <a:ext cx="177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certifyAdmin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21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4E1C2A-3A97-473D-9B31-A6AF556D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6" y="1310640"/>
            <a:ext cx="2881024" cy="5112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CE93C-A329-446D-86D6-25A45F205079}"/>
              </a:ext>
            </a:extLst>
          </p:cNvPr>
          <p:cNvSpPr txBox="1"/>
          <p:nvPr/>
        </p:nvSpPr>
        <p:spPr>
          <a:xfrm>
            <a:off x="187296" y="511770"/>
            <a:ext cx="248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todayTaskAdmin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오늘의 업무</a:t>
            </a:r>
            <a:endParaRPr lang="en-US" altLang="ko-KR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6A7A15-E045-4AF7-94C7-46ACFF0D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48" y="1300480"/>
            <a:ext cx="2910265" cy="5055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224BAF-DDED-4410-BC38-4D9D3CBEFACD}"/>
              </a:ext>
            </a:extLst>
          </p:cNvPr>
          <p:cNvSpPr txBox="1"/>
          <p:nvPr/>
        </p:nvSpPr>
        <p:spPr>
          <a:xfrm>
            <a:off x="3171448" y="511770"/>
            <a:ext cx="2655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futureTaskAdmin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내일 업무</a:t>
            </a:r>
            <a:endParaRPr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8E1FC8-864A-477A-AD03-F641E4B7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235" y="1290320"/>
            <a:ext cx="5950011" cy="51325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83A2C6-D222-4EB1-814C-AF50C99EBDAF}"/>
              </a:ext>
            </a:extLst>
          </p:cNvPr>
          <p:cNvSpPr txBox="1"/>
          <p:nvPr/>
        </p:nvSpPr>
        <p:spPr>
          <a:xfrm>
            <a:off x="9128240" y="515332"/>
            <a:ext cx="2655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pastTaskAdmin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과거 업무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0523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7B06CB-CE22-4964-AFCD-7B47C111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586552"/>
            <a:ext cx="7105650" cy="621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A9EE5-7ECB-4D64-9C4F-6889F75D3F3F}"/>
              </a:ext>
            </a:extLst>
          </p:cNvPr>
          <p:cNvSpPr txBox="1"/>
          <p:nvPr/>
        </p:nvSpPr>
        <p:spPr>
          <a:xfrm>
            <a:off x="666749" y="186442"/>
            <a:ext cx="744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assignTask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업무 배정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32471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EF6068-F560-44D9-8F43-E28E1F5A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5" y="1981201"/>
            <a:ext cx="5634668" cy="44672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8D6FB2-8243-4E76-8AC5-A19F900B3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53" y="156592"/>
            <a:ext cx="6222693" cy="638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E654A-08A4-4DFD-9D2D-A28F09C7B7EF}"/>
              </a:ext>
            </a:extLst>
          </p:cNvPr>
          <p:cNvSpPr txBox="1"/>
          <p:nvPr/>
        </p:nvSpPr>
        <p:spPr>
          <a:xfrm>
            <a:off x="102054" y="897834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todayTaskModifyAdmin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오늘의 업무 수정 및 </a:t>
            </a:r>
            <a:r>
              <a:rPr lang="ko-KR" altLang="en-US" sz="2000" b="1" dirty="0" err="1"/>
              <a:t>재배정</a:t>
            </a:r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53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3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741316-B2D1-4DCD-BE93-030F53B5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59" y="629919"/>
            <a:ext cx="10532822" cy="6106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A34EE-D6DB-4099-A435-6E66A0A7828A}"/>
              </a:ext>
            </a:extLst>
          </p:cNvPr>
          <p:cNvSpPr txBox="1"/>
          <p:nvPr/>
        </p:nvSpPr>
        <p:spPr>
          <a:xfrm>
            <a:off x="864158" y="229809"/>
            <a:ext cx="562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manualManagementSpace</a:t>
            </a:r>
            <a:r>
              <a:rPr lang="en-US" altLang="ko-KR" sz="2000" b="1" dirty="0"/>
              <a:t> – </a:t>
            </a:r>
            <a:r>
              <a:rPr lang="ko-KR" altLang="en-US" sz="2000" b="1" dirty="0"/>
              <a:t>매뉴얼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공간별</a:t>
            </a:r>
            <a:r>
              <a:rPr lang="en-US" altLang="ko-KR" sz="2000" b="1" dirty="0"/>
              <a:t>)</a:t>
            </a: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47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98</Words>
  <Application>Microsoft Office PowerPoint</Application>
  <PresentationFormat>와이드스크린</PresentationFormat>
  <Paragraphs>33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staff_story</vt:lpstr>
      <vt:lpstr>certifyStaff</vt:lpstr>
      <vt:lpstr>futureTaskStaff</vt:lpstr>
      <vt:lpstr>pastTaskStaff</vt:lpstr>
      <vt:lpstr>slideMenuStaff</vt:lpstr>
      <vt:lpstr>changeInfoStaff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윤석</dc:creator>
  <cp:lastModifiedBy>장 윤석</cp:lastModifiedBy>
  <cp:revision>11</cp:revision>
  <dcterms:created xsi:type="dcterms:W3CDTF">2018-05-04T02:57:34Z</dcterms:created>
  <dcterms:modified xsi:type="dcterms:W3CDTF">2018-05-04T05:40:31Z</dcterms:modified>
</cp:coreProperties>
</file>