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BBF"/>
    <a:srgbClr val="365472"/>
    <a:srgbClr val="BDBDBD"/>
    <a:srgbClr val="5BC7A0"/>
    <a:srgbClr val="4990AE"/>
    <a:srgbClr val="3D6B91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0492" autoAdjust="0"/>
  </p:normalViewPr>
  <p:slideViewPr>
    <p:cSldViewPr>
      <p:cViewPr varScale="1">
        <p:scale>
          <a:sx n="74" d="100"/>
          <a:sy n="74" d="100"/>
        </p:scale>
        <p:origin x="7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팀원을 소개한 후 프로젝트에 대해 간단히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액션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27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25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52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ko-KR" altLang="en-US" dirty="0" err="1"/>
              <a:t>홍윤영</a:t>
            </a:r>
            <a:r>
              <a:rPr lang="en-US" altLang="ko-KR" dirty="0"/>
              <a:t>, </a:t>
            </a:r>
            <a:r>
              <a:rPr lang="ko-KR" altLang="en-US" dirty="0" err="1"/>
              <a:t>주찬영</a:t>
            </a:r>
            <a:r>
              <a:rPr lang="en-US" altLang="ko-KR" dirty="0"/>
              <a:t>, </a:t>
            </a:r>
            <a:r>
              <a:rPr lang="ko-KR" altLang="en-US" dirty="0" err="1"/>
              <a:t>김연진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/>
              <a:t>장윤석 다섯명으로 이루어져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어제인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실제 구현 기간은 </a:t>
            </a:r>
            <a:r>
              <a:rPr lang="en-US" altLang="ko-KR" dirty="0"/>
              <a:t>30</a:t>
            </a:r>
            <a:r>
              <a:rPr lang="ko-KR" altLang="en-US" dirty="0"/>
              <a:t>여일에 이릅니다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CBD </a:t>
            </a:r>
            <a:r>
              <a:rPr lang="ko-KR" altLang="en-US" dirty="0"/>
              <a:t>방법론으로 분석 설계를 중시하는 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040246"/>
            <a:ext cx="8388185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32356"/>
              </p:ext>
            </p:extLst>
          </p:nvPr>
        </p:nvGraphicFramePr>
        <p:xfrm>
          <a:off x="917594" y="899996"/>
          <a:ext cx="7308812" cy="382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95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1430522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1430522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613105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27585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603149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636140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2E39-48AA-493D-B2ED-AC6EF5E492A5}"/>
              </a:ext>
            </a:extLst>
          </p:cNvPr>
          <p:cNvSpPr txBox="1"/>
          <p:nvPr/>
        </p:nvSpPr>
        <p:spPr>
          <a:xfrm>
            <a:off x="318558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BDBA5-441D-4AB0-9E02-65B386DA150F}"/>
              </a:ext>
            </a:extLst>
          </p:cNvPr>
          <p:cNvSpPr txBox="1"/>
          <p:nvPr/>
        </p:nvSpPr>
        <p:spPr>
          <a:xfrm>
            <a:off x="318558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259E0-B32C-470E-B30A-667A025692F5}"/>
              </a:ext>
            </a:extLst>
          </p:cNvPr>
          <p:cNvSpPr txBox="1"/>
          <p:nvPr/>
        </p:nvSpPr>
        <p:spPr>
          <a:xfrm>
            <a:off x="479663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3CF83-18CD-4AF3-927F-1ACCF5077155}"/>
              </a:ext>
            </a:extLst>
          </p:cNvPr>
          <p:cNvSpPr txBox="1"/>
          <p:nvPr/>
        </p:nvSpPr>
        <p:spPr>
          <a:xfrm>
            <a:off x="479663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567F5-F342-4C24-BB21-1200C56E8FD7}"/>
              </a:ext>
            </a:extLst>
          </p:cNvPr>
          <p:cNvSpPr txBox="1"/>
          <p:nvPr/>
        </p:nvSpPr>
        <p:spPr>
          <a:xfrm>
            <a:off x="6471082" y="2571750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10D66-A16C-4AA6-BBDE-0687D205FFBC}"/>
              </a:ext>
            </a:extLst>
          </p:cNvPr>
          <p:cNvSpPr txBox="1"/>
          <p:nvPr/>
        </p:nvSpPr>
        <p:spPr>
          <a:xfrm>
            <a:off x="6471082" y="3867894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6" y="1372979"/>
            <a:ext cx="1497599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14" y="1351995"/>
            <a:ext cx="1495907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546424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546424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46424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63612"/>
            <a:ext cx="1495907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63612"/>
            <a:ext cx="1497598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40A8DE-23C3-45EC-8C8E-5DA4F5C85C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4" b="16165"/>
          <a:stretch/>
        </p:blipFill>
        <p:spPr>
          <a:xfrm>
            <a:off x="3819787" y="1351995"/>
            <a:ext cx="1495907" cy="1497600"/>
          </a:xfrm>
          <a:prstGeom prst="ellipse">
            <a:avLst/>
          </a:prstGeom>
          <a:ln w="38100">
            <a:solidFill>
              <a:srgbClr val="3A7BBF"/>
            </a:solidFill>
          </a:ln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30376"/>
            <a:ext cx="6467924" cy="461985"/>
            <a:chOff x="2424555" y="3517757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17757"/>
              <a:ext cx="6467923" cy="461985"/>
              <a:chOff x="803587" y="3428457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28457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범위 설정이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단계에서 안드로이드 앱으로도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1334</Words>
  <Application>Microsoft Office PowerPoint</Application>
  <PresentationFormat>화면 슬라이드 쇼(16:9)</PresentationFormat>
  <Paragraphs>432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366</cp:revision>
  <dcterms:created xsi:type="dcterms:W3CDTF">2016-12-05T23:26:54Z</dcterms:created>
  <dcterms:modified xsi:type="dcterms:W3CDTF">2018-06-07T00:14:58Z</dcterms:modified>
</cp:coreProperties>
</file>