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472"/>
    <a:srgbClr val="3A7BBF"/>
    <a:srgbClr val="BDBDBD"/>
    <a:srgbClr val="5BC7A0"/>
    <a:srgbClr val="4990AE"/>
    <a:srgbClr val="3D6B91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0492" autoAdjust="0"/>
  </p:normalViewPr>
  <p:slideViewPr>
    <p:cSldViewPr>
      <p:cViewPr varScale="1">
        <p:scale>
          <a:sx n="106" d="100"/>
          <a:sy n="106" d="100"/>
        </p:scale>
        <p:origin x="16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49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</a:p>
          <a:p>
            <a:r>
              <a:rPr lang="ko-KR" altLang="en-US" dirty="0"/>
              <a:t>매트릭스팀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안녕하십니까 저는 이번 발표를 맡은 매트릭스팀의 </a:t>
            </a:r>
            <a:r>
              <a:rPr lang="ko-KR" altLang="en-US" dirty="0" err="1"/>
              <a:t>김연진입니다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8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팀원을 소개한 후 프로젝트에 대해 간단히 말씀드리겠습니다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00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액션 </a:t>
            </a:r>
            <a:r>
              <a:rPr lang="en-US" altLang="ko-KR" dirty="0"/>
              <a:t>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27</a:t>
            </a:r>
          </a:p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en-US" altLang="ko-KR" dirty="0"/>
              <a:t> 25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 err="1"/>
              <a:t>Jsp</a:t>
            </a:r>
            <a:r>
              <a:rPr lang="en-US" altLang="ko-KR" dirty="0"/>
              <a:t> 52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5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일정입니다</a:t>
            </a:r>
            <a:r>
              <a:rPr lang="en-US" altLang="ko-KR" dirty="0"/>
              <a:t>. 4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일부터 어제인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일까지 총 </a:t>
            </a:r>
            <a:r>
              <a:rPr lang="en-US" altLang="ko-KR" dirty="0"/>
              <a:t>45</a:t>
            </a:r>
            <a:r>
              <a:rPr lang="ko-KR" altLang="en-US" dirty="0" err="1"/>
              <a:t>일여동안</a:t>
            </a:r>
            <a:r>
              <a:rPr lang="ko-KR" altLang="en-US" dirty="0"/>
              <a:t> 프로젝트를 진행했으며</a:t>
            </a:r>
            <a:r>
              <a:rPr lang="en-US" altLang="ko-KR" dirty="0"/>
              <a:t>, </a:t>
            </a:r>
            <a:r>
              <a:rPr lang="ko-KR" altLang="en-US" dirty="0"/>
              <a:t>그 중 실제 구현 기간은 </a:t>
            </a:r>
            <a:r>
              <a:rPr lang="en-US" altLang="ko-KR" dirty="0"/>
              <a:t>30</a:t>
            </a:r>
            <a:r>
              <a:rPr lang="ko-KR" altLang="en-US" dirty="0"/>
              <a:t>여일에 이릅니다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매트릭스 프로젝트의 목표는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 UXUI</a:t>
            </a:r>
            <a:r>
              <a:rPr lang="ko-KR" altLang="en-US" dirty="0"/>
              <a:t>를 기반으로 </a:t>
            </a:r>
            <a:r>
              <a:rPr lang="ko-KR" altLang="en-US" dirty="0" err="1"/>
              <a:t>웹앱을</a:t>
            </a:r>
            <a:r>
              <a:rPr lang="ko-KR" altLang="en-US" dirty="0"/>
              <a:t> 개발하는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, CBD </a:t>
            </a:r>
            <a:r>
              <a:rPr lang="ko-KR" altLang="en-US" dirty="0"/>
              <a:t>방법론으로 분석 설계를 중시하는 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18D6F1-6F0E-42DF-813D-2E8BE459B437}"/>
              </a:ext>
            </a:extLst>
          </p:cNvPr>
          <p:cNvSpPr/>
          <p:nvPr/>
        </p:nvSpPr>
        <p:spPr>
          <a:xfrm>
            <a:off x="3126964" y="1779663"/>
            <a:ext cx="1447824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EAE852-EEE0-492E-9588-721FC5484EA3}"/>
              </a:ext>
            </a:extLst>
          </p:cNvPr>
          <p:cNvSpPr/>
          <p:nvPr/>
        </p:nvSpPr>
        <p:spPr>
          <a:xfrm>
            <a:off x="173570" y="1476063"/>
            <a:ext cx="2158094" cy="27839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784694"/>
            <a:ext cx="4443385" cy="24818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C62925-1671-48A7-BC65-64AFBE9DFFC3}"/>
              </a:ext>
            </a:extLst>
          </p:cNvPr>
          <p:cNvSpPr/>
          <p:nvPr/>
        </p:nvSpPr>
        <p:spPr>
          <a:xfrm>
            <a:off x="6137129" y="2819180"/>
            <a:ext cx="45719" cy="10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0279"/>
            <a:ext cx="3168352" cy="458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6" y="2841967"/>
            <a:ext cx="907157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7020272" y="2699185"/>
            <a:ext cx="1296144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411511"/>
            <a:ext cx="2620830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64190-A1EC-4EF0-9767-7DCC3DAA2268}"/>
              </a:ext>
            </a:extLst>
          </p:cNvPr>
          <p:cNvSpPr/>
          <p:nvPr/>
        </p:nvSpPr>
        <p:spPr>
          <a:xfrm>
            <a:off x="1379048" y="1702449"/>
            <a:ext cx="3137400" cy="24426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3A91D-F931-491D-AA1A-60769540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040246"/>
            <a:ext cx="8388185" cy="37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rgbClr val="365472"/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7B0BB-C9E4-451A-A163-D4695FC839FF}"/>
              </a:ext>
            </a:extLst>
          </p:cNvPr>
          <p:cNvSpPr/>
          <p:nvPr/>
        </p:nvSpPr>
        <p:spPr>
          <a:xfrm>
            <a:off x="173569" y="1370359"/>
            <a:ext cx="2943409" cy="28896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F9D18E-59DA-43B8-92C6-5F13CC25BDC3}"/>
              </a:ext>
            </a:extLst>
          </p:cNvPr>
          <p:cNvSpPr/>
          <p:nvPr/>
        </p:nvSpPr>
        <p:spPr>
          <a:xfrm>
            <a:off x="3869868" y="2042325"/>
            <a:ext cx="639297" cy="18328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32356"/>
              </p:ext>
            </p:extLst>
          </p:nvPr>
        </p:nvGraphicFramePr>
        <p:xfrm>
          <a:off x="917594" y="899996"/>
          <a:ext cx="7308812" cy="382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95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390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32" y="874428"/>
            <a:ext cx="6734936" cy="3158450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1430522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1430522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3B573B7B-207E-4471-9743-5885AF43F503}"/>
              </a:ext>
            </a:extLst>
          </p:cNvPr>
          <p:cNvSpPr/>
          <p:nvPr/>
        </p:nvSpPr>
        <p:spPr>
          <a:xfrm rot="16200000">
            <a:off x="3872663" y="3613105"/>
            <a:ext cx="145874" cy="15200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04B8DFC1-4F17-4760-B6ED-58C3DBA78343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A7B3BE4A-EAD1-4348-BED3-2F43FEEABF39}"/>
              </a:ext>
            </a:extLst>
          </p:cNvPr>
          <p:cNvSpPr/>
          <p:nvPr/>
        </p:nvSpPr>
        <p:spPr>
          <a:xfrm rot="16200000">
            <a:off x="7066530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79051-BD06-4421-9171-99A16C889BE8}"/>
              </a:ext>
            </a:extLst>
          </p:cNvPr>
          <p:cNvSpPr txBox="1"/>
          <p:nvPr/>
        </p:nvSpPr>
        <p:spPr>
          <a:xfrm>
            <a:off x="327585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383CD-CF98-4BC0-90CA-394E4663C635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F8F3E-1F43-426D-9E1D-ADE56BA7888C}"/>
              </a:ext>
            </a:extLst>
          </p:cNvPr>
          <p:cNvSpPr txBox="1"/>
          <p:nvPr/>
        </p:nvSpPr>
        <p:spPr>
          <a:xfrm>
            <a:off x="6603149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EF3E9445-7796-4347-8DB7-C1DAD5046E38}"/>
              </a:ext>
            </a:extLst>
          </p:cNvPr>
          <p:cNvSpPr/>
          <p:nvPr/>
        </p:nvSpPr>
        <p:spPr>
          <a:xfrm rot="16200000">
            <a:off x="2092709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0C5D76-49C0-4BE5-899F-B7A3F69AE712}"/>
              </a:ext>
            </a:extLst>
          </p:cNvPr>
          <p:cNvSpPr txBox="1"/>
          <p:nvPr/>
        </p:nvSpPr>
        <p:spPr>
          <a:xfrm>
            <a:off x="1636140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A2E39-48AA-493D-B2ED-AC6EF5E492A5}"/>
              </a:ext>
            </a:extLst>
          </p:cNvPr>
          <p:cNvSpPr txBox="1"/>
          <p:nvPr/>
        </p:nvSpPr>
        <p:spPr>
          <a:xfrm>
            <a:off x="318558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BDBA5-441D-4AB0-9E02-65B386DA150F}"/>
              </a:ext>
            </a:extLst>
          </p:cNvPr>
          <p:cNvSpPr txBox="1"/>
          <p:nvPr/>
        </p:nvSpPr>
        <p:spPr>
          <a:xfrm>
            <a:off x="318558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259E0-B32C-470E-B30A-667A025692F5}"/>
              </a:ext>
            </a:extLst>
          </p:cNvPr>
          <p:cNvSpPr txBox="1"/>
          <p:nvPr/>
        </p:nvSpPr>
        <p:spPr>
          <a:xfrm>
            <a:off x="4796638" y="2577869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3CF83-18CD-4AF3-927F-1ACCF5077155}"/>
              </a:ext>
            </a:extLst>
          </p:cNvPr>
          <p:cNvSpPr txBox="1"/>
          <p:nvPr/>
        </p:nvSpPr>
        <p:spPr>
          <a:xfrm>
            <a:off x="4796638" y="387401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567F5-F342-4C24-BB21-1200C56E8FD7}"/>
              </a:ext>
            </a:extLst>
          </p:cNvPr>
          <p:cNvSpPr txBox="1"/>
          <p:nvPr/>
        </p:nvSpPr>
        <p:spPr>
          <a:xfrm>
            <a:off x="6471082" y="2571750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10D66-A16C-4AA6-BBDE-0687D205FFBC}"/>
              </a:ext>
            </a:extLst>
          </p:cNvPr>
          <p:cNvSpPr txBox="1"/>
          <p:nvPr/>
        </p:nvSpPr>
        <p:spPr>
          <a:xfrm>
            <a:off x="6471082" y="3867894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710248" y="4453275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8" y="1370359"/>
            <a:ext cx="1498972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AED578-4323-426F-907C-B10A7B16F39E}"/>
              </a:ext>
            </a:extLst>
          </p:cNvPr>
          <p:cNvSpPr/>
          <p:nvPr/>
        </p:nvSpPr>
        <p:spPr>
          <a:xfrm>
            <a:off x="3857283" y="1375261"/>
            <a:ext cx="1466977" cy="1485951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FCFFB0-F44E-400B-97DA-D945F5D62466}"/>
              </a:ext>
            </a:extLst>
          </p:cNvPr>
          <p:cNvSpPr/>
          <p:nvPr/>
        </p:nvSpPr>
        <p:spPr>
          <a:xfrm>
            <a:off x="4046729" y="1359056"/>
            <a:ext cx="1092472" cy="148595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59BA1-A940-4F66-91AA-CB6CCE3BE032}"/>
              </a:ext>
            </a:extLst>
          </p:cNvPr>
          <p:cNvSpPr/>
          <p:nvPr/>
        </p:nvSpPr>
        <p:spPr>
          <a:xfrm>
            <a:off x="173569" y="1563637"/>
            <a:ext cx="3704727" cy="269636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8" cy="37305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7273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5285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7272"/>
            <a:ext cx="2098409" cy="373050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47109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9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7" y="995557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277683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5" y="3592925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563" y="1530376"/>
            <a:ext cx="6467924" cy="461985"/>
            <a:chOff x="2424555" y="3517757"/>
            <a:chExt cx="6467923" cy="461985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555" y="3517757"/>
              <a:ext cx="6467923" cy="461985"/>
              <a:chOff x="803587" y="3428457"/>
              <a:chExt cx="2294074" cy="25116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428457"/>
                <a:ext cx="1609028" cy="2511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구현 계획을 세워 매일 아침 프로젝트 일정 진행상황 체크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프레임워크를 적용하여 소스코드의 가독성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재사용성 향상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587" y="3487107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시간관리와 재사용성</a:t>
                </a: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1" y="3890307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567" y="2554517"/>
            <a:ext cx="6467921" cy="461987"/>
            <a:chOff x="2424559" y="3517730"/>
            <a:chExt cx="6467921" cy="461987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559" y="3517730"/>
              <a:ext cx="6467921" cy="461987"/>
              <a:chOff x="803588" y="3428455"/>
              <a:chExt cx="2294073" cy="25116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428455"/>
                <a:ext cx="1609028" cy="2511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기획에서 구현 단계로 넘어가면서 우선순위가 변화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초기에 범위 설정이 중요함을 배움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588" y="3433332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우선순위 설정의 중요성</a:t>
                </a: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4" y="987573"/>
            <a:ext cx="6499461" cy="461985"/>
            <a:chOff x="2424705" y="3413253"/>
            <a:chExt cx="6499461" cy="46198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13253"/>
              <a:ext cx="6499461" cy="461985"/>
              <a:chOff x="803640" y="3371656"/>
              <a:chExt cx="2305260" cy="2511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99872" y="3371656"/>
                <a:ext cx="1609028" cy="25116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프로젝트에서 효율적인 코드 관리가 어려웠던 교훈을 통해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mybatis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등의 프레임워크를 통해 파이널 프로젝트를 발전시킴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미니 프로젝트의 확장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2" y="3546955"/>
            <a:ext cx="6467774" cy="279083"/>
            <a:chOff x="2424705" y="3513320"/>
            <a:chExt cx="6467774" cy="279083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급여관리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스케줄 관리 등의 기능을 추가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직원 근무정보 기능 추가</a:t>
                </a: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6A61762-12B3-4B2C-A662-EE89B47F0A1D}"/>
              </a:ext>
            </a:extLst>
          </p:cNvPr>
          <p:cNvGrpSpPr/>
          <p:nvPr/>
        </p:nvGrpSpPr>
        <p:grpSpPr>
          <a:xfrm>
            <a:off x="2416561" y="3853130"/>
            <a:ext cx="6467924" cy="291764"/>
            <a:chOff x="2424555" y="3523387"/>
            <a:chExt cx="6467923" cy="291764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EA8AEC48-1DCC-4B2A-9149-D2AFA23331A1}"/>
                </a:ext>
              </a:extLst>
            </p:cNvPr>
            <p:cNvGrpSpPr/>
            <p:nvPr/>
          </p:nvGrpSpPr>
          <p:grpSpPr>
            <a:xfrm>
              <a:off x="2424555" y="3523387"/>
              <a:ext cx="6467923" cy="291764"/>
              <a:chOff x="803587" y="3431530"/>
              <a:chExt cx="2294074" cy="15862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61D5EE-3780-463F-87DC-162CEF781353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오류 발생 시 사용자 로그 등을 확인할 수 있도록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: AWS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연결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FDF97-2CEC-4EC8-B56E-9C7A50EE6FA6}"/>
                  </a:ext>
                </a:extLst>
              </p:cNvPr>
              <p:cNvSpPr txBox="1"/>
              <p:nvPr/>
            </p:nvSpPr>
            <p:spPr>
              <a:xfrm>
                <a:off x="803587" y="3439558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예외처리 정책의 세밀화</a:t>
                </a: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F4A4E17-DEA9-44E1-9D72-C29C84F91A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3982" y="3813775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4832C76-BF56-484E-92E7-D7883A709872}"/>
              </a:ext>
            </a:extLst>
          </p:cNvPr>
          <p:cNvGrpSpPr/>
          <p:nvPr/>
        </p:nvGrpSpPr>
        <p:grpSpPr>
          <a:xfrm>
            <a:off x="2416567" y="4176733"/>
            <a:ext cx="6467774" cy="279083"/>
            <a:chOff x="2424705" y="3513320"/>
            <a:chExt cx="6467774" cy="279083"/>
          </a:xfrm>
        </p:grpSpPr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808AA503-9997-4603-AB3D-A10BDDA33FED}"/>
                </a:ext>
              </a:extLst>
            </p:cNvPr>
            <p:cNvGrpSpPr/>
            <p:nvPr/>
          </p:nvGrpSpPr>
          <p:grpSpPr>
            <a:xfrm>
              <a:off x="2424705" y="3513320"/>
              <a:ext cx="6467774" cy="279083"/>
              <a:chOff x="803640" y="3426040"/>
              <a:chExt cx="2294021" cy="15172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6D81B5-E696-4458-8C69-DBD83197B1EC}"/>
                  </a:ext>
                </a:extLst>
              </p:cNvPr>
              <p:cNvSpPr txBox="1"/>
              <p:nvPr/>
            </p:nvSpPr>
            <p:spPr>
              <a:xfrm>
                <a:off x="1488633" y="3431530"/>
                <a:ext cx="1609028" cy="1462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스터디를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웹앱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단계에서 안드로이드 앱으로도 구현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C220132-D252-4175-966F-1ADE9AC883F3}"/>
                  </a:ext>
                </a:extLst>
              </p:cNvPr>
              <p:cNvSpPr txBox="1"/>
              <p:nvPr/>
            </p:nvSpPr>
            <p:spPr>
              <a:xfrm>
                <a:off x="803640" y="3426040"/>
                <a:ext cx="715613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안드로이드 앱 </a:t>
                </a:r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컨버팅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CA919-0408-4661-A613-CD96711FD8C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168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267744" y="1707665"/>
            <a:ext cx="6616743" cy="654989"/>
            <a:chOff x="2275736" y="3421253"/>
            <a:chExt cx="6616743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275736" y="3421253"/>
              <a:ext cx="6616743" cy="654989"/>
              <a:chOff x="750803" y="3375992"/>
              <a:chExt cx="2346858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프로젝트에 개발자 뿐만이 아니라 디자이너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아키텍트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등 또한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매우 중요한 역할을 한다는 것을 경험을 통해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750803" y="3426038"/>
                <a:ext cx="817285" cy="1505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코드만 프로그램은 아니다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 공학 기반의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644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3" y="268183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2991"/>
            <a:ext cx="7631496" cy="3750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53AEA7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C0D48-9FFD-49AA-8876-BAF5E145207A}"/>
              </a:ext>
            </a:extLst>
          </p:cNvPr>
          <p:cNvSpPr/>
          <p:nvPr/>
        </p:nvSpPr>
        <p:spPr>
          <a:xfrm>
            <a:off x="2307398" y="1779663"/>
            <a:ext cx="2267390" cy="2365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600036-A904-4EFD-BC8D-03E762DE1B43}"/>
              </a:ext>
            </a:extLst>
          </p:cNvPr>
          <p:cNvSpPr/>
          <p:nvPr/>
        </p:nvSpPr>
        <p:spPr>
          <a:xfrm>
            <a:off x="188404" y="1563638"/>
            <a:ext cx="1179712" cy="2688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519273"/>
            <a:ext cx="7265166" cy="610616"/>
            <a:chOff x="1674323" y="1631555"/>
            <a:chExt cx="5403170" cy="6106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471998" y="1631555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확인하고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14228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을 효율적으로 관리하고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업무를 분담하고 싶다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책임소재가 분명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했으면 좋겠다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1319</Words>
  <Application>Microsoft Office PowerPoint</Application>
  <PresentationFormat>화면 슬라이드 쇼(16:9)</PresentationFormat>
  <Paragraphs>431</Paragraphs>
  <Slides>38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362</cp:revision>
  <dcterms:created xsi:type="dcterms:W3CDTF">2016-12-05T23:26:54Z</dcterms:created>
  <dcterms:modified xsi:type="dcterms:W3CDTF">2018-06-06T11:55:17Z</dcterms:modified>
</cp:coreProperties>
</file>