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472"/>
    <a:srgbClr val="3A7BBF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0492" autoAdjust="0"/>
  </p:normalViewPr>
  <p:slideViewPr>
    <p:cSldViewPr>
      <p:cViewPr varScale="1">
        <p:scale>
          <a:sx n="74" d="100"/>
          <a:sy n="74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매트릭스는 업데이트가 빈번한 콘텐츠형 </a:t>
            </a:r>
            <a:r>
              <a:rPr lang="ko-KR" altLang="en-US" dirty="0" err="1"/>
              <a:t>서비스인데다</a:t>
            </a:r>
            <a:r>
              <a:rPr lang="en-US" altLang="ko-KR" dirty="0"/>
              <a:t>, </a:t>
            </a:r>
            <a:r>
              <a:rPr lang="ko-KR" altLang="en-US" dirty="0"/>
              <a:t>빠른 서비스 접속이 중요하기 때문에 하드웨어 제어가 가능한 </a:t>
            </a:r>
            <a:r>
              <a:rPr lang="ko-KR" altLang="en-US" dirty="0" err="1"/>
              <a:t>웹앱으로</a:t>
            </a:r>
            <a:r>
              <a:rPr lang="ko-KR" altLang="en-US" dirty="0"/>
              <a:t> 만드는 것이 좋겠다고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목표는</a:t>
            </a:r>
            <a:r>
              <a:rPr lang="en-US" altLang="ko-KR" dirty="0"/>
              <a:t> CBD </a:t>
            </a:r>
            <a:r>
              <a:rPr lang="ko-KR" altLang="en-US" dirty="0"/>
              <a:t>방법론으로 분석 설계를 중시하는 것입니다</a:t>
            </a:r>
            <a:r>
              <a:rPr lang="en-US" altLang="ko-KR" dirty="0"/>
              <a:t>. </a:t>
            </a:r>
            <a:r>
              <a:rPr lang="ko-KR" altLang="en-US"/>
              <a:t>초반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8D6F1-6F0E-42DF-813D-2E8BE459B437}"/>
              </a:ext>
            </a:extLst>
          </p:cNvPr>
          <p:cNvSpPr/>
          <p:nvPr/>
        </p:nvSpPr>
        <p:spPr>
          <a:xfrm>
            <a:off x="3126964" y="1779663"/>
            <a:ext cx="1447824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EAE852-EEE0-492E-9588-721FC5484EA3}"/>
              </a:ext>
            </a:extLst>
          </p:cNvPr>
          <p:cNvSpPr/>
          <p:nvPr/>
        </p:nvSpPr>
        <p:spPr>
          <a:xfrm>
            <a:off x="173570" y="1476063"/>
            <a:ext cx="2158094" cy="27839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64190-A1EC-4EF0-9767-7DCC3DAA2268}"/>
              </a:ext>
            </a:extLst>
          </p:cNvPr>
          <p:cNvSpPr/>
          <p:nvPr/>
        </p:nvSpPr>
        <p:spPr>
          <a:xfrm>
            <a:off x="1379048" y="1702449"/>
            <a:ext cx="3137400" cy="2442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7B0BB-C9E4-451A-A163-D4695FC839FF}"/>
              </a:ext>
            </a:extLst>
          </p:cNvPr>
          <p:cNvSpPr/>
          <p:nvPr/>
        </p:nvSpPr>
        <p:spPr>
          <a:xfrm>
            <a:off x="173569" y="1370359"/>
            <a:ext cx="2943409" cy="28896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F9D18E-59DA-43B8-92C6-5F13CC25BDC3}"/>
              </a:ext>
            </a:extLst>
          </p:cNvPr>
          <p:cNvSpPr/>
          <p:nvPr/>
        </p:nvSpPr>
        <p:spPr>
          <a:xfrm>
            <a:off x="3869868" y="2042325"/>
            <a:ext cx="639297" cy="1832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8" y="1370359"/>
            <a:ext cx="1498972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AED578-4323-426F-907C-B10A7B16F39E}"/>
              </a:ext>
            </a:extLst>
          </p:cNvPr>
          <p:cNvSpPr/>
          <p:nvPr/>
        </p:nvSpPr>
        <p:spPr>
          <a:xfrm>
            <a:off x="3857283" y="1375261"/>
            <a:ext cx="1466977" cy="1485951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FCFFB0-F44E-400B-97DA-D945F5D62466}"/>
              </a:ext>
            </a:extLst>
          </p:cNvPr>
          <p:cNvSpPr/>
          <p:nvPr/>
        </p:nvSpPr>
        <p:spPr>
          <a:xfrm>
            <a:off x="4046729" y="1359056"/>
            <a:ext cx="1092472" cy="148595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59BA1-A940-4F66-91AA-CB6CCE3BE032}"/>
              </a:ext>
            </a:extLst>
          </p:cNvPr>
          <p:cNvSpPr/>
          <p:nvPr/>
        </p:nvSpPr>
        <p:spPr>
          <a:xfrm>
            <a:off x="173569" y="1563637"/>
            <a:ext cx="3704727" cy="2696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C0D48-9FFD-49AA-8876-BAF5E145207A}"/>
              </a:ext>
            </a:extLst>
          </p:cNvPr>
          <p:cNvSpPr/>
          <p:nvPr/>
        </p:nvSpPr>
        <p:spPr>
          <a:xfrm>
            <a:off x="2307398" y="1779663"/>
            <a:ext cx="2267390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00036-A904-4EFD-BC8D-03E762DE1B43}"/>
              </a:ext>
            </a:extLst>
          </p:cNvPr>
          <p:cNvSpPr/>
          <p:nvPr/>
        </p:nvSpPr>
        <p:spPr>
          <a:xfrm>
            <a:off x="188404" y="1563638"/>
            <a:ext cx="1179712" cy="2688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1341</Words>
  <Application>Microsoft Office PowerPoint</Application>
  <PresentationFormat>화면 슬라이드 쇼(16:9)</PresentationFormat>
  <Paragraphs>432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365</cp:revision>
  <dcterms:created xsi:type="dcterms:W3CDTF">2016-12-05T23:26:54Z</dcterms:created>
  <dcterms:modified xsi:type="dcterms:W3CDTF">2018-06-06T13:37:12Z</dcterms:modified>
</cp:coreProperties>
</file>