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drawing8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layout8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quickStyle8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8"/>
  </p:notesMasterIdLst>
  <p:sldIdLst>
    <p:sldId id="256" r:id="rId4"/>
    <p:sldId id="257" r:id="rId5"/>
    <p:sldId id="258" r:id="rId6"/>
    <p:sldId id="259" r:id="rId7"/>
    <p:sldId id="260" r:id="rId9"/>
    <p:sldId id="261" r:id="rId10"/>
    <p:sldId id="262" r:id="rId11"/>
    <p:sldId id="263" r:id="rId12"/>
    <p:sldId id="282" r:id="rId13"/>
    <p:sldId id="265" r:id="rId14"/>
    <p:sldId id="266" r:id="rId15"/>
    <p:sldId id="267" r:id="rId16"/>
    <p:sldId id="283" r:id="rId17"/>
    <p:sldId id="268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70" r:id="rId26"/>
    <p:sldId id="271" r:id="rId27"/>
    <p:sldId id="273" r:id="rId28"/>
    <p:sldId id="274" r:id="rId29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4" Type="http://schemas.openxmlformats.org/officeDocument/2006/relationships/tags" Target="tags/tag176.xml"/><Relationship Id="rId33" Type="http://schemas.openxmlformats.org/officeDocument/2006/relationships/commentAuthors" Target="commentAuthors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537D7E-362F-4FEB-A092-8460D73AE6C6}" type="doc">
      <dgm:prSet/>
      <dgm:spPr/>
      <dgm:t>
        <a:bodyPr/>
        <a:p>
          <a:endParaRPr altLang="en-US"/>
        </a:p>
      </dgm:t>
    </dgm:pt>
    <dgm:pt modelId="{08EDBE1B-9B91-45C9-A9B2-600403BD9EEA}">
      <dgm:prSet/>
      <dgm:spPr/>
      <dgm:t>
        <a:bodyPr/>
        <a:p>
          <a:r>
            <a:rPr lang="zh-CN" b="0" i="0" u="none" baseline="0">
              <a:rtl val="0"/>
            </a:rPr>
            <a:t>导入必要的库和模块</a:t>
          </a:r>
          <a:endParaRPr altLang="en-US"/>
        </a:p>
      </dgm:t>
    </dgm:pt>
    <dgm:pt modelId="{76520587-210B-488A-AB3F-11114430E1A5}" cxnId="{54D188FF-D8F4-4E66-8C50-F55BF6CE4EF6}" type="parTrans">
      <dgm:prSet/>
      <dgm:spPr/>
    </dgm:pt>
    <dgm:pt modelId="{C5400091-A247-4ED7-B3F3-F841387B670D}" cxnId="{54D188FF-D8F4-4E66-8C50-F55BF6CE4EF6}" type="sibTrans">
      <dgm:prSet/>
      <dgm:spPr/>
    </dgm:pt>
    <dgm:pt modelId="{B5CB1F44-06F0-4126-BAA9-A249A6860813}">
      <dgm:prSet/>
      <dgm:spPr/>
      <dgm:t>
        <a:bodyPr/>
        <a:p>
          <a:r>
            <a:rPr lang="zh-CN" b="0" i="0" u="none" baseline="0">
              <a:rtl val="0"/>
            </a:rPr>
            <a:t>设置API密钥和URL</a:t>
          </a:r>
          <a:endParaRPr altLang="en-US"/>
        </a:p>
      </dgm:t>
    </dgm:pt>
    <dgm:pt modelId="{252BF922-B94F-4F19-8DA5-172F8B71690F}" cxnId="{69D3D1B0-8404-4CA3-BA99-4147199D2530}" type="parTrans">
      <dgm:prSet/>
      <dgm:spPr/>
    </dgm:pt>
    <dgm:pt modelId="{63FFBA6E-09FF-4386-8B5F-946E9634900F}" cxnId="{69D3D1B0-8404-4CA3-BA99-4147199D2530}" type="sibTrans">
      <dgm:prSet/>
      <dgm:spPr/>
    </dgm:pt>
    <dgm:pt modelId="{E25B9A39-7B73-42FC-8327-7E1B803284CC}">
      <dgm:prSet/>
      <dgm:spPr/>
      <dgm:t>
        <a:bodyPr/>
        <a:p>
          <a:r>
            <a:rPr lang="zh-CN" b="0" i="0" u="none" baseline="0">
              <a:rtl val="0"/>
            </a:rPr>
            <a:t>重试机制的应用</a:t>
          </a:r>
          <a:endParaRPr altLang="en-US"/>
        </a:p>
      </dgm:t>
    </dgm:pt>
    <dgm:pt modelId="{354AD190-E707-4AA9-A814-4650AD8EC818}" cxnId="{F17A0171-E4AE-46D7-90EC-1023718AF66D}" type="parTrans">
      <dgm:prSet/>
      <dgm:spPr/>
    </dgm:pt>
    <dgm:pt modelId="{871ABA09-BACF-40DD-B200-B96E0223A48F}" cxnId="{F17A0171-E4AE-46D7-90EC-1023718AF66D}" type="sibTrans">
      <dgm:prSet/>
      <dgm:spPr/>
    </dgm:pt>
    <dgm:pt modelId="{E3BC6EF6-FE20-48AE-A682-2948D21E8BCF}">
      <dgm:prSet/>
      <dgm:spPr/>
      <dgm:t>
        <a:bodyPr/>
        <a:p>
          <a:r>
            <a:rPr lang="zh-CN" b="0" i="0" u="none" baseline="0">
              <a:rtl val="0"/>
            </a:rPr>
            <a:t>API请求函数</a:t>
          </a:r>
          <a:endParaRPr altLang="en-US"/>
        </a:p>
      </dgm:t>
    </dgm:pt>
    <dgm:pt modelId="{041D67AE-05BC-4ABA-8249-CBCAE65A3316}" cxnId="{8440D340-F94E-4064-8059-173FE7F00A9A}" type="parTrans">
      <dgm:prSet/>
      <dgm:spPr/>
    </dgm:pt>
    <dgm:pt modelId="{3EAF1CBB-779A-4F70-A125-ED923CA3B00B}" cxnId="{8440D340-F94E-4064-8059-173FE7F00A9A}" type="sibTrans">
      <dgm:prSet/>
      <dgm:spPr/>
    </dgm:pt>
    <dgm:pt modelId="{A446BF77-6AA1-4628-913E-0718C4B0FE91}">
      <dgm:prSet/>
      <dgm:spPr/>
      <dgm:t>
        <a:bodyPr/>
        <a:p>
          <a:r>
            <a:rPr lang="zh-CN" b="0" i="0" u="none" baseline="0">
              <a:rtl val="0"/>
            </a:rPr>
            <a:t>问题回答和精炼</a:t>
          </a:r>
          <a:endParaRPr altLang="en-US"/>
        </a:p>
      </dgm:t>
    </dgm:pt>
    <dgm:pt modelId="{13C86B60-771E-4378-A9EA-A70A7069156C}" cxnId="{B2057BE9-158A-4173-B1D2-558711922969}" type="parTrans">
      <dgm:prSet/>
      <dgm:spPr/>
    </dgm:pt>
    <dgm:pt modelId="{5E6AFB25-651F-4CE0-84A3-52BC5DB5962F}" cxnId="{B2057BE9-158A-4173-B1D2-558711922969}" type="sibTrans">
      <dgm:prSet/>
      <dgm:spPr/>
    </dgm:pt>
    <dgm:pt modelId="{86923C8B-C697-4DE3-871F-DDD4B926E0B2}">
      <dgm:prSet/>
      <dgm:spPr/>
      <dgm:t>
        <a:bodyPr/>
        <a:p>
          <a:r>
            <a:rPr lang="zh-CN" b="0" i="0" u="none" baseline="0">
              <a:rtl val="0"/>
            </a:rPr>
            <a:t>文件操作</a:t>
          </a:r>
          <a:endParaRPr altLang="en-US"/>
        </a:p>
      </dgm:t>
    </dgm:pt>
    <dgm:pt modelId="{46B7A218-0B1E-4C94-B2DC-C4C26F8C98FC}" cxnId="{7494D060-A383-47F8-902B-6C6F1D310A23}" type="parTrans">
      <dgm:prSet/>
      <dgm:spPr/>
    </dgm:pt>
    <dgm:pt modelId="{A646050B-7847-4B2A-9949-A7CA47A08FF6}" cxnId="{7494D060-A383-47F8-902B-6C6F1D310A23}" type="sibTrans">
      <dgm:prSet/>
      <dgm:spPr/>
    </dgm:pt>
    <dgm:pt modelId="{A1ECAECD-C126-41EF-9FF5-C127AA00400F}">
      <dgm:prSet/>
      <dgm:spPr/>
      <dgm:t>
        <a:bodyPr/>
        <a:p>
          <a:r>
            <a:rPr lang="zh-CN" b="0" i="0" u="none" baseline="0">
              <a:rtl val="0"/>
            </a:rPr>
            <a:t>问题请求处理</a:t>
          </a:r>
          <a:endParaRPr altLang="en-US"/>
        </a:p>
      </dgm:t>
    </dgm:pt>
    <dgm:pt modelId="{1CAD0D6E-15B5-4350-B73E-EC4441AE4D46}" cxnId="{826EB6A1-79D4-4813-8234-2B8A166849CE}" type="parTrans">
      <dgm:prSet/>
      <dgm:spPr/>
    </dgm:pt>
    <dgm:pt modelId="{F2E45E13-BB4E-4782-A34E-BD043AAA0050}" cxnId="{826EB6A1-79D4-4813-8234-2B8A166849CE}" type="sibTrans">
      <dgm:prSet/>
      <dgm:spPr/>
    </dgm:pt>
    <dgm:pt modelId="{8CEFE68E-035E-4EBB-9E9E-7BF948C5406E}">
      <dgm:prSet/>
      <dgm:spPr/>
      <dgm:t>
        <a:bodyPr/>
        <a:p>
          <a:r>
            <a:rPr lang="zh-CN" b="0" i="0" u="none" baseline="0">
              <a:rtl val="0"/>
            </a:rPr>
            <a:t>处理不同类型题目</a:t>
          </a:r>
          <a:endParaRPr altLang="en-US"/>
        </a:p>
      </dgm:t>
    </dgm:pt>
    <dgm:pt modelId="{40802C04-C20F-4DFA-92AD-DDFA5B359D88}" cxnId="{3BC86AF4-4621-4821-9585-B30FAC2EE0D9}" type="parTrans">
      <dgm:prSet/>
      <dgm:spPr/>
    </dgm:pt>
    <dgm:pt modelId="{8BBE2FDB-1136-4830-B299-F0738D6A94A1}" cxnId="{3BC86AF4-4621-4821-9585-B30FAC2EE0D9}" type="sibTrans">
      <dgm:prSet/>
      <dgm:spPr/>
    </dgm:pt>
    <dgm:pt modelId="{08ADD436-5469-4113-8206-912558D6E48C}">
      <dgm:prSet/>
      <dgm:spPr/>
      <dgm:t>
        <a:bodyPr/>
        <a:p>
          <a:r>
            <a:rPr lang="zh-CN" b="0" i="0" u="none" baseline="0">
              <a:rtl val="0"/>
            </a:rPr>
            <a:t>主函数和多线程处理</a:t>
          </a:r>
          <a:endParaRPr altLang="en-US"/>
        </a:p>
      </dgm:t>
    </dgm:pt>
    <dgm:pt modelId="{FE4647C4-A095-4E4C-9F8A-5842CAD3EC98}" cxnId="{F7CEA4EA-A3B7-4420-9CAE-186D115A3E22}" type="parTrans">
      <dgm:prSet/>
      <dgm:spPr/>
    </dgm:pt>
    <dgm:pt modelId="{8645B60F-20E8-4E16-AC4E-E18B26895670}" cxnId="{F7CEA4EA-A3B7-4420-9CAE-186D115A3E22}" type="sibTrans">
      <dgm:prSet/>
      <dgm:spPr/>
    </dgm:pt>
    <dgm:pt modelId="{274C0FFA-839C-4C82-ABBC-490793268F3C}" type="pres">
      <dgm:prSet presAssocID="{BB537D7E-362F-4FEB-A092-8460D73AE6C6}" presName="Name0" presStyleCnt="0">
        <dgm:presLayoutVars>
          <dgm:dir/>
          <dgm:resizeHandles val="exact"/>
        </dgm:presLayoutVars>
      </dgm:prSet>
      <dgm:spPr/>
    </dgm:pt>
    <dgm:pt modelId="{DF59EDCB-8FE4-422B-AC2A-756074F7B84B}" type="pres">
      <dgm:prSet presAssocID="{08EDBE1B-9B91-45C9-A9B2-600403BD9EEA}" presName="parTxOnly" presStyleLbl="node1" presStyleIdx="0" presStyleCnt="9">
        <dgm:presLayoutVars>
          <dgm:bulletEnabled val="1"/>
        </dgm:presLayoutVars>
      </dgm:prSet>
      <dgm:spPr/>
    </dgm:pt>
    <dgm:pt modelId="{BF193888-DF33-455C-B984-D4879FD90448}" type="pres">
      <dgm:prSet presAssocID="{C5400091-A247-4ED7-B3F3-F841387B670D}" presName="parSpace" presStyleCnt="0"/>
      <dgm:spPr/>
    </dgm:pt>
    <dgm:pt modelId="{CD76DC42-884B-429D-8FFD-4075ACE3552A}" type="pres">
      <dgm:prSet presAssocID="{B5CB1F44-06F0-4126-BAA9-A249A6860813}" presName="parTxOnly" presStyleLbl="node1" presStyleIdx="1" presStyleCnt="9">
        <dgm:presLayoutVars>
          <dgm:bulletEnabled val="1"/>
        </dgm:presLayoutVars>
      </dgm:prSet>
      <dgm:spPr/>
    </dgm:pt>
    <dgm:pt modelId="{F6348865-DC6D-49EF-80E1-8140B83C1FDC}" type="pres">
      <dgm:prSet presAssocID="{63FFBA6E-09FF-4386-8B5F-946E9634900F}" presName="parSpace" presStyleCnt="0"/>
      <dgm:spPr/>
    </dgm:pt>
    <dgm:pt modelId="{6611363A-B5D5-456D-89AD-34002D3A0F54}" type="pres">
      <dgm:prSet presAssocID="{E25B9A39-7B73-42FC-8327-7E1B803284CC}" presName="parTxOnly" presStyleLbl="node1" presStyleIdx="2" presStyleCnt="9">
        <dgm:presLayoutVars>
          <dgm:bulletEnabled val="1"/>
        </dgm:presLayoutVars>
      </dgm:prSet>
      <dgm:spPr/>
    </dgm:pt>
    <dgm:pt modelId="{66D8007D-066A-43DF-A7FE-AB8B63F7CB80}" type="pres">
      <dgm:prSet presAssocID="{871ABA09-BACF-40DD-B200-B96E0223A48F}" presName="parSpace" presStyleCnt="0"/>
      <dgm:spPr/>
    </dgm:pt>
    <dgm:pt modelId="{40F89BBD-87DC-4042-AE41-745338D46C4A}" type="pres">
      <dgm:prSet presAssocID="{E3BC6EF6-FE20-48AE-A682-2948D21E8BCF}" presName="parTxOnly" presStyleLbl="node1" presStyleIdx="3" presStyleCnt="9">
        <dgm:presLayoutVars>
          <dgm:bulletEnabled val="1"/>
        </dgm:presLayoutVars>
      </dgm:prSet>
      <dgm:spPr/>
    </dgm:pt>
    <dgm:pt modelId="{8B3E0624-DE70-4286-A1B1-A610D797CA58}" type="pres">
      <dgm:prSet presAssocID="{3EAF1CBB-779A-4F70-A125-ED923CA3B00B}" presName="parSpace" presStyleCnt="0"/>
      <dgm:spPr/>
    </dgm:pt>
    <dgm:pt modelId="{787ACDB7-699A-4F52-BECE-6C7DAC864677}" type="pres">
      <dgm:prSet presAssocID="{A446BF77-6AA1-4628-913E-0718C4B0FE91}" presName="parTxOnly" presStyleLbl="node1" presStyleIdx="4" presStyleCnt="9">
        <dgm:presLayoutVars>
          <dgm:bulletEnabled val="1"/>
        </dgm:presLayoutVars>
      </dgm:prSet>
      <dgm:spPr/>
    </dgm:pt>
    <dgm:pt modelId="{EC21AEFB-175B-447B-A3D5-60D85B0F5B39}" type="pres">
      <dgm:prSet presAssocID="{5E6AFB25-651F-4CE0-84A3-52BC5DB5962F}" presName="parSpace" presStyleCnt="0"/>
      <dgm:spPr/>
    </dgm:pt>
    <dgm:pt modelId="{BACEBC9A-0192-46D3-ADB4-0C276CA9A6A0}" type="pres">
      <dgm:prSet presAssocID="{86923C8B-C697-4DE3-871F-DDD4B926E0B2}" presName="parTxOnly" presStyleLbl="node1" presStyleIdx="5" presStyleCnt="9">
        <dgm:presLayoutVars>
          <dgm:bulletEnabled val="1"/>
        </dgm:presLayoutVars>
      </dgm:prSet>
      <dgm:spPr/>
    </dgm:pt>
    <dgm:pt modelId="{9A3BE80D-9CB1-48CB-9D28-53B52D1F7C52}" type="pres">
      <dgm:prSet presAssocID="{A646050B-7847-4B2A-9949-A7CA47A08FF6}" presName="parSpace" presStyleCnt="0"/>
      <dgm:spPr/>
    </dgm:pt>
    <dgm:pt modelId="{F0AA87D8-68FD-432B-AAFB-05E7DC478B15}" type="pres">
      <dgm:prSet presAssocID="{A1ECAECD-C126-41EF-9FF5-C127AA00400F}" presName="parTxOnly" presStyleLbl="node1" presStyleIdx="6" presStyleCnt="9">
        <dgm:presLayoutVars>
          <dgm:bulletEnabled val="1"/>
        </dgm:presLayoutVars>
      </dgm:prSet>
      <dgm:spPr/>
    </dgm:pt>
    <dgm:pt modelId="{BF786C6D-11FE-48A1-90C9-948F14709E2E}" type="pres">
      <dgm:prSet presAssocID="{F2E45E13-BB4E-4782-A34E-BD043AAA0050}" presName="parSpace" presStyleCnt="0"/>
      <dgm:spPr/>
    </dgm:pt>
    <dgm:pt modelId="{4C9DEE6A-F864-4E84-8F0D-6B8383C9476E}" type="pres">
      <dgm:prSet presAssocID="{8CEFE68E-035E-4EBB-9E9E-7BF948C5406E}" presName="parTxOnly" presStyleLbl="node1" presStyleIdx="7" presStyleCnt="9">
        <dgm:presLayoutVars>
          <dgm:bulletEnabled val="1"/>
        </dgm:presLayoutVars>
      </dgm:prSet>
      <dgm:spPr/>
    </dgm:pt>
    <dgm:pt modelId="{E55DB3A8-1979-4398-857B-031F53F83159}" type="pres">
      <dgm:prSet presAssocID="{8BBE2FDB-1136-4830-B299-F0738D6A94A1}" presName="parSpace" presStyleCnt="0"/>
      <dgm:spPr/>
    </dgm:pt>
    <dgm:pt modelId="{29D318B3-CA9D-4D66-A91C-7757139E3894}" type="pres">
      <dgm:prSet presAssocID="{08ADD436-5469-4113-8206-912558D6E48C}" presName="parTxOnly" presStyleLbl="node1" presStyleIdx="8" presStyleCnt="9">
        <dgm:presLayoutVars>
          <dgm:bulletEnabled val="1"/>
        </dgm:presLayoutVars>
      </dgm:prSet>
      <dgm:spPr/>
    </dgm:pt>
  </dgm:ptLst>
  <dgm:cxnLst>
    <dgm:cxn modelId="{54D188FF-D8F4-4E66-8C50-F55BF6CE4EF6}" srcId="{BB537D7E-362F-4FEB-A092-8460D73AE6C6}" destId="{08EDBE1B-9B91-45C9-A9B2-600403BD9EEA}" srcOrd="0" destOrd="0" parTransId="{76520587-210B-488A-AB3F-11114430E1A5}" sibTransId="{C5400091-A247-4ED7-B3F3-F841387B670D}"/>
    <dgm:cxn modelId="{69D3D1B0-8404-4CA3-BA99-4147199D2530}" srcId="{BB537D7E-362F-4FEB-A092-8460D73AE6C6}" destId="{B5CB1F44-06F0-4126-BAA9-A249A6860813}" srcOrd="1" destOrd="0" parTransId="{252BF922-B94F-4F19-8DA5-172F8B71690F}" sibTransId="{63FFBA6E-09FF-4386-8B5F-946E9634900F}"/>
    <dgm:cxn modelId="{F17A0171-E4AE-46D7-90EC-1023718AF66D}" srcId="{BB537D7E-362F-4FEB-A092-8460D73AE6C6}" destId="{E25B9A39-7B73-42FC-8327-7E1B803284CC}" srcOrd="2" destOrd="0" parTransId="{354AD190-E707-4AA9-A814-4650AD8EC818}" sibTransId="{871ABA09-BACF-40DD-B200-B96E0223A48F}"/>
    <dgm:cxn modelId="{8440D340-F94E-4064-8059-173FE7F00A9A}" srcId="{BB537D7E-362F-4FEB-A092-8460D73AE6C6}" destId="{E3BC6EF6-FE20-48AE-A682-2948D21E8BCF}" srcOrd="3" destOrd="0" parTransId="{041D67AE-05BC-4ABA-8249-CBCAE65A3316}" sibTransId="{3EAF1CBB-779A-4F70-A125-ED923CA3B00B}"/>
    <dgm:cxn modelId="{B2057BE9-158A-4173-B1D2-558711922969}" srcId="{BB537D7E-362F-4FEB-A092-8460D73AE6C6}" destId="{A446BF77-6AA1-4628-913E-0718C4B0FE91}" srcOrd="4" destOrd="0" parTransId="{13C86B60-771E-4378-A9EA-A70A7069156C}" sibTransId="{5E6AFB25-651F-4CE0-84A3-52BC5DB5962F}"/>
    <dgm:cxn modelId="{7494D060-A383-47F8-902B-6C6F1D310A23}" srcId="{BB537D7E-362F-4FEB-A092-8460D73AE6C6}" destId="{86923C8B-C697-4DE3-871F-DDD4B926E0B2}" srcOrd="5" destOrd="0" parTransId="{46B7A218-0B1E-4C94-B2DC-C4C26F8C98FC}" sibTransId="{A646050B-7847-4B2A-9949-A7CA47A08FF6}"/>
    <dgm:cxn modelId="{826EB6A1-79D4-4813-8234-2B8A166849CE}" srcId="{BB537D7E-362F-4FEB-A092-8460D73AE6C6}" destId="{A1ECAECD-C126-41EF-9FF5-C127AA00400F}" srcOrd="6" destOrd="0" parTransId="{1CAD0D6E-15B5-4350-B73E-EC4441AE4D46}" sibTransId="{F2E45E13-BB4E-4782-A34E-BD043AAA0050}"/>
    <dgm:cxn modelId="{3BC86AF4-4621-4821-9585-B30FAC2EE0D9}" srcId="{BB537D7E-362F-4FEB-A092-8460D73AE6C6}" destId="{8CEFE68E-035E-4EBB-9E9E-7BF948C5406E}" srcOrd="7" destOrd="0" parTransId="{40802C04-C20F-4DFA-92AD-DDFA5B359D88}" sibTransId="{8BBE2FDB-1136-4830-B299-F0738D6A94A1}"/>
    <dgm:cxn modelId="{F7CEA4EA-A3B7-4420-9CAE-186D115A3E22}" srcId="{BB537D7E-362F-4FEB-A092-8460D73AE6C6}" destId="{08ADD436-5469-4113-8206-912558D6E48C}" srcOrd="8" destOrd="0" parTransId="{FE4647C4-A095-4E4C-9F8A-5842CAD3EC98}" sibTransId="{8645B60F-20E8-4E16-AC4E-E18B26895670}"/>
    <dgm:cxn modelId="{47766191-F1EF-4FE9-9E5C-5EF5D0F0C2C9}" type="presOf" srcId="{BB537D7E-362F-4FEB-A092-8460D73AE6C6}" destId="{274C0FFA-839C-4C82-ABBC-490793268F3C}" srcOrd="0" destOrd="0" presId="urn:microsoft.com/office/officeart/2005/8/layout/hChevron3"/>
    <dgm:cxn modelId="{9EE5EF8B-81AC-45B3-99C7-630A3DD953E3}" type="presParOf" srcId="{274C0FFA-839C-4C82-ABBC-490793268F3C}" destId="{DF59EDCB-8FE4-422B-AC2A-756074F7B84B}" srcOrd="0" destOrd="0" presId="urn:microsoft.com/office/officeart/2005/8/layout/hChevron3"/>
    <dgm:cxn modelId="{50DBFC47-3E51-464D-A271-10C7E295DBE1}" type="presOf" srcId="{08EDBE1B-9B91-45C9-A9B2-600403BD9EEA}" destId="{DF59EDCB-8FE4-422B-AC2A-756074F7B84B}" srcOrd="0" destOrd="0" presId="urn:microsoft.com/office/officeart/2005/8/layout/hChevron3"/>
    <dgm:cxn modelId="{194966CB-6207-4872-AB3D-119A7D1F9B1C}" type="presParOf" srcId="{274C0FFA-839C-4C82-ABBC-490793268F3C}" destId="{BF193888-DF33-455C-B984-D4879FD90448}" srcOrd="1" destOrd="0" presId="urn:microsoft.com/office/officeart/2005/8/layout/hChevron3"/>
    <dgm:cxn modelId="{89AEAB1A-6C07-406A-98D5-EE97EEF1D8F4}" type="presParOf" srcId="{274C0FFA-839C-4C82-ABBC-490793268F3C}" destId="{CD76DC42-884B-429D-8FFD-4075ACE3552A}" srcOrd="2" destOrd="0" presId="urn:microsoft.com/office/officeart/2005/8/layout/hChevron3"/>
    <dgm:cxn modelId="{D12D69B7-FF7D-4AA7-99B0-8E5B7BB77349}" type="presOf" srcId="{B5CB1F44-06F0-4126-BAA9-A249A6860813}" destId="{CD76DC42-884B-429D-8FFD-4075ACE3552A}" srcOrd="0" destOrd="0" presId="urn:microsoft.com/office/officeart/2005/8/layout/hChevron3"/>
    <dgm:cxn modelId="{6CEC61DD-2BD8-454B-931B-364FFB98EC38}" type="presParOf" srcId="{274C0FFA-839C-4C82-ABBC-490793268F3C}" destId="{F6348865-DC6D-49EF-80E1-8140B83C1FDC}" srcOrd="3" destOrd="0" presId="urn:microsoft.com/office/officeart/2005/8/layout/hChevron3"/>
    <dgm:cxn modelId="{8E80B631-9F35-45AC-B134-BD31E69C8CD7}" type="presParOf" srcId="{274C0FFA-839C-4C82-ABBC-490793268F3C}" destId="{6611363A-B5D5-456D-89AD-34002D3A0F54}" srcOrd="4" destOrd="0" presId="urn:microsoft.com/office/officeart/2005/8/layout/hChevron3"/>
    <dgm:cxn modelId="{D0CEE2D7-0EA2-4973-AB74-27A32BAC9BF0}" type="presOf" srcId="{E25B9A39-7B73-42FC-8327-7E1B803284CC}" destId="{6611363A-B5D5-456D-89AD-34002D3A0F54}" srcOrd="0" destOrd="0" presId="urn:microsoft.com/office/officeart/2005/8/layout/hChevron3"/>
    <dgm:cxn modelId="{C90C9C59-AACF-4640-AEB8-AEC47614E422}" type="presParOf" srcId="{274C0FFA-839C-4C82-ABBC-490793268F3C}" destId="{66D8007D-066A-43DF-A7FE-AB8B63F7CB80}" srcOrd="5" destOrd="0" presId="urn:microsoft.com/office/officeart/2005/8/layout/hChevron3"/>
    <dgm:cxn modelId="{64C81890-3D75-4399-A581-0DCEC4D2E288}" type="presParOf" srcId="{274C0FFA-839C-4C82-ABBC-490793268F3C}" destId="{40F89BBD-87DC-4042-AE41-745338D46C4A}" srcOrd="6" destOrd="0" presId="urn:microsoft.com/office/officeart/2005/8/layout/hChevron3"/>
    <dgm:cxn modelId="{2709F643-FE52-410B-9F0D-D509EE970B37}" type="presOf" srcId="{E3BC6EF6-FE20-48AE-A682-2948D21E8BCF}" destId="{40F89BBD-87DC-4042-AE41-745338D46C4A}" srcOrd="0" destOrd="0" presId="urn:microsoft.com/office/officeart/2005/8/layout/hChevron3"/>
    <dgm:cxn modelId="{085FA844-A361-4610-9263-65EE09F676C5}" type="presParOf" srcId="{274C0FFA-839C-4C82-ABBC-490793268F3C}" destId="{8B3E0624-DE70-4286-A1B1-A610D797CA58}" srcOrd="7" destOrd="0" presId="urn:microsoft.com/office/officeart/2005/8/layout/hChevron3"/>
    <dgm:cxn modelId="{BF50DAB3-AF16-45F3-9872-0A90C269EDE1}" type="presParOf" srcId="{274C0FFA-839C-4C82-ABBC-490793268F3C}" destId="{787ACDB7-699A-4F52-BECE-6C7DAC864677}" srcOrd="8" destOrd="0" presId="urn:microsoft.com/office/officeart/2005/8/layout/hChevron3"/>
    <dgm:cxn modelId="{A8A45E14-33A8-4DEE-9093-3FAE68218007}" type="presOf" srcId="{A446BF77-6AA1-4628-913E-0718C4B0FE91}" destId="{787ACDB7-699A-4F52-BECE-6C7DAC864677}" srcOrd="0" destOrd="0" presId="urn:microsoft.com/office/officeart/2005/8/layout/hChevron3"/>
    <dgm:cxn modelId="{088C5E9B-0EB8-41B7-BE14-1315DB0679B0}" type="presParOf" srcId="{274C0FFA-839C-4C82-ABBC-490793268F3C}" destId="{EC21AEFB-175B-447B-A3D5-60D85B0F5B39}" srcOrd="9" destOrd="0" presId="urn:microsoft.com/office/officeart/2005/8/layout/hChevron3"/>
    <dgm:cxn modelId="{797896F3-4E07-4009-8B66-424F5FF1EBC9}" type="presParOf" srcId="{274C0FFA-839C-4C82-ABBC-490793268F3C}" destId="{BACEBC9A-0192-46D3-ADB4-0C276CA9A6A0}" srcOrd="10" destOrd="0" presId="urn:microsoft.com/office/officeart/2005/8/layout/hChevron3"/>
    <dgm:cxn modelId="{3523E717-B238-44D7-9962-0861B7C6E794}" type="presOf" srcId="{86923C8B-C697-4DE3-871F-DDD4B926E0B2}" destId="{BACEBC9A-0192-46D3-ADB4-0C276CA9A6A0}" srcOrd="0" destOrd="0" presId="urn:microsoft.com/office/officeart/2005/8/layout/hChevron3"/>
    <dgm:cxn modelId="{08706D10-35D6-42DC-BB4A-7D92AFA8F4CB}" type="presParOf" srcId="{274C0FFA-839C-4C82-ABBC-490793268F3C}" destId="{9A3BE80D-9CB1-48CB-9D28-53B52D1F7C52}" srcOrd="11" destOrd="0" presId="urn:microsoft.com/office/officeart/2005/8/layout/hChevron3"/>
    <dgm:cxn modelId="{31713BBD-3999-486C-BB7F-AEBE53902518}" type="presParOf" srcId="{274C0FFA-839C-4C82-ABBC-490793268F3C}" destId="{F0AA87D8-68FD-432B-AAFB-05E7DC478B15}" srcOrd="12" destOrd="0" presId="urn:microsoft.com/office/officeart/2005/8/layout/hChevron3"/>
    <dgm:cxn modelId="{803B34ED-A4B1-4A6A-A948-8712E96578B9}" type="presOf" srcId="{A1ECAECD-C126-41EF-9FF5-C127AA00400F}" destId="{F0AA87D8-68FD-432B-AAFB-05E7DC478B15}" srcOrd="0" destOrd="0" presId="urn:microsoft.com/office/officeart/2005/8/layout/hChevron3"/>
    <dgm:cxn modelId="{447EDB1E-C612-45AB-B6B2-B74DDB99AF7E}" type="presParOf" srcId="{274C0FFA-839C-4C82-ABBC-490793268F3C}" destId="{BF786C6D-11FE-48A1-90C9-948F14709E2E}" srcOrd="13" destOrd="0" presId="urn:microsoft.com/office/officeart/2005/8/layout/hChevron3"/>
    <dgm:cxn modelId="{7A683158-F337-4B16-8617-44BC06FEE53F}" type="presParOf" srcId="{274C0FFA-839C-4C82-ABBC-490793268F3C}" destId="{4C9DEE6A-F864-4E84-8F0D-6B8383C9476E}" srcOrd="14" destOrd="0" presId="urn:microsoft.com/office/officeart/2005/8/layout/hChevron3"/>
    <dgm:cxn modelId="{E7EDD2AB-F608-4695-B003-C741AED04844}" type="presOf" srcId="{8CEFE68E-035E-4EBB-9E9E-7BF948C5406E}" destId="{4C9DEE6A-F864-4E84-8F0D-6B8383C9476E}" srcOrd="0" destOrd="0" presId="urn:microsoft.com/office/officeart/2005/8/layout/hChevron3"/>
    <dgm:cxn modelId="{75BBC8C2-2EFA-4FD8-8DF1-90B977D794FC}" type="presParOf" srcId="{274C0FFA-839C-4C82-ABBC-490793268F3C}" destId="{E55DB3A8-1979-4398-857B-031F53F83159}" srcOrd="15" destOrd="0" presId="urn:microsoft.com/office/officeart/2005/8/layout/hChevron3"/>
    <dgm:cxn modelId="{C814E450-5D9F-4DCD-A7BA-29955BA0CDB4}" type="presParOf" srcId="{274C0FFA-839C-4C82-ABBC-490793268F3C}" destId="{29D318B3-CA9D-4D66-A91C-7757139E3894}" srcOrd="16" destOrd="0" presId="urn:microsoft.com/office/officeart/2005/8/layout/hChevron3"/>
    <dgm:cxn modelId="{A994D952-6068-402E-AD8B-10435610B052}" type="presOf" srcId="{08ADD436-5469-4113-8206-912558D6E48C}" destId="{29D318B3-CA9D-4D66-A91C-7757139E3894}" srcOrd="0" destOrd="0" presId="urn:microsoft.com/office/officeart/2005/8/layout/hChevron3"/>
  </dgm:cxnLst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537D7E-362F-4FEB-A092-8460D73AE6C6}" type="doc">
      <dgm:prSet/>
      <dgm:spPr/>
      <dgm:t>
        <a:bodyPr/>
        <a:p>
          <a:endParaRPr altLang="en-US"/>
        </a:p>
      </dgm:t>
    </dgm:pt>
    <dgm:pt modelId="{08EDBE1B-9B91-45C9-A9B2-600403BD9EEA}">
      <dgm:prSet/>
      <dgm:spPr/>
      <dgm:t>
        <a:bodyPr/>
        <a:p>
          <a:r>
            <a:rPr lang="zh-CN" b="0" i="0" u="none" baseline="0">
              <a:rtl val="0"/>
            </a:rPr>
            <a:t>导入必要的库和模块</a:t>
          </a:r>
          <a:endParaRPr altLang="en-US"/>
        </a:p>
      </dgm:t>
    </dgm:pt>
    <dgm:pt modelId="{76520587-210B-488A-AB3F-11114430E1A5}" cxnId="{54D188FF-D8F4-4E66-8C50-F55BF6CE4EF6}" type="parTrans">
      <dgm:prSet/>
      <dgm:spPr/>
    </dgm:pt>
    <dgm:pt modelId="{C5400091-A247-4ED7-B3F3-F841387B670D}" cxnId="{54D188FF-D8F4-4E66-8C50-F55BF6CE4EF6}" type="sibTrans">
      <dgm:prSet/>
      <dgm:spPr/>
    </dgm:pt>
    <dgm:pt modelId="{B5CB1F44-06F0-4126-BAA9-A249A6860813}">
      <dgm:prSet/>
      <dgm:spPr/>
      <dgm:t>
        <a:bodyPr/>
        <a:p>
          <a:r>
            <a:rPr lang="zh-CN" b="0" i="0" u="none" baseline="0">
              <a:rtl val="0"/>
            </a:rPr>
            <a:t>设置API密钥和URL</a:t>
          </a:r>
          <a:endParaRPr altLang="en-US"/>
        </a:p>
      </dgm:t>
    </dgm:pt>
    <dgm:pt modelId="{252BF922-B94F-4F19-8DA5-172F8B71690F}" cxnId="{69D3D1B0-8404-4CA3-BA99-4147199D2530}" type="parTrans">
      <dgm:prSet/>
      <dgm:spPr/>
    </dgm:pt>
    <dgm:pt modelId="{63FFBA6E-09FF-4386-8B5F-946E9634900F}" cxnId="{69D3D1B0-8404-4CA3-BA99-4147199D2530}" type="sibTrans">
      <dgm:prSet/>
      <dgm:spPr/>
    </dgm:pt>
    <dgm:pt modelId="{E25B9A39-7B73-42FC-8327-7E1B803284CC}">
      <dgm:prSet/>
      <dgm:spPr/>
      <dgm:t>
        <a:bodyPr/>
        <a:p>
          <a:r>
            <a:rPr lang="zh-CN" b="0" i="0" u="none" baseline="0">
              <a:rtl val="0"/>
            </a:rPr>
            <a:t>重试机制的应用</a:t>
          </a:r>
          <a:endParaRPr altLang="en-US"/>
        </a:p>
      </dgm:t>
    </dgm:pt>
    <dgm:pt modelId="{354AD190-E707-4AA9-A814-4650AD8EC818}" cxnId="{F17A0171-E4AE-46D7-90EC-1023718AF66D}" type="parTrans">
      <dgm:prSet/>
      <dgm:spPr/>
    </dgm:pt>
    <dgm:pt modelId="{871ABA09-BACF-40DD-B200-B96E0223A48F}" cxnId="{F17A0171-E4AE-46D7-90EC-1023718AF66D}" type="sibTrans">
      <dgm:prSet/>
      <dgm:spPr/>
    </dgm:pt>
    <dgm:pt modelId="{E3BC6EF6-FE20-48AE-A682-2948D21E8BCF}">
      <dgm:prSet/>
      <dgm:spPr/>
      <dgm:t>
        <a:bodyPr/>
        <a:p>
          <a:r>
            <a:rPr lang="zh-CN" b="0" i="0" u="none" baseline="0">
              <a:rtl val="0"/>
            </a:rPr>
            <a:t>API请求函数</a:t>
          </a:r>
          <a:endParaRPr altLang="en-US"/>
        </a:p>
      </dgm:t>
    </dgm:pt>
    <dgm:pt modelId="{041D67AE-05BC-4ABA-8249-CBCAE65A3316}" cxnId="{8440D340-F94E-4064-8059-173FE7F00A9A}" type="parTrans">
      <dgm:prSet/>
      <dgm:spPr/>
    </dgm:pt>
    <dgm:pt modelId="{3EAF1CBB-779A-4F70-A125-ED923CA3B00B}" cxnId="{8440D340-F94E-4064-8059-173FE7F00A9A}" type="sibTrans">
      <dgm:prSet/>
      <dgm:spPr/>
    </dgm:pt>
    <dgm:pt modelId="{A446BF77-6AA1-4628-913E-0718C4B0FE91}">
      <dgm:prSet/>
      <dgm:spPr/>
      <dgm:t>
        <a:bodyPr/>
        <a:p>
          <a:r>
            <a:rPr lang="zh-CN" b="0" i="0" u="none" baseline="0">
              <a:rtl val="0"/>
            </a:rPr>
            <a:t>问题回答和精炼</a:t>
          </a:r>
          <a:endParaRPr altLang="en-US"/>
        </a:p>
      </dgm:t>
    </dgm:pt>
    <dgm:pt modelId="{13C86B60-771E-4378-A9EA-A70A7069156C}" cxnId="{B2057BE9-158A-4173-B1D2-558711922969}" type="parTrans">
      <dgm:prSet/>
      <dgm:spPr/>
    </dgm:pt>
    <dgm:pt modelId="{5E6AFB25-651F-4CE0-84A3-52BC5DB5962F}" cxnId="{B2057BE9-158A-4173-B1D2-558711922969}" type="sibTrans">
      <dgm:prSet/>
      <dgm:spPr/>
    </dgm:pt>
    <dgm:pt modelId="{86923C8B-C697-4DE3-871F-DDD4B926E0B2}">
      <dgm:prSet/>
      <dgm:spPr/>
      <dgm:t>
        <a:bodyPr/>
        <a:p>
          <a:r>
            <a:rPr lang="zh-CN" b="0" i="0" u="none" baseline="0">
              <a:rtl val="0"/>
            </a:rPr>
            <a:t>文件操作</a:t>
          </a:r>
          <a:endParaRPr altLang="en-US"/>
        </a:p>
      </dgm:t>
    </dgm:pt>
    <dgm:pt modelId="{46B7A218-0B1E-4C94-B2DC-C4C26F8C98FC}" cxnId="{7494D060-A383-47F8-902B-6C6F1D310A23}" type="parTrans">
      <dgm:prSet/>
      <dgm:spPr/>
    </dgm:pt>
    <dgm:pt modelId="{A646050B-7847-4B2A-9949-A7CA47A08FF6}" cxnId="{7494D060-A383-47F8-902B-6C6F1D310A23}" type="sibTrans">
      <dgm:prSet/>
      <dgm:spPr/>
    </dgm:pt>
    <dgm:pt modelId="{A1ECAECD-C126-41EF-9FF5-C127AA00400F}">
      <dgm:prSet/>
      <dgm:spPr/>
      <dgm:t>
        <a:bodyPr/>
        <a:p>
          <a:r>
            <a:rPr lang="zh-CN" b="0" i="0" u="none" baseline="0">
              <a:rtl val="0"/>
            </a:rPr>
            <a:t>问题请求处理</a:t>
          </a:r>
          <a:endParaRPr altLang="en-US"/>
        </a:p>
      </dgm:t>
    </dgm:pt>
    <dgm:pt modelId="{1CAD0D6E-15B5-4350-B73E-EC4441AE4D46}" cxnId="{826EB6A1-79D4-4813-8234-2B8A166849CE}" type="parTrans">
      <dgm:prSet/>
      <dgm:spPr/>
    </dgm:pt>
    <dgm:pt modelId="{F2E45E13-BB4E-4782-A34E-BD043AAA0050}" cxnId="{826EB6A1-79D4-4813-8234-2B8A166849CE}" type="sibTrans">
      <dgm:prSet/>
      <dgm:spPr/>
    </dgm:pt>
    <dgm:pt modelId="{8CEFE68E-035E-4EBB-9E9E-7BF948C5406E}">
      <dgm:prSet/>
      <dgm:spPr/>
      <dgm:t>
        <a:bodyPr/>
        <a:p>
          <a:r>
            <a:rPr lang="zh-CN" b="0" i="0" u="none" baseline="0">
              <a:rtl val="0"/>
            </a:rPr>
            <a:t>处理不同类型题目</a:t>
          </a:r>
          <a:endParaRPr altLang="en-US"/>
        </a:p>
      </dgm:t>
    </dgm:pt>
    <dgm:pt modelId="{40802C04-C20F-4DFA-92AD-DDFA5B359D88}" cxnId="{3BC86AF4-4621-4821-9585-B30FAC2EE0D9}" type="parTrans">
      <dgm:prSet/>
      <dgm:spPr/>
    </dgm:pt>
    <dgm:pt modelId="{8BBE2FDB-1136-4830-B299-F0738D6A94A1}" cxnId="{3BC86AF4-4621-4821-9585-B30FAC2EE0D9}" type="sibTrans">
      <dgm:prSet/>
      <dgm:spPr/>
    </dgm:pt>
    <dgm:pt modelId="{08ADD436-5469-4113-8206-912558D6E48C}">
      <dgm:prSet/>
      <dgm:spPr/>
      <dgm:t>
        <a:bodyPr/>
        <a:p>
          <a:r>
            <a:rPr lang="zh-CN" b="0" i="0" u="none" baseline="0">
              <a:rtl val="0"/>
            </a:rPr>
            <a:t>主函数和多线程处理</a:t>
          </a:r>
          <a:endParaRPr altLang="en-US"/>
        </a:p>
      </dgm:t>
    </dgm:pt>
    <dgm:pt modelId="{FE4647C4-A095-4E4C-9F8A-5842CAD3EC98}" cxnId="{F7CEA4EA-A3B7-4420-9CAE-186D115A3E22}" type="parTrans">
      <dgm:prSet/>
      <dgm:spPr/>
    </dgm:pt>
    <dgm:pt modelId="{8645B60F-20E8-4E16-AC4E-E18B26895670}" cxnId="{F7CEA4EA-A3B7-4420-9CAE-186D115A3E22}" type="sibTrans">
      <dgm:prSet/>
      <dgm:spPr/>
    </dgm:pt>
    <dgm:pt modelId="{274C0FFA-839C-4C82-ABBC-490793268F3C}" type="pres">
      <dgm:prSet presAssocID="{BB537D7E-362F-4FEB-A092-8460D73AE6C6}" presName="Name0" presStyleCnt="0">
        <dgm:presLayoutVars>
          <dgm:dir/>
          <dgm:resizeHandles val="exact"/>
        </dgm:presLayoutVars>
      </dgm:prSet>
      <dgm:spPr/>
    </dgm:pt>
    <dgm:pt modelId="{DF59EDCB-8FE4-422B-AC2A-756074F7B84B}" type="pres">
      <dgm:prSet presAssocID="{08EDBE1B-9B91-45C9-A9B2-600403BD9EEA}" presName="parTxOnly" presStyleLbl="node1" presStyleIdx="0" presStyleCnt="9">
        <dgm:presLayoutVars>
          <dgm:bulletEnabled val="1"/>
        </dgm:presLayoutVars>
      </dgm:prSet>
      <dgm:spPr/>
    </dgm:pt>
    <dgm:pt modelId="{BF193888-DF33-455C-B984-D4879FD90448}" type="pres">
      <dgm:prSet presAssocID="{C5400091-A247-4ED7-B3F3-F841387B670D}" presName="parSpace" presStyleCnt="0"/>
      <dgm:spPr/>
    </dgm:pt>
    <dgm:pt modelId="{CD76DC42-884B-429D-8FFD-4075ACE3552A}" type="pres">
      <dgm:prSet presAssocID="{B5CB1F44-06F0-4126-BAA9-A249A6860813}" presName="parTxOnly" presStyleLbl="node1" presStyleIdx="1" presStyleCnt="9">
        <dgm:presLayoutVars>
          <dgm:bulletEnabled val="1"/>
        </dgm:presLayoutVars>
      </dgm:prSet>
      <dgm:spPr/>
    </dgm:pt>
    <dgm:pt modelId="{F6348865-DC6D-49EF-80E1-8140B83C1FDC}" type="pres">
      <dgm:prSet presAssocID="{63FFBA6E-09FF-4386-8B5F-946E9634900F}" presName="parSpace" presStyleCnt="0"/>
      <dgm:spPr/>
    </dgm:pt>
    <dgm:pt modelId="{6611363A-B5D5-456D-89AD-34002D3A0F54}" type="pres">
      <dgm:prSet presAssocID="{E25B9A39-7B73-42FC-8327-7E1B803284CC}" presName="parTxOnly" presStyleLbl="node1" presStyleIdx="2" presStyleCnt="9">
        <dgm:presLayoutVars>
          <dgm:bulletEnabled val="1"/>
        </dgm:presLayoutVars>
      </dgm:prSet>
      <dgm:spPr/>
    </dgm:pt>
    <dgm:pt modelId="{66D8007D-066A-43DF-A7FE-AB8B63F7CB80}" type="pres">
      <dgm:prSet presAssocID="{871ABA09-BACF-40DD-B200-B96E0223A48F}" presName="parSpace" presStyleCnt="0"/>
      <dgm:spPr/>
    </dgm:pt>
    <dgm:pt modelId="{40F89BBD-87DC-4042-AE41-745338D46C4A}" type="pres">
      <dgm:prSet presAssocID="{E3BC6EF6-FE20-48AE-A682-2948D21E8BCF}" presName="parTxOnly" presStyleLbl="node1" presStyleIdx="3" presStyleCnt="9">
        <dgm:presLayoutVars>
          <dgm:bulletEnabled val="1"/>
        </dgm:presLayoutVars>
      </dgm:prSet>
      <dgm:spPr/>
    </dgm:pt>
    <dgm:pt modelId="{8B3E0624-DE70-4286-A1B1-A610D797CA58}" type="pres">
      <dgm:prSet presAssocID="{3EAF1CBB-779A-4F70-A125-ED923CA3B00B}" presName="parSpace" presStyleCnt="0"/>
      <dgm:spPr/>
    </dgm:pt>
    <dgm:pt modelId="{787ACDB7-699A-4F52-BECE-6C7DAC864677}" type="pres">
      <dgm:prSet presAssocID="{A446BF77-6AA1-4628-913E-0718C4B0FE91}" presName="parTxOnly" presStyleLbl="node1" presStyleIdx="4" presStyleCnt="9">
        <dgm:presLayoutVars>
          <dgm:bulletEnabled val="1"/>
        </dgm:presLayoutVars>
      </dgm:prSet>
      <dgm:spPr/>
    </dgm:pt>
    <dgm:pt modelId="{EC21AEFB-175B-447B-A3D5-60D85B0F5B39}" type="pres">
      <dgm:prSet presAssocID="{5E6AFB25-651F-4CE0-84A3-52BC5DB5962F}" presName="parSpace" presStyleCnt="0"/>
      <dgm:spPr/>
    </dgm:pt>
    <dgm:pt modelId="{BACEBC9A-0192-46D3-ADB4-0C276CA9A6A0}" type="pres">
      <dgm:prSet presAssocID="{86923C8B-C697-4DE3-871F-DDD4B926E0B2}" presName="parTxOnly" presStyleLbl="node1" presStyleIdx="5" presStyleCnt="9">
        <dgm:presLayoutVars>
          <dgm:bulletEnabled val="1"/>
        </dgm:presLayoutVars>
      </dgm:prSet>
      <dgm:spPr/>
    </dgm:pt>
    <dgm:pt modelId="{9A3BE80D-9CB1-48CB-9D28-53B52D1F7C52}" type="pres">
      <dgm:prSet presAssocID="{A646050B-7847-4B2A-9949-A7CA47A08FF6}" presName="parSpace" presStyleCnt="0"/>
      <dgm:spPr/>
    </dgm:pt>
    <dgm:pt modelId="{F0AA87D8-68FD-432B-AAFB-05E7DC478B15}" type="pres">
      <dgm:prSet presAssocID="{A1ECAECD-C126-41EF-9FF5-C127AA00400F}" presName="parTxOnly" presStyleLbl="node1" presStyleIdx="6" presStyleCnt="9">
        <dgm:presLayoutVars>
          <dgm:bulletEnabled val="1"/>
        </dgm:presLayoutVars>
      </dgm:prSet>
      <dgm:spPr/>
    </dgm:pt>
    <dgm:pt modelId="{BF786C6D-11FE-48A1-90C9-948F14709E2E}" type="pres">
      <dgm:prSet presAssocID="{F2E45E13-BB4E-4782-A34E-BD043AAA0050}" presName="parSpace" presStyleCnt="0"/>
      <dgm:spPr/>
    </dgm:pt>
    <dgm:pt modelId="{4C9DEE6A-F864-4E84-8F0D-6B8383C9476E}" type="pres">
      <dgm:prSet presAssocID="{8CEFE68E-035E-4EBB-9E9E-7BF948C5406E}" presName="parTxOnly" presStyleLbl="node1" presStyleIdx="7" presStyleCnt="9">
        <dgm:presLayoutVars>
          <dgm:bulletEnabled val="1"/>
        </dgm:presLayoutVars>
      </dgm:prSet>
      <dgm:spPr/>
    </dgm:pt>
    <dgm:pt modelId="{E55DB3A8-1979-4398-857B-031F53F83159}" type="pres">
      <dgm:prSet presAssocID="{8BBE2FDB-1136-4830-B299-F0738D6A94A1}" presName="parSpace" presStyleCnt="0"/>
      <dgm:spPr/>
    </dgm:pt>
    <dgm:pt modelId="{29D318B3-CA9D-4D66-A91C-7757139E3894}" type="pres">
      <dgm:prSet presAssocID="{08ADD436-5469-4113-8206-912558D6E48C}" presName="parTxOnly" presStyleLbl="node1" presStyleIdx="8" presStyleCnt="9">
        <dgm:presLayoutVars>
          <dgm:bulletEnabled val="1"/>
        </dgm:presLayoutVars>
      </dgm:prSet>
      <dgm:spPr/>
    </dgm:pt>
  </dgm:ptLst>
  <dgm:cxnLst>
    <dgm:cxn modelId="{54D188FF-D8F4-4E66-8C50-F55BF6CE4EF6}" srcId="{BB537D7E-362F-4FEB-A092-8460D73AE6C6}" destId="{08EDBE1B-9B91-45C9-A9B2-600403BD9EEA}" srcOrd="0" destOrd="0" parTransId="{76520587-210B-488A-AB3F-11114430E1A5}" sibTransId="{C5400091-A247-4ED7-B3F3-F841387B670D}"/>
    <dgm:cxn modelId="{69D3D1B0-8404-4CA3-BA99-4147199D2530}" srcId="{BB537D7E-362F-4FEB-A092-8460D73AE6C6}" destId="{B5CB1F44-06F0-4126-BAA9-A249A6860813}" srcOrd="1" destOrd="0" parTransId="{252BF922-B94F-4F19-8DA5-172F8B71690F}" sibTransId="{63FFBA6E-09FF-4386-8B5F-946E9634900F}"/>
    <dgm:cxn modelId="{F17A0171-E4AE-46D7-90EC-1023718AF66D}" srcId="{BB537D7E-362F-4FEB-A092-8460D73AE6C6}" destId="{E25B9A39-7B73-42FC-8327-7E1B803284CC}" srcOrd="2" destOrd="0" parTransId="{354AD190-E707-4AA9-A814-4650AD8EC818}" sibTransId="{871ABA09-BACF-40DD-B200-B96E0223A48F}"/>
    <dgm:cxn modelId="{8440D340-F94E-4064-8059-173FE7F00A9A}" srcId="{BB537D7E-362F-4FEB-A092-8460D73AE6C6}" destId="{E3BC6EF6-FE20-48AE-A682-2948D21E8BCF}" srcOrd="3" destOrd="0" parTransId="{041D67AE-05BC-4ABA-8249-CBCAE65A3316}" sibTransId="{3EAF1CBB-779A-4F70-A125-ED923CA3B00B}"/>
    <dgm:cxn modelId="{B2057BE9-158A-4173-B1D2-558711922969}" srcId="{BB537D7E-362F-4FEB-A092-8460D73AE6C6}" destId="{A446BF77-6AA1-4628-913E-0718C4B0FE91}" srcOrd="4" destOrd="0" parTransId="{13C86B60-771E-4378-A9EA-A70A7069156C}" sibTransId="{5E6AFB25-651F-4CE0-84A3-52BC5DB5962F}"/>
    <dgm:cxn modelId="{7494D060-A383-47F8-902B-6C6F1D310A23}" srcId="{BB537D7E-362F-4FEB-A092-8460D73AE6C6}" destId="{86923C8B-C697-4DE3-871F-DDD4B926E0B2}" srcOrd="5" destOrd="0" parTransId="{46B7A218-0B1E-4C94-B2DC-C4C26F8C98FC}" sibTransId="{A646050B-7847-4B2A-9949-A7CA47A08FF6}"/>
    <dgm:cxn modelId="{826EB6A1-79D4-4813-8234-2B8A166849CE}" srcId="{BB537D7E-362F-4FEB-A092-8460D73AE6C6}" destId="{A1ECAECD-C126-41EF-9FF5-C127AA00400F}" srcOrd="6" destOrd="0" parTransId="{1CAD0D6E-15B5-4350-B73E-EC4441AE4D46}" sibTransId="{F2E45E13-BB4E-4782-A34E-BD043AAA0050}"/>
    <dgm:cxn modelId="{3BC86AF4-4621-4821-9585-B30FAC2EE0D9}" srcId="{BB537D7E-362F-4FEB-A092-8460D73AE6C6}" destId="{8CEFE68E-035E-4EBB-9E9E-7BF948C5406E}" srcOrd="7" destOrd="0" parTransId="{40802C04-C20F-4DFA-92AD-DDFA5B359D88}" sibTransId="{8BBE2FDB-1136-4830-B299-F0738D6A94A1}"/>
    <dgm:cxn modelId="{F7CEA4EA-A3B7-4420-9CAE-186D115A3E22}" srcId="{BB537D7E-362F-4FEB-A092-8460D73AE6C6}" destId="{08ADD436-5469-4113-8206-912558D6E48C}" srcOrd="8" destOrd="0" parTransId="{FE4647C4-A095-4E4C-9F8A-5842CAD3EC98}" sibTransId="{8645B60F-20E8-4E16-AC4E-E18B26895670}"/>
    <dgm:cxn modelId="{47766191-F1EF-4FE9-9E5C-5EF5D0F0C2C9}" type="presOf" srcId="{BB537D7E-362F-4FEB-A092-8460D73AE6C6}" destId="{274C0FFA-839C-4C82-ABBC-490793268F3C}" srcOrd="0" destOrd="0" presId="urn:microsoft.com/office/officeart/2005/8/layout/hChevron3"/>
    <dgm:cxn modelId="{9EE5EF8B-81AC-45B3-99C7-630A3DD953E3}" type="presParOf" srcId="{274C0FFA-839C-4C82-ABBC-490793268F3C}" destId="{DF59EDCB-8FE4-422B-AC2A-756074F7B84B}" srcOrd="0" destOrd="0" presId="urn:microsoft.com/office/officeart/2005/8/layout/hChevron3"/>
    <dgm:cxn modelId="{50DBFC47-3E51-464D-A271-10C7E295DBE1}" type="presOf" srcId="{08EDBE1B-9B91-45C9-A9B2-600403BD9EEA}" destId="{DF59EDCB-8FE4-422B-AC2A-756074F7B84B}" srcOrd="0" destOrd="0" presId="urn:microsoft.com/office/officeart/2005/8/layout/hChevron3"/>
    <dgm:cxn modelId="{194966CB-6207-4872-AB3D-119A7D1F9B1C}" type="presParOf" srcId="{274C0FFA-839C-4C82-ABBC-490793268F3C}" destId="{BF193888-DF33-455C-B984-D4879FD90448}" srcOrd="1" destOrd="0" presId="urn:microsoft.com/office/officeart/2005/8/layout/hChevron3"/>
    <dgm:cxn modelId="{89AEAB1A-6C07-406A-98D5-EE97EEF1D8F4}" type="presParOf" srcId="{274C0FFA-839C-4C82-ABBC-490793268F3C}" destId="{CD76DC42-884B-429D-8FFD-4075ACE3552A}" srcOrd="2" destOrd="0" presId="urn:microsoft.com/office/officeart/2005/8/layout/hChevron3"/>
    <dgm:cxn modelId="{D12D69B7-FF7D-4AA7-99B0-8E5B7BB77349}" type="presOf" srcId="{B5CB1F44-06F0-4126-BAA9-A249A6860813}" destId="{CD76DC42-884B-429D-8FFD-4075ACE3552A}" srcOrd="0" destOrd="0" presId="urn:microsoft.com/office/officeart/2005/8/layout/hChevron3"/>
    <dgm:cxn modelId="{6CEC61DD-2BD8-454B-931B-364FFB98EC38}" type="presParOf" srcId="{274C0FFA-839C-4C82-ABBC-490793268F3C}" destId="{F6348865-DC6D-49EF-80E1-8140B83C1FDC}" srcOrd="3" destOrd="0" presId="urn:microsoft.com/office/officeart/2005/8/layout/hChevron3"/>
    <dgm:cxn modelId="{8E80B631-9F35-45AC-B134-BD31E69C8CD7}" type="presParOf" srcId="{274C0FFA-839C-4C82-ABBC-490793268F3C}" destId="{6611363A-B5D5-456D-89AD-34002D3A0F54}" srcOrd="4" destOrd="0" presId="urn:microsoft.com/office/officeart/2005/8/layout/hChevron3"/>
    <dgm:cxn modelId="{D0CEE2D7-0EA2-4973-AB74-27A32BAC9BF0}" type="presOf" srcId="{E25B9A39-7B73-42FC-8327-7E1B803284CC}" destId="{6611363A-B5D5-456D-89AD-34002D3A0F54}" srcOrd="0" destOrd="0" presId="urn:microsoft.com/office/officeart/2005/8/layout/hChevron3"/>
    <dgm:cxn modelId="{C90C9C59-AACF-4640-AEB8-AEC47614E422}" type="presParOf" srcId="{274C0FFA-839C-4C82-ABBC-490793268F3C}" destId="{66D8007D-066A-43DF-A7FE-AB8B63F7CB80}" srcOrd="5" destOrd="0" presId="urn:microsoft.com/office/officeart/2005/8/layout/hChevron3"/>
    <dgm:cxn modelId="{64C81890-3D75-4399-A581-0DCEC4D2E288}" type="presParOf" srcId="{274C0FFA-839C-4C82-ABBC-490793268F3C}" destId="{40F89BBD-87DC-4042-AE41-745338D46C4A}" srcOrd="6" destOrd="0" presId="urn:microsoft.com/office/officeart/2005/8/layout/hChevron3"/>
    <dgm:cxn modelId="{2709F643-FE52-410B-9F0D-D509EE970B37}" type="presOf" srcId="{E3BC6EF6-FE20-48AE-A682-2948D21E8BCF}" destId="{40F89BBD-87DC-4042-AE41-745338D46C4A}" srcOrd="0" destOrd="0" presId="urn:microsoft.com/office/officeart/2005/8/layout/hChevron3"/>
    <dgm:cxn modelId="{085FA844-A361-4610-9263-65EE09F676C5}" type="presParOf" srcId="{274C0FFA-839C-4C82-ABBC-490793268F3C}" destId="{8B3E0624-DE70-4286-A1B1-A610D797CA58}" srcOrd="7" destOrd="0" presId="urn:microsoft.com/office/officeart/2005/8/layout/hChevron3"/>
    <dgm:cxn modelId="{BF50DAB3-AF16-45F3-9872-0A90C269EDE1}" type="presParOf" srcId="{274C0FFA-839C-4C82-ABBC-490793268F3C}" destId="{787ACDB7-699A-4F52-BECE-6C7DAC864677}" srcOrd="8" destOrd="0" presId="urn:microsoft.com/office/officeart/2005/8/layout/hChevron3"/>
    <dgm:cxn modelId="{A8A45E14-33A8-4DEE-9093-3FAE68218007}" type="presOf" srcId="{A446BF77-6AA1-4628-913E-0718C4B0FE91}" destId="{787ACDB7-699A-4F52-BECE-6C7DAC864677}" srcOrd="0" destOrd="0" presId="urn:microsoft.com/office/officeart/2005/8/layout/hChevron3"/>
    <dgm:cxn modelId="{088C5E9B-0EB8-41B7-BE14-1315DB0679B0}" type="presParOf" srcId="{274C0FFA-839C-4C82-ABBC-490793268F3C}" destId="{EC21AEFB-175B-447B-A3D5-60D85B0F5B39}" srcOrd="9" destOrd="0" presId="urn:microsoft.com/office/officeart/2005/8/layout/hChevron3"/>
    <dgm:cxn modelId="{797896F3-4E07-4009-8B66-424F5FF1EBC9}" type="presParOf" srcId="{274C0FFA-839C-4C82-ABBC-490793268F3C}" destId="{BACEBC9A-0192-46D3-ADB4-0C276CA9A6A0}" srcOrd="10" destOrd="0" presId="urn:microsoft.com/office/officeart/2005/8/layout/hChevron3"/>
    <dgm:cxn modelId="{3523E717-B238-44D7-9962-0861B7C6E794}" type="presOf" srcId="{86923C8B-C697-4DE3-871F-DDD4B926E0B2}" destId="{BACEBC9A-0192-46D3-ADB4-0C276CA9A6A0}" srcOrd="0" destOrd="0" presId="urn:microsoft.com/office/officeart/2005/8/layout/hChevron3"/>
    <dgm:cxn modelId="{08706D10-35D6-42DC-BB4A-7D92AFA8F4CB}" type="presParOf" srcId="{274C0FFA-839C-4C82-ABBC-490793268F3C}" destId="{9A3BE80D-9CB1-48CB-9D28-53B52D1F7C52}" srcOrd="11" destOrd="0" presId="urn:microsoft.com/office/officeart/2005/8/layout/hChevron3"/>
    <dgm:cxn modelId="{31713BBD-3999-486C-BB7F-AEBE53902518}" type="presParOf" srcId="{274C0FFA-839C-4C82-ABBC-490793268F3C}" destId="{F0AA87D8-68FD-432B-AAFB-05E7DC478B15}" srcOrd="12" destOrd="0" presId="urn:microsoft.com/office/officeart/2005/8/layout/hChevron3"/>
    <dgm:cxn modelId="{803B34ED-A4B1-4A6A-A948-8712E96578B9}" type="presOf" srcId="{A1ECAECD-C126-41EF-9FF5-C127AA00400F}" destId="{F0AA87D8-68FD-432B-AAFB-05E7DC478B15}" srcOrd="0" destOrd="0" presId="urn:microsoft.com/office/officeart/2005/8/layout/hChevron3"/>
    <dgm:cxn modelId="{447EDB1E-C612-45AB-B6B2-B74DDB99AF7E}" type="presParOf" srcId="{274C0FFA-839C-4C82-ABBC-490793268F3C}" destId="{BF786C6D-11FE-48A1-90C9-948F14709E2E}" srcOrd="13" destOrd="0" presId="urn:microsoft.com/office/officeart/2005/8/layout/hChevron3"/>
    <dgm:cxn modelId="{7A683158-F337-4B16-8617-44BC06FEE53F}" type="presParOf" srcId="{274C0FFA-839C-4C82-ABBC-490793268F3C}" destId="{4C9DEE6A-F864-4E84-8F0D-6B8383C9476E}" srcOrd="14" destOrd="0" presId="urn:microsoft.com/office/officeart/2005/8/layout/hChevron3"/>
    <dgm:cxn modelId="{E7EDD2AB-F608-4695-B003-C741AED04844}" type="presOf" srcId="{8CEFE68E-035E-4EBB-9E9E-7BF948C5406E}" destId="{4C9DEE6A-F864-4E84-8F0D-6B8383C9476E}" srcOrd="0" destOrd="0" presId="urn:microsoft.com/office/officeart/2005/8/layout/hChevron3"/>
    <dgm:cxn modelId="{75BBC8C2-2EFA-4FD8-8DF1-90B977D794FC}" type="presParOf" srcId="{274C0FFA-839C-4C82-ABBC-490793268F3C}" destId="{E55DB3A8-1979-4398-857B-031F53F83159}" srcOrd="15" destOrd="0" presId="urn:microsoft.com/office/officeart/2005/8/layout/hChevron3"/>
    <dgm:cxn modelId="{C814E450-5D9F-4DCD-A7BA-29955BA0CDB4}" type="presParOf" srcId="{274C0FFA-839C-4C82-ABBC-490793268F3C}" destId="{29D318B3-CA9D-4D66-A91C-7757139E3894}" srcOrd="16" destOrd="0" presId="urn:microsoft.com/office/officeart/2005/8/layout/hChevron3"/>
    <dgm:cxn modelId="{A994D952-6068-402E-AD8B-10435610B052}" type="presOf" srcId="{08ADD436-5469-4113-8206-912558D6E48C}" destId="{29D318B3-CA9D-4D66-A91C-7757139E3894}" srcOrd="0" destOrd="0" presId="urn:microsoft.com/office/officeart/2005/8/layout/hChevron3"/>
  </dgm:cxnLst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537D7E-362F-4FEB-A092-8460D73AE6C6}" type="doc">
      <dgm:prSet/>
      <dgm:spPr/>
      <dgm:t>
        <a:bodyPr/>
        <a:p>
          <a:endParaRPr altLang="en-US"/>
        </a:p>
      </dgm:t>
    </dgm:pt>
    <dgm:pt modelId="{08EDBE1B-9B91-45C9-A9B2-600403BD9EEA}">
      <dgm:prSet/>
      <dgm:spPr/>
      <dgm:t>
        <a:bodyPr/>
        <a:p>
          <a:r>
            <a:rPr lang="zh-CN" b="0" i="0" u="none" baseline="0">
              <a:rtl val="0"/>
            </a:rPr>
            <a:t>导入必要的库和模块</a:t>
          </a:r>
          <a:endParaRPr altLang="en-US"/>
        </a:p>
      </dgm:t>
    </dgm:pt>
    <dgm:pt modelId="{76520587-210B-488A-AB3F-11114430E1A5}" cxnId="{54D188FF-D8F4-4E66-8C50-F55BF6CE4EF6}" type="parTrans">
      <dgm:prSet/>
      <dgm:spPr/>
    </dgm:pt>
    <dgm:pt modelId="{C5400091-A247-4ED7-B3F3-F841387B670D}" cxnId="{54D188FF-D8F4-4E66-8C50-F55BF6CE4EF6}" type="sibTrans">
      <dgm:prSet/>
      <dgm:spPr/>
    </dgm:pt>
    <dgm:pt modelId="{B5CB1F44-06F0-4126-BAA9-A249A6860813}">
      <dgm:prSet/>
      <dgm:spPr/>
      <dgm:t>
        <a:bodyPr/>
        <a:p>
          <a:r>
            <a:rPr lang="zh-CN" b="0" i="0" u="none" baseline="0">
              <a:rtl val="0"/>
            </a:rPr>
            <a:t>设置API密钥和URL</a:t>
          </a:r>
          <a:endParaRPr altLang="en-US"/>
        </a:p>
      </dgm:t>
    </dgm:pt>
    <dgm:pt modelId="{252BF922-B94F-4F19-8DA5-172F8B71690F}" cxnId="{69D3D1B0-8404-4CA3-BA99-4147199D2530}" type="parTrans">
      <dgm:prSet/>
      <dgm:spPr/>
    </dgm:pt>
    <dgm:pt modelId="{63FFBA6E-09FF-4386-8B5F-946E9634900F}" cxnId="{69D3D1B0-8404-4CA3-BA99-4147199D2530}" type="sibTrans">
      <dgm:prSet/>
      <dgm:spPr/>
    </dgm:pt>
    <dgm:pt modelId="{E25B9A39-7B73-42FC-8327-7E1B803284CC}">
      <dgm:prSet/>
      <dgm:spPr/>
      <dgm:t>
        <a:bodyPr/>
        <a:p>
          <a:r>
            <a:rPr lang="zh-CN" b="0" i="0" u="none" baseline="0">
              <a:rtl val="0"/>
            </a:rPr>
            <a:t>重试机制的应用</a:t>
          </a:r>
          <a:endParaRPr altLang="en-US"/>
        </a:p>
      </dgm:t>
    </dgm:pt>
    <dgm:pt modelId="{354AD190-E707-4AA9-A814-4650AD8EC818}" cxnId="{F17A0171-E4AE-46D7-90EC-1023718AF66D}" type="parTrans">
      <dgm:prSet/>
      <dgm:spPr/>
    </dgm:pt>
    <dgm:pt modelId="{871ABA09-BACF-40DD-B200-B96E0223A48F}" cxnId="{F17A0171-E4AE-46D7-90EC-1023718AF66D}" type="sibTrans">
      <dgm:prSet/>
      <dgm:spPr/>
    </dgm:pt>
    <dgm:pt modelId="{E3BC6EF6-FE20-48AE-A682-2948D21E8BCF}">
      <dgm:prSet/>
      <dgm:spPr/>
      <dgm:t>
        <a:bodyPr/>
        <a:p>
          <a:r>
            <a:rPr lang="zh-CN" b="0" i="0" u="none" baseline="0">
              <a:rtl val="0"/>
            </a:rPr>
            <a:t>API请求函数</a:t>
          </a:r>
          <a:endParaRPr altLang="en-US"/>
        </a:p>
      </dgm:t>
    </dgm:pt>
    <dgm:pt modelId="{041D67AE-05BC-4ABA-8249-CBCAE65A3316}" cxnId="{8440D340-F94E-4064-8059-173FE7F00A9A}" type="parTrans">
      <dgm:prSet/>
      <dgm:spPr/>
    </dgm:pt>
    <dgm:pt modelId="{3EAF1CBB-779A-4F70-A125-ED923CA3B00B}" cxnId="{8440D340-F94E-4064-8059-173FE7F00A9A}" type="sibTrans">
      <dgm:prSet/>
      <dgm:spPr/>
    </dgm:pt>
    <dgm:pt modelId="{A446BF77-6AA1-4628-913E-0718C4B0FE91}">
      <dgm:prSet/>
      <dgm:spPr/>
      <dgm:t>
        <a:bodyPr/>
        <a:p>
          <a:r>
            <a:rPr lang="zh-CN" b="0" i="0" u="none" baseline="0">
              <a:rtl val="0"/>
            </a:rPr>
            <a:t>问题回答和精炼</a:t>
          </a:r>
          <a:endParaRPr altLang="en-US"/>
        </a:p>
      </dgm:t>
    </dgm:pt>
    <dgm:pt modelId="{13C86B60-771E-4378-A9EA-A70A7069156C}" cxnId="{B2057BE9-158A-4173-B1D2-558711922969}" type="parTrans">
      <dgm:prSet/>
      <dgm:spPr/>
    </dgm:pt>
    <dgm:pt modelId="{5E6AFB25-651F-4CE0-84A3-52BC5DB5962F}" cxnId="{B2057BE9-158A-4173-B1D2-558711922969}" type="sibTrans">
      <dgm:prSet/>
      <dgm:spPr/>
    </dgm:pt>
    <dgm:pt modelId="{86923C8B-C697-4DE3-871F-DDD4B926E0B2}">
      <dgm:prSet/>
      <dgm:spPr/>
      <dgm:t>
        <a:bodyPr/>
        <a:p>
          <a:r>
            <a:rPr lang="zh-CN" b="0" i="0" u="none" baseline="0">
              <a:rtl val="0"/>
            </a:rPr>
            <a:t>文件操作</a:t>
          </a:r>
          <a:endParaRPr altLang="en-US"/>
        </a:p>
      </dgm:t>
    </dgm:pt>
    <dgm:pt modelId="{46B7A218-0B1E-4C94-B2DC-C4C26F8C98FC}" cxnId="{7494D060-A383-47F8-902B-6C6F1D310A23}" type="parTrans">
      <dgm:prSet/>
      <dgm:spPr/>
    </dgm:pt>
    <dgm:pt modelId="{A646050B-7847-4B2A-9949-A7CA47A08FF6}" cxnId="{7494D060-A383-47F8-902B-6C6F1D310A23}" type="sibTrans">
      <dgm:prSet/>
      <dgm:spPr/>
    </dgm:pt>
    <dgm:pt modelId="{A1ECAECD-C126-41EF-9FF5-C127AA00400F}">
      <dgm:prSet/>
      <dgm:spPr/>
      <dgm:t>
        <a:bodyPr/>
        <a:p>
          <a:r>
            <a:rPr lang="zh-CN" b="0" i="0" u="none" baseline="0">
              <a:rtl val="0"/>
            </a:rPr>
            <a:t>问题请求处理</a:t>
          </a:r>
          <a:endParaRPr altLang="en-US"/>
        </a:p>
      </dgm:t>
    </dgm:pt>
    <dgm:pt modelId="{1CAD0D6E-15B5-4350-B73E-EC4441AE4D46}" cxnId="{826EB6A1-79D4-4813-8234-2B8A166849CE}" type="parTrans">
      <dgm:prSet/>
      <dgm:spPr/>
    </dgm:pt>
    <dgm:pt modelId="{F2E45E13-BB4E-4782-A34E-BD043AAA0050}" cxnId="{826EB6A1-79D4-4813-8234-2B8A166849CE}" type="sibTrans">
      <dgm:prSet/>
      <dgm:spPr/>
    </dgm:pt>
    <dgm:pt modelId="{8CEFE68E-035E-4EBB-9E9E-7BF948C5406E}">
      <dgm:prSet/>
      <dgm:spPr/>
      <dgm:t>
        <a:bodyPr/>
        <a:p>
          <a:r>
            <a:rPr lang="zh-CN" b="0" i="0" u="none" baseline="0">
              <a:rtl val="0"/>
            </a:rPr>
            <a:t>处理不同类型题目</a:t>
          </a:r>
          <a:endParaRPr altLang="en-US"/>
        </a:p>
      </dgm:t>
    </dgm:pt>
    <dgm:pt modelId="{40802C04-C20F-4DFA-92AD-DDFA5B359D88}" cxnId="{3BC86AF4-4621-4821-9585-B30FAC2EE0D9}" type="parTrans">
      <dgm:prSet/>
      <dgm:spPr/>
    </dgm:pt>
    <dgm:pt modelId="{8BBE2FDB-1136-4830-B299-F0738D6A94A1}" cxnId="{3BC86AF4-4621-4821-9585-B30FAC2EE0D9}" type="sibTrans">
      <dgm:prSet/>
      <dgm:spPr/>
    </dgm:pt>
    <dgm:pt modelId="{08ADD436-5469-4113-8206-912558D6E48C}">
      <dgm:prSet/>
      <dgm:spPr/>
      <dgm:t>
        <a:bodyPr/>
        <a:p>
          <a:r>
            <a:rPr lang="zh-CN" b="0" i="0" u="none" baseline="0">
              <a:rtl val="0"/>
            </a:rPr>
            <a:t>主函数和多线程处理</a:t>
          </a:r>
          <a:endParaRPr altLang="en-US"/>
        </a:p>
      </dgm:t>
    </dgm:pt>
    <dgm:pt modelId="{FE4647C4-A095-4E4C-9F8A-5842CAD3EC98}" cxnId="{F7CEA4EA-A3B7-4420-9CAE-186D115A3E22}" type="parTrans">
      <dgm:prSet/>
      <dgm:spPr/>
    </dgm:pt>
    <dgm:pt modelId="{8645B60F-20E8-4E16-AC4E-E18B26895670}" cxnId="{F7CEA4EA-A3B7-4420-9CAE-186D115A3E22}" type="sibTrans">
      <dgm:prSet/>
      <dgm:spPr/>
    </dgm:pt>
    <dgm:pt modelId="{274C0FFA-839C-4C82-ABBC-490793268F3C}" type="pres">
      <dgm:prSet presAssocID="{BB537D7E-362F-4FEB-A092-8460D73AE6C6}" presName="Name0" presStyleCnt="0">
        <dgm:presLayoutVars>
          <dgm:dir/>
          <dgm:resizeHandles val="exact"/>
        </dgm:presLayoutVars>
      </dgm:prSet>
      <dgm:spPr/>
    </dgm:pt>
    <dgm:pt modelId="{DF59EDCB-8FE4-422B-AC2A-756074F7B84B}" type="pres">
      <dgm:prSet presAssocID="{08EDBE1B-9B91-45C9-A9B2-600403BD9EEA}" presName="parTxOnly" presStyleLbl="node1" presStyleIdx="0" presStyleCnt="9">
        <dgm:presLayoutVars>
          <dgm:bulletEnabled val="1"/>
        </dgm:presLayoutVars>
      </dgm:prSet>
      <dgm:spPr/>
    </dgm:pt>
    <dgm:pt modelId="{BF193888-DF33-455C-B984-D4879FD90448}" type="pres">
      <dgm:prSet presAssocID="{C5400091-A247-4ED7-B3F3-F841387B670D}" presName="parSpace" presStyleCnt="0"/>
      <dgm:spPr/>
    </dgm:pt>
    <dgm:pt modelId="{CD76DC42-884B-429D-8FFD-4075ACE3552A}" type="pres">
      <dgm:prSet presAssocID="{B5CB1F44-06F0-4126-BAA9-A249A6860813}" presName="parTxOnly" presStyleLbl="node1" presStyleIdx="1" presStyleCnt="9">
        <dgm:presLayoutVars>
          <dgm:bulletEnabled val="1"/>
        </dgm:presLayoutVars>
      </dgm:prSet>
      <dgm:spPr/>
    </dgm:pt>
    <dgm:pt modelId="{F6348865-DC6D-49EF-80E1-8140B83C1FDC}" type="pres">
      <dgm:prSet presAssocID="{63FFBA6E-09FF-4386-8B5F-946E9634900F}" presName="parSpace" presStyleCnt="0"/>
      <dgm:spPr/>
    </dgm:pt>
    <dgm:pt modelId="{6611363A-B5D5-456D-89AD-34002D3A0F54}" type="pres">
      <dgm:prSet presAssocID="{E25B9A39-7B73-42FC-8327-7E1B803284CC}" presName="parTxOnly" presStyleLbl="node1" presStyleIdx="2" presStyleCnt="9">
        <dgm:presLayoutVars>
          <dgm:bulletEnabled val="1"/>
        </dgm:presLayoutVars>
      </dgm:prSet>
      <dgm:spPr/>
    </dgm:pt>
    <dgm:pt modelId="{66D8007D-066A-43DF-A7FE-AB8B63F7CB80}" type="pres">
      <dgm:prSet presAssocID="{871ABA09-BACF-40DD-B200-B96E0223A48F}" presName="parSpace" presStyleCnt="0"/>
      <dgm:spPr/>
    </dgm:pt>
    <dgm:pt modelId="{40F89BBD-87DC-4042-AE41-745338D46C4A}" type="pres">
      <dgm:prSet presAssocID="{E3BC6EF6-FE20-48AE-A682-2948D21E8BCF}" presName="parTxOnly" presStyleLbl="node1" presStyleIdx="3" presStyleCnt="9">
        <dgm:presLayoutVars>
          <dgm:bulletEnabled val="1"/>
        </dgm:presLayoutVars>
      </dgm:prSet>
      <dgm:spPr/>
    </dgm:pt>
    <dgm:pt modelId="{8B3E0624-DE70-4286-A1B1-A610D797CA58}" type="pres">
      <dgm:prSet presAssocID="{3EAF1CBB-779A-4F70-A125-ED923CA3B00B}" presName="parSpace" presStyleCnt="0"/>
      <dgm:spPr/>
    </dgm:pt>
    <dgm:pt modelId="{787ACDB7-699A-4F52-BECE-6C7DAC864677}" type="pres">
      <dgm:prSet presAssocID="{A446BF77-6AA1-4628-913E-0718C4B0FE91}" presName="parTxOnly" presStyleLbl="node1" presStyleIdx="4" presStyleCnt="9">
        <dgm:presLayoutVars>
          <dgm:bulletEnabled val="1"/>
        </dgm:presLayoutVars>
      </dgm:prSet>
      <dgm:spPr/>
    </dgm:pt>
    <dgm:pt modelId="{EC21AEFB-175B-447B-A3D5-60D85B0F5B39}" type="pres">
      <dgm:prSet presAssocID="{5E6AFB25-651F-4CE0-84A3-52BC5DB5962F}" presName="parSpace" presStyleCnt="0"/>
      <dgm:spPr/>
    </dgm:pt>
    <dgm:pt modelId="{BACEBC9A-0192-46D3-ADB4-0C276CA9A6A0}" type="pres">
      <dgm:prSet presAssocID="{86923C8B-C697-4DE3-871F-DDD4B926E0B2}" presName="parTxOnly" presStyleLbl="node1" presStyleIdx="5" presStyleCnt="9">
        <dgm:presLayoutVars>
          <dgm:bulletEnabled val="1"/>
        </dgm:presLayoutVars>
      </dgm:prSet>
      <dgm:spPr/>
    </dgm:pt>
    <dgm:pt modelId="{9A3BE80D-9CB1-48CB-9D28-53B52D1F7C52}" type="pres">
      <dgm:prSet presAssocID="{A646050B-7847-4B2A-9949-A7CA47A08FF6}" presName="parSpace" presStyleCnt="0"/>
      <dgm:spPr/>
    </dgm:pt>
    <dgm:pt modelId="{F0AA87D8-68FD-432B-AAFB-05E7DC478B15}" type="pres">
      <dgm:prSet presAssocID="{A1ECAECD-C126-41EF-9FF5-C127AA00400F}" presName="parTxOnly" presStyleLbl="node1" presStyleIdx="6" presStyleCnt="9">
        <dgm:presLayoutVars>
          <dgm:bulletEnabled val="1"/>
        </dgm:presLayoutVars>
      </dgm:prSet>
      <dgm:spPr/>
    </dgm:pt>
    <dgm:pt modelId="{BF786C6D-11FE-48A1-90C9-948F14709E2E}" type="pres">
      <dgm:prSet presAssocID="{F2E45E13-BB4E-4782-A34E-BD043AAA0050}" presName="parSpace" presStyleCnt="0"/>
      <dgm:spPr/>
    </dgm:pt>
    <dgm:pt modelId="{4C9DEE6A-F864-4E84-8F0D-6B8383C9476E}" type="pres">
      <dgm:prSet presAssocID="{8CEFE68E-035E-4EBB-9E9E-7BF948C5406E}" presName="parTxOnly" presStyleLbl="node1" presStyleIdx="7" presStyleCnt="9">
        <dgm:presLayoutVars>
          <dgm:bulletEnabled val="1"/>
        </dgm:presLayoutVars>
      </dgm:prSet>
      <dgm:spPr/>
    </dgm:pt>
    <dgm:pt modelId="{E55DB3A8-1979-4398-857B-031F53F83159}" type="pres">
      <dgm:prSet presAssocID="{8BBE2FDB-1136-4830-B299-F0738D6A94A1}" presName="parSpace" presStyleCnt="0"/>
      <dgm:spPr/>
    </dgm:pt>
    <dgm:pt modelId="{29D318B3-CA9D-4D66-A91C-7757139E3894}" type="pres">
      <dgm:prSet presAssocID="{08ADD436-5469-4113-8206-912558D6E48C}" presName="parTxOnly" presStyleLbl="node1" presStyleIdx="8" presStyleCnt="9">
        <dgm:presLayoutVars>
          <dgm:bulletEnabled val="1"/>
        </dgm:presLayoutVars>
      </dgm:prSet>
      <dgm:spPr/>
    </dgm:pt>
  </dgm:ptLst>
  <dgm:cxnLst>
    <dgm:cxn modelId="{54D188FF-D8F4-4E66-8C50-F55BF6CE4EF6}" srcId="{BB537D7E-362F-4FEB-A092-8460D73AE6C6}" destId="{08EDBE1B-9B91-45C9-A9B2-600403BD9EEA}" srcOrd="0" destOrd="0" parTransId="{76520587-210B-488A-AB3F-11114430E1A5}" sibTransId="{C5400091-A247-4ED7-B3F3-F841387B670D}"/>
    <dgm:cxn modelId="{69D3D1B0-8404-4CA3-BA99-4147199D2530}" srcId="{BB537D7E-362F-4FEB-A092-8460D73AE6C6}" destId="{B5CB1F44-06F0-4126-BAA9-A249A6860813}" srcOrd="1" destOrd="0" parTransId="{252BF922-B94F-4F19-8DA5-172F8B71690F}" sibTransId="{63FFBA6E-09FF-4386-8B5F-946E9634900F}"/>
    <dgm:cxn modelId="{F17A0171-E4AE-46D7-90EC-1023718AF66D}" srcId="{BB537D7E-362F-4FEB-A092-8460D73AE6C6}" destId="{E25B9A39-7B73-42FC-8327-7E1B803284CC}" srcOrd="2" destOrd="0" parTransId="{354AD190-E707-4AA9-A814-4650AD8EC818}" sibTransId="{871ABA09-BACF-40DD-B200-B96E0223A48F}"/>
    <dgm:cxn modelId="{8440D340-F94E-4064-8059-173FE7F00A9A}" srcId="{BB537D7E-362F-4FEB-A092-8460D73AE6C6}" destId="{E3BC6EF6-FE20-48AE-A682-2948D21E8BCF}" srcOrd="3" destOrd="0" parTransId="{041D67AE-05BC-4ABA-8249-CBCAE65A3316}" sibTransId="{3EAF1CBB-779A-4F70-A125-ED923CA3B00B}"/>
    <dgm:cxn modelId="{B2057BE9-158A-4173-B1D2-558711922969}" srcId="{BB537D7E-362F-4FEB-A092-8460D73AE6C6}" destId="{A446BF77-6AA1-4628-913E-0718C4B0FE91}" srcOrd="4" destOrd="0" parTransId="{13C86B60-771E-4378-A9EA-A70A7069156C}" sibTransId="{5E6AFB25-651F-4CE0-84A3-52BC5DB5962F}"/>
    <dgm:cxn modelId="{7494D060-A383-47F8-902B-6C6F1D310A23}" srcId="{BB537D7E-362F-4FEB-A092-8460D73AE6C6}" destId="{86923C8B-C697-4DE3-871F-DDD4B926E0B2}" srcOrd="5" destOrd="0" parTransId="{46B7A218-0B1E-4C94-B2DC-C4C26F8C98FC}" sibTransId="{A646050B-7847-4B2A-9949-A7CA47A08FF6}"/>
    <dgm:cxn modelId="{826EB6A1-79D4-4813-8234-2B8A166849CE}" srcId="{BB537D7E-362F-4FEB-A092-8460D73AE6C6}" destId="{A1ECAECD-C126-41EF-9FF5-C127AA00400F}" srcOrd="6" destOrd="0" parTransId="{1CAD0D6E-15B5-4350-B73E-EC4441AE4D46}" sibTransId="{F2E45E13-BB4E-4782-A34E-BD043AAA0050}"/>
    <dgm:cxn modelId="{3BC86AF4-4621-4821-9585-B30FAC2EE0D9}" srcId="{BB537D7E-362F-4FEB-A092-8460D73AE6C6}" destId="{8CEFE68E-035E-4EBB-9E9E-7BF948C5406E}" srcOrd="7" destOrd="0" parTransId="{40802C04-C20F-4DFA-92AD-DDFA5B359D88}" sibTransId="{8BBE2FDB-1136-4830-B299-F0738D6A94A1}"/>
    <dgm:cxn modelId="{F7CEA4EA-A3B7-4420-9CAE-186D115A3E22}" srcId="{BB537D7E-362F-4FEB-A092-8460D73AE6C6}" destId="{08ADD436-5469-4113-8206-912558D6E48C}" srcOrd="8" destOrd="0" parTransId="{FE4647C4-A095-4E4C-9F8A-5842CAD3EC98}" sibTransId="{8645B60F-20E8-4E16-AC4E-E18B26895670}"/>
    <dgm:cxn modelId="{47766191-F1EF-4FE9-9E5C-5EF5D0F0C2C9}" type="presOf" srcId="{BB537D7E-362F-4FEB-A092-8460D73AE6C6}" destId="{274C0FFA-839C-4C82-ABBC-490793268F3C}" srcOrd="0" destOrd="0" presId="urn:microsoft.com/office/officeart/2005/8/layout/hChevron3"/>
    <dgm:cxn modelId="{9EE5EF8B-81AC-45B3-99C7-630A3DD953E3}" type="presParOf" srcId="{274C0FFA-839C-4C82-ABBC-490793268F3C}" destId="{DF59EDCB-8FE4-422B-AC2A-756074F7B84B}" srcOrd="0" destOrd="0" presId="urn:microsoft.com/office/officeart/2005/8/layout/hChevron3"/>
    <dgm:cxn modelId="{50DBFC47-3E51-464D-A271-10C7E295DBE1}" type="presOf" srcId="{08EDBE1B-9B91-45C9-A9B2-600403BD9EEA}" destId="{DF59EDCB-8FE4-422B-AC2A-756074F7B84B}" srcOrd="0" destOrd="0" presId="urn:microsoft.com/office/officeart/2005/8/layout/hChevron3"/>
    <dgm:cxn modelId="{194966CB-6207-4872-AB3D-119A7D1F9B1C}" type="presParOf" srcId="{274C0FFA-839C-4C82-ABBC-490793268F3C}" destId="{BF193888-DF33-455C-B984-D4879FD90448}" srcOrd="1" destOrd="0" presId="urn:microsoft.com/office/officeart/2005/8/layout/hChevron3"/>
    <dgm:cxn modelId="{89AEAB1A-6C07-406A-98D5-EE97EEF1D8F4}" type="presParOf" srcId="{274C0FFA-839C-4C82-ABBC-490793268F3C}" destId="{CD76DC42-884B-429D-8FFD-4075ACE3552A}" srcOrd="2" destOrd="0" presId="urn:microsoft.com/office/officeart/2005/8/layout/hChevron3"/>
    <dgm:cxn modelId="{D12D69B7-FF7D-4AA7-99B0-8E5B7BB77349}" type="presOf" srcId="{B5CB1F44-06F0-4126-BAA9-A249A6860813}" destId="{CD76DC42-884B-429D-8FFD-4075ACE3552A}" srcOrd="0" destOrd="0" presId="urn:microsoft.com/office/officeart/2005/8/layout/hChevron3"/>
    <dgm:cxn modelId="{6CEC61DD-2BD8-454B-931B-364FFB98EC38}" type="presParOf" srcId="{274C0FFA-839C-4C82-ABBC-490793268F3C}" destId="{F6348865-DC6D-49EF-80E1-8140B83C1FDC}" srcOrd="3" destOrd="0" presId="urn:microsoft.com/office/officeart/2005/8/layout/hChevron3"/>
    <dgm:cxn modelId="{8E80B631-9F35-45AC-B134-BD31E69C8CD7}" type="presParOf" srcId="{274C0FFA-839C-4C82-ABBC-490793268F3C}" destId="{6611363A-B5D5-456D-89AD-34002D3A0F54}" srcOrd="4" destOrd="0" presId="urn:microsoft.com/office/officeart/2005/8/layout/hChevron3"/>
    <dgm:cxn modelId="{D0CEE2D7-0EA2-4973-AB74-27A32BAC9BF0}" type="presOf" srcId="{E25B9A39-7B73-42FC-8327-7E1B803284CC}" destId="{6611363A-B5D5-456D-89AD-34002D3A0F54}" srcOrd="0" destOrd="0" presId="urn:microsoft.com/office/officeart/2005/8/layout/hChevron3"/>
    <dgm:cxn modelId="{C90C9C59-AACF-4640-AEB8-AEC47614E422}" type="presParOf" srcId="{274C0FFA-839C-4C82-ABBC-490793268F3C}" destId="{66D8007D-066A-43DF-A7FE-AB8B63F7CB80}" srcOrd="5" destOrd="0" presId="urn:microsoft.com/office/officeart/2005/8/layout/hChevron3"/>
    <dgm:cxn modelId="{64C81890-3D75-4399-A581-0DCEC4D2E288}" type="presParOf" srcId="{274C0FFA-839C-4C82-ABBC-490793268F3C}" destId="{40F89BBD-87DC-4042-AE41-745338D46C4A}" srcOrd="6" destOrd="0" presId="urn:microsoft.com/office/officeart/2005/8/layout/hChevron3"/>
    <dgm:cxn modelId="{2709F643-FE52-410B-9F0D-D509EE970B37}" type="presOf" srcId="{E3BC6EF6-FE20-48AE-A682-2948D21E8BCF}" destId="{40F89BBD-87DC-4042-AE41-745338D46C4A}" srcOrd="0" destOrd="0" presId="urn:microsoft.com/office/officeart/2005/8/layout/hChevron3"/>
    <dgm:cxn modelId="{085FA844-A361-4610-9263-65EE09F676C5}" type="presParOf" srcId="{274C0FFA-839C-4C82-ABBC-490793268F3C}" destId="{8B3E0624-DE70-4286-A1B1-A610D797CA58}" srcOrd="7" destOrd="0" presId="urn:microsoft.com/office/officeart/2005/8/layout/hChevron3"/>
    <dgm:cxn modelId="{BF50DAB3-AF16-45F3-9872-0A90C269EDE1}" type="presParOf" srcId="{274C0FFA-839C-4C82-ABBC-490793268F3C}" destId="{787ACDB7-699A-4F52-BECE-6C7DAC864677}" srcOrd="8" destOrd="0" presId="urn:microsoft.com/office/officeart/2005/8/layout/hChevron3"/>
    <dgm:cxn modelId="{A8A45E14-33A8-4DEE-9093-3FAE68218007}" type="presOf" srcId="{A446BF77-6AA1-4628-913E-0718C4B0FE91}" destId="{787ACDB7-699A-4F52-BECE-6C7DAC864677}" srcOrd="0" destOrd="0" presId="urn:microsoft.com/office/officeart/2005/8/layout/hChevron3"/>
    <dgm:cxn modelId="{088C5E9B-0EB8-41B7-BE14-1315DB0679B0}" type="presParOf" srcId="{274C0FFA-839C-4C82-ABBC-490793268F3C}" destId="{EC21AEFB-175B-447B-A3D5-60D85B0F5B39}" srcOrd="9" destOrd="0" presId="urn:microsoft.com/office/officeart/2005/8/layout/hChevron3"/>
    <dgm:cxn modelId="{797896F3-4E07-4009-8B66-424F5FF1EBC9}" type="presParOf" srcId="{274C0FFA-839C-4C82-ABBC-490793268F3C}" destId="{BACEBC9A-0192-46D3-ADB4-0C276CA9A6A0}" srcOrd="10" destOrd="0" presId="urn:microsoft.com/office/officeart/2005/8/layout/hChevron3"/>
    <dgm:cxn modelId="{3523E717-B238-44D7-9962-0861B7C6E794}" type="presOf" srcId="{86923C8B-C697-4DE3-871F-DDD4B926E0B2}" destId="{BACEBC9A-0192-46D3-ADB4-0C276CA9A6A0}" srcOrd="0" destOrd="0" presId="urn:microsoft.com/office/officeart/2005/8/layout/hChevron3"/>
    <dgm:cxn modelId="{08706D10-35D6-42DC-BB4A-7D92AFA8F4CB}" type="presParOf" srcId="{274C0FFA-839C-4C82-ABBC-490793268F3C}" destId="{9A3BE80D-9CB1-48CB-9D28-53B52D1F7C52}" srcOrd="11" destOrd="0" presId="urn:microsoft.com/office/officeart/2005/8/layout/hChevron3"/>
    <dgm:cxn modelId="{31713BBD-3999-486C-BB7F-AEBE53902518}" type="presParOf" srcId="{274C0FFA-839C-4C82-ABBC-490793268F3C}" destId="{F0AA87D8-68FD-432B-AAFB-05E7DC478B15}" srcOrd="12" destOrd="0" presId="urn:microsoft.com/office/officeart/2005/8/layout/hChevron3"/>
    <dgm:cxn modelId="{803B34ED-A4B1-4A6A-A948-8712E96578B9}" type="presOf" srcId="{A1ECAECD-C126-41EF-9FF5-C127AA00400F}" destId="{F0AA87D8-68FD-432B-AAFB-05E7DC478B15}" srcOrd="0" destOrd="0" presId="urn:microsoft.com/office/officeart/2005/8/layout/hChevron3"/>
    <dgm:cxn modelId="{447EDB1E-C612-45AB-B6B2-B74DDB99AF7E}" type="presParOf" srcId="{274C0FFA-839C-4C82-ABBC-490793268F3C}" destId="{BF786C6D-11FE-48A1-90C9-948F14709E2E}" srcOrd="13" destOrd="0" presId="urn:microsoft.com/office/officeart/2005/8/layout/hChevron3"/>
    <dgm:cxn modelId="{7A683158-F337-4B16-8617-44BC06FEE53F}" type="presParOf" srcId="{274C0FFA-839C-4C82-ABBC-490793268F3C}" destId="{4C9DEE6A-F864-4E84-8F0D-6B8383C9476E}" srcOrd="14" destOrd="0" presId="urn:microsoft.com/office/officeart/2005/8/layout/hChevron3"/>
    <dgm:cxn modelId="{E7EDD2AB-F608-4695-B003-C741AED04844}" type="presOf" srcId="{8CEFE68E-035E-4EBB-9E9E-7BF948C5406E}" destId="{4C9DEE6A-F864-4E84-8F0D-6B8383C9476E}" srcOrd="0" destOrd="0" presId="urn:microsoft.com/office/officeart/2005/8/layout/hChevron3"/>
    <dgm:cxn modelId="{75BBC8C2-2EFA-4FD8-8DF1-90B977D794FC}" type="presParOf" srcId="{274C0FFA-839C-4C82-ABBC-490793268F3C}" destId="{E55DB3A8-1979-4398-857B-031F53F83159}" srcOrd="15" destOrd="0" presId="urn:microsoft.com/office/officeart/2005/8/layout/hChevron3"/>
    <dgm:cxn modelId="{C814E450-5D9F-4DCD-A7BA-29955BA0CDB4}" type="presParOf" srcId="{274C0FFA-839C-4C82-ABBC-490793268F3C}" destId="{29D318B3-CA9D-4D66-A91C-7757139E3894}" srcOrd="16" destOrd="0" presId="urn:microsoft.com/office/officeart/2005/8/layout/hChevron3"/>
    <dgm:cxn modelId="{A994D952-6068-402E-AD8B-10435610B052}" type="presOf" srcId="{08ADD436-5469-4113-8206-912558D6E48C}" destId="{29D318B3-CA9D-4D66-A91C-7757139E3894}" srcOrd="0" destOrd="0" presId="urn:microsoft.com/office/officeart/2005/8/layout/hChevron3"/>
  </dgm:cxnLst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537D7E-362F-4FEB-A092-8460D73AE6C6}" type="doc">
      <dgm:prSet/>
      <dgm:spPr/>
      <dgm:t>
        <a:bodyPr/>
        <a:p>
          <a:endParaRPr altLang="en-US"/>
        </a:p>
      </dgm:t>
    </dgm:pt>
    <dgm:pt modelId="{08EDBE1B-9B91-45C9-A9B2-600403BD9EEA}">
      <dgm:prSet/>
      <dgm:spPr/>
      <dgm:t>
        <a:bodyPr/>
        <a:p>
          <a:r>
            <a:rPr lang="zh-CN" b="0" i="0" u="none" baseline="0">
              <a:rtl val="0"/>
            </a:rPr>
            <a:t>导入必要的库和模块</a:t>
          </a:r>
          <a:endParaRPr altLang="en-US"/>
        </a:p>
      </dgm:t>
    </dgm:pt>
    <dgm:pt modelId="{76520587-210B-488A-AB3F-11114430E1A5}" cxnId="{54D188FF-D8F4-4E66-8C50-F55BF6CE4EF6}" type="parTrans">
      <dgm:prSet/>
      <dgm:spPr/>
    </dgm:pt>
    <dgm:pt modelId="{C5400091-A247-4ED7-B3F3-F841387B670D}" cxnId="{54D188FF-D8F4-4E66-8C50-F55BF6CE4EF6}" type="sibTrans">
      <dgm:prSet/>
      <dgm:spPr/>
    </dgm:pt>
    <dgm:pt modelId="{B5CB1F44-06F0-4126-BAA9-A249A6860813}">
      <dgm:prSet/>
      <dgm:spPr/>
      <dgm:t>
        <a:bodyPr/>
        <a:p>
          <a:r>
            <a:rPr lang="zh-CN" b="0" i="0" u="none" baseline="0">
              <a:rtl val="0"/>
            </a:rPr>
            <a:t>设置API密钥和URL</a:t>
          </a:r>
          <a:endParaRPr altLang="en-US"/>
        </a:p>
      </dgm:t>
    </dgm:pt>
    <dgm:pt modelId="{252BF922-B94F-4F19-8DA5-172F8B71690F}" cxnId="{69D3D1B0-8404-4CA3-BA99-4147199D2530}" type="parTrans">
      <dgm:prSet/>
      <dgm:spPr/>
    </dgm:pt>
    <dgm:pt modelId="{63FFBA6E-09FF-4386-8B5F-946E9634900F}" cxnId="{69D3D1B0-8404-4CA3-BA99-4147199D2530}" type="sibTrans">
      <dgm:prSet/>
      <dgm:spPr/>
    </dgm:pt>
    <dgm:pt modelId="{E25B9A39-7B73-42FC-8327-7E1B803284CC}">
      <dgm:prSet/>
      <dgm:spPr/>
      <dgm:t>
        <a:bodyPr/>
        <a:p>
          <a:r>
            <a:rPr lang="zh-CN" b="0" i="0" u="none" baseline="0">
              <a:rtl val="0"/>
            </a:rPr>
            <a:t>重试机制的应用</a:t>
          </a:r>
          <a:endParaRPr altLang="en-US"/>
        </a:p>
      </dgm:t>
    </dgm:pt>
    <dgm:pt modelId="{354AD190-E707-4AA9-A814-4650AD8EC818}" cxnId="{F17A0171-E4AE-46D7-90EC-1023718AF66D}" type="parTrans">
      <dgm:prSet/>
      <dgm:spPr/>
    </dgm:pt>
    <dgm:pt modelId="{871ABA09-BACF-40DD-B200-B96E0223A48F}" cxnId="{F17A0171-E4AE-46D7-90EC-1023718AF66D}" type="sibTrans">
      <dgm:prSet/>
      <dgm:spPr/>
    </dgm:pt>
    <dgm:pt modelId="{E3BC6EF6-FE20-48AE-A682-2948D21E8BCF}">
      <dgm:prSet/>
      <dgm:spPr/>
      <dgm:t>
        <a:bodyPr/>
        <a:p>
          <a:r>
            <a:rPr lang="zh-CN" b="0" i="0" u="none" baseline="0">
              <a:rtl val="0"/>
            </a:rPr>
            <a:t>API请求函数</a:t>
          </a:r>
          <a:endParaRPr altLang="en-US"/>
        </a:p>
      </dgm:t>
    </dgm:pt>
    <dgm:pt modelId="{041D67AE-05BC-4ABA-8249-CBCAE65A3316}" cxnId="{8440D340-F94E-4064-8059-173FE7F00A9A}" type="parTrans">
      <dgm:prSet/>
      <dgm:spPr/>
    </dgm:pt>
    <dgm:pt modelId="{3EAF1CBB-779A-4F70-A125-ED923CA3B00B}" cxnId="{8440D340-F94E-4064-8059-173FE7F00A9A}" type="sibTrans">
      <dgm:prSet/>
      <dgm:spPr/>
    </dgm:pt>
    <dgm:pt modelId="{A446BF77-6AA1-4628-913E-0718C4B0FE91}">
      <dgm:prSet/>
      <dgm:spPr/>
      <dgm:t>
        <a:bodyPr/>
        <a:p>
          <a:r>
            <a:rPr lang="zh-CN" b="0" i="0" u="none" baseline="0">
              <a:rtl val="0"/>
            </a:rPr>
            <a:t>问题回答和精炼</a:t>
          </a:r>
          <a:endParaRPr altLang="en-US"/>
        </a:p>
      </dgm:t>
    </dgm:pt>
    <dgm:pt modelId="{13C86B60-771E-4378-A9EA-A70A7069156C}" cxnId="{B2057BE9-158A-4173-B1D2-558711922969}" type="parTrans">
      <dgm:prSet/>
      <dgm:spPr/>
    </dgm:pt>
    <dgm:pt modelId="{5E6AFB25-651F-4CE0-84A3-52BC5DB5962F}" cxnId="{B2057BE9-158A-4173-B1D2-558711922969}" type="sibTrans">
      <dgm:prSet/>
      <dgm:spPr/>
    </dgm:pt>
    <dgm:pt modelId="{86923C8B-C697-4DE3-871F-DDD4B926E0B2}">
      <dgm:prSet/>
      <dgm:spPr/>
      <dgm:t>
        <a:bodyPr/>
        <a:p>
          <a:r>
            <a:rPr lang="zh-CN" b="0" i="0" u="none" baseline="0">
              <a:rtl val="0"/>
            </a:rPr>
            <a:t>文件操作</a:t>
          </a:r>
          <a:endParaRPr altLang="en-US"/>
        </a:p>
      </dgm:t>
    </dgm:pt>
    <dgm:pt modelId="{46B7A218-0B1E-4C94-B2DC-C4C26F8C98FC}" cxnId="{7494D060-A383-47F8-902B-6C6F1D310A23}" type="parTrans">
      <dgm:prSet/>
      <dgm:spPr/>
    </dgm:pt>
    <dgm:pt modelId="{A646050B-7847-4B2A-9949-A7CA47A08FF6}" cxnId="{7494D060-A383-47F8-902B-6C6F1D310A23}" type="sibTrans">
      <dgm:prSet/>
      <dgm:spPr/>
    </dgm:pt>
    <dgm:pt modelId="{A1ECAECD-C126-41EF-9FF5-C127AA00400F}">
      <dgm:prSet/>
      <dgm:spPr/>
      <dgm:t>
        <a:bodyPr/>
        <a:p>
          <a:r>
            <a:rPr lang="zh-CN" b="0" i="0" u="none" baseline="0">
              <a:rtl val="0"/>
            </a:rPr>
            <a:t>问题请求处理</a:t>
          </a:r>
          <a:endParaRPr altLang="en-US"/>
        </a:p>
      </dgm:t>
    </dgm:pt>
    <dgm:pt modelId="{1CAD0D6E-15B5-4350-B73E-EC4441AE4D46}" cxnId="{826EB6A1-79D4-4813-8234-2B8A166849CE}" type="parTrans">
      <dgm:prSet/>
      <dgm:spPr/>
    </dgm:pt>
    <dgm:pt modelId="{F2E45E13-BB4E-4782-A34E-BD043AAA0050}" cxnId="{826EB6A1-79D4-4813-8234-2B8A166849CE}" type="sibTrans">
      <dgm:prSet/>
      <dgm:spPr/>
    </dgm:pt>
    <dgm:pt modelId="{8CEFE68E-035E-4EBB-9E9E-7BF948C5406E}">
      <dgm:prSet/>
      <dgm:spPr/>
      <dgm:t>
        <a:bodyPr/>
        <a:p>
          <a:r>
            <a:rPr lang="zh-CN" b="0" i="0" u="none" baseline="0">
              <a:rtl val="0"/>
            </a:rPr>
            <a:t>处理不同类型题目</a:t>
          </a:r>
          <a:endParaRPr altLang="en-US"/>
        </a:p>
      </dgm:t>
    </dgm:pt>
    <dgm:pt modelId="{40802C04-C20F-4DFA-92AD-DDFA5B359D88}" cxnId="{3BC86AF4-4621-4821-9585-B30FAC2EE0D9}" type="parTrans">
      <dgm:prSet/>
      <dgm:spPr/>
    </dgm:pt>
    <dgm:pt modelId="{8BBE2FDB-1136-4830-B299-F0738D6A94A1}" cxnId="{3BC86AF4-4621-4821-9585-B30FAC2EE0D9}" type="sibTrans">
      <dgm:prSet/>
      <dgm:spPr/>
    </dgm:pt>
    <dgm:pt modelId="{08ADD436-5469-4113-8206-912558D6E48C}">
      <dgm:prSet/>
      <dgm:spPr/>
      <dgm:t>
        <a:bodyPr/>
        <a:p>
          <a:r>
            <a:rPr lang="zh-CN" b="0" i="0" u="none" baseline="0">
              <a:rtl val="0"/>
            </a:rPr>
            <a:t>主函数和多线程处理</a:t>
          </a:r>
          <a:endParaRPr altLang="en-US"/>
        </a:p>
      </dgm:t>
    </dgm:pt>
    <dgm:pt modelId="{FE4647C4-A095-4E4C-9F8A-5842CAD3EC98}" cxnId="{F7CEA4EA-A3B7-4420-9CAE-186D115A3E22}" type="parTrans">
      <dgm:prSet/>
      <dgm:spPr/>
    </dgm:pt>
    <dgm:pt modelId="{8645B60F-20E8-4E16-AC4E-E18B26895670}" cxnId="{F7CEA4EA-A3B7-4420-9CAE-186D115A3E22}" type="sibTrans">
      <dgm:prSet/>
      <dgm:spPr/>
    </dgm:pt>
    <dgm:pt modelId="{274C0FFA-839C-4C82-ABBC-490793268F3C}" type="pres">
      <dgm:prSet presAssocID="{BB537D7E-362F-4FEB-A092-8460D73AE6C6}" presName="Name0" presStyleCnt="0">
        <dgm:presLayoutVars>
          <dgm:dir/>
          <dgm:resizeHandles val="exact"/>
        </dgm:presLayoutVars>
      </dgm:prSet>
      <dgm:spPr/>
    </dgm:pt>
    <dgm:pt modelId="{DF59EDCB-8FE4-422B-AC2A-756074F7B84B}" type="pres">
      <dgm:prSet presAssocID="{08EDBE1B-9B91-45C9-A9B2-600403BD9EEA}" presName="parTxOnly" presStyleLbl="node1" presStyleIdx="0" presStyleCnt="9">
        <dgm:presLayoutVars>
          <dgm:bulletEnabled val="1"/>
        </dgm:presLayoutVars>
      </dgm:prSet>
      <dgm:spPr/>
    </dgm:pt>
    <dgm:pt modelId="{BF193888-DF33-455C-B984-D4879FD90448}" type="pres">
      <dgm:prSet presAssocID="{C5400091-A247-4ED7-B3F3-F841387B670D}" presName="parSpace" presStyleCnt="0"/>
      <dgm:spPr/>
    </dgm:pt>
    <dgm:pt modelId="{CD76DC42-884B-429D-8FFD-4075ACE3552A}" type="pres">
      <dgm:prSet presAssocID="{B5CB1F44-06F0-4126-BAA9-A249A6860813}" presName="parTxOnly" presStyleLbl="node1" presStyleIdx="1" presStyleCnt="9">
        <dgm:presLayoutVars>
          <dgm:bulletEnabled val="1"/>
        </dgm:presLayoutVars>
      </dgm:prSet>
      <dgm:spPr/>
    </dgm:pt>
    <dgm:pt modelId="{F6348865-DC6D-49EF-80E1-8140B83C1FDC}" type="pres">
      <dgm:prSet presAssocID="{63FFBA6E-09FF-4386-8B5F-946E9634900F}" presName="parSpace" presStyleCnt="0"/>
      <dgm:spPr/>
    </dgm:pt>
    <dgm:pt modelId="{6611363A-B5D5-456D-89AD-34002D3A0F54}" type="pres">
      <dgm:prSet presAssocID="{E25B9A39-7B73-42FC-8327-7E1B803284CC}" presName="parTxOnly" presStyleLbl="node1" presStyleIdx="2" presStyleCnt="9">
        <dgm:presLayoutVars>
          <dgm:bulletEnabled val="1"/>
        </dgm:presLayoutVars>
      </dgm:prSet>
      <dgm:spPr/>
    </dgm:pt>
    <dgm:pt modelId="{66D8007D-066A-43DF-A7FE-AB8B63F7CB80}" type="pres">
      <dgm:prSet presAssocID="{871ABA09-BACF-40DD-B200-B96E0223A48F}" presName="parSpace" presStyleCnt="0"/>
      <dgm:spPr/>
    </dgm:pt>
    <dgm:pt modelId="{40F89BBD-87DC-4042-AE41-745338D46C4A}" type="pres">
      <dgm:prSet presAssocID="{E3BC6EF6-FE20-48AE-A682-2948D21E8BCF}" presName="parTxOnly" presStyleLbl="node1" presStyleIdx="3" presStyleCnt="9">
        <dgm:presLayoutVars>
          <dgm:bulletEnabled val="1"/>
        </dgm:presLayoutVars>
      </dgm:prSet>
      <dgm:spPr/>
    </dgm:pt>
    <dgm:pt modelId="{8B3E0624-DE70-4286-A1B1-A610D797CA58}" type="pres">
      <dgm:prSet presAssocID="{3EAF1CBB-779A-4F70-A125-ED923CA3B00B}" presName="parSpace" presStyleCnt="0"/>
      <dgm:spPr/>
    </dgm:pt>
    <dgm:pt modelId="{787ACDB7-699A-4F52-BECE-6C7DAC864677}" type="pres">
      <dgm:prSet presAssocID="{A446BF77-6AA1-4628-913E-0718C4B0FE91}" presName="parTxOnly" presStyleLbl="node1" presStyleIdx="4" presStyleCnt="9">
        <dgm:presLayoutVars>
          <dgm:bulletEnabled val="1"/>
        </dgm:presLayoutVars>
      </dgm:prSet>
      <dgm:spPr/>
    </dgm:pt>
    <dgm:pt modelId="{EC21AEFB-175B-447B-A3D5-60D85B0F5B39}" type="pres">
      <dgm:prSet presAssocID="{5E6AFB25-651F-4CE0-84A3-52BC5DB5962F}" presName="parSpace" presStyleCnt="0"/>
      <dgm:spPr/>
    </dgm:pt>
    <dgm:pt modelId="{BACEBC9A-0192-46D3-ADB4-0C276CA9A6A0}" type="pres">
      <dgm:prSet presAssocID="{86923C8B-C697-4DE3-871F-DDD4B926E0B2}" presName="parTxOnly" presStyleLbl="node1" presStyleIdx="5" presStyleCnt="9">
        <dgm:presLayoutVars>
          <dgm:bulletEnabled val="1"/>
        </dgm:presLayoutVars>
      </dgm:prSet>
      <dgm:spPr/>
    </dgm:pt>
    <dgm:pt modelId="{9A3BE80D-9CB1-48CB-9D28-53B52D1F7C52}" type="pres">
      <dgm:prSet presAssocID="{A646050B-7847-4B2A-9949-A7CA47A08FF6}" presName="parSpace" presStyleCnt="0"/>
      <dgm:spPr/>
    </dgm:pt>
    <dgm:pt modelId="{F0AA87D8-68FD-432B-AAFB-05E7DC478B15}" type="pres">
      <dgm:prSet presAssocID="{A1ECAECD-C126-41EF-9FF5-C127AA00400F}" presName="parTxOnly" presStyleLbl="node1" presStyleIdx="6" presStyleCnt="9">
        <dgm:presLayoutVars>
          <dgm:bulletEnabled val="1"/>
        </dgm:presLayoutVars>
      </dgm:prSet>
      <dgm:spPr/>
    </dgm:pt>
    <dgm:pt modelId="{BF786C6D-11FE-48A1-90C9-948F14709E2E}" type="pres">
      <dgm:prSet presAssocID="{F2E45E13-BB4E-4782-A34E-BD043AAA0050}" presName="parSpace" presStyleCnt="0"/>
      <dgm:spPr/>
    </dgm:pt>
    <dgm:pt modelId="{4C9DEE6A-F864-4E84-8F0D-6B8383C9476E}" type="pres">
      <dgm:prSet presAssocID="{8CEFE68E-035E-4EBB-9E9E-7BF948C5406E}" presName="parTxOnly" presStyleLbl="node1" presStyleIdx="7" presStyleCnt="9">
        <dgm:presLayoutVars>
          <dgm:bulletEnabled val="1"/>
        </dgm:presLayoutVars>
      </dgm:prSet>
      <dgm:spPr/>
    </dgm:pt>
    <dgm:pt modelId="{E55DB3A8-1979-4398-857B-031F53F83159}" type="pres">
      <dgm:prSet presAssocID="{8BBE2FDB-1136-4830-B299-F0738D6A94A1}" presName="parSpace" presStyleCnt="0"/>
      <dgm:spPr/>
    </dgm:pt>
    <dgm:pt modelId="{29D318B3-CA9D-4D66-A91C-7757139E3894}" type="pres">
      <dgm:prSet presAssocID="{08ADD436-5469-4113-8206-912558D6E48C}" presName="parTxOnly" presStyleLbl="node1" presStyleIdx="8" presStyleCnt="9">
        <dgm:presLayoutVars>
          <dgm:bulletEnabled val="1"/>
        </dgm:presLayoutVars>
      </dgm:prSet>
      <dgm:spPr/>
    </dgm:pt>
  </dgm:ptLst>
  <dgm:cxnLst>
    <dgm:cxn modelId="{54D188FF-D8F4-4E66-8C50-F55BF6CE4EF6}" srcId="{BB537D7E-362F-4FEB-A092-8460D73AE6C6}" destId="{08EDBE1B-9B91-45C9-A9B2-600403BD9EEA}" srcOrd="0" destOrd="0" parTransId="{76520587-210B-488A-AB3F-11114430E1A5}" sibTransId="{C5400091-A247-4ED7-B3F3-F841387B670D}"/>
    <dgm:cxn modelId="{69D3D1B0-8404-4CA3-BA99-4147199D2530}" srcId="{BB537D7E-362F-4FEB-A092-8460D73AE6C6}" destId="{B5CB1F44-06F0-4126-BAA9-A249A6860813}" srcOrd="1" destOrd="0" parTransId="{252BF922-B94F-4F19-8DA5-172F8B71690F}" sibTransId="{63FFBA6E-09FF-4386-8B5F-946E9634900F}"/>
    <dgm:cxn modelId="{F17A0171-E4AE-46D7-90EC-1023718AF66D}" srcId="{BB537D7E-362F-4FEB-A092-8460D73AE6C6}" destId="{E25B9A39-7B73-42FC-8327-7E1B803284CC}" srcOrd="2" destOrd="0" parTransId="{354AD190-E707-4AA9-A814-4650AD8EC818}" sibTransId="{871ABA09-BACF-40DD-B200-B96E0223A48F}"/>
    <dgm:cxn modelId="{8440D340-F94E-4064-8059-173FE7F00A9A}" srcId="{BB537D7E-362F-4FEB-A092-8460D73AE6C6}" destId="{E3BC6EF6-FE20-48AE-A682-2948D21E8BCF}" srcOrd="3" destOrd="0" parTransId="{041D67AE-05BC-4ABA-8249-CBCAE65A3316}" sibTransId="{3EAF1CBB-779A-4F70-A125-ED923CA3B00B}"/>
    <dgm:cxn modelId="{B2057BE9-158A-4173-B1D2-558711922969}" srcId="{BB537D7E-362F-4FEB-A092-8460D73AE6C6}" destId="{A446BF77-6AA1-4628-913E-0718C4B0FE91}" srcOrd="4" destOrd="0" parTransId="{13C86B60-771E-4378-A9EA-A70A7069156C}" sibTransId="{5E6AFB25-651F-4CE0-84A3-52BC5DB5962F}"/>
    <dgm:cxn modelId="{7494D060-A383-47F8-902B-6C6F1D310A23}" srcId="{BB537D7E-362F-4FEB-A092-8460D73AE6C6}" destId="{86923C8B-C697-4DE3-871F-DDD4B926E0B2}" srcOrd="5" destOrd="0" parTransId="{46B7A218-0B1E-4C94-B2DC-C4C26F8C98FC}" sibTransId="{A646050B-7847-4B2A-9949-A7CA47A08FF6}"/>
    <dgm:cxn modelId="{826EB6A1-79D4-4813-8234-2B8A166849CE}" srcId="{BB537D7E-362F-4FEB-A092-8460D73AE6C6}" destId="{A1ECAECD-C126-41EF-9FF5-C127AA00400F}" srcOrd="6" destOrd="0" parTransId="{1CAD0D6E-15B5-4350-B73E-EC4441AE4D46}" sibTransId="{F2E45E13-BB4E-4782-A34E-BD043AAA0050}"/>
    <dgm:cxn modelId="{3BC86AF4-4621-4821-9585-B30FAC2EE0D9}" srcId="{BB537D7E-362F-4FEB-A092-8460D73AE6C6}" destId="{8CEFE68E-035E-4EBB-9E9E-7BF948C5406E}" srcOrd="7" destOrd="0" parTransId="{40802C04-C20F-4DFA-92AD-DDFA5B359D88}" sibTransId="{8BBE2FDB-1136-4830-B299-F0738D6A94A1}"/>
    <dgm:cxn modelId="{F7CEA4EA-A3B7-4420-9CAE-186D115A3E22}" srcId="{BB537D7E-362F-4FEB-A092-8460D73AE6C6}" destId="{08ADD436-5469-4113-8206-912558D6E48C}" srcOrd="8" destOrd="0" parTransId="{FE4647C4-A095-4E4C-9F8A-5842CAD3EC98}" sibTransId="{8645B60F-20E8-4E16-AC4E-E18B26895670}"/>
    <dgm:cxn modelId="{47766191-F1EF-4FE9-9E5C-5EF5D0F0C2C9}" type="presOf" srcId="{BB537D7E-362F-4FEB-A092-8460D73AE6C6}" destId="{274C0FFA-839C-4C82-ABBC-490793268F3C}" srcOrd="0" destOrd="0" presId="urn:microsoft.com/office/officeart/2005/8/layout/hChevron3"/>
    <dgm:cxn modelId="{9EE5EF8B-81AC-45B3-99C7-630A3DD953E3}" type="presParOf" srcId="{274C0FFA-839C-4C82-ABBC-490793268F3C}" destId="{DF59EDCB-8FE4-422B-AC2A-756074F7B84B}" srcOrd="0" destOrd="0" presId="urn:microsoft.com/office/officeart/2005/8/layout/hChevron3"/>
    <dgm:cxn modelId="{50DBFC47-3E51-464D-A271-10C7E295DBE1}" type="presOf" srcId="{08EDBE1B-9B91-45C9-A9B2-600403BD9EEA}" destId="{DF59EDCB-8FE4-422B-AC2A-756074F7B84B}" srcOrd="0" destOrd="0" presId="urn:microsoft.com/office/officeart/2005/8/layout/hChevron3"/>
    <dgm:cxn modelId="{194966CB-6207-4872-AB3D-119A7D1F9B1C}" type="presParOf" srcId="{274C0FFA-839C-4C82-ABBC-490793268F3C}" destId="{BF193888-DF33-455C-B984-D4879FD90448}" srcOrd="1" destOrd="0" presId="urn:microsoft.com/office/officeart/2005/8/layout/hChevron3"/>
    <dgm:cxn modelId="{89AEAB1A-6C07-406A-98D5-EE97EEF1D8F4}" type="presParOf" srcId="{274C0FFA-839C-4C82-ABBC-490793268F3C}" destId="{CD76DC42-884B-429D-8FFD-4075ACE3552A}" srcOrd="2" destOrd="0" presId="urn:microsoft.com/office/officeart/2005/8/layout/hChevron3"/>
    <dgm:cxn modelId="{D12D69B7-FF7D-4AA7-99B0-8E5B7BB77349}" type="presOf" srcId="{B5CB1F44-06F0-4126-BAA9-A249A6860813}" destId="{CD76DC42-884B-429D-8FFD-4075ACE3552A}" srcOrd="0" destOrd="0" presId="urn:microsoft.com/office/officeart/2005/8/layout/hChevron3"/>
    <dgm:cxn modelId="{6CEC61DD-2BD8-454B-931B-364FFB98EC38}" type="presParOf" srcId="{274C0FFA-839C-4C82-ABBC-490793268F3C}" destId="{F6348865-DC6D-49EF-80E1-8140B83C1FDC}" srcOrd="3" destOrd="0" presId="urn:microsoft.com/office/officeart/2005/8/layout/hChevron3"/>
    <dgm:cxn modelId="{8E80B631-9F35-45AC-B134-BD31E69C8CD7}" type="presParOf" srcId="{274C0FFA-839C-4C82-ABBC-490793268F3C}" destId="{6611363A-B5D5-456D-89AD-34002D3A0F54}" srcOrd="4" destOrd="0" presId="urn:microsoft.com/office/officeart/2005/8/layout/hChevron3"/>
    <dgm:cxn modelId="{D0CEE2D7-0EA2-4973-AB74-27A32BAC9BF0}" type="presOf" srcId="{E25B9A39-7B73-42FC-8327-7E1B803284CC}" destId="{6611363A-B5D5-456D-89AD-34002D3A0F54}" srcOrd="0" destOrd="0" presId="urn:microsoft.com/office/officeart/2005/8/layout/hChevron3"/>
    <dgm:cxn modelId="{C90C9C59-AACF-4640-AEB8-AEC47614E422}" type="presParOf" srcId="{274C0FFA-839C-4C82-ABBC-490793268F3C}" destId="{66D8007D-066A-43DF-A7FE-AB8B63F7CB80}" srcOrd="5" destOrd="0" presId="urn:microsoft.com/office/officeart/2005/8/layout/hChevron3"/>
    <dgm:cxn modelId="{64C81890-3D75-4399-A581-0DCEC4D2E288}" type="presParOf" srcId="{274C0FFA-839C-4C82-ABBC-490793268F3C}" destId="{40F89BBD-87DC-4042-AE41-745338D46C4A}" srcOrd="6" destOrd="0" presId="urn:microsoft.com/office/officeart/2005/8/layout/hChevron3"/>
    <dgm:cxn modelId="{2709F643-FE52-410B-9F0D-D509EE970B37}" type="presOf" srcId="{E3BC6EF6-FE20-48AE-A682-2948D21E8BCF}" destId="{40F89BBD-87DC-4042-AE41-745338D46C4A}" srcOrd="0" destOrd="0" presId="urn:microsoft.com/office/officeart/2005/8/layout/hChevron3"/>
    <dgm:cxn modelId="{085FA844-A361-4610-9263-65EE09F676C5}" type="presParOf" srcId="{274C0FFA-839C-4C82-ABBC-490793268F3C}" destId="{8B3E0624-DE70-4286-A1B1-A610D797CA58}" srcOrd="7" destOrd="0" presId="urn:microsoft.com/office/officeart/2005/8/layout/hChevron3"/>
    <dgm:cxn modelId="{BF50DAB3-AF16-45F3-9872-0A90C269EDE1}" type="presParOf" srcId="{274C0FFA-839C-4C82-ABBC-490793268F3C}" destId="{787ACDB7-699A-4F52-BECE-6C7DAC864677}" srcOrd="8" destOrd="0" presId="urn:microsoft.com/office/officeart/2005/8/layout/hChevron3"/>
    <dgm:cxn modelId="{A8A45E14-33A8-4DEE-9093-3FAE68218007}" type="presOf" srcId="{A446BF77-6AA1-4628-913E-0718C4B0FE91}" destId="{787ACDB7-699A-4F52-BECE-6C7DAC864677}" srcOrd="0" destOrd="0" presId="urn:microsoft.com/office/officeart/2005/8/layout/hChevron3"/>
    <dgm:cxn modelId="{088C5E9B-0EB8-41B7-BE14-1315DB0679B0}" type="presParOf" srcId="{274C0FFA-839C-4C82-ABBC-490793268F3C}" destId="{EC21AEFB-175B-447B-A3D5-60D85B0F5B39}" srcOrd="9" destOrd="0" presId="urn:microsoft.com/office/officeart/2005/8/layout/hChevron3"/>
    <dgm:cxn modelId="{797896F3-4E07-4009-8B66-424F5FF1EBC9}" type="presParOf" srcId="{274C0FFA-839C-4C82-ABBC-490793268F3C}" destId="{BACEBC9A-0192-46D3-ADB4-0C276CA9A6A0}" srcOrd="10" destOrd="0" presId="urn:microsoft.com/office/officeart/2005/8/layout/hChevron3"/>
    <dgm:cxn modelId="{3523E717-B238-44D7-9962-0861B7C6E794}" type="presOf" srcId="{86923C8B-C697-4DE3-871F-DDD4B926E0B2}" destId="{BACEBC9A-0192-46D3-ADB4-0C276CA9A6A0}" srcOrd="0" destOrd="0" presId="urn:microsoft.com/office/officeart/2005/8/layout/hChevron3"/>
    <dgm:cxn modelId="{08706D10-35D6-42DC-BB4A-7D92AFA8F4CB}" type="presParOf" srcId="{274C0FFA-839C-4C82-ABBC-490793268F3C}" destId="{9A3BE80D-9CB1-48CB-9D28-53B52D1F7C52}" srcOrd="11" destOrd="0" presId="urn:microsoft.com/office/officeart/2005/8/layout/hChevron3"/>
    <dgm:cxn modelId="{31713BBD-3999-486C-BB7F-AEBE53902518}" type="presParOf" srcId="{274C0FFA-839C-4C82-ABBC-490793268F3C}" destId="{F0AA87D8-68FD-432B-AAFB-05E7DC478B15}" srcOrd="12" destOrd="0" presId="urn:microsoft.com/office/officeart/2005/8/layout/hChevron3"/>
    <dgm:cxn modelId="{803B34ED-A4B1-4A6A-A948-8712E96578B9}" type="presOf" srcId="{A1ECAECD-C126-41EF-9FF5-C127AA00400F}" destId="{F0AA87D8-68FD-432B-AAFB-05E7DC478B15}" srcOrd="0" destOrd="0" presId="urn:microsoft.com/office/officeart/2005/8/layout/hChevron3"/>
    <dgm:cxn modelId="{447EDB1E-C612-45AB-B6B2-B74DDB99AF7E}" type="presParOf" srcId="{274C0FFA-839C-4C82-ABBC-490793268F3C}" destId="{BF786C6D-11FE-48A1-90C9-948F14709E2E}" srcOrd="13" destOrd="0" presId="urn:microsoft.com/office/officeart/2005/8/layout/hChevron3"/>
    <dgm:cxn modelId="{7A683158-F337-4B16-8617-44BC06FEE53F}" type="presParOf" srcId="{274C0FFA-839C-4C82-ABBC-490793268F3C}" destId="{4C9DEE6A-F864-4E84-8F0D-6B8383C9476E}" srcOrd="14" destOrd="0" presId="urn:microsoft.com/office/officeart/2005/8/layout/hChevron3"/>
    <dgm:cxn modelId="{E7EDD2AB-F608-4695-B003-C741AED04844}" type="presOf" srcId="{8CEFE68E-035E-4EBB-9E9E-7BF948C5406E}" destId="{4C9DEE6A-F864-4E84-8F0D-6B8383C9476E}" srcOrd="0" destOrd="0" presId="urn:microsoft.com/office/officeart/2005/8/layout/hChevron3"/>
    <dgm:cxn modelId="{75BBC8C2-2EFA-4FD8-8DF1-90B977D794FC}" type="presParOf" srcId="{274C0FFA-839C-4C82-ABBC-490793268F3C}" destId="{E55DB3A8-1979-4398-857B-031F53F83159}" srcOrd="15" destOrd="0" presId="urn:microsoft.com/office/officeart/2005/8/layout/hChevron3"/>
    <dgm:cxn modelId="{C814E450-5D9F-4DCD-A7BA-29955BA0CDB4}" type="presParOf" srcId="{274C0FFA-839C-4C82-ABBC-490793268F3C}" destId="{29D318B3-CA9D-4D66-A91C-7757139E3894}" srcOrd="16" destOrd="0" presId="urn:microsoft.com/office/officeart/2005/8/layout/hChevron3"/>
    <dgm:cxn modelId="{A994D952-6068-402E-AD8B-10435610B052}" type="presOf" srcId="{08ADD436-5469-4113-8206-912558D6E48C}" destId="{29D318B3-CA9D-4D66-A91C-7757139E3894}" srcOrd="0" destOrd="0" presId="urn:microsoft.com/office/officeart/2005/8/layout/hChevron3"/>
  </dgm:cxnLst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C873F39-1B7A-43FE-9CCC-D874696B7B11}" type="doc">
      <dgm:prSet csTypeId="urn:microsoft.com/office/officeart/2005/8/colors/accent6_2"/>
      <dgm:spPr/>
      <dgm:t>
        <a:bodyPr/>
        <a:p>
          <a:endParaRPr altLang="en-US"/>
        </a:p>
      </dgm:t>
    </dgm:pt>
    <dgm:pt modelId="{2EDE655D-FFEA-45A8-98A7-1DC21E3FD59D}">
      <dgm:prSet/>
      <dgm:spPr/>
      <dgm:t>
        <a:bodyPr/>
        <a:p>
          <a:r>
            <a:rPr lang="zh-CN" b="0" i="0" u="none" baseline="0">
              <a:rtl val="0"/>
            </a:rPr>
            <a:t>导入必要的库和模块</a:t>
          </a:r>
          <a:endParaRPr altLang="en-US"/>
        </a:p>
      </dgm:t>
    </dgm:pt>
    <dgm:pt modelId="{C9EEA329-AE08-4642-82C2-08F053370F66}" cxnId="{8BF02A34-CF42-480E-BDCD-38288515D824}" type="parTrans">
      <dgm:prSet/>
      <dgm:spPr/>
    </dgm:pt>
    <dgm:pt modelId="{A877615A-F4E6-4E42-9090-2BCFEEAC4201}" cxnId="{8BF02A34-CF42-480E-BDCD-38288515D824}" type="sibTrans">
      <dgm:prSet/>
      <dgm:spPr/>
    </dgm:pt>
    <dgm:pt modelId="{594B8550-C5FD-470A-8C08-B82D88286A2D}">
      <dgm:prSet/>
      <dgm:spPr/>
      <dgm:t>
        <a:bodyPr/>
        <a:p>
          <a:r>
            <a:rPr lang="zh-CN" b="0" i="0" u="none" baseline="0">
              <a:rtl val="0"/>
            </a:rPr>
            <a:t>设置API密钥和URL</a:t>
          </a:r>
          <a:endParaRPr altLang="en-US"/>
        </a:p>
      </dgm:t>
    </dgm:pt>
    <dgm:pt modelId="{457627F0-F229-4B26-ACCB-072C777DC49F}" cxnId="{E9A1ED34-7CE5-409B-BC8D-54239525DB88}" type="parTrans">
      <dgm:prSet/>
      <dgm:spPr/>
    </dgm:pt>
    <dgm:pt modelId="{B43FB2BB-3497-47E3-8B93-15D1E503C3F8}" cxnId="{E9A1ED34-7CE5-409B-BC8D-54239525DB88}" type="sibTrans">
      <dgm:prSet/>
      <dgm:spPr/>
    </dgm:pt>
    <dgm:pt modelId="{14F8352A-6E67-4FE1-B338-B6978E958DEA}">
      <dgm:prSet/>
      <dgm:spPr/>
      <dgm:t>
        <a:bodyPr/>
        <a:p>
          <a:r>
            <a:rPr lang="zh-CN" b="0" i="0" u="none" baseline="0">
              <a:rtl val="0"/>
            </a:rPr>
            <a:t>定义API请求函数</a:t>
          </a:r>
          <a:endParaRPr altLang="en-US"/>
        </a:p>
      </dgm:t>
    </dgm:pt>
    <dgm:pt modelId="{CAD3760D-2CF1-4A0E-AEBF-11299291C298}" cxnId="{A0910275-1056-4CAA-BCFA-D4759FAB1DCF}" type="parTrans">
      <dgm:prSet/>
      <dgm:spPr/>
    </dgm:pt>
    <dgm:pt modelId="{A0CB3CEB-E294-482A-812E-BA3FD737F89A}" cxnId="{A0910275-1056-4CAA-BCFA-D4759FAB1DCF}" type="sibTrans">
      <dgm:prSet/>
      <dgm:spPr/>
    </dgm:pt>
    <dgm:pt modelId="{0A3D124D-1242-4EE7-B91F-1A0E90BF2A0E}">
      <dgm:prSet/>
      <dgm:spPr/>
      <dgm:t>
        <a:bodyPr/>
        <a:p>
          <a:r>
            <a:rPr lang="zh-CN" b="0" i="0" u="none" baseline="0">
              <a:rtl val="0"/>
            </a:rPr>
            <a:t>问题回答和答案精炼</a:t>
          </a:r>
          <a:endParaRPr altLang="en-US"/>
        </a:p>
      </dgm:t>
    </dgm:pt>
    <dgm:pt modelId="{8F82C7E7-C422-430C-84DC-5901E81B8DC6}" cxnId="{3F64F1A6-FA1F-4DBB-9BBE-29BC876A2AD3}" type="parTrans">
      <dgm:prSet/>
      <dgm:spPr/>
    </dgm:pt>
    <dgm:pt modelId="{8CCA55C4-2E78-440D-8458-7BB2C6558070}" cxnId="{3F64F1A6-FA1F-4DBB-9BBE-29BC876A2AD3}" type="sibTrans">
      <dgm:prSet/>
      <dgm:spPr/>
    </dgm:pt>
    <dgm:pt modelId="{67313DB5-3665-4468-B9DF-80DBAD02C0A0}">
      <dgm:prSet/>
      <dgm:spPr/>
      <dgm:t>
        <a:bodyPr/>
        <a:p>
          <a:r>
            <a:rPr lang="zh-CN" b="0" i="0" u="none" baseline="0">
              <a:rtl val="0"/>
            </a:rPr>
            <a:t>文件操作</a:t>
          </a:r>
          <a:endParaRPr altLang="en-US"/>
        </a:p>
      </dgm:t>
    </dgm:pt>
    <dgm:pt modelId="{C40DB45F-F747-4252-96D5-5EBD2D5EB6EF}" cxnId="{FEE4012E-74A2-4FA6-8BA3-306C2EBA6929}" type="parTrans">
      <dgm:prSet/>
      <dgm:spPr/>
    </dgm:pt>
    <dgm:pt modelId="{E30F5B69-493D-45BA-97B9-DF37F2BEF01F}" cxnId="{FEE4012E-74A2-4FA6-8BA3-306C2EBA6929}" type="sibTrans">
      <dgm:prSet/>
      <dgm:spPr/>
    </dgm:pt>
    <dgm:pt modelId="{67569F5D-06BA-49A6-9D0C-18616DA3A7E2}">
      <dgm:prSet/>
      <dgm:spPr/>
      <dgm:t>
        <a:bodyPr/>
        <a:p>
          <a:r>
            <a:rPr lang="zh-CN" b="0" i="0" u="none" baseline="0">
              <a:rtl val="0"/>
            </a:rPr>
            <a:t>请求问题答案</a:t>
          </a:r>
          <a:endParaRPr altLang="en-US"/>
        </a:p>
      </dgm:t>
    </dgm:pt>
    <dgm:pt modelId="{E8FDF2D7-EB13-4646-987D-CA2396D5FBE9}" cxnId="{CF193848-23E3-489D-BFF8-E4664CF53FB1}" type="parTrans">
      <dgm:prSet/>
      <dgm:spPr/>
    </dgm:pt>
    <dgm:pt modelId="{86F3EE74-966F-441B-A3D2-7E9E196471C6}" cxnId="{CF193848-23E3-489D-BFF8-E4664CF53FB1}" type="sibTrans">
      <dgm:prSet/>
      <dgm:spPr/>
    </dgm:pt>
    <dgm:pt modelId="{338E0FF7-2BF3-4CF1-8EEF-5CE217117F22}">
      <dgm:prSet/>
      <dgm:spPr/>
      <dgm:t>
        <a:bodyPr/>
        <a:p>
          <a:r>
            <a:rPr lang="zh-CN" b="0" i="0" u="none" baseline="0">
              <a:rtl val="0"/>
            </a:rPr>
            <a:t>处理不同类型题目</a:t>
          </a:r>
          <a:endParaRPr altLang="en-US"/>
        </a:p>
      </dgm:t>
    </dgm:pt>
    <dgm:pt modelId="{1DCCBC52-F501-42FE-9D15-8A4A1BE030F1}" cxnId="{E099BDF1-7230-4E32-9277-59BB2BE6A8C4}" type="parTrans">
      <dgm:prSet/>
      <dgm:spPr/>
    </dgm:pt>
    <dgm:pt modelId="{68DA914E-0FD9-40B5-A842-90126A5F8E3E}" cxnId="{E099BDF1-7230-4E32-9277-59BB2BE6A8C4}" type="sibTrans">
      <dgm:prSet/>
      <dgm:spPr/>
    </dgm:pt>
    <dgm:pt modelId="{5BC97EA2-7C90-4987-8AEB-13A8B8F1F18B}">
      <dgm:prSet/>
      <dgm:spPr/>
      <dgm:t>
        <a:bodyPr/>
        <a:p>
          <a:r>
            <a:rPr lang="zh-CN" b="0" i="0" u="none" baseline="0">
              <a:rtl val="0"/>
            </a:rPr>
            <a:t>提取文件目录</a:t>
          </a:r>
          <a:endParaRPr altLang="en-US"/>
        </a:p>
      </dgm:t>
    </dgm:pt>
    <dgm:pt modelId="{A9E83261-A74E-4DB4-8E5B-7E24728D4305}" cxnId="{717CC6AA-E77D-4D2E-858F-CC9601316EA0}" type="parTrans">
      <dgm:prSet/>
      <dgm:spPr/>
    </dgm:pt>
    <dgm:pt modelId="{30E42EE0-D67D-4AEE-BC9E-F55A1473F320}" cxnId="{717CC6AA-E77D-4D2E-858F-CC9601316EA0}" type="sibTrans">
      <dgm:prSet/>
      <dgm:spPr/>
    </dgm:pt>
    <dgm:pt modelId="{705EFB20-0692-410D-BC7A-CC0F74F79C59}">
      <dgm:prSet/>
      <dgm:spPr/>
      <dgm:t>
        <a:bodyPr/>
        <a:p>
          <a:r>
            <a:rPr lang="zh-CN" b="0" i="0" u="none" baseline="0">
              <a:rtl val="0"/>
            </a:rPr>
            <a:t>检索上下文</a:t>
          </a:r>
          <a:endParaRPr altLang="en-US"/>
        </a:p>
      </dgm:t>
    </dgm:pt>
    <dgm:pt modelId="{0BED442E-1248-4E3F-9F1B-65CFCCEC87BC}" cxnId="{A0C7531C-5237-4AD6-AFDE-20A3DCD7730F}" type="parTrans">
      <dgm:prSet/>
      <dgm:spPr/>
    </dgm:pt>
    <dgm:pt modelId="{89976148-2A6E-4319-90D0-009DC3595463}" cxnId="{A0C7531C-5237-4AD6-AFDE-20A3DCD7730F}" type="sibTrans">
      <dgm:prSet/>
      <dgm:spPr/>
    </dgm:pt>
    <dgm:pt modelId="{B5F26433-9882-4EAE-9967-587E03F0BDBD}">
      <dgm:prSet/>
      <dgm:spPr/>
      <dgm:t>
        <a:bodyPr/>
        <a:p>
          <a:r>
            <a:rPr lang="zh-CN" b="0" i="0" u="none" baseline="0">
              <a:rtl val="0"/>
            </a:rPr>
            <a:t>初始化</a:t>
          </a:r>
          <a:endParaRPr altLang="en-US"/>
        </a:p>
      </dgm:t>
    </dgm:pt>
    <dgm:pt modelId="{B3CBD902-7912-4C79-B484-97233626E078}" cxnId="{96CDB741-9903-4A5F-9C6B-C964AC18D19A}" type="parTrans">
      <dgm:prSet/>
      <dgm:spPr/>
    </dgm:pt>
    <dgm:pt modelId="{EC3BA26D-1206-477F-86EB-D36CC315B3F4}" cxnId="{96CDB741-9903-4A5F-9C6B-C964AC18D19A}" type="sibTrans">
      <dgm:prSet/>
      <dgm:spPr/>
    </dgm:pt>
    <dgm:pt modelId="{A8431BCF-673F-4CC3-BC6B-76E96379C1DD}">
      <dgm:prSet/>
      <dgm:spPr/>
      <dgm:t>
        <a:bodyPr/>
        <a:p>
          <a:r>
            <a:rPr lang="zh-CN" b="0" i="0" u="none" baseline="0">
              <a:rtl val="0"/>
            </a:rPr>
            <a:t>合并结果</a:t>
          </a:r>
          <a:endParaRPr altLang="en-US"/>
        </a:p>
      </dgm:t>
    </dgm:pt>
    <dgm:pt modelId="{8F93468B-B045-4C7B-B558-AB9259C8BFE4}" cxnId="{22BC2945-166D-4D29-B4F7-1B39737BC4FD}" type="parTrans">
      <dgm:prSet/>
      <dgm:spPr/>
    </dgm:pt>
    <dgm:pt modelId="{05D72D43-AE35-422B-8198-DC4DBBFF2AD7}" cxnId="{22BC2945-166D-4D29-B4F7-1B39737BC4FD}" type="sibTrans">
      <dgm:prSet/>
      <dgm:spPr/>
    </dgm:pt>
    <dgm:pt modelId="{76D914CC-7B1B-4A76-8FD1-57D3C1B3B1B0}" type="pres">
      <dgm:prSet presAssocID="{2C873F39-1B7A-43FE-9CCC-D874696B7B11}" presName="Name0" presStyleCnt="0">
        <dgm:presLayoutVars>
          <dgm:dir/>
          <dgm:resizeHandles val="exact"/>
        </dgm:presLayoutVars>
      </dgm:prSet>
      <dgm:spPr/>
    </dgm:pt>
    <dgm:pt modelId="{92921E9E-5AC3-4CA2-A355-406BD02BCD63}" type="pres">
      <dgm:prSet presAssocID="{2EDE655D-FFEA-45A8-98A7-1DC21E3FD59D}" presName="node" presStyleLbl="node1" presStyleIdx="0" presStyleCnt="11">
        <dgm:presLayoutVars>
          <dgm:bulletEnabled val="1"/>
        </dgm:presLayoutVars>
      </dgm:prSet>
      <dgm:spPr/>
    </dgm:pt>
    <dgm:pt modelId="{708FAB61-9F4E-440A-93D3-059F1DCFDDB6}" type="pres">
      <dgm:prSet presAssocID="{A877615A-F4E6-4E42-9090-2BCFEEAC4201}" presName="sibTrans" presStyleLbl="sibTrans2D1" presStyleIdx="0" presStyleCnt="10"/>
      <dgm:spPr/>
    </dgm:pt>
    <dgm:pt modelId="{46D47C25-3EA4-4118-A5B2-06C6BCFDC3C1}" type="pres">
      <dgm:prSet presAssocID="{A877615A-F4E6-4E42-9090-2BCFEEAC4201}" presName="connectorText" presStyleCnt="0"/>
      <dgm:spPr/>
    </dgm:pt>
    <dgm:pt modelId="{C6A8C9B2-F798-4232-99CD-60C5CE913D3F}" type="pres">
      <dgm:prSet presAssocID="{594B8550-C5FD-470A-8C08-B82D88286A2D}" presName="node" presStyleLbl="node1" presStyleIdx="1" presStyleCnt="11">
        <dgm:presLayoutVars>
          <dgm:bulletEnabled val="1"/>
        </dgm:presLayoutVars>
      </dgm:prSet>
      <dgm:spPr/>
    </dgm:pt>
    <dgm:pt modelId="{AD7D5B8E-9282-4BB1-8340-CC33DD0E664E}" type="pres">
      <dgm:prSet presAssocID="{B43FB2BB-3497-47E3-8B93-15D1E503C3F8}" presName="sibTrans" presStyleLbl="sibTrans2D1" presStyleIdx="1" presStyleCnt="10"/>
      <dgm:spPr/>
    </dgm:pt>
    <dgm:pt modelId="{BCB34F25-2107-4FD6-8946-39563AF12054}" type="pres">
      <dgm:prSet presAssocID="{B43FB2BB-3497-47E3-8B93-15D1E503C3F8}" presName="connectorText" presStyleCnt="0"/>
      <dgm:spPr/>
    </dgm:pt>
    <dgm:pt modelId="{4A843A55-FEF3-4CF9-9AB1-AFAC2087F7E4}" type="pres">
      <dgm:prSet presAssocID="{14F8352A-6E67-4FE1-B338-B6978E958DEA}" presName="node" presStyleLbl="node1" presStyleIdx="2" presStyleCnt="11">
        <dgm:presLayoutVars>
          <dgm:bulletEnabled val="1"/>
        </dgm:presLayoutVars>
      </dgm:prSet>
      <dgm:spPr/>
    </dgm:pt>
    <dgm:pt modelId="{698999E3-2088-4B92-980A-0E05386AF2E7}" type="pres">
      <dgm:prSet presAssocID="{A0CB3CEB-E294-482A-812E-BA3FD737F89A}" presName="sibTrans" presStyleLbl="sibTrans2D1" presStyleIdx="2" presStyleCnt="10"/>
      <dgm:spPr/>
    </dgm:pt>
    <dgm:pt modelId="{F595538A-CCB2-4CD5-A9D8-5342E505D81B}" type="pres">
      <dgm:prSet presAssocID="{A0CB3CEB-E294-482A-812E-BA3FD737F89A}" presName="connectorText" presStyleCnt="0"/>
      <dgm:spPr/>
    </dgm:pt>
    <dgm:pt modelId="{F1CF1668-A3AC-4F5C-9D39-08EC00D57626}" type="pres">
      <dgm:prSet presAssocID="{0A3D124D-1242-4EE7-B91F-1A0E90BF2A0E}" presName="node" presStyleLbl="node1" presStyleIdx="3" presStyleCnt="11">
        <dgm:presLayoutVars>
          <dgm:bulletEnabled val="1"/>
        </dgm:presLayoutVars>
      </dgm:prSet>
      <dgm:spPr/>
    </dgm:pt>
    <dgm:pt modelId="{4DFBC8B6-C4D9-4171-97A8-ECE9E366039B}" type="pres">
      <dgm:prSet presAssocID="{8CCA55C4-2E78-440D-8458-7BB2C6558070}" presName="sibTrans" presStyleLbl="sibTrans2D1" presStyleIdx="3" presStyleCnt="10"/>
      <dgm:spPr/>
    </dgm:pt>
    <dgm:pt modelId="{4E9A9712-477D-4678-86ED-B85EAF63268A}" type="pres">
      <dgm:prSet presAssocID="{8CCA55C4-2E78-440D-8458-7BB2C6558070}" presName="connectorText" presStyleCnt="0"/>
      <dgm:spPr/>
    </dgm:pt>
    <dgm:pt modelId="{41A94B6D-7908-4D90-B104-5D13AA2A9080}" type="pres">
      <dgm:prSet presAssocID="{67313DB5-3665-4468-B9DF-80DBAD02C0A0}" presName="node" presStyleLbl="node1" presStyleIdx="4" presStyleCnt="11">
        <dgm:presLayoutVars>
          <dgm:bulletEnabled val="1"/>
        </dgm:presLayoutVars>
      </dgm:prSet>
      <dgm:spPr/>
    </dgm:pt>
    <dgm:pt modelId="{F6B06B4E-2EB7-43EB-AA52-703B970E035C}" type="pres">
      <dgm:prSet presAssocID="{E30F5B69-493D-45BA-97B9-DF37F2BEF01F}" presName="sibTrans" presStyleLbl="sibTrans2D1" presStyleIdx="4" presStyleCnt="10"/>
      <dgm:spPr/>
    </dgm:pt>
    <dgm:pt modelId="{18885A1D-17B2-43C9-A8C1-5388C138AC45}" type="pres">
      <dgm:prSet presAssocID="{E30F5B69-493D-45BA-97B9-DF37F2BEF01F}" presName="connectorText" presStyleCnt="0"/>
      <dgm:spPr/>
    </dgm:pt>
    <dgm:pt modelId="{3A8B0890-4A81-49D2-A712-4F00FBA723FA}" type="pres">
      <dgm:prSet presAssocID="{67569F5D-06BA-49A6-9D0C-18616DA3A7E2}" presName="node" presStyleLbl="node1" presStyleIdx="5" presStyleCnt="11">
        <dgm:presLayoutVars>
          <dgm:bulletEnabled val="1"/>
        </dgm:presLayoutVars>
      </dgm:prSet>
      <dgm:spPr/>
    </dgm:pt>
    <dgm:pt modelId="{4DCCCD6E-D523-4275-802F-C82D524DD8D6}" type="pres">
      <dgm:prSet presAssocID="{86F3EE74-966F-441B-A3D2-7E9E196471C6}" presName="sibTrans" presStyleLbl="sibTrans2D1" presStyleIdx="5" presStyleCnt="10"/>
      <dgm:spPr/>
    </dgm:pt>
    <dgm:pt modelId="{7EAC09F7-B11C-4BE0-B7A4-A1240B663421}" type="pres">
      <dgm:prSet presAssocID="{86F3EE74-966F-441B-A3D2-7E9E196471C6}" presName="connectorText" presStyleCnt="0"/>
      <dgm:spPr/>
    </dgm:pt>
    <dgm:pt modelId="{72CDF34A-9684-4D04-9C35-C6D414E140E7}" type="pres">
      <dgm:prSet presAssocID="{338E0FF7-2BF3-4CF1-8EEF-5CE217117F22}" presName="node" presStyleLbl="node1" presStyleIdx="6" presStyleCnt="11">
        <dgm:presLayoutVars>
          <dgm:bulletEnabled val="1"/>
        </dgm:presLayoutVars>
      </dgm:prSet>
      <dgm:spPr/>
    </dgm:pt>
    <dgm:pt modelId="{B6011F08-5C2A-4240-B35B-FCCAB64E27CD}" type="pres">
      <dgm:prSet presAssocID="{68DA914E-0FD9-40B5-A842-90126A5F8E3E}" presName="sibTrans" presStyleLbl="sibTrans2D1" presStyleIdx="6" presStyleCnt="10"/>
      <dgm:spPr/>
    </dgm:pt>
    <dgm:pt modelId="{E07133B8-0619-442A-977E-26250EA05528}" type="pres">
      <dgm:prSet presAssocID="{68DA914E-0FD9-40B5-A842-90126A5F8E3E}" presName="connectorText" presStyleCnt="0"/>
      <dgm:spPr/>
    </dgm:pt>
    <dgm:pt modelId="{C1C8EEBB-70B2-4720-9050-286DE6547EE4}" type="pres">
      <dgm:prSet presAssocID="{5BC97EA2-7C90-4987-8AEB-13A8B8F1F18B}" presName="node" presStyleLbl="node1" presStyleIdx="7" presStyleCnt="11">
        <dgm:presLayoutVars>
          <dgm:bulletEnabled val="1"/>
        </dgm:presLayoutVars>
      </dgm:prSet>
      <dgm:spPr/>
    </dgm:pt>
    <dgm:pt modelId="{F694AE9A-4828-4633-8B41-6253B364A4FD}" type="pres">
      <dgm:prSet presAssocID="{30E42EE0-D67D-4AEE-BC9E-F55A1473F320}" presName="sibTrans" presStyleLbl="sibTrans2D1" presStyleIdx="7" presStyleCnt="10"/>
      <dgm:spPr/>
    </dgm:pt>
    <dgm:pt modelId="{170B22DC-A435-4737-932C-8C9537ADB935}" type="pres">
      <dgm:prSet presAssocID="{30E42EE0-D67D-4AEE-BC9E-F55A1473F320}" presName="connectorText" presStyleCnt="0"/>
      <dgm:spPr/>
    </dgm:pt>
    <dgm:pt modelId="{2ABD6463-97E1-455C-8E29-F5A76AB52F96}" type="pres">
      <dgm:prSet presAssocID="{705EFB20-0692-410D-BC7A-CC0F74F79C59}" presName="node" presStyleLbl="node1" presStyleIdx="8" presStyleCnt="11">
        <dgm:presLayoutVars>
          <dgm:bulletEnabled val="1"/>
        </dgm:presLayoutVars>
      </dgm:prSet>
      <dgm:spPr/>
    </dgm:pt>
    <dgm:pt modelId="{F12F3F9C-98ED-4F11-AC4E-D029E7C777C4}" type="pres">
      <dgm:prSet presAssocID="{89976148-2A6E-4319-90D0-009DC3595463}" presName="sibTrans" presStyleLbl="sibTrans2D1" presStyleIdx="8" presStyleCnt="10"/>
      <dgm:spPr/>
    </dgm:pt>
    <dgm:pt modelId="{CB7E6458-6A88-4225-8609-069AEA64E387}" type="pres">
      <dgm:prSet presAssocID="{89976148-2A6E-4319-90D0-009DC3595463}" presName="connectorText" presStyleCnt="0"/>
      <dgm:spPr/>
    </dgm:pt>
    <dgm:pt modelId="{3955F2C6-0EED-4A71-A665-39408BDA707E}" type="pres">
      <dgm:prSet presAssocID="{B5F26433-9882-4EAE-9967-587E03F0BDBD}" presName="node" presStyleLbl="node1" presStyleIdx="9" presStyleCnt="11">
        <dgm:presLayoutVars>
          <dgm:bulletEnabled val="1"/>
        </dgm:presLayoutVars>
      </dgm:prSet>
      <dgm:spPr/>
    </dgm:pt>
    <dgm:pt modelId="{F6E1B1B6-26F2-4709-999A-958C1C4B64DD}" type="pres">
      <dgm:prSet presAssocID="{EC3BA26D-1206-477F-86EB-D36CC315B3F4}" presName="sibTrans" presStyleLbl="sibTrans2D1" presStyleIdx="9" presStyleCnt="10"/>
      <dgm:spPr/>
    </dgm:pt>
    <dgm:pt modelId="{12309050-9651-4E58-8EA0-B19A3911627E}" type="pres">
      <dgm:prSet presAssocID="{EC3BA26D-1206-477F-86EB-D36CC315B3F4}" presName="connectorText" presStyleCnt="0"/>
      <dgm:spPr/>
    </dgm:pt>
    <dgm:pt modelId="{5C8E8011-F98F-443E-86B6-7CE8B394C4D2}" type="pres">
      <dgm:prSet presAssocID="{A8431BCF-673F-4CC3-BC6B-76E96379C1DD}" presName="node" presStyleLbl="node1" presStyleIdx="10" presStyleCnt="11">
        <dgm:presLayoutVars>
          <dgm:bulletEnabled val="1"/>
        </dgm:presLayoutVars>
      </dgm:prSet>
      <dgm:spPr/>
    </dgm:pt>
  </dgm:ptLst>
  <dgm:cxnLst>
    <dgm:cxn modelId="{8BF02A34-CF42-480E-BDCD-38288515D824}" srcId="{2C873F39-1B7A-43FE-9CCC-D874696B7B11}" destId="{2EDE655D-FFEA-45A8-98A7-1DC21E3FD59D}" srcOrd="0" destOrd="0" parTransId="{C9EEA329-AE08-4642-82C2-08F053370F66}" sibTransId="{A877615A-F4E6-4E42-9090-2BCFEEAC4201}"/>
    <dgm:cxn modelId="{E9A1ED34-7CE5-409B-BC8D-54239525DB88}" srcId="{2C873F39-1B7A-43FE-9CCC-D874696B7B11}" destId="{594B8550-C5FD-470A-8C08-B82D88286A2D}" srcOrd="1" destOrd="0" parTransId="{457627F0-F229-4B26-ACCB-072C777DC49F}" sibTransId="{B43FB2BB-3497-47E3-8B93-15D1E503C3F8}"/>
    <dgm:cxn modelId="{A0910275-1056-4CAA-BCFA-D4759FAB1DCF}" srcId="{2C873F39-1B7A-43FE-9CCC-D874696B7B11}" destId="{14F8352A-6E67-4FE1-B338-B6978E958DEA}" srcOrd="2" destOrd="0" parTransId="{CAD3760D-2CF1-4A0E-AEBF-11299291C298}" sibTransId="{A0CB3CEB-E294-482A-812E-BA3FD737F89A}"/>
    <dgm:cxn modelId="{3F64F1A6-FA1F-4DBB-9BBE-29BC876A2AD3}" srcId="{2C873F39-1B7A-43FE-9CCC-D874696B7B11}" destId="{0A3D124D-1242-4EE7-B91F-1A0E90BF2A0E}" srcOrd="3" destOrd="0" parTransId="{8F82C7E7-C422-430C-84DC-5901E81B8DC6}" sibTransId="{8CCA55C4-2E78-440D-8458-7BB2C6558070}"/>
    <dgm:cxn modelId="{FEE4012E-74A2-4FA6-8BA3-306C2EBA6929}" srcId="{2C873F39-1B7A-43FE-9CCC-D874696B7B11}" destId="{67313DB5-3665-4468-B9DF-80DBAD02C0A0}" srcOrd="4" destOrd="0" parTransId="{C40DB45F-F747-4252-96D5-5EBD2D5EB6EF}" sibTransId="{E30F5B69-493D-45BA-97B9-DF37F2BEF01F}"/>
    <dgm:cxn modelId="{CF193848-23E3-489D-BFF8-E4664CF53FB1}" srcId="{2C873F39-1B7A-43FE-9CCC-D874696B7B11}" destId="{67569F5D-06BA-49A6-9D0C-18616DA3A7E2}" srcOrd="5" destOrd="0" parTransId="{E8FDF2D7-EB13-4646-987D-CA2396D5FBE9}" sibTransId="{86F3EE74-966F-441B-A3D2-7E9E196471C6}"/>
    <dgm:cxn modelId="{E099BDF1-7230-4E32-9277-59BB2BE6A8C4}" srcId="{2C873F39-1B7A-43FE-9CCC-D874696B7B11}" destId="{338E0FF7-2BF3-4CF1-8EEF-5CE217117F22}" srcOrd="6" destOrd="0" parTransId="{1DCCBC52-F501-42FE-9D15-8A4A1BE030F1}" sibTransId="{68DA914E-0FD9-40B5-A842-90126A5F8E3E}"/>
    <dgm:cxn modelId="{717CC6AA-E77D-4D2E-858F-CC9601316EA0}" srcId="{2C873F39-1B7A-43FE-9CCC-D874696B7B11}" destId="{5BC97EA2-7C90-4987-8AEB-13A8B8F1F18B}" srcOrd="7" destOrd="0" parTransId="{A9E83261-A74E-4DB4-8E5B-7E24728D4305}" sibTransId="{30E42EE0-D67D-4AEE-BC9E-F55A1473F320}"/>
    <dgm:cxn modelId="{A0C7531C-5237-4AD6-AFDE-20A3DCD7730F}" srcId="{2C873F39-1B7A-43FE-9CCC-D874696B7B11}" destId="{705EFB20-0692-410D-BC7A-CC0F74F79C59}" srcOrd="8" destOrd="0" parTransId="{0BED442E-1248-4E3F-9F1B-65CFCCEC87BC}" sibTransId="{89976148-2A6E-4319-90D0-009DC3595463}"/>
    <dgm:cxn modelId="{96CDB741-9903-4A5F-9C6B-C964AC18D19A}" srcId="{2C873F39-1B7A-43FE-9CCC-D874696B7B11}" destId="{B5F26433-9882-4EAE-9967-587E03F0BDBD}" srcOrd="9" destOrd="0" parTransId="{B3CBD902-7912-4C79-B484-97233626E078}" sibTransId="{EC3BA26D-1206-477F-86EB-D36CC315B3F4}"/>
    <dgm:cxn modelId="{22BC2945-166D-4D29-B4F7-1B39737BC4FD}" srcId="{2C873F39-1B7A-43FE-9CCC-D874696B7B11}" destId="{A8431BCF-673F-4CC3-BC6B-76E96379C1DD}" srcOrd="10" destOrd="0" parTransId="{8F93468B-B045-4C7B-B558-AB9259C8BFE4}" sibTransId="{05D72D43-AE35-422B-8198-DC4DBBFF2AD7}"/>
    <dgm:cxn modelId="{653BDEE7-BE7E-478E-908D-4D090188D1A9}" type="presOf" srcId="{2C873F39-1B7A-43FE-9CCC-D874696B7B11}" destId="{76D914CC-7B1B-4A76-8FD1-57D3C1B3B1B0}" srcOrd="0" destOrd="0" presId="urn:microsoft.com/office/officeart/2005/8/layout/process1"/>
    <dgm:cxn modelId="{5E334847-25D8-494A-879F-D52841CE8182}" type="presParOf" srcId="{76D914CC-7B1B-4A76-8FD1-57D3C1B3B1B0}" destId="{92921E9E-5AC3-4CA2-A355-406BD02BCD63}" srcOrd="0" destOrd="0" presId="urn:microsoft.com/office/officeart/2005/8/layout/process1"/>
    <dgm:cxn modelId="{5ADFDCA7-139C-4843-B162-DC2C12BE56AE}" type="presOf" srcId="{2EDE655D-FFEA-45A8-98A7-1DC21E3FD59D}" destId="{92921E9E-5AC3-4CA2-A355-406BD02BCD63}" srcOrd="0" destOrd="0" presId="urn:microsoft.com/office/officeart/2005/8/layout/process1"/>
    <dgm:cxn modelId="{2A460438-161D-40A2-A2BE-FD33B609F3EA}" type="presParOf" srcId="{76D914CC-7B1B-4A76-8FD1-57D3C1B3B1B0}" destId="{708FAB61-9F4E-440A-93D3-059F1DCFDDB6}" srcOrd="1" destOrd="0" presId="urn:microsoft.com/office/officeart/2005/8/layout/process1"/>
    <dgm:cxn modelId="{B0A31E04-E89C-4A90-941D-2ABEEF8B8A96}" type="presOf" srcId="{A877615A-F4E6-4E42-9090-2BCFEEAC4201}" destId="{708FAB61-9F4E-440A-93D3-059F1DCFDDB6}" srcOrd="0" destOrd="0" presId="urn:microsoft.com/office/officeart/2005/8/layout/process1"/>
    <dgm:cxn modelId="{39C1CCE2-B172-4A30-AB32-0C51734ED280}" type="presParOf" srcId="{708FAB61-9F4E-440A-93D3-059F1DCFDDB6}" destId="{46D47C25-3EA4-4118-A5B2-06C6BCFDC3C1}" srcOrd="0" destOrd="1" presId="urn:microsoft.com/office/officeart/2005/8/layout/process1"/>
    <dgm:cxn modelId="{428E89DA-907B-421E-8FCC-2B52BA3BF9EA}" type="presOf" srcId="{A877615A-F4E6-4E42-9090-2BCFEEAC4201}" destId="{46D47C25-3EA4-4118-A5B2-06C6BCFDC3C1}" srcOrd="1" destOrd="0" presId="urn:microsoft.com/office/officeart/2005/8/layout/process1"/>
    <dgm:cxn modelId="{A932E31E-D2D4-4480-AC0F-46C36D4C8EBA}" type="presParOf" srcId="{76D914CC-7B1B-4A76-8FD1-57D3C1B3B1B0}" destId="{C6A8C9B2-F798-4232-99CD-60C5CE913D3F}" srcOrd="2" destOrd="0" presId="urn:microsoft.com/office/officeart/2005/8/layout/process1"/>
    <dgm:cxn modelId="{25F46C27-EC8D-4A73-9E14-AA2CDBB5BA05}" type="presOf" srcId="{594B8550-C5FD-470A-8C08-B82D88286A2D}" destId="{C6A8C9B2-F798-4232-99CD-60C5CE913D3F}" srcOrd="0" destOrd="0" presId="urn:microsoft.com/office/officeart/2005/8/layout/process1"/>
    <dgm:cxn modelId="{9EB50BC3-BF2A-4D3A-A752-6E48B79E2850}" type="presParOf" srcId="{76D914CC-7B1B-4A76-8FD1-57D3C1B3B1B0}" destId="{AD7D5B8E-9282-4BB1-8340-CC33DD0E664E}" srcOrd="3" destOrd="0" presId="urn:microsoft.com/office/officeart/2005/8/layout/process1"/>
    <dgm:cxn modelId="{0F4C101F-A5F6-4DBF-9750-4749F4F7B967}" type="presOf" srcId="{B43FB2BB-3497-47E3-8B93-15D1E503C3F8}" destId="{AD7D5B8E-9282-4BB1-8340-CC33DD0E664E}" srcOrd="0" destOrd="0" presId="urn:microsoft.com/office/officeart/2005/8/layout/process1"/>
    <dgm:cxn modelId="{0E3F83F2-4121-4D08-9D5A-90C8C68555B7}" type="presParOf" srcId="{AD7D5B8E-9282-4BB1-8340-CC33DD0E664E}" destId="{BCB34F25-2107-4FD6-8946-39563AF12054}" srcOrd="0" destOrd="3" presId="urn:microsoft.com/office/officeart/2005/8/layout/process1"/>
    <dgm:cxn modelId="{A9949DDC-476E-41A7-B02C-49DAF0D79E8D}" type="presOf" srcId="{B43FB2BB-3497-47E3-8B93-15D1E503C3F8}" destId="{BCB34F25-2107-4FD6-8946-39563AF12054}" srcOrd="1" destOrd="0" presId="urn:microsoft.com/office/officeart/2005/8/layout/process1"/>
    <dgm:cxn modelId="{DAEFB6C8-4168-4D16-96FC-45F35A577DE4}" type="presParOf" srcId="{76D914CC-7B1B-4A76-8FD1-57D3C1B3B1B0}" destId="{4A843A55-FEF3-4CF9-9AB1-AFAC2087F7E4}" srcOrd="4" destOrd="0" presId="urn:microsoft.com/office/officeart/2005/8/layout/process1"/>
    <dgm:cxn modelId="{77B7BD97-1090-433F-B5D0-8856D2AB8A2F}" type="presOf" srcId="{14F8352A-6E67-4FE1-B338-B6978E958DEA}" destId="{4A843A55-FEF3-4CF9-9AB1-AFAC2087F7E4}" srcOrd="0" destOrd="0" presId="urn:microsoft.com/office/officeart/2005/8/layout/process1"/>
    <dgm:cxn modelId="{A2761E82-EA73-4D14-AE99-81858C8EA194}" type="presParOf" srcId="{76D914CC-7B1B-4A76-8FD1-57D3C1B3B1B0}" destId="{698999E3-2088-4B92-980A-0E05386AF2E7}" srcOrd="5" destOrd="0" presId="urn:microsoft.com/office/officeart/2005/8/layout/process1"/>
    <dgm:cxn modelId="{424DC43C-E5AB-4621-97E9-3902421DD0CE}" type="presOf" srcId="{A0CB3CEB-E294-482A-812E-BA3FD737F89A}" destId="{698999E3-2088-4B92-980A-0E05386AF2E7}" srcOrd="0" destOrd="0" presId="urn:microsoft.com/office/officeart/2005/8/layout/process1"/>
    <dgm:cxn modelId="{3119FFC7-F4AD-4134-B8F6-B051F4E9EBAC}" type="presParOf" srcId="{698999E3-2088-4B92-980A-0E05386AF2E7}" destId="{F595538A-CCB2-4CD5-A9D8-5342E505D81B}" srcOrd="0" destOrd="5" presId="urn:microsoft.com/office/officeart/2005/8/layout/process1"/>
    <dgm:cxn modelId="{8647F55D-A0EC-4CF8-A51F-688B0078D880}" type="presOf" srcId="{A0CB3CEB-E294-482A-812E-BA3FD737F89A}" destId="{F595538A-CCB2-4CD5-A9D8-5342E505D81B}" srcOrd="1" destOrd="0" presId="urn:microsoft.com/office/officeart/2005/8/layout/process1"/>
    <dgm:cxn modelId="{6310A517-DBFA-4FB2-B435-3FD53D062822}" type="presParOf" srcId="{76D914CC-7B1B-4A76-8FD1-57D3C1B3B1B0}" destId="{F1CF1668-A3AC-4F5C-9D39-08EC00D57626}" srcOrd="6" destOrd="0" presId="urn:microsoft.com/office/officeart/2005/8/layout/process1"/>
    <dgm:cxn modelId="{0BC23903-4725-420A-8A2C-6AFCFD122731}" type="presOf" srcId="{0A3D124D-1242-4EE7-B91F-1A0E90BF2A0E}" destId="{F1CF1668-A3AC-4F5C-9D39-08EC00D57626}" srcOrd="0" destOrd="0" presId="urn:microsoft.com/office/officeart/2005/8/layout/process1"/>
    <dgm:cxn modelId="{4A056F20-BF06-4DA1-9AC6-FCF94921D798}" type="presParOf" srcId="{76D914CC-7B1B-4A76-8FD1-57D3C1B3B1B0}" destId="{4DFBC8B6-C4D9-4171-97A8-ECE9E366039B}" srcOrd="7" destOrd="0" presId="urn:microsoft.com/office/officeart/2005/8/layout/process1"/>
    <dgm:cxn modelId="{F13135FD-C239-476B-B88E-44924922E3E8}" type="presOf" srcId="{8CCA55C4-2E78-440D-8458-7BB2C6558070}" destId="{4DFBC8B6-C4D9-4171-97A8-ECE9E366039B}" srcOrd="0" destOrd="0" presId="urn:microsoft.com/office/officeart/2005/8/layout/process1"/>
    <dgm:cxn modelId="{315E292D-2824-48B4-8067-9E58A5EB1857}" type="presParOf" srcId="{4DFBC8B6-C4D9-4171-97A8-ECE9E366039B}" destId="{4E9A9712-477D-4678-86ED-B85EAF63268A}" srcOrd="0" destOrd="7" presId="urn:microsoft.com/office/officeart/2005/8/layout/process1"/>
    <dgm:cxn modelId="{5E653D2F-B970-4BA9-8995-CB9402F3FED8}" type="presOf" srcId="{8CCA55C4-2E78-440D-8458-7BB2C6558070}" destId="{4E9A9712-477D-4678-86ED-B85EAF63268A}" srcOrd="1" destOrd="0" presId="urn:microsoft.com/office/officeart/2005/8/layout/process1"/>
    <dgm:cxn modelId="{3304E1DB-7D63-4482-A8C3-EF2A296DCC45}" type="presParOf" srcId="{76D914CC-7B1B-4A76-8FD1-57D3C1B3B1B0}" destId="{41A94B6D-7908-4D90-B104-5D13AA2A9080}" srcOrd="8" destOrd="0" presId="urn:microsoft.com/office/officeart/2005/8/layout/process1"/>
    <dgm:cxn modelId="{93679938-BD31-4FA7-8245-BF7A39EA98F7}" type="presOf" srcId="{67313DB5-3665-4468-B9DF-80DBAD02C0A0}" destId="{41A94B6D-7908-4D90-B104-5D13AA2A9080}" srcOrd="0" destOrd="0" presId="urn:microsoft.com/office/officeart/2005/8/layout/process1"/>
    <dgm:cxn modelId="{7EEAE816-05F4-47C3-B5C1-265A5CCB822E}" type="presParOf" srcId="{76D914CC-7B1B-4A76-8FD1-57D3C1B3B1B0}" destId="{F6B06B4E-2EB7-43EB-AA52-703B970E035C}" srcOrd="9" destOrd="0" presId="urn:microsoft.com/office/officeart/2005/8/layout/process1"/>
    <dgm:cxn modelId="{C6AF3367-196D-4561-B0D2-14ABCC89CA74}" type="presOf" srcId="{E30F5B69-493D-45BA-97B9-DF37F2BEF01F}" destId="{F6B06B4E-2EB7-43EB-AA52-703B970E035C}" srcOrd="0" destOrd="0" presId="urn:microsoft.com/office/officeart/2005/8/layout/process1"/>
    <dgm:cxn modelId="{D0493DB5-4B9B-434B-89CA-3AABE3431A67}" type="presParOf" srcId="{F6B06B4E-2EB7-43EB-AA52-703B970E035C}" destId="{18885A1D-17B2-43C9-A8C1-5388C138AC45}" srcOrd="0" destOrd="9" presId="urn:microsoft.com/office/officeart/2005/8/layout/process1"/>
    <dgm:cxn modelId="{A32740F0-421D-4CD4-8942-FDE853F402BF}" type="presOf" srcId="{E30F5B69-493D-45BA-97B9-DF37F2BEF01F}" destId="{18885A1D-17B2-43C9-A8C1-5388C138AC45}" srcOrd="1" destOrd="0" presId="urn:microsoft.com/office/officeart/2005/8/layout/process1"/>
    <dgm:cxn modelId="{0969C62D-914E-4653-AA69-F09F036432F7}" type="presParOf" srcId="{76D914CC-7B1B-4A76-8FD1-57D3C1B3B1B0}" destId="{3A8B0890-4A81-49D2-A712-4F00FBA723FA}" srcOrd="10" destOrd="0" presId="urn:microsoft.com/office/officeart/2005/8/layout/process1"/>
    <dgm:cxn modelId="{BB49F37B-4F99-4E36-B60B-469A0F60C04B}" type="presOf" srcId="{67569F5D-06BA-49A6-9D0C-18616DA3A7E2}" destId="{3A8B0890-4A81-49D2-A712-4F00FBA723FA}" srcOrd="0" destOrd="0" presId="urn:microsoft.com/office/officeart/2005/8/layout/process1"/>
    <dgm:cxn modelId="{FA4CE17A-C804-4618-BE22-AA665B5F391A}" type="presParOf" srcId="{76D914CC-7B1B-4A76-8FD1-57D3C1B3B1B0}" destId="{4DCCCD6E-D523-4275-802F-C82D524DD8D6}" srcOrd="11" destOrd="0" presId="urn:microsoft.com/office/officeart/2005/8/layout/process1"/>
    <dgm:cxn modelId="{E9C9DBD8-780E-48DC-81C8-C2DE7C707CE0}" type="presOf" srcId="{86F3EE74-966F-441B-A3D2-7E9E196471C6}" destId="{4DCCCD6E-D523-4275-802F-C82D524DD8D6}" srcOrd="0" destOrd="0" presId="urn:microsoft.com/office/officeart/2005/8/layout/process1"/>
    <dgm:cxn modelId="{EFA3D90A-3CA1-44AE-AB03-EF00EB2D698E}" type="presParOf" srcId="{4DCCCD6E-D523-4275-802F-C82D524DD8D6}" destId="{7EAC09F7-B11C-4BE0-B7A4-A1240B663421}" srcOrd="0" destOrd="11" presId="urn:microsoft.com/office/officeart/2005/8/layout/process1"/>
    <dgm:cxn modelId="{8A762A00-F988-4FD1-9CFD-BD81D5857A7E}" type="presOf" srcId="{86F3EE74-966F-441B-A3D2-7E9E196471C6}" destId="{7EAC09F7-B11C-4BE0-B7A4-A1240B663421}" srcOrd="1" destOrd="0" presId="urn:microsoft.com/office/officeart/2005/8/layout/process1"/>
    <dgm:cxn modelId="{DCFA4025-408A-4DDE-AED8-FF6AEDF160F0}" type="presParOf" srcId="{76D914CC-7B1B-4A76-8FD1-57D3C1B3B1B0}" destId="{72CDF34A-9684-4D04-9C35-C6D414E140E7}" srcOrd="12" destOrd="0" presId="urn:microsoft.com/office/officeart/2005/8/layout/process1"/>
    <dgm:cxn modelId="{B0F7F7F6-10EA-4741-9C52-B656B7B17B93}" type="presOf" srcId="{338E0FF7-2BF3-4CF1-8EEF-5CE217117F22}" destId="{72CDF34A-9684-4D04-9C35-C6D414E140E7}" srcOrd="0" destOrd="0" presId="urn:microsoft.com/office/officeart/2005/8/layout/process1"/>
    <dgm:cxn modelId="{7B781EC7-AF1E-474E-9185-93A0D385174F}" type="presParOf" srcId="{76D914CC-7B1B-4A76-8FD1-57D3C1B3B1B0}" destId="{B6011F08-5C2A-4240-B35B-FCCAB64E27CD}" srcOrd="13" destOrd="0" presId="urn:microsoft.com/office/officeart/2005/8/layout/process1"/>
    <dgm:cxn modelId="{553A9425-9FEC-4EE4-B3C0-2CEAA2169FC7}" type="presOf" srcId="{68DA914E-0FD9-40B5-A842-90126A5F8E3E}" destId="{B6011F08-5C2A-4240-B35B-FCCAB64E27CD}" srcOrd="0" destOrd="0" presId="urn:microsoft.com/office/officeart/2005/8/layout/process1"/>
    <dgm:cxn modelId="{F149654E-CDF0-43C1-8839-123A12A07802}" type="presParOf" srcId="{B6011F08-5C2A-4240-B35B-FCCAB64E27CD}" destId="{E07133B8-0619-442A-977E-26250EA05528}" srcOrd="0" destOrd="13" presId="urn:microsoft.com/office/officeart/2005/8/layout/process1"/>
    <dgm:cxn modelId="{20F30CF0-EE6F-4DC3-9F15-593E64E58A13}" type="presOf" srcId="{68DA914E-0FD9-40B5-A842-90126A5F8E3E}" destId="{E07133B8-0619-442A-977E-26250EA05528}" srcOrd="1" destOrd="0" presId="urn:microsoft.com/office/officeart/2005/8/layout/process1"/>
    <dgm:cxn modelId="{3B7551F9-7D2A-4632-8D33-D45721A20354}" type="presParOf" srcId="{76D914CC-7B1B-4A76-8FD1-57D3C1B3B1B0}" destId="{C1C8EEBB-70B2-4720-9050-286DE6547EE4}" srcOrd="14" destOrd="0" presId="urn:microsoft.com/office/officeart/2005/8/layout/process1"/>
    <dgm:cxn modelId="{6AA33130-2B08-4EAE-ACC4-1A6FF70C0230}" type="presOf" srcId="{5BC97EA2-7C90-4987-8AEB-13A8B8F1F18B}" destId="{C1C8EEBB-70B2-4720-9050-286DE6547EE4}" srcOrd="0" destOrd="0" presId="urn:microsoft.com/office/officeart/2005/8/layout/process1"/>
    <dgm:cxn modelId="{BE069475-7F1A-4AA1-B4F9-2ECE331E5DBB}" type="presParOf" srcId="{76D914CC-7B1B-4A76-8FD1-57D3C1B3B1B0}" destId="{F694AE9A-4828-4633-8B41-6253B364A4FD}" srcOrd="15" destOrd="0" presId="urn:microsoft.com/office/officeart/2005/8/layout/process1"/>
    <dgm:cxn modelId="{4F62220B-C7B3-473C-A16E-8990FD36FFB3}" type="presOf" srcId="{30E42EE0-D67D-4AEE-BC9E-F55A1473F320}" destId="{F694AE9A-4828-4633-8B41-6253B364A4FD}" srcOrd="0" destOrd="0" presId="urn:microsoft.com/office/officeart/2005/8/layout/process1"/>
    <dgm:cxn modelId="{68FB5EEB-4667-4EFC-91A0-D480608B8647}" type="presParOf" srcId="{F694AE9A-4828-4633-8B41-6253B364A4FD}" destId="{170B22DC-A435-4737-932C-8C9537ADB935}" srcOrd="0" destOrd="15" presId="urn:microsoft.com/office/officeart/2005/8/layout/process1"/>
    <dgm:cxn modelId="{43877F61-2A98-4D39-B6B0-7039639090FB}" type="presOf" srcId="{30E42EE0-D67D-4AEE-BC9E-F55A1473F320}" destId="{170B22DC-A435-4737-932C-8C9537ADB935}" srcOrd="1" destOrd="0" presId="urn:microsoft.com/office/officeart/2005/8/layout/process1"/>
    <dgm:cxn modelId="{055CC05D-5B29-4342-BA3C-10DBA8BC862D}" type="presParOf" srcId="{76D914CC-7B1B-4A76-8FD1-57D3C1B3B1B0}" destId="{2ABD6463-97E1-455C-8E29-F5A76AB52F96}" srcOrd="16" destOrd="0" presId="urn:microsoft.com/office/officeart/2005/8/layout/process1"/>
    <dgm:cxn modelId="{26483B88-70E8-4F13-A272-F49DBEAC09C1}" type="presOf" srcId="{705EFB20-0692-410D-BC7A-CC0F74F79C59}" destId="{2ABD6463-97E1-455C-8E29-F5A76AB52F96}" srcOrd="0" destOrd="0" presId="urn:microsoft.com/office/officeart/2005/8/layout/process1"/>
    <dgm:cxn modelId="{BA943127-1FC5-4303-B27F-2E7139E96A1F}" type="presParOf" srcId="{76D914CC-7B1B-4A76-8FD1-57D3C1B3B1B0}" destId="{F12F3F9C-98ED-4F11-AC4E-D029E7C777C4}" srcOrd="17" destOrd="0" presId="urn:microsoft.com/office/officeart/2005/8/layout/process1"/>
    <dgm:cxn modelId="{40F61BCD-E61D-4F43-94EA-45BCAD7BD281}" type="presOf" srcId="{89976148-2A6E-4319-90D0-009DC3595463}" destId="{F12F3F9C-98ED-4F11-AC4E-D029E7C777C4}" srcOrd="0" destOrd="0" presId="urn:microsoft.com/office/officeart/2005/8/layout/process1"/>
    <dgm:cxn modelId="{9BE3B0C2-8B12-43BB-BFC2-028AA1DEC1CC}" type="presParOf" srcId="{F12F3F9C-98ED-4F11-AC4E-D029E7C777C4}" destId="{CB7E6458-6A88-4225-8609-069AEA64E387}" srcOrd="0" destOrd="17" presId="urn:microsoft.com/office/officeart/2005/8/layout/process1"/>
    <dgm:cxn modelId="{9060F647-9BEC-4667-A757-BB2883ACF29B}" type="presOf" srcId="{89976148-2A6E-4319-90D0-009DC3595463}" destId="{CB7E6458-6A88-4225-8609-069AEA64E387}" srcOrd="1" destOrd="0" presId="urn:microsoft.com/office/officeart/2005/8/layout/process1"/>
    <dgm:cxn modelId="{878AB9C1-9954-4757-8C62-449FE9272C18}" type="presParOf" srcId="{76D914CC-7B1B-4A76-8FD1-57D3C1B3B1B0}" destId="{3955F2C6-0EED-4A71-A665-39408BDA707E}" srcOrd="18" destOrd="0" presId="urn:microsoft.com/office/officeart/2005/8/layout/process1"/>
    <dgm:cxn modelId="{B88935D9-4EAE-43D9-B1D8-36216BD12CAD}" type="presOf" srcId="{B5F26433-9882-4EAE-9967-587E03F0BDBD}" destId="{3955F2C6-0EED-4A71-A665-39408BDA707E}" srcOrd="0" destOrd="0" presId="urn:microsoft.com/office/officeart/2005/8/layout/process1"/>
    <dgm:cxn modelId="{41A69C1B-D874-40CE-805D-7D2108DEC86E}" type="presParOf" srcId="{76D914CC-7B1B-4A76-8FD1-57D3C1B3B1B0}" destId="{F6E1B1B6-26F2-4709-999A-958C1C4B64DD}" srcOrd="19" destOrd="0" presId="urn:microsoft.com/office/officeart/2005/8/layout/process1"/>
    <dgm:cxn modelId="{0B388395-4B8B-47E0-98F6-380AB5B744A7}" type="presOf" srcId="{EC3BA26D-1206-477F-86EB-D36CC315B3F4}" destId="{F6E1B1B6-26F2-4709-999A-958C1C4B64DD}" srcOrd="0" destOrd="0" presId="urn:microsoft.com/office/officeart/2005/8/layout/process1"/>
    <dgm:cxn modelId="{C594BBF2-663D-44E1-8BD9-E929388026F5}" type="presParOf" srcId="{F6E1B1B6-26F2-4709-999A-958C1C4B64DD}" destId="{12309050-9651-4E58-8EA0-B19A3911627E}" srcOrd="0" destOrd="19" presId="urn:microsoft.com/office/officeart/2005/8/layout/process1"/>
    <dgm:cxn modelId="{2ADAFE38-49F6-46E1-B668-89F9D68E0280}" type="presOf" srcId="{EC3BA26D-1206-477F-86EB-D36CC315B3F4}" destId="{12309050-9651-4E58-8EA0-B19A3911627E}" srcOrd="1" destOrd="0" presId="urn:microsoft.com/office/officeart/2005/8/layout/process1"/>
    <dgm:cxn modelId="{54CF0A88-C8BB-41B2-80C7-02758D46F7A1}" type="presParOf" srcId="{76D914CC-7B1B-4A76-8FD1-57D3C1B3B1B0}" destId="{5C8E8011-F98F-443E-86B6-7CE8B394C4D2}" srcOrd="20" destOrd="0" presId="urn:microsoft.com/office/officeart/2005/8/layout/process1"/>
    <dgm:cxn modelId="{46A331E4-7C09-422D-B05A-DEEB318512B3}" type="presOf" srcId="{A8431BCF-673F-4CC3-BC6B-76E96379C1DD}" destId="{5C8E8011-F98F-443E-86B6-7CE8B394C4D2}" srcOrd="0" destOrd="0" presId="urn:microsoft.com/office/officeart/2005/8/layout/process1"/>
  </dgm:cxnLst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C873F39-1B7A-43FE-9CCC-D874696B7B11}" type="doc">
      <dgm:prSet csTypeId="urn:microsoft.com/office/officeart/2005/8/colors/accent6_2"/>
      <dgm:spPr/>
      <dgm:t>
        <a:bodyPr/>
        <a:p>
          <a:endParaRPr altLang="en-US"/>
        </a:p>
      </dgm:t>
    </dgm:pt>
    <dgm:pt modelId="{2EDE655D-FFEA-45A8-98A7-1DC21E3FD59D}">
      <dgm:prSet/>
      <dgm:spPr/>
      <dgm:t>
        <a:bodyPr/>
        <a:p>
          <a:r>
            <a:rPr lang="zh-CN" b="0" i="0" u="none" baseline="0">
              <a:rtl val="0"/>
            </a:rPr>
            <a:t>导入必要的库和模块</a:t>
          </a:r>
          <a:endParaRPr altLang="en-US"/>
        </a:p>
      </dgm:t>
    </dgm:pt>
    <dgm:pt modelId="{C9EEA329-AE08-4642-82C2-08F053370F66}" cxnId="{8BF02A34-CF42-480E-BDCD-38288515D824}" type="parTrans">
      <dgm:prSet/>
      <dgm:spPr/>
    </dgm:pt>
    <dgm:pt modelId="{A877615A-F4E6-4E42-9090-2BCFEEAC4201}" cxnId="{8BF02A34-CF42-480E-BDCD-38288515D824}" type="sibTrans">
      <dgm:prSet/>
      <dgm:spPr/>
    </dgm:pt>
    <dgm:pt modelId="{594B8550-C5FD-470A-8C08-B82D88286A2D}">
      <dgm:prSet/>
      <dgm:spPr/>
      <dgm:t>
        <a:bodyPr/>
        <a:p>
          <a:r>
            <a:rPr lang="zh-CN" b="0" i="0" u="none" baseline="0">
              <a:rtl val="0"/>
            </a:rPr>
            <a:t>设置API密钥和URL</a:t>
          </a:r>
          <a:endParaRPr altLang="en-US"/>
        </a:p>
      </dgm:t>
    </dgm:pt>
    <dgm:pt modelId="{457627F0-F229-4B26-ACCB-072C777DC49F}" cxnId="{E9A1ED34-7CE5-409B-BC8D-54239525DB88}" type="parTrans">
      <dgm:prSet/>
      <dgm:spPr/>
    </dgm:pt>
    <dgm:pt modelId="{B43FB2BB-3497-47E3-8B93-15D1E503C3F8}" cxnId="{E9A1ED34-7CE5-409B-BC8D-54239525DB88}" type="sibTrans">
      <dgm:prSet/>
      <dgm:spPr/>
    </dgm:pt>
    <dgm:pt modelId="{14F8352A-6E67-4FE1-B338-B6978E958DEA}">
      <dgm:prSet/>
      <dgm:spPr/>
      <dgm:t>
        <a:bodyPr/>
        <a:p>
          <a:r>
            <a:rPr lang="zh-CN" b="0" i="0" u="none" baseline="0">
              <a:rtl val="0"/>
            </a:rPr>
            <a:t>定义API请求函数</a:t>
          </a:r>
          <a:endParaRPr altLang="en-US"/>
        </a:p>
      </dgm:t>
    </dgm:pt>
    <dgm:pt modelId="{CAD3760D-2CF1-4A0E-AEBF-11299291C298}" cxnId="{A0910275-1056-4CAA-BCFA-D4759FAB1DCF}" type="parTrans">
      <dgm:prSet/>
      <dgm:spPr/>
    </dgm:pt>
    <dgm:pt modelId="{A0CB3CEB-E294-482A-812E-BA3FD737F89A}" cxnId="{A0910275-1056-4CAA-BCFA-D4759FAB1DCF}" type="sibTrans">
      <dgm:prSet/>
      <dgm:spPr/>
    </dgm:pt>
    <dgm:pt modelId="{0A3D124D-1242-4EE7-B91F-1A0E90BF2A0E}">
      <dgm:prSet/>
      <dgm:spPr/>
      <dgm:t>
        <a:bodyPr/>
        <a:p>
          <a:r>
            <a:rPr lang="zh-CN" b="0" i="0" u="none" baseline="0">
              <a:rtl val="0"/>
            </a:rPr>
            <a:t>问题回答和答案精炼</a:t>
          </a:r>
          <a:endParaRPr altLang="en-US"/>
        </a:p>
      </dgm:t>
    </dgm:pt>
    <dgm:pt modelId="{8F82C7E7-C422-430C-84DC-5901E81B8DC6}" cxnId="{3F64F1A6-FA1F-4DBB-9BBE-29BC876A2AD3}" type="parTrans">
      <dgm:prSet/>
      <dgm:spPr/>
    </dgm:pt>
    <dgm:pt modelId="{8CCA55C4-2E78-440D-8458-7BB2C6558070}" cxnId="{3F64F1A6-FA1F-4DBB-9BBE-29BC876A2AD3}" type="sibTrans">
      <dgm:prSet/>
      <dgm:spPr/>
    </dgm:pt>
    <dgm:pt modelId="{67313DB5-3665-4468-B9DF-80DBAD02C0A0}">
      <dgm:prSet/>
      <dgm:spPr/>
      <dgm:t>
        <a:bodyPr/>
        <a:p>
          <a:r>
            <a:rPr lang="zh-CN" b="0" i="0" u="none" baseline="0">
              <a:rtl val="0"/>
            </a:rPr>
            <a:t>文件操作</a:t>
          </a:r>
          <a:endParaRPr altLang="en-US"/>
        </a:p>
      </dgm:t>
    </dgm:pt>
    <dgm:pt modelId="{C40DB45F-F747-4252-96D5-5EBD2D5EB6EF}" cxnId="{FEE4012E-74A2-4FA6-8BA3-306C2EBA6929}" type="parTrans">
      <dgm:prSet/>
      <dgm:spPr/>
    </dgm:pt>
    <dgm:pt modelId="{E30F5B69-493D-45BA-97B9-DF37F2BEF01F}" cxnId="{FEE4012E-74A2-4FA6-8BA3-306C2EBA6929}" type="sibTrans">
      <dgm:prSet/>
      <dgm:spPr/>
    </dgm:pt>
    <dgm:pt modelId="{67569F5D-06BA-49A6-9D0C-18616DA3A7E2}">
      <dgm:prSet/>
      <dgm:spPr/>
      <dgm:t>
        <a:bodyPr/>
        <a:p>
          <a:r>
            <a:rPr lang="zh-CN" b="0" i="0" u="none" baseline="0">
              <a:rtl val="0"/>
            </a:rPr>
            <a:t>请求问题答案</a:t>
          </a:r>
          <a:endParaRPr altLang="en-US"/>
        </a:p>
      </dgm:t>
    </dgm:pt>
    <dgm:pt modelId="{E8FDF2D7-EB13-4646-987D-CA2396D5FBE9}" cxnId="{CF193848-23E3-489D-BFF8-E4664CF53FB1}" type="parTrans">
      <dgm:prSet/>
      <dgm:spPr/>
    </dgm:pt>
    <dgm:pt modelId="{86F3EE74-966F-441B-A3D2-7E9E196471C6}" cxnId="{CF193848-23E3-489D-BFF8-E4664CF53FB1}" type="sibTrans">
      <dgm:prSet/>
      <dgm:spPr/>
    </dgm:pt>
    <dgm:pt modelId="{338E0FF7-2BF3-4CF1-8EEF-5CE217117F22}">
      <dgm:prSet/>
      <dgm:spPr/>
      <dgm:t>
        <a:bodyPr/>
        <a:p>
          <a:r>
            <a:rPr lang="zh-CN" b="0" i="0" u="none" baseline="0">
              <a:rtl val="0"/>
            </a:rPr>
            <a:t>处理不同类型题目</a:t>
          </a:r>
          <a:endParaRPr altLang="en-US"/>
        </a:p>
      </dgm:t>
    </dgm:pt>
    <dgm:pt modelId="{1DCCBC52-F501-42FE-9D15-8A4A1BE030F1}" cxnId="{E099BDF1-7230-4E32-9277-59BB2BE6A8C4}" type="parTrans">
      <dgm:prSet/>
      <dgm:spPr/>
    </dgm:pt>
    <dgm:pt modelId="{68DA914E-0FD9-40B5-A842-90126A5F8E3E}" cxnId="{E099BDF1-7230-4E32-9277-59BB2BE6A8C4}" type="sibTrans">
      <dgm:prSet/>
      <dgm:spPr/>
    </dgm:pt>
    <dgm:pt modelId="{5BC97EA2-7C90-4987-8AEB-13A8B8F1F18B}">
      <dgm:prSet/>
      <dgm:spPr/>
      <dgm:t>
        <a:bodyPr/>
        <a:p>
          <a:r>
            <a:rPr lang="zh-CN" b="0" i="0" u="none" baseline="0">
              <a:rtl val="0"/>
            </a:rPr>
            <a:t>提取文件目录</a:t>
          </a:r>
          <a:endParaRPr altLang="en-US"/>
        </a:p>
      </dgm:t>
    </dgm:pt>
    <dgm:pt modelId="{A9E83261-A74E-4DB4-8E5B-7E24728D4305}" cxnId="{717CC6AA-E77D-4D2E-858F-CC9601316EA0}" type="parTrans">
      <dgm:prSet/>
      <dgm:spPr/>
    </dgm:pt>
    <dgm:pt modelId="{30E42EE0-D67D-4AEE-BC9E-F55A1473F320}" cxnId="{717CC6AA-E77D-4D2E-858F-CC9601316EA0}" type="sibTrans">
      <dgm:prSet/>
      <dgm:spPr/>
    </dgm:pt>
    <dgm:pt modelId="{705EFB20-0692-410D-BC7A-CC0F74F79C59}">
      <dgm:prSet/>
      <dgm:spPr/>
      <dgm:t>
        <a:bodyPr/>
        <a:p>
          <a:r>
            <a:rPr lang="zh-CN" b="0" i="0" u="none" baseline="0">
              <a:rtl val="0"/>
            </a:rPr>
            <a:t>检索上下文</a:t>
          </a:r>
          <a:endParaRPr altLang="en-US"/>
        </a:p>
      </dgm:t>
    </dgm:pt>
    <dgm:pt modelId="{0BED442E-1248-4E3F-9F1B-65CFCCEC87BC}" cxnId="{A0C7531C-5237-4AD6-AFDE-20A3DCD7730F}" type="parTrans">
      <dgm:prSet/>
      <dgm:spPr/>
    </dgm:pt>
    <dgm:pt modelId="{89976148-2A6E-4319-90D0-009DC3595463}" cxnId="{A0C7531C-5237-4AD6-AFDE-20A3DCD7730F}" type="sibTrans">
      <dgm:prSet/>
      <dgm:spPr/>
    </dgm:pt>
    <dgm:pt modelId="{B5F26433-9882-4EAE-9967-587E03F0BDBD}">
      <dgm:prSet/>
      <dgm:spPr/>
      <dgm:t>
        <a:bodyPr/>
        <a:p>
          <a:r>
            <a:rPr lang="zh-CN" b="0" i="0" u="none" baseline="0">
              <a:rtl val="0"/>
            </a:rPr>
            <a:t>初始化</a:t>
          </a:r>
          <a:endParaRPr altLang="en-US"/>
        </a:p>
      </dgm:t>
    </dgm:pt>
    <dgm:pt modelId="{B3CBD902-7912-4C79-B484-97233626E078}" cxnId="{96CDB741-9903-4A5F-9C6B-C964AC18D19A}" type="parTrans">
      <dgm:prSet/>
      <dgm:spPr/>
    </dgm:pt>
    <dgm:pt modelId="{EC3BA26D-1206-477F-86EB-D36CC315B3F4}" cxnId="{96CDB741-9903-4A5F-9C6B-C964AC18D19A}" type="sibTrans">
      <dgm:prSet/>
      <dgm:spPr/>
    </dgm:pt>
    <dgm:pt modelId="{A8431BCF-673F-4CC3-BC6B-76E96379C1DD}">
      <dgm:prSet/>
      <dgm:spPr/>
      <dgm:t>
        <a:bodyPr/>
        <a:p>
          <a:r>
            <a:rPr lang="zh-CN" b="0" i="0" u="none" baseline="0">
              <a:rtl val="0"/>
            </a:rPr>
            <a:t>合并结果</a:t>
          </a:r>
          <a:endParaRPr altLang="en-US"/>
        </a:p>
      </dgm:t>
    </dgm:pt>
    <dgm:pt modelId="{8F93468B-B045-4C7B-B558-AB9259C8BFE4}" cxnId="{22BC2945-166D-4D29-B4F7-1B39737BC4FD}" type="parTrans">
      <dgm:prSet/>
      <dgm:spPr/>
    </dgm:pt>
    <dgm:pt modelId="{05D72D43-AE35-422B-8198-DC4DBBFF2AD7}" cxnId="{22BC2945-166D-4D29-B4F7-1B39737BC4FD}" type="sibTrans">
      <dgm:prSet/>
      <dgm:spPr/>
    </dgm:pt>
    <dgm:pt modelId="{76D914CC-7B1B-4A76-8FD1-57D3C1B3B1B0}" type="pres">
      <dgm:prSet presAssocID="{2C873F39-1B7A-43FE-9CCC-D874696B7B11}" presName="Name0" presStyleCnt="0">
        <dgm:presLayoutVars>
          <dgm:dir/>
          <dgm:resizeHandles val="exact"/>
        </dgm:presLayoutVars>
      </dgm:prSet>
      <dgm:spPr/>
    </dgm:pt>
    <dgm:pt modelId="{92921E9E-5AC3-4CA2-A355-406BD02BCD63}" type="pres">
      <dgm:prSet presAssocID="{2EDE655D-FFEA-45A8-98A7-1DC21E3FD59D}" presName="node" presStyleLbl="node1" presStyleIdx="0" presStyleCnt="11">
        <dgm:presLayoutVars>
          <dgm:bulletEnabled val="1"/>
        </dgm:presLayoutVars>
      </dgm:prSet>
      <dgm:spPr/>
    </dgm:pt>
    <dgm:pt modelId="{708FAB61-9F4E-440A-93D3-059F1DCFDDB6}" type="pres">
      <dgm:prSet presAssocID="{A877615A-F4E6-4E42-9090-2BCFEEAC4201}" presName="sibTrans" presStyleLbl="sibTrans2D1" presStyleIdx="0" presStyleCnt="10"/>
      <dgm:spPr/>
    </dgm:pt>
    <dgm:pt modelId="{46D47C25-3EA4-4118-A5B2-06C6BCFDC3C1}" type="pres">
      <dgm:prSet presAssocID="{A877615A-F4E6-4E42-9090-2BCFEEAC4201}" presName="connectorText" presStyleCnt="0"/>
      <dgm:spPr/>
    </dgm:pt>
    <dgm:pt modelId="{C6A8C9B2-F798-4232-99CD-60C5CE913D3F}" type="pres">
      <dgm:prSet presAssocID="{594B8550-C5FD-470A-8C08-B82D88286A2D}" presName="node" presStyleLbl="node1" presStyleIdx="1" presStyleCnt="11">
        <dgm:presLayoutVars>
          <dgm:bulletEnabled val="1"/>
        </dgm:presLayoutVars>
      </dgm:prSet>
      <dgm:spPr/>
    </dgm:pt>
    <dgm:pt modelId="{AD7D5B8E-9282-4BB1-8340-CC33DD0E664E}" type="pres">
      <dgm:prSet presAssocID="{B43FB2BB-3497-47E3-8B93-15D1E503C3F8}" presName="sibTrans" presStyleLbl="sibTrans2D1" presStyleIdx="1" presStyleCnt="10"/>
      <dgm:spPr/>
    </dgm:pt>
    <dgm:pt modelId="{BCB34F25-2107-4FD6-8946-39563AF12054}" type="pres">
      <dgm:prSet presAssocID="{B43FB2BB-3497-47E3-8B93-15D1E503C3F8}" presName="connectorText" presStyleCnt="0"/>
      <dgm:spPr/>
    </dgm:pt>
    <dgm:pt modelId="{4A843A55-FEF3-4CF9-9AB1-AFAC2087F7E4}" type="pres">
      <dgm:prSet presAssocID="{14F8352A-6E67-4FE1-B338-B6978E958DEA}" presName="node" presStyleLbl="node1" presStyleIdx="2" presStyleCnt="11">
        <dgm:presLayoutVars>
          <dgm:bulletEnabled val="1"/>
        </dgm:presLayoutVars>
      </dgm:prSet>
      <dgm:spPr/>
    </dgm:pt>
    <dgm:pt modelId="{698999E3-2088-4B92-980A-0E05386AF2E7}" type="pres">
      <dgm:prSet presAssocID="{A0CB3CEB-E294-482A-812E-BA3FD737F89A}" presName="sibTrans" presStyleLbl="sibTrans2D1" presStyleIdx="2" presStyleCnt="10"/>
      <dgm:spPr/>
    </dgm:pt>
    <dgm:pt modelId="{F595538A-CCB2-4CD5-A9D8-5342E505D81B}" type="pres">
      <dgm:prSet presAssocID="{A0CB3CEB-E294-482A-812E-BA3FD737F89A}" presName="connectorText" presStyleCnt="0"/>
      <dgm:spPr/>
    </dgm:pt>
    <dgm:pt modelId="{F1CF1668-A3AC-4F5C-9D39-08EC00D57626}" type="pres">
      <dgm:prSet presAssocID="{0A3D124D-1242-4EE7-B91F-1A0E90BF2A0E}" presName="node" presStyleLbl="node1" presStyleIdx="3" presStyleCnt="11">
        <dgm:presLayoutVars>
          <dgm:bulletEnabled val="1"/>
        </dgm:presLayoutVars>
      </dgm:prSet>
      <dgm:spPr/>
    </dgm:pt>
    <dgm:pt modelId="{4DFBC8B6-C4D9-4171-97A8-ECE9E366039B}" type="pres">
      <dgm:prSet presAssocID="{8CCA55C4-2E78-440D-8458-7BB2C6558070}" presName="sibTrans" presStyleLbl="sibTrans2D1" presStyleIdx="3" presStyleCnt="10"/>
      <dgm:spPr/>
    </dgm:pt>
    <dgm:pt modelId="{4E9A9712-477D-4678-86ED-B85EAF63268A}" type="pres">
      <dgm:prSet presAssocID="{8CCA55C4-2E78-440D-8458-7BB2C6558070}" presName="connectorText" presStyleCnt="0"/>
      <dgm:spPr/>
    </dgm:pt>
    <dgm:pt modelId="{41A94B6D-7908-4D90-B104-5D13AA2A9080}" type="pres">
      <dgm:prSet presAssocID="{67313DB5-3665-4468-B9DF-80DBAD02C0A0}" presName="node" presStyleLbl="node1" presStyleIdx="4" presStyleCnt="11">
        <dgm:presLayoutVars>
          <dgm:bulletEnabled val="1"/>
        </dgm:presLayoutVars>
      </dgm:prSet>
      <dgm:spPr/>
    </dgm:pt>
    <dgm:pt modelId="{F6B06B4E-2EB7-43EB-AA52-703B970E035C}" type="pres">
      <dgm:prSet presAssocID="{E30F5B69-493D-45BA-97B9-DF37F2BEF01F}" presName="sibTrans" presStyleLbl="sibTrans2D1" presStyleIdx="4" presStyleCnt="10"/>
      <dgm:spPr/>
    </dgm:pt>
    <dgm:pt modelId="{18885A1D-17B2-43C9-A8C1-5388C138AC45}" type="pres">
      <dgm:prSet presAssocID="{E30F5B69-493D-45BA-97B9-DF37F2BEF01F}" presName="connectorText" presStyleCnt="0"/>
      <dgm:spPr/>
    </dgm:pt>
    <dgm:pt modelId="{3A8B0890-4A81-49D2-A712-4F00FBA723FA}" type="pres">
      <dgm:prSet presAssocID="{67569F5D-06BA-49A6-9D0C-18616DA3A7E2}" presName="node" presStyleLbl="node1" presStyleIdx="5" presStyleCnt="11">
        <dgm:presLayoutVars>
          <dgm:bulletEnabled val="1"/>
        </dgm:presLayoutVars>
      </dgm:prSet>
      <dgm:spPr/>
    </dgm:pt>
    <dgm:pt modelId="{4DCCCD6E-D523-4275-802F-C82D524DD8D6}" type="pres">
      <dgm:prSet presAssocID="{86F3EE74-966F-441B-A3D2-7E9E196471C6}" presName="sibTrans" presStyleLbl="sibTrans2D1" presStyleIdx="5" presStyleCnt="10"/>
      <dgm:spPr/>
    </dgm:pt>
    <dgm:pt modelId="{7EAC09F7-B11C-4BE0-B7A4-A1240B663421}" type="pres">
      <dgm:prSet presAssocID="{86F3EE74-966F-441B-A3D2-7E9E196471C6}" presName="connectorText" presStyleCnt="0"/>
      <dgm:spPr/>
    </dgm:pt>
    <dgm:pt modelId="{72CDF34A-9684-4D04-9C35-C6D414E140E7}" type="pres">
      <dgm:prSet presAssocID="{338E0FF7-2BF3-4CF1-8EEF-5CE217117F22}" presName="node" presStyleLbl="node1" presStyleIdx="6" presStyleCnt="11">
        <dgm:presLayoutVars>
          <dgm:bulletEnabled val="1"/>
        </dgm:presLayoutVars>
      </dgm:prSet>
      <dgm:spPr/>
    </dgm:pt>
    <dgm:pt modelId="{B6011F08-5C2A-4240-B35B-FCCAB64E27CD}" type="pres">
      <dgm:prSet presAssocID="{68DA914E-0FD9-40B5-A842-90126A5F8E3E}" presName="sibTrans" presStyleLbl="sibTrans2D1" presStyleIdx="6" presStyleCnt="10"/>
      <dgm:spPr/>
    </dgm:pt>
    <dgm:pt modelId="{E07133B8-0619-442A-977E-26250EA05528}" type="pres">
      <dgm:prSet presAssocID="{68DA914E-0FD9-40B5-A842-90126A5F8E3E}" presName="connectorText" presStyleCnt="0"/>
      <dgm:spPr/>
    </dgm:pt>
    <dgm:pt modelId="{C1C8EEBB-70B2-4720-9050-286DE6547EE4}" type="pres">
      <dgm:prSet presAssocID="{5BC97EA2-7C90-4987-8AEB-13A8B8F1F18B}" presName="node" presStyleLbl="node1" presStyleIdx="7" presStyleCnt="11">
        <dgm:presLayoutVars>
          <dgm:bulletEnabled val="1"/>
        </dgm:presLayoutVars>
      </dgm:prSet>
      <dgm:spPr/>
    </dgm:pt>
    <dgm:pt modelId="{F694AE9A-4828-4633-8B41-6253B364A4FD}" type="pres">
      <dgm:prSet presAssocID="{30E42EE0-D67D-4AEE-BC9E-F55A1473F320}" presName="sibTrans" presStyleLbl="sibTrans2D1" presStyleIdx="7" presStyleCnt="10"/>
      <dgm:spPr/>
    </dgm:pt>
    <dgm:pt modelId="{170B22DC-A435-4737-932C-8C9537ADB935}" type="pres">
      <dgm:prSet presAssocID="{30E42EE0-D67D-4AEE-BC9E-F55A1473F320}" presName="connectorText" presStyleCnt="0"/>
      <dgm:spPr/>
    </dgm:pt>
    <dgm:pt modelId="{2ABD6463-97E1-455C-8E29-F5A76AB52F96}" type="pres">
      <dgm:prSet presAssocID="{705EFB20-0692-410D-BC7A-CC0F74F79C59}" presName="node" presStyleLbl="node1" presStyleIdx="8" presStyleCnt="11">
        <dgm:presLayoutVars>
          <dgm:bulletEnabled val="1"/>
        </dgm:presLayoutVars>
      </dgm:prSet>
      <dgm:spPr/>
    </dgm:pt>
    <dgm:pt modelId="{F12F3F9C-98ED-4F11-AC4E-D029E7C777C4}" type="pres">
      <dgm:prSet presAssocID="{89976148-2A6E-4319-90D0-009DC3595463}" presName="sibTrans" presStyleLbl="sibTrans2D1" presStyleIdx="8" presStyleCnt="10"/>
      <dgm:spPr/>
    </dgm:pt>
    <dgm:pt modelId="{CB7E6458-6A88-4225-8609-069AEA64E387}" type="pres">
      <dgm:prSet presAssocID="{89976148-2A6E-4319-90D0-009DC3595463}" presName="connectorText" presStyleCnt="0"/>
      <dgm:spPr/>
    </dgm:pt>
    <dgm:pt modelId="{3955F2C6-0EED-4A71-A665-39408BDA707E}" type="pres">
      <dgm:prSet presAssocID="{B5F26433-9882-4EAE-9967-587E03F0BDBD}" presName="node" presStyleLbl="node1" presStyleIdx="9" presStyleCnt="11">
        <dgm:presLayoutVars>
          <dgm:bulletEnabled val="1"/>
        </dgm:presLayoutVars>
      </dgm:prSet>
      <dgm:spPr/>
    </dgm:pt>
    <dgm:pt modelId="{F6E1B1B6-26F2-4709-999A-958C1C4B64DD}" type="pres">
      <dgm:prSet presAssocID="{EC3BA26D-1206-477F-86EB-D36CC315B3F4}" presName="sibTrans" presStyleLbl="sibTrans2D1" presStyleIdx="9" presStyleCnt="10"/>
      <dgm:spPr/>
    </dgm:pt>
    <dgm:pt modelId="{12309050-9651-4E58-8EA0-B19A3911627E}" type="pres">
      <dgm:prSet presAssocID="{EC3BA26D-1206-477F-86EB-D36CC315B3F4}" presName="connectorText" presStyleCnt="0"/>
      <dgm:spPr/>
    </dgm:pt>
    <dgm:pt modelId="{5C8E8011-F98F-443E-86B6-7CE8B394C4D2}" type="pres">
      <dgm:prSet presAssocID="{A8431BCF-673F-4CC3-BC6B-76E96379C1DD}" presName="node" presStyleLbl="node1" presStyleIdx="10" presStyleCnt="11">
        <dgm:presLayoutVars>
          <dgm:bulletEnabled val="1"/>
        </dgm:presLayoutVars>
      </dgm:prSet>
      <dgm:spPr/>
    </dgm:pt>
  </dgm:ptLst>
  <dgm:cxnLst>
    <dgm:cxn modelId="{8BF02A34-CF42-480E-BDCD-38288515D824}" srcId="{2C873F39-1B7A-43FE-9CCC-D874696B7B11}" destId="{2EDE655D-FFEA-45A8-98A7-1DC21E3FD59D}" srcOrd="0" destOrd="0" parTransId="{C9EEA329-AE08-4642-82C2-08F053370F66}" sibTransId="{A877615A-F4E6-4E42-9090-2BCFEEAC4201}"/>
    <dgm:cxn modelId="{E9A1ED34-7CE5-409B-BC8D-54239525DB88}" srcId="{2C873F39-1B7A-43FE-9CCC-D874696B7B11}" destId="{594B8550-C5FD-470A-8C08-B82D88286A2D}" srcOrd="1" destOrd="0" parTransId="{457627F0-F229-4B26-ACCB-072C777DC49F}" sibTransId="{B43FB2BB-3497-47E3-8B93-15D1E503C3F8}"/>
    <dgm:cxn modelId="{A0910275-1056-4CAA-BCFA-D4759FAB1DCF}" srcId="{2C873F39-1B7A-43FE-9CCC-D874696B7B11}" destId="{14F8352A-6E67-4FE1-B338-B6978E958DEA}" srcOrd="2" destOrd="0" parTransId="{CAD3760D-2CF1-4A0E-AEBF-11299291C298}" sibTransId="{A0CB3CEB-E294-482A-812E-BA3FD737F89A}"/>
    <dgm:cxn modelId="{3F64F1A6-FA1F-4DBB-9BBE-29BC876A2AD3}" srcId="{2C873F39-1B7A-43FE-9CCC-D874696B7B11}" destId="{0A3D124D-1242-4EE7-B91F-1A0E90BF2A0E}" srcOrd="3" destOrd="0" parTransId="{8F82C7E7-C422-430C-84DC-5901E81B8DC6}" sibTransId="{8CCA55C4-2E78-440D-8458-7BB2C6558070}"/>
    <dgm:cxn modelId="{FEE4012E-74A2-4FA6-8BA3-306C2EBA6929}" srcId="{2C873F39-1B7A-43FE-9CCC-D874696B7B11}" destId="{67313DB5-3665-4468-B9DF-80DBAD02C0A0}" srcOrd="4" destOrd="0" parTransId="{C40DB45F-F747-4252-96D5-5EBD2D5EB6EF}" sibTransId="{E30F5B69-493D-45BA-97B9-DF37F2BEF01F}"/>
    <dgm:cxn modelId="{CF193848-23E3-489D-BFF8-E4664CF53FB1}" srcId="{2C873F39-1B7A-43FE-9CCC-D874696B7B11}" destId="{67569F5D-06BA-49A6-9D0C-18616DA3A7E2}" srcOrd="5" destOrd="0" parTransId="{E8FDF2D7-EB13-4646-987D-CA2396D5FBE9}" sibTransId="{86F3EE74-966F-441B-A3D2-7E9E196471C6}"/>
    <dgm:cxn modelId="{E099BDF1-7230-4E32-9277-59BB2BE6A8C4}" srcId="{2C873F39-1B7A-43FE-9CCC-D874696B7B11}" destId="{338E0FF7-2BF3-4CF1-8EEF-5CE217117F22}" srcOrd="6" destOrd="0" parTransId="{1DCCBC52-F501-42FE-9D15-8A4A1BE030F1}" sibTransId="{68DA914E-0FD9-40B5-A842-90126A5F8E3E}"/>
    <dgm:cxn modelId="{717CC6AA-E77D-4D2E-858F-CC9601316EA0}" srcId="{2C873F39-1B7A-43FE-9CCC-D874696B7B11}" destId="{5BC97EA2-7C90-4987-8AEB-13A8B8F1F18B}" srcOrd="7" destOrd="0" parTransId="{A9E83261-A74E-4DB4-8E5B-7E24728D4305}" sibTransId="{30E42EE0-D67D-4AEE-BC9E-F55A1473F320}"/>
    <dgm:cxn modelId="{A0C7531C-5237-4AD6-AFDE-20A3DCD7730F}" srcId="{2C873F39-1B7A-43FE-9CCC-D874696B7B11}" destId="{705EFB20-0692-410D-BC7A-CC0F74F79C59}" srcOrd="8" destOrd="0" parTransId="{0BED442E-1248-4E3F-9F1B-65CFCCEC87BC}" sibTransId="{89976148-2A6E-4319-90D0-009DC3595463}"/>
    <dgm:cxn modelId="{96CDB741-9903-4A5F-9C6B-C964AC18D19A}" srcId="{2C873F39-1B7A-43FE-9CCC-D874696B7B11}" destId="{B5F26433-9882-4EAE-9967-587E03F0BDBD}" srcOrd="9" destOrd="0" parTransId="{B3CBD902-7912-4C79-B484-97233626E078}" sibTransId="{EC3BA26D-1206-477F-86EB-D36CC315B3F4}"/>
    <dgm:cxn modelId="{22BC2945-166D-4D29-B4F7-1B39737BC4FD}" srcId="{2C873F39-1B7A-43FE-9CCC-D874696B7B11}" destId="{A8431BCF-673F-4CC3-BC6B-76E96379C1DD}" srcOrd="10" destOrd="0" parTransId="{8F93468B-B045-4C7B-B558-AB9259C8BFE4}" sibTransId="{05D72D43-AE35-422B-8198-DC4DBBFF2AD7}"/>
    <dgm:cxn modelId="{653BDEE7-BE7E-478E-908D-4D090188D1A9}" type="presOf" srcId="{2C873F39-1B7A-43FE-9CCC-D874696B7B11}" destId="{76D914CC-7B1B-4A76-8FD1-57D3C1B3B1B0}" srcOrd="0" destOrd="0" presId="urn:microsoft.com/office/officeart/2005/8/layout/process1"/>
    <dgm:cxn modelId="{5E334847-25D8-494A-879F-D52841CE8182}" type="presParOf" srcId="{76D914CC-7B1B-4A76-8FD1-57D3C1B3B1B0}" destId="{92921E9E-5AC3-4CA2-A355-406BD02BCD63}" srcOrd="0" destOrd="0" presId="urn:microsoft.com/office/officeart/2005/8/layout/process1"/>
    <dgm:cxn modelId="{5ADFDCA7-139C-4843-B162-DC2C12BE56AE}" type="presOf" srcId="{2EDE655D-FFEA-45A8-98A7-1DC21E3FD59D}" destId="{92921E9E-5AC3-4CA2-A355-406BD02BCD63}" srcOrd="0" destOrd="0" presId="urn:microsoft.com/office/officeart/2005/8/layout/process1"/>
    <dgm:cxn modelId="{2A460438-161D-40A2-A2BE-FD33B609F3EA}" type="presParOf" srcId="{76D914CC-7B1B-4A76-8FD1-57D3C1B3B1B0}" destId="{708FAB61-9F4E-440A-93D3-059F1DCFDDB6}" srcOrd="1" destOrd="0" presId="urn:microsoft.com/office/officeart/2005/8/layout/process1"/>
    <dgm:cxn modelId="{B0A31E04-E89C-4A90-941D-2ABEEF8B8A96}" type="presOf" srcId="{A877615A-F4E6-4E42-9090-2BCFEEAC4201}" destId="{708FAB61-9F4E-440A-93D3-059F1DCFDDB6}" srcOrd="0" destOrd="0" presId="urn:microsoft.com/office/officeart/2005/8/layout/process1"/>
    <dgm:cxn modelId="{39C1CCE2-B172-4A30-AB32-0C51734ED280}" type="presParOf" srcId="{708FAB61-9F4E-440A-93D3-059F1DCFDDB6}" destId="{46D47C25-3EA4-4118-A5B2-06C6BCFDC3C1}" srcOrd="0" destOrd="1" presId="urn:microsoft.com/office/officeart/2005/8/layout/process1"/>
    <dgm:cxn modelId="{428E89DA-907B-421E-8FCC-2B52BA3BF9EA}" type="presOf" srcId="{A877615A-F4E6-4E42-9090-2BCFEEAC4201}" destId="{46D47C25-3EA4-4118-A5B2-06C6BCFDC3C1}" srcOrd="1" destOrd="0" presId="urn:microsoft.com/office/officeart/2005/8/layout/process1"/>
    <dgm:cxn modelId="{A932E31E-D2D4-4480-AC0F-46C36D4C8EBA}" type="presParOf" srcId="{76D914CC-7B1B-4A76-8FD1-57D3C1B3B1B0}" destId="{C6A8C9B2-F798-4232-99CD-60C5CE913D3F}" srcOrd="2" destOrd="0" presId="urn:microsoft.com/office/officeart/2005/8/layout/process1"/>
    <dgm:cxn modelId="{25F46C27-EC8D-4A73-9E14-AA2CDBB5BA05}" type="presOf" srcId="{594B8550-C5FD-470A-8C08-B82D88286A2D}" destId="{C6A8C9B2-F798-4232-99CD-60C5CE913D3F}" srcOrd="0" destOrd="0" presId="urn:microsoft.com/office/officeart/2005/8/layout/process1"/>
    <dgm:cxn modelId="{9EB50BC3-BF2A-4D3A-A752-6E48B79E2850}" type="presParOf" srcId="{76D914CC-7B1B-4A76-8FD1-57D3C1B3B1B0}" destId="{AD7D5B8E-9282-4BB1-8340-CC33DD0E664E}" srcOrd="3" destOrd="0" presId="urn:microsoft.com/office/officeart/2005/8/layout/process1"/>
    <dgm:cxn modelId="{0F4C101F-A5F6-4DBF-9750-4749F4F7B967}" type="presOf" srcId="{B43FB2BB-3497-47E3-8B93-15D1E503C3F8}" destId="{AD7D5B8E-9282-4BB1-8340-CC33DD0E664E}" srcOrd="0" destOrd="0" presId="urn:microsoft.com/office/officeart/2005/8/layout/process1"/>
    <dgm:cxn modelId="{0E3F83F2-4121-4D08-9D5A-90C8C68555B7}" type="presParOf" srcId="{AD7D5B8E-9282-4BB1-8340-CC33DD0E664E}" destId="{BCB34F25-2107-4FD6-8946-39563AF12054}" srcOrd="0" destOrd="3" presId="urn:microsoft.com/office/officeart/2005/8/layout/process1"/>
    <dgm:cxn modelId="{A9949DDC-476E-41A7-B02C-49DAF0D79E8D}" type="presOf" srcId="{B43FB2BB-3497-47E3-8B93-15D1E503C3F8}" destId="{BCB34F25-2107-4FD6-8946-39563AF12054}" srcOrd="1" destOrd="0" presId="urn:microsoft.com/office/officeart/2005/8/layout/process1"/>
    <dgm:cxn modelId="{DAEFB6C8-4168-4D16-96FC-45F35A577DE4}" type="presParOf" srcId="{76D914CC-7B1B-4A76-8FD1-57D3C1B3B1B0}" destId="{4A843A55-FEF3-4CF9-9AB1-AFAC2087F7E4}" srcOrd="4" destOrd="0" presId="urn:microsoft.com/office/officeart/2005/8/layout/process1"/>
    <dgm:cxn modelId="{77B7BD97-1090-433F-B5D0-8856D2AB8A2F}" type="presOf" srcId="{14F8352A-6E67-4FE1-B338-B6978E958DEA}" destId="{4A843A55-FEF3-4CF9-9AB1-AFAC2087F7E4}" srcOrd="0" destOrd="0" presId="urn:microsoft.com/office/officeart/2005/8/layout/process1"/>
    <dgm:cxn modelId="{A2761E82-EA73-4D14-AE99-81858C8EA194}" type="presParOf" srcId="{76D914CC-7B1B-4A76-8FD1-57D3C1B3B1B0}" destId="{698999E3-2088-4B92-980A-0E05386AF2E7}" srcOrd="5" destOrd="0" presId="urn:microsoft.com/office/officeart/2005/8/layout/process1"/>
    <dgm:cxn modelId="{424DC43C-E5AB-4621-97E9-3902421DD0CE}" type="presOf" srcId="{A0CB3CEB-E294-482A-812E-BA3FD737F89A}" destId="{698999E3-2088-4B92-980A-0E05386AF2E7}" srcOrd="0" destOrd="0" presId="urn:microsoft.com/office/officeart/2005/8/layout/process1"/>
    <dgm:cxn modelId="{3119FFC7-F4AD-4134-B8F6-B051F4E9EBAC}" type="presParOf" srcId="{698999E3-2088-4B92-980A-0E05386AF2E7}" destId="{F595538A-CCB2-4CD5-A9D8-5342E505D81B}" srcOrd="0" destOrd="5" presId="urn:microsoft.com/office/officeart/2005/8/layout/process1"/>
    <dgm:cxn modelId="{8647F55D-A0EC-4CF8-A51F-688B0078D880}" type="presOf" srcId="{A0CB3CEB-E294-482A-812E-BA3FD737F89A}" destId="{F595538A-CCB2-4CD5-A9D8-5342E505D81B}" srcOrd="1" destOrd="0" presId="urn:microsoft.com/office/officeart/2005/8/layout/process1"/>
    <dgm:cxn modelId="{6310A517-DBFA-4FB2-B435-3FD53D062822}" type="presParOf" srcId="{76D914CC-7B1B-4A76-8FD1-57D3C1B3B1B0}" destId="{F1CF1668-A3AC-4F5C-9D39-08EC00D57626}" srcOrd="6" destOrd="0" presId="urn:microsoft.com/office/officeart/2005/8/layout/process1"/>
    <dgm:cxn modelId="{0BC23903-4725-420A-8A2C-6AFCFD122731}" type="presOf" srcId="{0A3D124D-1242-4EE7-B91F-1A0E90BF2A0E}" destId="{F1CF1668-A3AC-4F5C-9D39-08EC00D57626}" srcOrd="0" destOrd="0" presId="urn:microsoft.com/office/officeart/2005/8/layout/process1"/>
    <dgm:cxn modelId="{4A056F20-BF06-4DA1-9AC6-FCF94921D798}" type="presParOf" srcId="{76D914CC-7B1B-4A76-8FD1-57D3C1B3B1B0}" destId="{4DFBC8B6-C4D9-4171-97A8-ECE9E366039B}" srcOrd="7" destOrd="0" presId="urn:microsoft.com/office/officeart/2005/8/layout/process1"/>
    <dgm:cxn modelId="{F13135FD-C239-476B-B88E-44924922E3E8}" type="presOf" srcId="{8CCA55C4-2E78-440D-8458-7BB2C6558070}" destId="{4DFBC8B6-C4D9-4171-97A8-ECE9E366039B}" srcOrd="0" destOrd="0" presId="urn:microsoft.com/office/officeart/2005/8/layout/process1"/>
    <dgm:cxn modelId="{315E292D-2824-48B4-8067-9E58A5EB1857}" type="presParOf" srcId="{4DFBC8B6-C4D9-4171-97A8-ECE9E366039B}" destId="{4E9A9712-477D-4678-86ED-B85EAF63268A}" srcOrd="0" destOrd="7" presId="urn:microsoft.com/office/officeart/2005/8/layout/process1"/>
    <dgm:cxn modelId="{5E653D2F-B970-4BA9-8995-CB9402F3FED8}" type="presOf" srcId="{8CCA55C4-2E78-440D-8458-7BB2C6558070}" destId="{4E9A9712-477D-4678-86ED-B85EAF63268A}" srcOrd="1" destOrd="0" presId="urn:microsoft.com/office/officeart/2005/8/layout/process1"/>
    <dgm:cxn modelId="{3304E1DB-7D63-4482-A8C3-EF2A296DCC45}" type="presParOf" srcId="{76D914CC-7B1B-4A76-8FD1-57D3C1B3B1B0}" destId="{41A94B6D-7908-4D90-B104-5D13AA2A9080}" srcOrd="8" destOrd="0" presId="urn:microsoft.com/office/officeart/2005/8/layout/process1"/>
    <dgm:cxn modelId="{93679938-BD31-4FA7-8245-BF7A39EA98F7}" type="presOf" srcId="{67313DB5-3665-4468-B9DF-80DBAD02C0A0}" destId="{41A94B6D-7908-4D90-B104-5D13AA2A9080}" srcOrd="0" destOrd="0" presId="urn:microsoft.com/office/officeart/2005/8/layout/process1"/>
    <dgm:cxn modelId="{7EEAE816-05F4-47C3-B5C1-265A5CCB822E}" type="presParOf" srcId="{76D914CC-7B1B-4A76-8FD1-57D3C1B3B1B0}" destId="{F6B06B4E-2EB7-43EB-AA52-703B970E035C}" srcOrd="9" destOrd="0" presId="urn:microsoft.com/office/officeart/2005/8/layout/process1"/>
    <dgm:cxn modelId="{C6AF3367-196D-4561-B0D2-14ABCC89CA74}" type="presOf" srcId="{E30F5B69-493D-45BA-97B9-DF37F2BEF01F}" destId="{F6B06B4E-2EB7-43EB-AA52-703B970E035C}" srcOrd="0" destOrd="0" presId="urn:microsoft.com/office/officeart/2005/8/layout/process1"/>
    <dgm:cxn modelId="{D0493DB5-4B9B-434B-89CA-3AABE3431A67}" type="presParOf" srcId="{F6B06B4E-2EB7-43EB-AA52-703B970E035C}" destId="{18885A1D-17B2-43C9-A8C1-5388C138AC45}" srcOrd="0" destOrd="9" presId="urn:microsoft.com/office/officeart/2005/8/layout/process1"/>
    <dgm:cxn modelId="{A32740F0-421D-4CD4-8942-FDE853F402BF}" type="presOf" srcId="{E30F5B69-493D-45BA-97B9-DF37F2BEF01F}" destId="{18885A1D-17B2-43C9-A8C1-5388C138AC45}" srcOrd="1" destOrd="0" presId="urn:microsoft.com/office/officeart/2005/8/layout/process1"/>
    <dgm:cxn modelId="{0969C62D-914E-4653-AA69-F09F036432F7}" type="presParOf" srcId="{76D914CC-7B1B-4A76-8FD1-57D3C1B3B1B0}" destId="{3A8B0890-4A81-49D2-A712-4F00FBA723FA}" srcOrd="10" destOrd="0" presId="urn:microsoft.com/office/officeart/2005/8/layout/process1"/>
    <dgm:cxn modelId="{BB49F37B-4F99-4E36-B60B-469A0F60C04B}" type="presOf" srcId="{67569F5D-06BA-49A6-9D0C-18616DA3A7E2}" destId="{3A8B0890-4A81-49D2-A712-4F00FBA723FA}" srcOrd="0" destOrd="0" presId="urn:microsoft.com/office/officeart/2005/8/layout/process1"/>
    <dgm:cxn modelId="{FA4CE17A-C804-4618-BE22-AA665B5F391A}" type="presParOf" srcId="{76D914CC-7B1B-4A76-8FD1-57D3C1B3B1B0}" destId="{4DCCCD6E-D523-4275-802F-C82D524DD8D6}" srcOrd="11" destOrd="0" presId="urn:microsoft.com/office/officeart/2005/8/layout/process1"/>
    <dgm:cxn modelId="{E9C9DBD8-780E-48DC-81C8-C2DE7C707CE0}" type="presOf" srcId="{86F3EE74-966F-441B-A3D2-7E9E196471C6}" destId="{4DCCCD6E-D523-4275-802F-C82D524DD8D6}" srcOrd="0" destOrd="0" presId="urn:microsoft.com/office/officeart/2005/8/layout/process1"/>
    <dgm:cxn modelId="{EFA3D90A-3CA1-44AE-AB03-EF00EB2D698E}" type="presParOf" srcId="{4DCCCD6E-D523-4275-802F-C82D524DD8D6}" destId="{7EAC09F7-B11C-4BE0-B7A4-A1240B663421}" srcOrd="0" destOrd="11" presId="urn:microsoft.com/office/officeart/2005/8/layout/process1"/>
    <dgm:cxn modelId="{8A762A00-F988-4FD1-9CFD-BD81D5857A7E}" type="presOf" srcId="{86F3EE74-966F-441B-A3D2-7E9E196471C6}" destId="{7EAC09F7-B11C-4BE0-B7A4-A1240B663421}" srcOrd="1" destOrd="0" presId="urn:microsoft.com/office/officeart/2005/8/layout/process1"/>
    <dgm:cxn modelId="{DCFA4025-408A-4DDE-AED8-FF6AEDF160F0}" type="presParOf" srcId="{76D914CC-7B1B-4A76-8FD1-57D3C1B3B1B0}" destId="{72CDF34A-9684-4D04-9C35-C6D414E140E7}" srcOrd="12" destOrd="0" presId="urn:microsoft.com/office/officeart/2005/8/layout/process1"/>
    <dgm:cxn modelId="{B0F7F7F6-10EA-4741-9C52-B656B7B17B93}" type="presOf" srcId="{338E0FF7-2BF3-4CF1-8EEF-5CE217117F22}" destId="{72CDF34A-9684-4D04-9C35-C6D414E140E7}" srcOrd="0" destOrd="0" presId="urn:microsoft.com/office/officeart/2005/8/layout/process1"/>
    <dgm:cxn modelId="{7B781EC7-AF1E-474E-9185-93A0D385174F}" type="presParOf" srcId="{76D914CC-7B1B-4A76-8FD1-57D3C1B3B1B0}" destId="{B6011F08-5C2A-4240-B35B-FCCAB64E27CD}" srcOrd="13" destOrd="0" presId="urn:microsoft.com/office/officeart/2005/8/layout/process1"/>
    <dgm:cxn modelId="{553A9425-9FEC-4EE4-B3C0-2CEAA2169FC7}" type="presOf" srcId="{68DA914E-0FD9-40B5-A842-90126A5F8E3E}" destId="{B6011F08-5C2A-4240-B35B-FCCAB64E27CD}" srcOrd="0" destOrd="0" presId="urn:microsoft.com/office/officeart/2005/8/layout/process1"/>
    <dgm:cxn modelId="{F149654E-CDF0-43C1-8839-123A12A07802}" type="presParOf" srcId="{B6011F08-5C2A-4240-B35B-FCCAB64E27CD}" destId="{E07133B8-0619-442A-977E-26250EA05528}" srcOrd="0" destOrd="13" presId="urn:microsoft.com/office/officeart/2005/8/layout/process1"/>
    <dgm:cxn modelId="{20F30CF0-EE6F-4DC3-9F15-593E64E58A13}" type="presOf" srcId="{68DA914E-0FD9-40B5-A842-90126A5F8E3E}" destId="{E07133B8-0619-442A-977E-26250EA05528}" srcOrd="1" destOrd="0" presId="urn:microsoft.com/office/officeart/2005/8/layout/process1"/>
    <dgm:cxn modelId="{3B7551F9-7D2A-4632-8D33-D45721A20354}" type="presParOf" srcId="{76D914CC-7B1B-4A76-8FD1-57D3C1B3B1B0}" destId="{C1C8EEBB-70B2-4720-9050-286DE6547EE4}" srcOrd="14" destOrd="0" presId="urn:microsoft.com/office/officeart/2005/8/layout/process1"/>
    <dgm:cxn modelId="{6AA33130-2B08-4EAE-ACC4-1A6FF70C0230}" type="presOf" srcId="{5BC97EA2-7C90-4987-8AEB-13A8B8F1F18B}" destId="{C1C8EEBB-70B2-4720-9050-286DE6547EE4}" srcOrd="0" destOrd="0" presId="urn:microsoft.com/office/officeart/2005/8/layout/process1"/>
    <dgm:cxn modelId="{BE069475-7F1A-4AA1-B4F9-2ECE331E5DBB}" type="presParOf" srcId="{76D914CC-7B1B-4A76-8FD1-57D3C1B3B1B0}" destId="{F694AE9A-4828-4633-8B41-6253B364A4FD}" srcOrd="15" destOrd="0" presId="urn:microsoft.com/office/officeart/2005/8/layout/process1"/>
    <dgm:cxn modelId="{4F62220B-C7B3-473C-A16E-8990FD36FFB3}" type="presOf" srcId="{30E42EE0-D67D-4AEE-BC9E-F55A1473F320}" destId="{F694AE9A-4828-4633-8B41-6253B364A4FD}" srcOrd="0" destOrd="0" presId="urn:microsoft.com/office/officeart/2005/8/layout/process1"/>
    <dgm:cxn modelId="{68FB5EEB-4667-4EFC-91A0-D480608B8647}" type="presParOf" srcId="{F694AE9A-4828-4633-8B41-6253B364A4FD}" destId="{170B22DC-A435-4737-932C-8C9537ADB935}" srcOrd="0" destOrd="15" presId="urn:microsoft.com/office/officeart/2005/8/layout/process1"/>
    <dgm:cxn modelId="{43877F61-2A98-4D39-B6B0-7039639090FB}" type="presOf" srcId="{30E42EE0-D67D-4AEE-BC9E-F55A1473F320}" destId="{170B22DC-A435-4737-932C-8C9537ADB935}" srcOrd="1" destOrd="0" presId="urn:microsoft.com/office/officeart/2005/8/layout/process1"/>
    <dgm:cxn modelId="{055CC05D-5B29-4342-BA3C-10DBA8BC862D}" type="presParOf" srcId="{76D914CC-7B1B-4A76-8FD1-57D3C1B3B1B0}" destId="{2ABD6463-97E1-455C-8E29-F5A76AB52F96}" srcOrd="16" destOrd="0" presId="urn:microsoft.com/office/officeart/2005/8/layout/process1"/>
    <dgm:cxn modelId="{26483B88-70E8-4F13-A272-F49DBEAC09C1}" type="presOf" srcId="{705EFB20-0692-410D-BC7A-CC0F74F79C59}" destId="{2ABD6463-97E1-455C-8E29-F5A76AB52F96}" srcOrd="0" destOrd="0" presId="urn:microsoft.com/office/officeart/2005/8/layout/process1"/>
    <dgm:cxn modelId="{BA943127-1FC5-4303-B27F-2E7139E96A1F}" type="presParOf" srcId="{76D914CC-7B1B-4A76-8FD1-57D3C1B3B1B0}" destId="{F12F3F9C-98ED-4F11-AC4E-D029E7C777C4}" srcOrd="17" destOrd="0" presId="urn:microsoft.com/office/officeart/2005/8/layout/process1"/>
    <dgm:cxn modelId="{40F61BCD-E61D-4F43-94EA-45BCAD7BD281}" type="presOf" srcId="{89976148-2A6E-4319-90D0-009DC3595463}" destId="{F12F3F9C-98ED-4F11-AC4E-D029E7C777C4}" srcOrd="0" destOrd="0" presId="urn:microsoft.com/office/officeart/2005/8/layout/process1"/>
    <dgm:cxn modelId="{9BE3B0C2-8B12-43BB-BFC2-028AA1DEC1CC}" type="presParOf" srcId="{F12F3F9C-98ED-4F11-AC4E-D029E7C777C4}" destId="{CB7E6458-6A88-4225-8609-069AEA64E387}" srcOrd="0" destOrd="17" presId="urn:microsoft.com/office/officeart/2005/8/layout/process1"/>
    <dgm:cxn modelId="{9060F647-9BEC-4667-A757-BB2883ACF29B}" type="presOf" srcId="{89976148-2A6E-4319-90D0-009DC3595463}" destId="{CB7E6458-6A88-4225-8609-069AEA64E387}" srcOrd="1" destOrd="0" presId="urn:microsoft.com/office/officeart/2005/8/layout/process1"/>
    <dgm:cxn modelId="{878AB9C1-9954-4757-8C62-449FE9272C18}" type="presParOf" srcId="{76D914CC-7B1B-4A76-8FD1-57D3C1B3B1B0}" destId="{3955F2C6-0EED-4A71-A665-39408BDA707E}" srcOrd="18" destOrd="0" presId="urn:microsoft.com/office/officeart/2005/8/layout/process1"/>
    <dgm:cxn modelId="{B88935D9-4EAE-43D9-B1D8-36216BD12CAD}" type="presOf" srcId="{B5F26433-9882-4EAE-9967-587E03F0BDBD}" destId="{3955F2C6-0EED-4A71-A665-39408BDA707E}" srcOrd="0" destOrd="0" presId="urn:microsoft.com/office/officeart/2005/8/layout/process1"/>
    <dgm:cxn modelId="{41A69C1B-D874-40CE-805D-7D2108DEC86E}" type="presParOf" srcId="{76D914CC-7B1B-4A76-8FD1-57D3C1B3B1B0}" destId="{F6E1B1B6-26F2-4709-999A-958C1C4B64DD}" srcOrd="19" destOrd="0" presId="urn:microsoft.com/office/officeart/2005/8/layout/process1"/>
    <dgm:cxn modelId="{0B388395-4B8B-47E0-98F6-380AB5B744A7}" type="presOf" srcId="{EC3BA26D-1206-477F-86EB-D36CC315B3F4}" destId="{F6E1B1B6-26F2-4709-999A-958C1C4B64DD}" srcOrd="0" destOrd="0" presId="urn:microsoft.com/office/officeart/2005/8/layout/process1"/>
    <dgm:cxn modelId="{C594BBF2-663D-44E1-8BD9-E929388026F5}" type="presParOf" srcId="{F6E1B1B6-26F2-4709-999A-958C1C4B64DD}" destId="{12309050-9651-4E58-8EA0-B19A3911627E}" srcOrd="0" destOrd="19" presId="urn:microsoft.com/office/officeart/2005/8/layout/process1"/>
    <dgm:cxn modelId="{2ADAFE38-49F6-46E1-B668-89F9D68E0280}" type="presOf" srcId="{EC3BA26D-1206-477F-86EB-D36CC315B3F4}" destId="{12309050-9651-4E58-8EA0-B19A3911627E}" srcOrd="1" destOrd="0" presId="urn:microsoft.com/office/officeart/2005/8/layout/process1"/>
    <dgm:cxn modelId="{54CF0A88-C8BB-41B2-80C7-02758D46F7A1}" type="presParOf" srcId="{76D914CC-7B1B-4A76-8FD1-57D3C1B3B1B0}" destId="{5C8E8011-F98F-443E-86B6-7CE8B394C4D2}" srcOrd="20" destOrd="0" presId="urn:microsoft.com/office/officeart/2005/8/layout/process1"/>
    <dgm:cxn modelId="{46A331E4-7C09-422D-B05A-DEEB318512B3}" type="presOf" srcId="{A8431BCF-673F-4CC3-BC6B-76E96379C1DD}" destId="{5C8E8011-F98F-443E-86B6-7CE8B394C4D2}" srcOrd="0" destOrd="0" presId="urn:microsoft.com/office/officeart/2005/8/layout/process1"/>
  </dgm:cxnLst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C873F39-1B7A-43FE-9CCC-D874696B7B11}" type="doc">
      <dgm:prSet csTypeId="urn:microsoft.com/office/officeart/2005/8/colors/accent6_2"/>
      <dgm:spPr/>
      <dgm:t>
        <a:bodyPr/>
        <a:p>
          <a:endParaRPr altLang="en-US"/>
        </a:p>
      </dgm:t>
    </dgm:pt>
    <dgm:pt modelId="{2EDE655D-FFEA-45A8-98A7-1DC21E3FD59D}">
      <dgm:prSet/>
      <dgm:spPr/>
      <dgm:t>
        <a:bodyPr/>
        <a:p>
          <a:r>
            <a:rPr lang="zh-CN" b="0" i="0" u="none" baseline="0">
              <a:rtl val="0"/>
            </a:rPr>
            <a:t>导入必要的库和模块</a:t>
          </a:r>
          <a:endParaRPr altLang="en-US"/>
        </a:p>
      </dgm:t>
    </dgm:pt>
    <dgm:pt modelId="{C9EEA329-AE08-4642-82C2-08F053370F66}" cxnId="{8BF02A34-CF42-480E-BDCD-38288515D824}" type="parTrans">
      <dgm:prSet/>
      <dgm:spPr/>
    </dgm:pt>
    <dgm:pt modelId="{A877615A-F4E6-4E42-9090-2BCFEEAC4201}" cxnId="{8BF02A34-CF42-480E-BDCD-38288515D824}" type="sibTrans">
      <dgm:prSet/>
      <dgm:spPr/>
    </dgm:pt>
    <dgm:pt modelId="{594B8550-C5FD-470A-8C08-B82D88286A2D}">
      <dgm:prSet/>
      <dgm:spPr/>
      <dgm:t>
        <a:bodyPr/>
        <a:p>
          <a:r>
            <a:rPr lang="zh-CN" b="0" i="0" u="none" baseline="0">
              <a:rtl val="0"/>
            </a:rPr>
            <a:t>设置API密钥和URL</a:t>
          </a:r>
          <a:endParaRPr altLang="en-US"/>
        </a:p>
      </dgm:t>
    </dgm:pt>
    <dgm:pt modelId="{457627F0-F229-4B26-ACCB-072C777DC49F}" cxnId="{E9A1ED34-7CE5-409B-BC8D-54239525DB88}" type="parTrans">
      <dgm:prSet/>
      <dgm:spPr/>
    </dgm:pt>
    <dgm:pt modelId="{B43FB2BB-3497-47E3-8B93-15D1E503C3F8}" cxnId="{E9A1ED34-7CE5-409B-BC8D-54239525DB88}" type="sibTrans">
      <dgm:prSet/>
      <dgm:spPr/>
    </dgm:pt>
    <dgm:pt modelId="{14F8352A-6E67-4FE1-B338-B6978E958DEA}">
      <dgm:prSet/>
      <dgm:spPr/>
      <dgm:t>
        <a:bodyPr/>
        <a:p>
          <a:r>
            <a:rPr lang="zh-CN" b="0" i="0" u="none" baseline="0">
              <a:rtl val="0"/>
            </a:rPr>
            <a:t>定义API请求函数</a:t>
          </a:r>
          <a:endParaRPr altLang="en-US"/>
        </a:p>
      </dgm:t>
    </dgm:pt>
    <dgm:pt modelId="{CAD3760D-2CF1-4A0E-AEBF-11299291C298}" cxnId="{A0910275-1056-4CAA-BCFA-D4759FAB1DCF}" type="parTrans">
      <dgm:prSet/>
      <dgm:spPr/>
    </dgm:pt>
    <dgm:pt modelId="{A0CB3CEB-E294-482A-812E-BA3FD737F89A}" cxnId="{A0910275-1056-4CAA-BCFA-D4759FAB1DCF}" type="sibTrans">
      <dgm:prSet/>
      <dgm:spPr/>
    </dgm:pt>
    <dgm:pt modelId="{0A3D124D-1242-4EE7-B91F-1A0E90BF2A0E}">
      <dgm:prSet/>
      <dgm:spPr/>
      <dgm:t>
        <a:bodyPr/>
        <a:p>
          <a:r>
            <a:rPr lang="zh-CN" b="0" i="0" u="none" baseline="0">
              <a:rtl val="0"/>
            </a:rPr>
            <a:t>问题回答和答案精炼</a:t>
          </a:r>
          <a:endParaRPr altLang="en-US"/>
        </a:p>
      </dgm:t>
    </dgm:pt>
    <dgm:pt modelId="{8F82C7E7-C422-430C-84DC-5901E81B8DC6}" cxnId="{3F64F1A6-FA1F-4DBB-9BBE-29BC876A2AD3}" type="parTrans">
      <dgm:prSet/>
      <dgm:spPr/>
    </dgm:pt>
    <dgm:pt modelId="{8CCA55C4-2E78-440D-8458-7BB2C6558070}" cxnId="{3F64F1A6-FA1F-4DBB-9BBE-29BC876A2AD3}" type="sibTrans">
      <dgm:prSet/>
      <dgm:spPr/>
    </dgm:pt>
    <dgm:pt modelId="{67313DB5-3665-4468-B9DF-80DBAD02C0A0}">
      <dgm:prSet/>
      <dgm:spPr/>
      <dgm:t>
        <a:bodyPr/>
        <a:p>
          <a:r>
            <a:rPr lang="zh-CN" b="0" i="0" u="none" baseline="0">
              <a:rtl val="0"/>
            </a:rPr>
            <a:t>文件操作</a:t>
          </a:r>
          <a:endParaRPr altLang="en-US"/>
        </a:p>
      </dgm:t>
    </dgm:pt>
    <dgm:pt modelId="{C40DB45F-F747-4252-96D5-5EBD2D5EB6EF}" cxnId="{FEE4012E-74A2-4FA6-8BA3-306C2EBA6929}" type="parTrans">
      <dgm:prSet/>
      <dgm:spPr/>
    </dgm:pt>
    <dgm:pt modelId="{E30F5B69-493D-45BA-97B9-DF37F2BEF01F}" cxnId="{FEE4012E-74A2-4FA6-8BA3-306C2EBA6929}" type="sibTrans">
      <dgm:prSet/>
      <dgm:spPr/>
    </dgm:pt>
    <dgm:pt modelId="{67569F5D-06BA-49A6-9D0C-18616DA3A7E2}">
      <dgm:prSet/>
      <dgm:spPr/>
      <dgm:t>
        <a:bodyPr/>
        <a:p>
          <a:r>
            <a:rPr lang="zh-CN" b="0" i="0" u="none" baseline="0">
              <a:rtl val="0"/>
            </a:rPr>
            <a:t>请求问题答案</a:t>
          </a:r>
          <a:endParaRPr altLang="en-US"/>
        </a:p>
      </dgm:t>
    </dgm:pt>
    <dgm:pt modelId="{E8FDF2D7-EB13-4646-987D-CA2396D5FBE9}" cxnId="{CF193848-23E3-489D-BFF8-E4664CF53FB1}" type="parTrans">
      <dgm:prSet/>
      <dgm:spPr/>
    </dgm:pt>
    <dgm:pt modelId="{86F3EE74-966F-441B-A3D2-7E9E196471C6}" cxnId="{CF193848-23E3-489D-BFF8-E4664CF53FB1}" type="sibTrans">
      <dgm:prSet/>
      <dgm:spPr/>
    </dgm:pt>
    <dgm:pt modelId="{338E0FF7-2BF3-4CF1-8EEF-5CE217117F22}">
      <dgm:prSet/>
      <dgm:spPr/>
      <dgm:t>
        <a:bodyPr/>
        <a:p>
          <a:r>
            <a:rPr lang="zh-CN" b="0" i="0" u="none" baseline="0">
              <a:rtl val="0"/>
            </a:rPr>
            <a:t>处理不同类型题目</a:t>
          </a:r>
          <a:endParaRPr altLang="en-US"/>
        </a:p>
      </dgm:t>
    </dgm:pt>
    <dgm:pt modelId="{1DCCBC52-F501-42FE-9D15-8A4A1BE030F1}" cxnId="{E099BDF1-7230-4E32-9277-59BB2BE6A8C4}" type="parTrans">
      <dgm:prSet/>
      <dgm:spPr/>
    </dgm:pt>
    <dgm:pt modelId="{68DA914E-0FD9-40B5-A842-90126A5F8E3E}" cxnId="{E099BDF1-7230-4E32-9277-59BB2BE6A8C4}" type="sibTrans">
      <dgm:prSet/>
      <dgm:spPr/>
    </dgm:pt>
    <dgm:pt modelId="{5BC97EA2-7C90-4987-8AEB-13A8B8F1F18B}">
      <dgm:prSet/>
      <dgm:spPr/>
      <dgm:t>
        <a:bodyPr/>
        <a:p>
          <a:r>
            <a:rPr lang="zh-CN" b="0" i="0" u="none" baseline="0">
              <a:rtl val="0"/>
            </a:rPr>
            <a:t>提取文件目录</a:t>
          </a:r>
          <a:endParaRPr altLang="en-US"/>
        </a:p>
      </dgm:t>
    </dgm:pt>
    <dgm:pt modelId="{A9E83261-A74E-4DB4-8E5B-7E24728D4305}" cxnId="{717CC6AA-E77D-4D2E-858F-CC9601316EA0}" type="parTrans">
      <dgm:prSet/>
      <dgm:spPr/>
    </dgm:pt>
    <dgm:pt modelId="{30E42EE0-D67D-4AEE-BC9E-F55A1473F320}" cxnId="{717CC6AA-E77D-4D2E-858F-CC9601316EA0}" type="sibTrans">
      <dgm:prSet/>
      <dgm:spPr/>
    </dgm:pt>
    <dgm:pt modelId="{705EFB20-0692-410D-BC7A-CC0F74F79C59}">
      <dgm:prSet/>
      <dgm:spPr/>
      <dgm:t>
        <a:bodyPr/>
        <a:p>
          <a:r>
            <a:rPr lang="zh-CN" b="0" i="0" u="none" baseline="0">
              <a:rtl val="0"/>
            </a:rPr>
            <a:t>检索上下文</a:t>
          </a:r>
          <a:endParaRPr altLang="en-US"/>
        </a:p>
      </dgm:t>
    </dgm:pt>
    <dgm:pt modelId="{0BED442E-1248-4E3F-9F1B-65CFCCEC87BC}" cxnId="{A0C7531C-5237-4AD6-AFDE-20A3DCD7730F}" type="parTrans">
      <dgm:prSet/>
      <dgm:spPr/>
    </dgm:pt>
    <dgm:pt modelId="{89976148-2A6E-4319-90D0-009DC3595463}" cxnId="{A0C7531C-5237-4AD6-AFDE-20A3DCD7730F}" type="sibTrans">
      <dgm:prSet/>
      <dgm:spPr/>
    </dgm:pt>
    <dgm:pt modelId="{B5F26433-9882-4EAE-9967-587E03F0BDBD}">
      <dgm:prSet/>
      <dgm:spPr/>
      <dgm:t>
        <a:bodyPr/>
        <a:p>
          <a:r>
            <a:rPr lang="zh-CN" b="0" i="0" u="none" baseline="0">
              <a:rtl val="0"/>
            </a:rPr>
            <a:t>初始化</a:t>
          </a:r>
          <a:endParaRPr altLang="en-US"/>
        </a:p>
      </dgm:t>
    </dgm:pt>
    <dgm:pt modelId="{B3CBD902-7912-4C79-B484-97233626E078}" cxnId="{96CDB741-9903-4A5F-9C6B-C964AC18D19A}" type="parTrans">
      <dgm:prSet/>
      <dgm:spPr/>
    </dgm:pt>
    <dgm:pt modelId="{EC3BA26D-1206-477F-86EB-D36CC315B3F4}" cxnId="{96CDB741-9903-4A5F-9C6B-C964AC18D19A}" type="sibTrans">
      <dgm:prSet/>
      <dgm:spPr/>
    </dgm:pt>
    <dgm:pt modelId="{A8431BCF-673F-4CC3-BC6B-76E96379C1DD}">
      <dgm:prSet/>
      <dgm:spPr/>
      <dgm:t>
        <a:bodyPr/>
        <a:p>
          <a:r>
            <a:rPr lang="zh-CN" b="0" i="0" u="none" baseline="0">
              <a:rtl val="0"/>
            </a:rPr>
            <a:t>合并结果</a:t>
          </a:r>
          <a:endParaRPr altLang="en-US"/>
        </a:p>
      </dgm:t>
    </dgm:pt>
    <dgm:pt modelId="{8F93468B-B045-4C7B-B558-AB9259C8BFE4}" cxnId="{22BC2945-166D-4D29-B4F7-1B39737BC4FD}" type="parTrans">
      <dgm:prSet/>
      <dgm:spPr/>
    </dgm:pt>
    <dgm:pt modelId="{05D72D43-AE35-422B-8198-DC4DBBFF2AD7}" cxnId="{22BC2945-166D-4D29-B4F7-1B39737BC4FD}" type="sibTrans">
      <dgm:prSet/>
      <dgm:spPr/>
    </dgm:pt>
    <dgm:pt modelId="{76D914CC-7B1B-4A76-8FD1-57D3C1B3B1B0}" type="pres">
      <dgm:prSet presAssocID="{2C873F39-1B7A-43FE-9CCC-D874696B7B11}" presName="Name0" presStyleCnt="0">
        <dgm:presLayoutVars>
          <dgm:dir/>
          <dgm:resizeHandles val="exact"/>
        </dgm:presLayoutVars>
      </dgm:prSet>
      <dgm:spPr/>
    </dgm:pt>
    <dgm:pt modelId="{92921E9E-5AC3-4CA2-A355-406BD02BCD63}" type="pres">
      <dgm:prSet presAssocID="{2EDE655D-FFEA-45A8-98A7-1DC21E3FD59D}" presName="node" presStyleLbl="node1" presStyleIdx="0" presStyleCnt="11">
        <dgm:presLayoutVars>
          <dgm:bulletEnabled val="1"/>
        </dgm:presLayoutVars>
      </dgm:prSet>
      <dgm:spPr/>
    </dgm:pt>
    <dgm:pt modelId="{708FAB61-9F4E-440A-93D3-059F1DCFDDB6}" type="pres">
      <dgm:prSet presAssocID="{A877615A-F4E6-4E42-9090-2BCFEEAC4201}" presName="sibTrans" presStyleLbl="sibTrans2D1" presStyleIdx="0" presStyleCnt="10"/>
      <dgm:spPr/>
    </dgm:pt>
    <dgm:pt modelId="{46D47C25-3EA4-4118-A5B2-06C6BCFDC3C1}" type="pres">
      <dgm:prSet presAssocID="{A877615A-F4E6-4E42-9090-2BCFEEAC4201}" presName="connectorText" presStyleCnt="0"/>
      <dgm:spPr/>
    </dgm:pt>
    <dgm:pt modelId="{C6A8C9B2-F798-4232-99CD-60C5CE913D3F}" type="pres">
      <dgm:prSet presAssocID="{594B8550-C5FD-470A-8C08-B82D88286A2D}" presName="node" presStyleLbl="node1" presStyleIdx="1" presStyleCnt="11">
        <dgm:presLayoutVars>
          <dgm:bulletEnabled val="1"/>
        </dgm:presLayoutVars>
      </dgm:prSet>
      <dgm:spPr/>
    </dgm:pt>
    <dgm:pt modelId="{AD7D5B8E-9282-4BB1-8340-CC33DD0E664E}" type="pres">
      <dgm:prSet presAssocID="{B43FB2BB-3497-47E3-8B93-15D1E503C3F8}" presName="sibTrans" presStyleLbl="sibTrans2D1" presStyleIdx="1" presStyleCnt="10"/>
      <dgm:spPr/>
    </dgm:pt>
    <dgm:pt modelId="{BCB34F25-2107-4FD6-8946-39563AF12054}" type="pres">
      <dgm:prSet presAssocID="{B43FB2BB-3497-47E3-8B93-15D1E503C3F8}" presName="connectorText" presStyleCnt="0"/>
      <dgm:spPr/>
    </dgm:pt>
    <dgm:pt modelId="{4A843A55-FEF3-4CF9-9AB1-AFAC2087F7E4}" type="pres">
      <dgm:prSet presAssocID="{14F8352A-6E67-4FE1-B338-B6978E958DEA}" presName="node" presStyleLbl="node1" presStyleIdx="2" presStyleCnt="11">
        <dgm:presLayoutVars>
          <dgm:bulletEnabled val="1"/>
        </dgm:presLayoutVars>
      </dgm:prSet>
      <dgm:spPr/>
    </dgm:pt>
    <dgm:pt modelId="{698999E3-2088-4B92-980A-0E05386AF2E7}" type="pres">
      <dgm:prSet presAssocID="{A0CB3CEB-E294-482A-812E-BA3FD737F89A}" presName="sibTrans" presStyleLbl="sibTrans2D1" presStyleIdx="2" presStyleCnt="10"/>
      <dgm:spPr/>
    </dgm:pt>
    <dgm:pt modelId="{F595538A-CCB2-4CD5-A9D8-5342E505D81B}" type="pres">
      <dgm:prSet presAssocID="{A0CB3CEB-E294-482A-812E-BA3FD737F89A}" presName="connectorText" presStyleCnt="0"/>
      <dgm:spPr/>
    </dgm:pt>
    <dgm:pt modelId="{F1CF1668-A3AC-4F5C-9D39-08EC00D57626}" type="pres">
      <dgm:prSet presAssocID="{0A3D124D-1242-4EE7-B91F-1A0E90BF2A0E}" presName="node" presStyleLbl="node1" presStyleIdx="3" presStyleCnt="11">
        <dgm:presLayoutVars>
          <dgm:bulletEnabled val="1"/>
        </dgm:presLayoutVars>
      </dgm:prSet>
      <dgm:spPr/>
    </dgm:pt>
    <dgm:pt modelId="{4DFBC8B6-C4D9-4171-97A8-ECE9E366039B}" type="pres">
      <dgm:prSet presAssocID="{8CCA55C4-2E78-440D-8458-7BB2C6558070}" presName="sibTrans" presStyleLbl="sibTrans2D1" presStyleIdx="3" presStyleCnt="10"/>
      <dgm:spPr/>
    </dgm:pt>
    <dgm:pt modelId="{4E9A9712-477D-4678-86ED-B85EAF63268A}" type="pres">
      <dgm:prSet presAssocID="{8CCA55C4-2E78-440D-8458-7BB2C6558070}" presName="connectorText" presStyleCnt="0"/>
      <dgm:spPr/>
    </dgm:pt>
    <dgm:pt modelId="{41A94B6D-7908-4D90-B104-5D13AA2A9080}" type="pres">
      <dgm:prSet presAssocID="{67313DB5-3665-4468-B9DF-80DBAD02C0A0}" presName="node" presStyleLbl="node1" presStyleIdx="4" presStyleCnt="11">
        <dgm:presLayoutVars>
          <dgm:bulletEnabled val="1"/>
        </dgm:presLayoutVars>
      </dgm:prSet>
      <dgm:spPr/>
    </dgm:pt>
    <dgm:pt modelId="{F6B06B4E-2EB7-43EB-AA52-703B970E035C}" type="pres">
      <dgm:prSet presAssocID="{E30F5B69-493D-45BA-97B9-DF37F2BEF01F}" presName="sibTrans" presStyleLbl="sibTrans2D1" presStyleIdx="4" presStyleCnt="10"/>
      <dgm:spPr/>
    </dgm:pt>
    <dgm:pt modelId="{18885A1D-17B2-43C9-A8C1-5388C138AC45}" type="pres">
      <dgm:prSet presAssocID="{E30F5B69-493D-45BA-97B9-DF37F2BEF01F}" presName="connectorText" presStyleCnt="0"/>
      <dgm:spPr/>
    </dgm:pt>
    <dgm:pt modelId="{3A8B0890-4A81-49D2-A712-4F00FBA723FA}" type="pres">
      <dgm:prSet presAssocID="{67569F5D-06BA-49A6-9D0C-18616DA3A7E2}" presName="node" presStyleLbl="node1" presStyleIdx="5" presStyleCnt="11">
        <dgm:presLayoutVars>
          <dgm:bulletEnabled val="1"/>
        </dgm:presLayoutVars>
      </dgm:prSet>
      <dgm:spPr/>
    </dgm:pt>
    <dgm:pt modelId="{4DCCCD6E-D523-4275-802F-C82D524DD8D6}" type="pres">
      <dgm:prSet presAssocID="{86F3EE74-966F-441B-A3D2-7E9E196471C6}" presName="sibTrans" presStyleLbl="sibTrans2D1" presStyleIdx="5" presStyleCnt="10"/>
      <dgm:spPr/>
    </dgm:pt>
    <dgm:pt modelId="{7EAC09F7-B11C-4BE0-B7A4-A1240B663421}" type="pres">
      <dgm:prSet presAssocID="{86F3EE74-966F-441B-A3D2-7E9E196471C6}" presName="connectorText" presStyleCnt="0"/>
      <dgm:spPr/>
    </dgm:pt>
    <dgm:pt modelId="{72CDF34A-9684-4D04-9C35-C6D414E140E7}" type="pres">
      <dgm:prSet presAssocID="{338E0FF7-2BF3-4CF1-8EEF-5CE217117F22}" presName="node" presStyleLbl="node1" presStyleIdx="6" presStyleCnt="11">
        <dgm:presLayoutVars>
          <dgm:bulletEnabled val="1"/>
        </dgm:presLayoutVars>
      </dgm:prSet>
      <dgm:spPr/>
    </dgm:pt>
    <dgm:pt modelId="{B6011F08-5C2A-4240-B35B-FCCAB64E27CD}" type="pres">
      <dgm:prSet presAssocID="{68DA914E-0FD9-40B5-A842-90126A5F8E3E}" presName="sibTrans" presStyleLbl="sibTrans2D1" presStyleIdx="6" presStyleCnt="10"/>
      <dgm:spPr/>
    </dgm:pt>
    <dgm:pt modelId="{E07133B8-0619-442A-977E-26250EA05528}" type="pres">
      <dgm:prSet presAssocID="{68DA914E-0FD9-40B5-A842-90126A5F8E3E}" presName="connectorText" presStyleCnt="0"/>
      <dgm:spPr/>
    </dgm:pt>
    <dgm:pt modelId="{C1C8EEBB-70B2-4720-9050-286DE6547EE4}" type="pres">
      <dgm:prSet presAssocID="{5BC97EA2-7C90-4987-8AEB-13A8B8F1F18B}" presName="node" presStyleLbl="node1" presStyleIdx="7" presStyleCnt="11">
        <dgm:presLayoutVars>
          <dgm:bulletEnabled val="1"/>
        </dgm:presLayoutVars>
      </dgm:prSet>
      <dgm:spPr/>
    </dgm:pt>
    <dgm:pt modelId="{F694AE9A-4828-4633-8B41-6253B364A4FD}" type="pres">
      <dgm:prSet presAssocID="{30E42EE0-D67D-4AEE-BC9E-F55A1473F320}" presName="sibTrans" presStyleLbl="sibTrans2D1" presStyleIdx="7" presStyleCnt="10"/>
      <dgm:spPr/>
    </dgm:pt>
    <dgm:pt modelId="{170B22DC-A435-4737-932C-8C9537ADB935}" type="pres">
      <dgm:prSet presAssocID="{30E42EE0-D67D-4AEE-BC9E-F55A1473F320}" presName="connectorText" presStyleCnt="0"/>
      <dgm:spPr/>
    </dgm:pt>
    <dgm:pt modelId="{2ABD6463-97E1-455C-8E29-F5A76AB52F96}" type="pres">
      <dgm:prSet presAssocID="{705EFB20-0692-410D-BC7A-CC0F74F79C59}" presName="node" presStyleLbl="node1" presStyleIdx="8" presStyleCnt="11">
        <dgm:presLayoutVars>
          <dgm:bulletEnabled val="1"/>
        </dgm:presLayoutVars>
      </dgm:prSet>
      <dgm:spPr/>
    </dgm:pt>
    <dgm:pt modelId="{F12F3F9C-98ED-4F11-AC4E-D029E7C777C4}" type="pres">
      <dgm:prSet presAssocID="{89976148-2A6E-4319-90D0-009DC3595463}" presName="sibTrans" presStyleLbl="sibTrans2D1" presStyleIdx="8" presStyleCnt="10"/>
      <dgm:spPr/>
    </dgm:pt>
    <dgm:pt modelId="{CB7E6458-6A88-4225-8609-069AEA64E387}" type="pres">
      <dgm:prSet presAssocID="{89976148-2A6E-4319-90D0-009DC3595463}" presName="connectorText" presStyleCnt="0"/>
      <dgm:spPr/>
    </dgm:pt>
    <dgm:pt modelId="{3955F2C6-0EED-4A71-A665-39408BDA707E}" type="pres">
      <dgm:prSet presAssocID="{B5F26433-9882-4EAE-9967-587E03F0BDBD}" presName="node" presStyleLbl="node1" presStyleIdx="9" presStyleCnt="11">
        <dgm:presLayoutVars>
          <dgm:bulletEnabled val="1"/>
        </dgm:presLayoutVars>
      </dgm:prSet>
      <dgm:spPr/>
    </dgm:pt>
    <dgm:pt modelId="{F6E1B1B6-26F2-4709-999A-958C1C4B64DD}" type="pres">
      <dgm:prSet presAssocID="{EC3BA26D-1206-477F-86EB-D36CC315B3F4}" presName="sibTrans" presStyleLbl="sibTrans2D1" presStyleIdx="9" presStyleCnt="10"/>
      <dgm:spPr/>
    </dgm:pt>
    <dgm:pt modelId="{12309050-9651-4E58-8EA0-B19A3911627E}" type="pres">
      <dgm:prSet presAssocID="{EC3BA26D-1206-477F-86EB-D36CC315B3F4}" presName="connectorText" presStyleCnt="0"/>
      <dgm:spPr/>
    </dgm:pt>
    <dgm:pt modelId="{5C8E8011-F98F-443E-86B6-7CE8B394C4D2}" type="pres">
      <dgm:prSet presAssocID="{A8431BCF-673F-4CC3-BC6B-76E96379C1DD}" presName="node" presStyleLbl="node1" presStyleIdx="10" presStyleCnt="11">
        <dgm:presLayoutVars>
          <dgm:bulletEnabled val="1"/>
        </dgm:presLayoutVars>
      </dgm:prSet>
      <dgm:spPr/>
    </dgm:pt>
  </dgm:ptLst>
  <dgm:cxnLst>
    <dgm:cxn modelId="{8BF02A34-CF42-480E-BDCD-38288515D824}" srcId="{2C873F39-1B7A-43FE-9CCC-D874696B7B11}" destId="{2EDE655D-FFEA-45A8-98A7-1DC21E3FD59D}" srcOrd="0" destOrd="0" parTransId="{C9EEA329-AE08-4642-82C2-08F053370F66}" sibTransId="{A877615A-F4E6-4E42-9090-2BCFEEAC4201}"/>
    <dgm:cxn modelId="{E9A1ED34-7CE5-409B-BC8D-54239525DB88}" srcId="{2C873F39-1B7A-43FE-9CCC-D874696B7B11}" destId="{594B8550-C5FD-470A-8C08-B82D88286A2D}" srcOrd="1" destOrd="0" parTransId="{457627F0-F229-4B26-ACCB-072C777DC49F}" sibTransId="{B43FB2BB-3497-47E3-8B93-15D1E503C3F8}"/>
    <dgm:cxn modelId="{A0910275-1056-4CAA-BCFA-D4759FAB1DCF}" srcId="{2C873F39-1B7A-43FE-9CCC-D874696B7B11}" destId="{14F8352A-6E67-4FE1-B338-B6978E958DEA}" srcOrd="2" destOrd="0" parTransId="{CAD3760D-2CF1-4A0E-AEBF-11299291C298}" sibTransId="{A0CB3CEB-E294-482A-812E-BA3FD737F89A}"/>
    <dgm:cxn modelId="{3F64F1A6-FA1F-4DBB-9BBE-29BC876A2AD3}" srcId="{2C873F39-1B7A-43FE-9CCC-D874696B7B11}" destId="{0A3D124D-1242-4EE7-B91F-1A0E90BF2A0E}" srcOrd="3" destOrd="0" parTransId="{8F82C7E7-C422-430C-84DC-5901E81B8DC6}" sibTransId="{8CCA55C4-2E78-440D-8458-7BB2C6558070}"/>
    <dgm:cxn modelId="{FEE4012E-74A2-4FA6-8BA3-306C2EBA6929}" srcId="{2C873F39-1B7A-43FE-9CCC-D874696B7B11}" destId="{67313DB5-3665-4468-B9DF-80DBAD02C0A0}" srcOrd="4" destOrd="0" parTransId="{C40DB45F-F747-4252-96D5-5EBD2D5EB6EF}" sibTransId="{E30F5B69-493D-45BA-97B9-DF37F2BEF01F}"/>
    <dgm:cxn modelId="{CF193848-23E3-489D-BFF8-E4664CF53FB1}" srcId="{2C873F39-1B7A-43FE-9CCC-D874696B7B11}" destId="{67569F5D-06BA-49A6-9D0C-18616DA3A7E2}" srcOrd="5" destOrd="0" parTransId="{E8FDF2D7-EB13-4646-987D-CA2396D5FBE9}" sibTransId="{86F3EE74-966F-441B-A3D2-7E9E196471C6}"/>
    <dgm:cxn modelId="{E099BDF1-7230-4E32-9277-59BB2BE6A8C4}" srcId="{2C873F39-1B7A-43FE-9CCC-D874696B7B11}" destId="{338E0FF7-2BF3-4CF1-8EEF-5CE217117F22}" srcOrd="6" destOrd="0" parTransId="{1DCCBC52-F501-42FE-9D15-8A4A1BE030F1}" sibTransId="{68DA914E-0FD9-40B5-A842-90126A5F8E3E}"/>
    <dgm:cxn modelId="{717CC6AA-E77D-4D2E-858F-CC9601316EA0}" srcId="{2C873F39-1B7A-43FE-9CCC-D874696B7B11}" destId="{5BC97EA2-7C90-4987-8AEB-13A8B8F1F18B}" srcOrd="7" destOrd="0" parTransId="{A9E83261-A74E-4DB4-8E5B-7E24728D4305}" sibTransId="{30E42EE0-D67D-4AEE-BC9E-F55A1473F320}"/>
    <dgm:cxn modelId="{A0C7531C-5237-4AD6-AFDE-20A3DCD7730F}" srcId="{2C873F39-1B7A-43FE-9CCC-D874696B7B11}" destId="{705EFB20-0692-410D-BC7A-CC0F74F79C59}" srcOrd="8" destOrd="0" parTransId="{0BED442E-1248-4E3F-9F1B-65CFCCEC87BC}" sibTransId="{89976148-2A6E-4319-90D0-009DC3595463}"/>
    <dgm:cxn modelId="{96CDB741-9903-4A5F-9C6B-C964AC18D19A}" srcId="{2C873F39-1B7A-43FE-9CCC-D874696B7B11}" destId="{B5F26433-9882-4EAE-9967-587E03F0BDBD}" srcOrd="9" destOrd="0" parTransId="{B3CBD902-7912-4C79-B484-97233626E078}" sibTransId="{EC3BA26D-1206-477F-86EB-D36CC315B3F4}"/>
    <dgm:cxn modelId="{22BC2945-166D-4D29-B4F7-1B39737BC4FD}" srcId="{2C873F39-1B7A-43FE-9CCC-D874696B7B11}" destId="{A8431BCF-673F-4CC3-BC6B-76E96379C1DD}" srcOrd="10" destOrd="0" parTransId="{8F93468B-B045-4C7B-B558-AB9259C8BFE4}" sibTransId="{05D72D43-AE35-422B-8198-DC4DBBFF2AD7}"/>
    <dgm:cxn modelId="{653BDEE7-BE7E-478E-908D-4D090188D1A9}" type="presOf" srcId="{2C873F39-1B7A-43FE-9CCC-D874696B7B11}" destId="{76D914CC-7B1B-4A76-8FD1-57D3C1B3B1B0}" srcOrd="0" destOrd="0" presId="urn:microsoft.com/office/officeart/2005/8/layout/process1"/>
    <dgm:cxn modelId="{5E334847-25D8-494A-879F-D52841CE8182}" type="presParOf" srcId="{76D914CC-7B1B-4A76-8FD1-57D3C1B3B1B0}" destId="{92921E9E-5AC3-4CA2-A355-406BD02BCD63}" srcOrd="0" destOrd="0" presId="urn:microsoft.com/office/officeart/2005/8/layout/process1"/>
    <dgm:cxn modelId="{5ADFDCA7-139C-4843-B162-DC2C12BE56AE}" type="presOf" srcId="{2EDE655D-FFEA-45A8-98A7-1DC21E3FD59D}" destId="{92921E9E-5AC3-4CA2-A355-406BD02BCD63}" srcOrd="0" destOrd="0" presId="urn:microsoft.com/office/officeart/2005/8/layout/process1"/>
    <dgm:cxn modelId="{2A460438-161D-40A2-A2BE-FD33B609F3EA}" type="presParOf" srcId="{76D914CC-7B1B-4A76-8FD1-57D3C1B3B1B0}" destId="{708FAB61-9F4E-440A-93D3-059F1DCFDDB6}" srcOrd="1" destOrd="0" presId="urn:microsoft.com/office/officeart/2005/8/layout/process1"/>
    <dgm:cxn modelId="{B0A31E04-E89C-4A90-941D-2ABEEF8B8A96}" type="presOf" srcId="{A877615A-F4E6-4E42-9090-2BCFEEAC4201}" destId="{708FAB61-9F4E-440A-93D3-059F1DCFDDB6}" srcOrd="0" destOrd="0" presId="urn:microsoft.com/office/officeart/2005/8/layout/process1"/>
    <dgm:cxn modelId="{39C1CCE2-B172-4A30-AB32-0C51734ED280}" type="presParOf" srcId="{708FAB61-9F4E-440A-93D3-059F1DCFDDB6}" destId="{46D47C25-3EA4-4118-A5B2-06C6BCFDC3C1}" srcOrd="0" destOrd="1" presId="urn:microsoft.com/office/officeart/2005/8/layout/process1"/>
    <dgm:cxn modelId="{428E89DA-907B-421E-8FCC-2B52BA3BF9EA}" type="presOf" srcId="{A877615A-F4E6-4E42-9090-2BCFEEAC4201}" destId="{46D47C25-3EA4-4118-A5B2-06C6BCFDC3C1}" srcOrd="1" destOrd="0" presId="urn:microsoft.com/office/officeart/2005/8/layout/process1"/>
    <dgm:cxn modelId="{A932E31E-D2D4-4480-AC0F-46C36D4C8EBA}" type="presParOf" srcId="{76D914CC-7B1B-4A76-8FD1-57D3C1B3B1B0}" destId="{C6A8C9B2-F798-4232-99CD-60C5CE913D3F}" srcOrd="2" destOrd="0" presId="urn:microsoft.com/office/officeart/2005/8/layout/process1"/>
    <dgm:cxn modelId="{25F46C27-EC8D-4A73-9E14-AA2CDBB5BA05}" type="presOf" srcId="{594B8550-C5FD-470A-8C08-B82D88286A2D}" destId="{C6A8C9B2-F798-4232-99CD-60C5CE913D3F}" srcOrd="0" destOrd="0" presId="urn:microsoft.com/office/officeart/2005/8/layout/process1"/>
    <dgm:cxn modelId="{9EB50BC3-BF2A-4D3A-A752-6E48B79E2850}" type="presParOf" srcId="{76D914CC-7B1B-4A76-8FD1-57D3C1B3B1B0}" destId="{AD7D5B8E-9282-4BB1-8340-CC33DD0E664E}" srcOrd="3" destOrd="0" presId="urn:microsoft.com/office/officeart/2005/8/layout/process1"/>
    <dgm:cxn modelId="{0F4C101F-A5F6-4DBF-9750-4749F4F7B967}" type="presOf" srcId="{B43FB2BB-3497-47E3-8B93-15D1E503C3F8}" destId="{AD7D5B8E-9282-4BB1-8340-CC33DD0E664E}" srcOrd="0" destOrd="0" presId="urn:microsoft.com/office/officeart/2005/8/layout/process1"/>
    <dgm:cxn modelId="{0E3F83F2-4121-4D08-9D5A-90C8C68555B7}" type="presParOf" srcId="{AD7D5B8E-9282-4BB1-8340-CC33DD0E664E}" destId="{BCB34F25-2107-4FD6-8946-39563AF12054}" srcOrd="0" destOrd="3" presId="urn:microsoft.com/office/officeart/2005/8/layout/process1"/>
    <dgm:cxn modelId="{A9949DDC-476E-41A7-B02C-49DAF0D79E8D}" type="presOf" srcId="{B43FB2BB-3497-47E3-8B93-15D1E503C3F8}" destId="{BCB34F25-2107-4FD6-8946-39563AF12054}" srcOrd="1" destOrd="0" presId="urn:microsoft.com/office/officeart/2005/8/layout/process1"/>
    <dgm:cxn modelId="{DAEFB6C8-4168-4D16-96FC-45F35A577DE4}" type="presParOf" srcId="{76D914CC-7B1B-4A76-8FD1-57D3C1B3B1B0}" destId="{4A843A55-FEF3-4CF9-9AB1-AFAC2087F7E4}" srcOrd="4" destOrd="0" presId="urn:microsoft.com/office/officeart/2005/8/layout/process1"/>
    <dgm:cxn modelId="{77B7BD97-1090-433F-B5D0-8856D2AB8A2F}" type="presOf" srcId="{14F8352A-6E67-4FE1-B338-B6978E958DEA}" destId="{4A843A55-FEF3-4CF9-9AB1-AFAC2087F7E4}" srcOrd="0" destOrd="0" presId="urn:microsoft.com/office/officeart/2005/8/layout/process1"/>
    <dgm:cxn modelId="{A2761E82-EA73-4D14-AE99-81858C8EA194}" type="presParOf" srcId="{76D914CC-7B1B-4A76-8FD1-57D3C1B3B1B0}" destId="{698999E3-2088-4B92-980A-0E05386AF2E7}" srcOrd="5" destOrd="0" presId="urn:microsoft.com/office/officeart/2005/8/layout/process1"/>
    <dgm:cxn modelId="{424DC43C-E5AB-4621-97E9-3902421DD0CE}" type="presOf" srcId="{A0CB3CEB-E294-482A-812E-BA3FD737F89A}" destId="{698999E3-2088-4B92-980A-0E05386AF2E7}" srcOrd="0" destOrd="0" presId="urn:microsoft.com/office/officeart/2005/8/layout/process1"/>
    <dgm:cxn modelId="{3119FFC7-F4AD-4134-B8F6-B051F4E9EBAC}" type="presParOf" srcId="{698999E3-2088-4B92-980A-0E05386AF2E7}" destId="{F595538A-CCB2-4CD5-A9D8-5342E505D81B}" srcOrd="0" destOrd="5" presId="urn:microsoft.com/office/officeart/2005/8/layout/process1"/>
    <dgm:cxn modelId="{8647F55D-A0EC-4CF8-A51F-688B0078D880}" type="presOf" srcId="{A0CB3CEB-E294-482A-812E-BA3FD737F89A}" destId="{F595538A-CCB2-4CD5-A9D8-5342E505D81B}" srcOrd="1" destOrd="0" presId="urn:microsoft.com/office/officeart/2005/8/layout/process1"/>
    <dgm:cxn modelId="{6310A517-DBFA-4FB2-B435-3FD53D062822}" type="presParOf" srcId="{76D914CC-7B1B-4A76-8FD1-57D3C1B3B1B0}" destId="{F1CF1668-A3AC-4F5C-9D39-08EC00D57626}" srcOrd="6" destOrd="0" presId="urn:microsoft.com/office/officeart/2005/8/layout/process1"/>
    <dgm:cxn modelId="{0BC23903-4725-420A-8A2C-6AFCFD122731}" type="presOf" srcId="{0A3D124D-1242-4EE7-B91F-1A0E90BF2A0E}" destId="{F1CF1668-A3AC-4F5C-9D39-08EC00D57626}" srcOrd="0" destOrd="0" presId="urn:microsoft.com/office/officeart/2005/8/layout/process1"/>
    <dgm:cxn modelId="{4A056F20-BF06-4DA1-9AC6-FCF94921D798}" type="presParOf" srcId="{76D914CC-7B1B-4A76-8FD1-57D3C1B3B1B0}" destId="{4DFBC8B6-C4D9-4171-97A8-ECE9E366039B}" srcOrd="7" destOrd="0" presId="urn:microsoft.com/office/officeart/2005/8/layout/process1"/>
    <dgm:cxn modelId="{F13135FD-C239-476B-B88E-44924922E3E8}" type="presOf" srcId="{8CCA55C4-2E78-440D-8458-7BB2C6558070}" destId="{4DFBC8B6-C4D9-4171-97A8-ECE9E366039B}" srcOrd="0" destOrd="0" presId="urn:microsoft.com/office/officeart/2005/8/layout/process1"/>
    <dgm:cxn modelId="{315E292D-2824-48B4-8067-9E58A5EB1857}" type="presParOf" srcId="{4DFBC8B6-C4D9-4171-97A8-ECE9E366039B}" destId="{4E9A9712-477D-4678-86ED-B85EAF63268A}" srcOrd="0" destOrd="7" presId="urn:microsoft.com/office/officeart/2005/8/layout/process1"/>
    <dgm:cxn modelId="{5E653D2F-B970-4BA9-8995-CB9402F3FED8}" type="presOf" srcId="{8CCA55C4-2E78-440D-8458-7BB2C6558070}" destId="{4E9A9712-477D-4678-86ED-B85EAF63268A}" srcOrd="1" destOrd="0" presId="urn:microsoft.com/office/officeart/2005/8/layout/process1"/>
    <dgm:cxn modelId="{3304E1DB-7D63-4482-A8C3-EF2A296DCC45}" type="presParOf" srcId="{76D914CC-7B1B-4A76-8FD1-57D3C1B3B1B0}" destId="{41A94B6D-7908-4D90-B104-5D13AA2A9080}" srcOrd="8" destOrd="0" presId="urn:microsoft.com/office/officeart/2005/8/layout/process1"/>
    <dgm:cxn modelId="{93679938-BD31-4FA7-8245-BF7A39EA98F7}" type="presOf" srcId="{67313DB5-3665-4468-B9DF-80DBAD02C0A0}" destId="{41A94B6D-7908-4D90-B104-5D13AA2A9080}" srcOrd="0" destOrd="0" presId="urn:microsoft.com/office/officeart/2005/8/layout/process1"/>
    <dgm:cxn modelId="{7EEAE816-05F4-47C3-B5C1-265A5CCB822E}" type="presParOf" srcId="{76D914CC-7B1B-4A76-8FD1-57D3C1B3B1B0}" destId="{F6B06B4E-2EB7-43EB-AA52-703B970E035C}" srcOrd="9" destOrd="0" presId="urn:microsoft.com/office/officeart/2005/8/layout/process1"/>
    <dgm:cxn modelId="{C6AF3367-196D-4561-B0D2-14ABCC89CA74}" type="presOf" srcId="{E30F5B69-493D-45BA-97B9-DF37F2BEF01F}" destId="{F6B06B4E-2EB7-43EB-AA52-703B970E035C}" srcOrd="0" destOrd="0" presId="urn:microsoft.com/office/officeart/2005/8/layout/process1"/>
    <dgm:cxn modelId="{D0493DB5-4B9B-434B-89CA-3AABE3431A67}" type="presParOf" srcId="{F6B06B4E-2EB7-43EB-AA52-703B970E035C}" destId="{18885A1D-17B2-43C9-A8C1-5388C138AC45}" srcOrd="0" destOrd="9" presId="urn:microsoft.com/office/officeart/2005/8/layout/process1"/>
    <dgm:cxn modelId="{A32740F0-421D-4CD4-8942-FDE853F402BF}" type="presOf" srcId="{E30F5B69-493D-45BA-97B9-DF37F2BEF01F}" destId="{18885A1D-17B2-43C9-A8C1-5388C138AC45}" srcOrd="1" destOrd="0" presId="urn:microsoft.com/office/officeart/2005/8/layout/process1"/>
    <dgm:cxn modelId="{0969C62D-914E-4653-AA69-F09F036432F7}" type="presParOf" srcId="{76D914CC-7B1B-4A76-8FD1-57D3C1B3B1B0}" destId="{3A8B0890-4A81-49D2-A712-4F00FBA723FA}" srcOrd="10" destOrd="0" presId="urn:microsoft.com/office/officeart/2005/8/layout/process1"/>
    <dgm:cxn modelId="{BB49F37B-4F99-4E36-B60B-469A0F60C04B}" type="presOf" srcId="{67569F5D-06BA-49A6-9D0C-18616DA3A7E2}" destId="{3A8B0890-4A81-49D2-A712-4F00FBA723FA}" srcOrd="0" destOrd="0" presId="urn:microsoft.com/office/officeart/2005/8/layout/process1"/>
    <dgm:cxn modelId="{FA4CE17A-C804-4618-BE22-AA665B5F391A}" type="presParOf" srcId="{76D914CC-7B1B-4A76-8FD1-57D3C1B3B1B0}" destId="{4DCCCD6E-D523-4275-802F-C82D524DD8D6}" srcOrd="11" destOrd="0" presId="urn:microsoft.com/office/officeart/2005/8/layout/process1"/>
    <dgm:cxn modelId="{E9C9DBD8-780E-48DC-81C8-C2DE7C707CE0}" type="presOf" srcId="{86F3EE74-966F-441B-A3D2-7E9E196471C6}" destId="{4DCCCD6E-D523-4275-802F-C82D524DD8D6}" srcOrd="0" destOrd="0" presId="urn:microsoft.com/office/officeart/2005/8/layout/process1"/>
    <dgm:cxn modelId="{EFA3D90A-3CA1-44AE-AB03-EF00EB2D698E}" type="presParOf" srcId="{4DCCCD6E-D523-4275-802F-C82D524DD8D6}" destId="{7EAC09F7-B11C-4BE0-B7A4-A1240B663421}" srcOrd="0" destOrd="11" presId="urn:microsoft.com/office/officeart/2005/8/layout/process1"/>
    <dgm:cxn modelId="{8A762A00-F988-4FD1-9CFD-BD81D5857A7E}" type="presOf" srcId="{86F3EE74-966F-441B-A3D2-7E9E196471C6}" destId="{7EAC09F7-B11C-4BE0-B7A4-A1240B663421}" srcOrd="1" destOrd="0" presId="urn:microsoft.com/office/officeart/2005/8/layout/process1"/>
    <dgm:cxn modelId="{DCFA4025-408A-4DDE-AED8-FF6AEDF160F0}" type="presParOf" srcId="{76D914CC-7B1B-4A76-8FD1-57D3C1B3B1B0}" destId="{72CDF34A-9684-4D04-9C35-C6D414E140E7}" srcOrd="12" destOrd="0" presId="urn:microsoft.com/office/officeart/2005/8/layout/process1"/>
    <dgm:cxn modelId="{B0F7F7F6-10EA-4741-9C52-B656B7B17B93}" type="presOf" srcId="{338E0FF7-2BF3-4CF1-8EEF-5CE217117F22}" destId="{72CDF34A-9684-4D04-9C35-C6D414E140E7}" srcOrd="0" destOrd="0" presId="urn:microsoft.com/office/officeart/2005/8/layout/process1"/>
    <dgm:cxn modelId="{7B781EC7-AF1E-474E-9185-93A0D385174F}" type="presParOf" srcId="{76D914CC-7B1B-4A76-8FD1-57D3C1B3B1B0}" destId="{B6011F08-5C2A-4240-B35B-FCCAB64E27CD}" srcOrd="13" destOrd="0" presId="urn:microsoft.com/office/officeart/2005/8/layout/process1"/>
    <dgm:cxn modelId="{553A9425-9FEC-4EE4-B3C0-2CEAA2169FC7}" type="presOf" srcId="{68DA914E-0FD9-40B5-A842-90126A5F8E3E}" destId="{B6011F08-5C2A-4240-B35B-FCCAB64E27CD}" srcOrd="0" destOrd="0" presId="urn:microsoft.com/office/officeart/2005/8/layout/process1"/>
    <dgm:cxn modelId="{F149654E-CDF0-43C1-8839-123A12A07802}" type="presParOf" srcId="{B6011F08-5C2A-4240-B35B-FCCAB64E27CD}" destId="{E07133B8-0619-442A-977E-26250EA05528}" srcOrd="0" destOrd="13" presId="urn:microsoft.com/office/officeart/2005/8/layout/process1"/>
    <dgm:cxn modelId="{20F30CF0-EE6F-4DC3-9F15-593E64E58A13}" type="presOf" srcId="{68DA914E-0FD9-40B5-A842-90126A5F8E3E}" destId="{E07133B8-0619-442A-977E-26250EA05528}" srcOrd="1" destOrd="0" presId="urn:microsoft.com/office/officeart/2005/8/layout/process1"/>
    <dgm:cxn modelId="{3B7551F9-7D2A-4632-8D33-D45721A20354}" type="presParOf" srcId="{76D914CC-7B1B-4A76-8FD1-57D3C1B3B1B0}" destId="{C1C8EEBB-70B2-4720-9050-286DE6547EE4}" srcOrd="14" destOrd="0" presId="urn:microsoft.com/office/officeart/2005/8/layout/process1"/>
    <dgm:cxn modelId="{6AA33130-2B08-4EAE-ACC4-1A6FF70C0230}" type="presOf" srcId="{5BC97EA2-7C90-4987-8AEB-13A8B8F1F18B}" destId="{C1C8EEBB-70B2-4720-9050-286DE6547EE4}" srcOrd="0" destOrd="0" presId="urn:microsoft.com/office/officeart/2005/8/layout/process1"/>
    <dgm:cxn modelId="{BE069475-7F1A-4AA1-B4F9-2ECE331E5DBB}" type="presParOf" srcId="{76D914CC-7B1B-4A76-8FD1-57D3C1B3B1B0}" destId="{F694AE9A-4828-4633-8B41-6253B364A4FD}" srcOrd="15" destOrd="0" presId="urn:microsoft.com/office/officeart/2005/8/layout/process1"/>
    <dgm:cxn modelId="{4F62220B-C7B3-473C-A16E-8990FD36FFB3}" type="presOf" srcId="{30E42EE0-D67D-4AEE-BC9E-F55A1473F320}" destId="{F694AE9A-4828-4633-8B41-6253B364A4FD}" srcOrd="0" destOrd="0" presId="urn:microsoft.com/office/officeart/2005/8/layout/process1"/>
    <dgm:cxn modelId="{68FB5EEB-4667-4EFC-91A0-D480608B8647}" type="presParOf" srcId="{F694AE9A-4828-4633-8B41-6253B364A4FD}" destId="{170B22DC-A435-4737-932C-8C9537ADB935}" srcOrd="0" destOrd="15" presId="urn:microsoft.com/office/officeart/2005/8/layout/process1"/>
    <dgm:cxn modelId="{43877F61-2A98-4D39-B6B0-7039639090FB}" type="presOf" srcId="{30E42EE0-D67D-4AEE-BC9E-F55A1473F320}" destId="{170B22DC-A435-4737-932C-8C9537ADB935}" srcOrd="1" destOrd="0" presId="urn:microsoft.com/office/officeart/2005/8/layout/process1"/>
    <dgm:cxn modelId="{055CC05D-5B29-4342-BA3C-10DBA8BC862D}" type="presParOf" srcId="{76D914CC-7B1B-4A76-8FD1-57D3C1B3B1B0}" destId="{2ABD6463-97E1-455C-8E29-F5A76AB52F96}" srcOrd="16" destOrd="0" presId="urn:microsoft.com/office/officeart/2005/8/layout/process1"/>
    <dgm:cxn modelId="{26483B88-70E8-4F13-A272-F49DBEAC09C1}" type="presOf" srcId="{705EFB20-0692-410D-BC7A-CC0F74F79C59}" destId="{2ABD6463-97E1-455C-8E29-F5A76AB52F96}" srcOrd="0" destOrd="0" presId="urn:microsoft.com/office/officeart/2005/8/layout/process1"/>
    <dgm:cxn modelId="{BA943127-1FC5-4303-B27F-2E7139E96A1F}" type="presParOf" srcId="{76D914CC-7B1B-4A76-8FD1-57D3C1B3B1B0}" destId="{F12F3F9C-98ED-4F11-AC4E-D029E7C777C4}" srcOrd="17" destOrd="0" presId="urn:microsoft.com/office/officeart/2005/8/layout/process1"/>
    <dgm:cxn modelId="{40F61BCD-E61D-4F43-94EA-45BCAD7BD281}" type="presOf" srcId="{89976148-2A6E-4319-90D0-009DC3595463}" destId="{F12F3F9C-98ED-4F11-AC4E-D029E7C777C4}" srcOrd="0" destOrd="0" presId="urn:microsoft.com/office/officeart/2005/8/layout/process1"/>
    <dgm:cxn modelId="{9BE3B0C2-8B12-43BB-BFC2-028AA1DEC1CC}" type="presParOf" srcId="{F12F3F9C-98ED-4F11-AC4E-D029E7C777C4}" destId="{CB7E6458-6A88-4225-8609-069AEA64E387}" srcOrd="0" destOrd="17" presId="urn:microsoft.com/office/officeart/2005/8/layout/process1"/>
    <dgm:cxn modelId="{9060F647-9BEC-4667-A757-BB2883ACF29B}" type="presOf" srcId="{89976148-2A6E-4319-90D0-009DC3595463}" destId="{CB7E6458-6A88-4225-8609-069AEA64E387}" srcOrd="1" destOrd="0" presId="urn:microsoft.com/office/officeart/2005/8/layout/process1"/>
    <dgm:cxn modelId="{878AB9C1-9954-4757-8C62-449FE9272C18}" type="presParOf" srcId="{76D914CC-7B1B-4A76-8FD1-57D3C1B3B1B0}" destId="{3955F2C6-0EED-4A71-A665-39408BDA707E}" srcOrd="18" destOrd="0" presId="urn:microsoft.com/office/officeart/2005/8/layout/process1"/>
    <dgm:cxn modelId="{B88935D9-4EAE-43D9-B1D8-36216BD12CAD}" type="presOf" srcId="{B5F26433-9882-4EAE-9967-587E03F0BDBD}" destId="{3955F2C6-0EED-4A71-A665-39408BDA707E}" srcOrd="0" destOrd="0" presId="urn:microsoft.com/office/officeart/2005/8/layout/process1"/>
    <dgm:cxn modelId="{41A69C1B-D874-40CE-805D-7D2108DEC86E}" type="presParOf" srcId="{76D914CC-7B1B-4A76-8FD1-57D3C1B3B1B0}" destId="{F6E1B1B6-26F2-4709-999A-958C1C4B64DD}" srcOrd="19" destOrd="0" presId="urn:microsoft.com/office/officeart/2005/8/layout/process1"/>
    <dgm:cxn modelId="{0B388395-4B8B-47E0-98F6-380AB5B744A7}" type="presOf" srcId="{EC3BA26D-1206-477F-86EB-D36CC315B3F4}" destId="{F6E1B1B6-26F2-4709-999A-958C1C4B64DD}" srcOrd="0" destOrd="0" presId="urn:microsoft.com/office/officeart/2005/8/layout/process1"/>
    <dgm:cxn modelId="{C594BBF2-663D-44E1-8BD9-E929388026F5}" type="presParOf" srcId="{F6E1B1B6-26F2-4709-999A-958C1C4B64DD}" destId="{12309050-9651-4E58-8EA0-B19A3911627E}" srcOrd="0" destOrd="19" presId="urn:microsoft.com/office/officeart/2005/8/layout/process1"/>
    <dgm:cxn modelId="{2ADAFE38-49F6-46E1-B668-89F9D68E0280}" type="presOf" srcId="{EC3BA26D-1206-477F-86EB-D36CC315B3F4}" destId="{12309050-9651-4E58-8EA0-B19A3911627E}" srcOrd="1" destOrd="0" presId="urn:microsoft.com/office/officeart/2005/8/layout/process1"/>
    <dgm:cxn modelId="{54CF0A88-C8BB-41B2-80C7-02758D46F7A1}" type="presParOf" srcId="{76D914CC-7B1B-4A76-8FD1-57D3C1B3B1B0}" destId="{5C8E8011-F98F-443E-86B6-7CE8B394C4D2}" srcOrd="20" destOrd="0" presId="urn:microsoft.com/office/officeart/2005/8/layout/process1"/>
    <dgm:cxn modelId="{46A331E4-7C09-422D-B05A-DEEB318512B3}" type="presOf" srcId="{A8431BCF-673F-4CC3-BC6B-76E96379C1DD}" destId="{5C8E8011-F98F-443E-86B6-7CE8B394C4D2}" srcOrd="0" destOrd="0" presId="urn:microsoft.com/office/officeart/2005/8/layout/process1"/>
  </dgm:cxnLst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C873F39-1B7A-43FE-9CCC-D874696B7B11}" type="doc">
      <dgm:prSet csTypeId="urn:microsoft.com/office/officeart/2005/8/colors/accent6_2"/>
      <dgm:spPr/>
      <dgm:t>
        <a:bodyPr/>
        <a:p>
          <a:endParaRPr altLang="en-US"/>
        </a:p>
      </dgm:t>
    </dgm:pt>
    <dgm:pt modelId="{2EDE655D-FFEA-45A8-98A7-1DC21E3FD59D}">
      <dgm:prSet/>
      <dgm:spPr/>
      <dgm:t>
        <a:bodyPr/>
        <a:p>
          <a:r>
            <a:rPr lang="zh-CN" b="0" i="0" u="none" baseline="0">
              <a:rtl val="0"/>
            </a:rPr>
            <a:t>导入必要的库和模块</a:t>
          </a:r>
          <a:endParaRPr altLang="en-US"/>
        </a:p>
      </dgm:t>
    </dgm:pt>
    <dgm:pt modelId="{C9EEA329-AE08-4642-82C2-08F053370F66}" cxnId="{8BF02A34-CF42-480E-BDCD-38288515D824}" type="parTrans">
      <dgm:prSet/>
      <dgm:spPr/>
    </dgm:pt>
    <dgm:pt modelId="{A877615A-F4E6-4E42-9090-2BCFEEAC4201}" cxnId="{8BF02A34-CF42-480E-BDCD-38288515D824}" type="sibTrans">
      <dgm:prSet/>
      <dgm:spPr/>
    </dgm:pt>
    <dgm:pt modelId="{594B8550-C5FD-470A-8C08-B82D88286A2D}">
      <dgm:prSet/>
      <dgm:spPr/>
      <dgm:t>
        <a:bodyPr/>
        <a:p>
          <a:r>
            <a:rPr lang="zh-CN" b="0" i="0" u="none" baseline="0">
              <a:rtl val="0"/>
            </a:rPr>
            <a:t>设置API密钥和URL</a:t>
          </a:r>
          <a:endParaRPr altLang="en-US"/>
        </a:p>
      </dgm:t>
    </dgm:pt>
    <dgm:pt modelId="{457627F0-F229-4B26-ACCB-072C777DC49F}" cxnId="{E9A1ED34-7CE5-409B-BC8D-54239525DB88}" type="parTrans">
      <dgm:prSet/>
      <dgm:spPr/>
    </dgm:pt>
    <dgm:pt modelId="{B43FB2BB-3497-47E3-8B93-15D1E503C3F8}" cxnId="{E9A1ED34-7CE5-409B-BC8D-54239525DB88}" type="sibTrans">
      <dgm:prSet/>
      <dgm:spPr/>
    </dgm:pt>
    <dgm:pt modelId="{14F8352A-6E67-4FE1-B338-B6978E958DEA}">
      <dgm:prSet/>
      <dgm:spPr/>
      <dgm:t>
        <a:bodyPr/>
        <a:p>
          <a:r>
            <a:rPr lang="zh-CN" b="0" i="0" u="none" baseline="0">
              <a:rtl val="0"/>
            </a:rPr>
            <a:t>定义API请求函数</a:t>
          </a:r>
          <a:endParaRPr altLang="en-US"/>
        </a:p>
      </dgm:t>
    </dgm:pt>
    <dgm:pt modelId="{CAD3760D-2CF1-4A0E-AEBF-11299291C298}" cxnId="{A0910275-1056-4CAA-BCFA-D4759FAB1DCF}" type="parTrans">
      <dgm:prSet/>
      <dgm:spPr/>
    </dgm:pt>
    <dgm:pt modelId="{A0CB3CEB-E294-482A-812E-BA3FD737F89A}" cxnId="{A0910275-1056-4CAA-BCFA-D4759FAB1DCF}" type="sibTrans">
      <dgm:prSet/>
      <dgm:spPr/>
    </dgm:pt>
    <dgm:pt modelId="{0A3D124D-1242-4EE7-B91F-1A0E90BF2A0E}">
      <dgm:prSet/>
      <dgm:spPr/>
      <dgm:t>
        <a:bodyPr/>
        <a:p>
          <a:r>
            <a:rPr lang="zh-CN" b="0" i="0" u="none" baseline="0">
              <a:rtl val="0"/>
            </a:rPr>
            <a:t>问题回答和答案精炼</a:t>
          </a:r>
          <a:endParaRPr altLang="en-US"/>
        </a:p>
      </dgm:t>
    </dgm:pt>
    <dgm:pt modelId="{8F82C7E7-C422-430C-84DC-5901E81B8DC6}" cxnId="{3F64F1A6-FA1F-4DBB-9BBE-29BC876A2AD3}" type="parTrans">
      <dgm:prSet/>
      <dgm:spPr/>
    </dgm:pt>
    <dgm:pt modelId="{8CCA55C4-2E78-440D-8458-7BB2C6558070}" cxnId="{3F64F1A6-FA1F-4DBB-9BBE-29BC876A2AD3}" type="sibTrans">
      <dgm:prSet/>
      <dgm:spPr/>
    </dgm:pt>
    <dgm:pt modelId="{67313DB5-3665-4468-B9DF-80DBAD02C0A0}">
      <dgm:prSet/>
      <dgm:spPr/>
      <dgm:t>
        <a:bodyPr/>
        <a:p>
          <a:r>
            <a:rPr lang="zh-CN" b="0" i="0" u="none" baseline="0">
              <a:rtl val="0"/>
            </a:rPr>
            <a:t>文件操作</a:t>
          </a:r>
          <a:endParaRPr altLang="en-US"/>
        </a:p>
      </dgm:t>
    </dgm:pt>
    <dgm:pt modelId="{C40DB45F-F747-4252-96D5-5EBD2D5EB6EF}" cxnId="{FEE4012E-74A2-4FA6-8BA3-306C2EBA6929}" type="parTrans">
      <dgm:prSet/>
      <dgm:spPr/>
    </dgm:pt>
    <dgm:pt modelId="{E30F5B69-493D-45BA-97B9-DF37F2BEF01F}" cxnId="{FEE4012E-74A2-4FA6-8BA3-306C2EBA6929}" type="sibTrans">
      <dgm:prSet/>
      <dgm:spPr/>
    </dgm:pt>
    <dgm:pt modelId="{67569F5D-06BA-49A6-9D0C-18616DA3A7E2}">
      <dgm:prSet/>
      <dgm:spPr/>
      <dgm:t>
        <a:bodyPr/>
        <a:p>
          <a:r>
            <a:rPr lang="zh-CN" b="0" i="0" u="none" baseline="0">
              <a:rtl val="0"/>
            </a:rPr>
            <a:t>请求问题答案</a:t>
          </a:r>
          <a:endParaRPr altLang="en-US"/>
        </a:p>
      </dgm:t>
    </dgm:pt>
    <dgm:pt modelId="{E8FDF2D7-EB13-4646-987D-CA2396D5FBE9}" cxnId="{CF193848-23E3-489D-BFF8-E4664CF53FB1}" type="parTrans">
      <dgm:prSet/>
      <dgm:spPr/>
    </dgm:pt>
    <dgm:pt modelId="{86F3EE74-966F-441B-A3D2-7E9E196471C6}" cxnId="{CF193848-23E3-489D-BFF8-E4664CF53FB1}" type="sibTrans">
      <dgm:prSet/>
      <dgm:spPr/>
    </dgm:pt>
    <dgm:pt modelId="{338E0FF7-2BF3-4CF1-8EEF-5CE217117F22}">
      <dgm:prSet/>
      <dgm:spPr/>
      <dgm:t>
        <a:bodyPr/>
        <a:p>
          <a:r>
            <a:rPr lang="zh-CN" b="0" i="0" u="none" baseline="0">
              <a:rtl val="0"/>
            </a:rPr>
            <a:t>处理不同类型题目</a:t>
          </a:r>
          <a:endParaRPr altLang="en-US"/>
        </a:p>
      </dgm:t>
    </dgm:pt>
    <dgm:pt modelId="{1DCCBC52-F501-42FE-9D15-8A4A1BE030F1}" cxnId="{E099BDF1-7230-4E32-9277-59BB2BE6A8C4}" type="parTrans">
      <dgm:prSet/>
      <dgm:spPr/>
    </dgm:pt>
    <dgm:pt modelId="{68DA914E-0FD9-40B5-A842-90126A5F8E3E}" cxnId="{E099BDF1-7230-4E32-9277-59BB2BE6A8C4}" type="sibTrans">
      <dgm:prSet/>
      <dgm:spPr/>
    </dgm:pt>
    <dgm:pt modelId="{5BC97EA2-7C90-4987-8AEB-13A8B8F1F18B}">
      <dgm:prSet/>
      <dgm:spPr/>
      <dgm:t>
        <a:bodyPr/>
        <a:p>
          <a:r>
            <a:rPr lang="zh-CN" b="0" i="0" u="none" baseline="0">
              <a:rtl val="0"/>
            </a:rPr>
            <a:t>提取文件目录</a:t>
          </a:r>
          <a:endParaRPr altLang="en-US"/>
        </a:p>
      </dgm:t>
    </dgm:pt>
    <dgm:pt modelId="{A9E83261-A74E-4DB4-8E5B-7E24728D4305}" cxnId="{717CC6AA-E77D-4D2E-858F-CC9601316EA0}" type="parTrans">
      <dgm:prSet/>
      <dgm:spPr/>
    </dgm:pt>
    <dgm:pt modelId="{30E42EE0-D67D-4AEE-BC9E-F55A1473F320}" cxnId="{717CC6AA-E77D-4D2E-858F-CC9601316EA0}" type="sibTrans">
      <dgm:prSet/>
      <dgm:spPr/>
    </dgm:pt>
    <dgm:pt modelId="{705EFB20-0692-410D-BC7A-CC0F74F79C59}">
      <dgm:prSet/>
      <dgm:spPr/>
      <dgm:t>
        <a:bodyPr/>
        <a:p>
          <a:r>
            <a:rPr lang="zh-CN" b="0" i="0" u="none" baseline="0">
              <a:rtl val="0"/>
            </a:rPr>
            <a:t>检索上下文</a:t>
          </a:r>
          <a:endParaRPr altLang="en-US"/>
        </a:p>
      </dgm:t>
    </dgm:pt>
    <dgm:pt modelId="{0BED442E-1248-4E3F-9F1B-65CFCCEC87BC}" cxnId="{A0C7531C-5237-4AD6-AFDE-20A3DCD7730F}" type="parTrans">
      <dgm:prSet/>
      <dgm:spPr/>
    </dgm:pt>
    <dgm:pt modelId="{89976148-2A6E-4319-90D0-009DC3595463}" cxnId="{A0C7531C-5237-4AD6-AFDE-20A3DCD7730F}" type="sibTrans">
      <dgm:prSet/>
      <dgm:spPr/>
    </dgm:pt>
    <dgm:pt modelId="{B5F26433-9882-4EAE-9967-587E03F0BDBD}">
      <dgm:prSet/>
      <dgm:spPr/>
      <dgm:t>
        <a:bodyPr/>
        <a:p>
          <a:r>
            <a:rPr lang="zh-CN" b="0" i="0" u="none" baseline="0">
              <a:rtl val="0"/>
            </a:rPr>
            <a:t>初始化</a:t>
          </a:r>
          <a:endParaRPr altLang="en-US"/>
        </a:p>
      </dgm:t>
    </dgm:pt>
    <dgm:pt modelId="{B3CBD902-7912-4C79-B484-97233626E078}" cxnId="{96CDB741-9903-4A5F-9C6B-C964AC18D19A}" type="parTrans">
      <dgm:prSet/>
      <dgm:spPr/>
    </dgm:pt>
    <dgm:pt modelId="{EC3BA26D-1206-477F-86EB-D36CC315B3F4}" cxnId="{96CDB741-9903-4A5F-9C6B-C964AC18D19A}" type="sibTrans">
      <dgm:prSet/>
      <dgm:spPr/>
    </dgm:pt>
    <dgm:pt modelId="{A8431BCF-673F-4CC3-BC6B-76E96379C1DD}">
      <dgm:prSet/>
      <dgm:spPr/>
      <dgm:t>
        <a:bodyPr/>
        <a:p>
          <a:r>
            <a:rPr lang="zh-CN" b="0" i="0" u="none" baseline="0">
              <a:rtl val="0"/>
            </a:rPr>
            <a:t>合并结果</a:t>
          </a:r>
          <a:endParaRPr altLang="en-US"/>
        </a:p>
      </dgm:t>
    </dgm:pt>
    <dgm:pt modelId="{8F93468B-B045-4C7B-B558-AB9259C8BFE4}" cxnId="{22BC2945-166D-4D29-B4F7-1B39737BC4FD}" type="parTrans">
      <dgm:prSet/>
      <dgm:spPr/>
    </dgm:pt>
    <dgm:pt modelId="{05D72D43-AE35-422B-8198-DC4DBBFF2AD7}" cxnId="{22BC2945-166D-4D29-B4F7-1B39737BC4FD}" type="sibTrans">
      <dgm:prSet/>
      <dgm:spPr/>
    </dgm:pt>
    <dgm:pt modelId="{76D914CC-7B1B-4A76-8FD1-57D3C1B3B1B0}" type="pres">
      <dgm:prSet presAssocID="{2C873F39-1B7A-43FE-9CCC-D874696B7B11}" presName="Name0" presStyleCnt="0">
        <dgm:presLayoutVars>
          <dgm:dir/>
          <dgm:resizeHandles val="exact"/>
        </dgm:presLayoutVars>
      </dgm:prSet>
      <dgm:spPr/>
    </dgm:pt>
    <dgm:pt modelId="{92921E9E-5AC3-4CA2-A355-406BD02BCD63}" type="pres">
      <dgm:prSet presAssocID="{2EDE655D-FFEA-45A8-98A7-1DC21E3FD59D}" presName="node" presStyleLbl="node1" presStyleIdx="0" presStyleCnt="11">
        <dgm:presLayoutVars>
          <dgm:bulletEnabled val="1"/>
        </dgm:presLayoutVars>
      </dgm:prSet>
      <dgm:spPr/>
    </dgm:pt>
    <dgm:pt modelId="{708FAB61-9F4E-440A-93D3-059F1DCFDDB6}" type="pres">
      <dgm:prSet presAssocID="{A877615A-F4E6-4E42-9090-2BCFEEAC4201}" presName="sibTrans" presStyleLbl="sibTrans2D1" presStyleIdx="0" presStyleCnt="10"/>
      <dgm:spPr/>
    </dgm:pt>
    <dgm:pt modelId="{46D47C25-3EA4-4118-A5B2-06C6BCFDC3C1}" type="pres">
      <dgm:prSet presAssocID="{A877615A-F4E6-4E42-9090-2BCFEEAC4201}" presName="connectorText" presStyleCnt="0"/>
      <dgm:spPr/>
    </dgm:pt>
    <dgm:pt modelId="{C6A8C9B2-F798-4232-99CD-60C5CE913D3F}" type="pres">
      <dgm:prSet presAssocID="{594B8550-C5FD-470A-8C08-B82D88286A2D}" presName="node" presStyleLbl="node1" presStyleIdx="1" presStyleCnt="11">
        <dgm:presLayoutVars>
          <dgm:bulletEnabled val="1"/>
        </dgm:presLayoutVars>
      </dgm:prSet>
      <dgm:spPr/>
    </dgm:pt>
    <dgm:pt modelId="{AD7D5B8E-9282-4BB1-8340-CC33DD0E664E}" type="pres">
      <dgm:prSet presAssocID="{B43FB2BB-3497-47E3-8B93-15D1E503C3F8}" presName="sibTrans" presStyleLbl="sibTrans2D1" presStyleIdx="1" presStyleCnt="10"/>
      <dgm:spPr/>
    </dgm:pt>
    <dgm:pt modelId="{BCB34F25-2107-4FD6-8946-39563AF12054}" type="pres">
      <dgm:prSet presAssocID="{B43FB2BB-3497-47E3-8B93-15D1E503C3F8}" presName="connectorText" presStyleCnt="0"/>
      <dgm:spPr/>
    </dgm:pt>
    <dgm:pt modelId="{4A843A55-FEF3-4CF9-9AB1-AFAC2087F7E4}" type="pres">
      <dgm:prSet presAssocID="{14F8352A-6E67-4FE1-B338-B6978E958DEA}" presName="node" presStyleLbl="node1" presStyleIdx="2" presStyleCnt="11">
        <dgm:presLayoutVars>
          <dgm:bulletEnabled val="1"/>
        </dgm:presLayoutVars>
      </dgm:prSet>
      <dgm:spPr/>
    </dgm:pt>
    <dgm:pt modelId="{698999E3-2088-4B92-980A-0E05386AF2E7}" type="pres">
      <dgm:prSet presAssocID="{A0CB3CEB-E294-482A-812E-BA3FD737F89A}" presName="sibTrans" presStyleLbl="sibTrans2D1" presStyleIdx="2" presStyleCnt="10"/>
      <dgm:spPr/>
    </dgm:pt>
    <dgm:pt modelId="{F595538A-CCB2-4CD5-A9D8-5342E505D81B}" type="pres">
      <dgm:prSet presAssocID="{A0CB3CEB-E294-482A-812E-BA3FD737F89A}" presName="connectorText" presStyleCnt="0"/>
      <dgm:spPr/>
    </dgm:pt>
    <dgm:pt modelId="{F1CF1668-A3AC-4F5C-9D39-08EC00D57626}" type="pres">
      <dgm:prSet presAssocID="{0A3D124D-1242-4EE7-B91F-1A0E90BF2A0E}" presName="node" presStyleLbl="node1" presStyleIdx="3" presStyleCnt="11">
        <dgm:presLayoutVars>
          <dgm:bulletEnabled val="1"/>
        </dgm:presLayoutVars>
      </dgm:prSet>
      <dgm:spPr/>
    </dgm:pt>
    <dgm:pt modelId="{4DFBC8B6-C4D9-4171-97A8-ECE9E366039B}" type="pres">
      <dgm:prSet presAssocID="{8CCA55C4-2E78-440D-8458-7BB2C6558070}" presName="sibTrans" presStyleLbl="sibTrans2D1" presStyleIdx="3" presStyleCnt="10"/>
      <dgm:spPr/>
    </dgm:pt>
    <dgm:pt modelId="{4E9A9712-477D-4678-86ED-B85EAF63268A}" type="pres">
      <dgm:prSet presAssocID="{8CCA55C4-2E78-440D-8458-7BB2C6558070}" presName="connectorText" presStyleCnt="0"/>
      <dgm:spPr/>
    </dgm:pt>
    <dgm:pt modelId="{41A94B6D-7908-4D90-B104-5D13AA2A9080}" type="pres">
      <dgm:prSet presAssocID="{67313DB5-3665-4468-B9DF-80DBAD02C0A0}" presName="node" presStyleLbl="node1" presStyleIdx="4" presStyleCnt="11">
        <dgm:presLayoutVars>
          <dgm:bulletEnabled val="1"/>
        </dgm:presLayoutVars>
      </dgm:prSet>
      <dgm:spPr/>
    </dgm:pt>
    <dgm:pt modelId="{F6B06B4E-2EB7-43EB-AA52-703B970E035C}" type="pres">
      <dgm:prSet presAssocID="{E30F5B69-493D-45BA-97B9-DF37F2BEF01F}" presName="sibTrans" presStyleLbl="sibTrans2D1" presStyleIdx="4" presStyleCnt="10"/>
      <dgm:spPr/>
    </dgm:pt>
    <dgm:pt modelId="{18885A1D-17B2-43C9-A8C1-5388C138AC45}" type="pres">
      <dgm:prSet presAssocID="{E30F5B69-493D-45BA-97B9-DF37F2BEF01F}" presName="connectorText" presStyleCnt="0"/>
      <dgm:spPr/>
    </dgm:pt>
    <dgm:pt modelId="{3A8B0890-4A81-49D2-A712-4F00FBA723FA}" type="pres">
      <dgm:prSet presAssocID="{67569F5D-06BA-49A6-9D0C-18616DA3A7E2}" presName="node" presStyleLbl="node1" presStyleIdx="5" presStyleCnt="11">
        <dgm:presLayoutVars>
          <dgm:bulletEnabled val="1"/>
        </dgm:presLayoutVars>
      </dgm:prSet>
      <dgm:spPr/>
    </dgm:pt>
    <dgm:pt modelId="{4DCCCD6E-D523-4275-802F-C82D524DD8D6}" type="pres">
      <dgm:prSet presAssocID="{86F3EE74-966F-441B-A3D2-7E9E196471C6}" presName="sibTrans" presStyleLbl="sibTrans2D1" presStyleIdx="5" presStyleCnt="10"/>
      <dgm:spPr/>
    </dgm:pt>
    <dgm:pt modelId="{7EAC09F7-B11C-4BE0-B7A4-A1240B663421}" type="pres">
      <dgm:prSet presAssocID="{86F3EE74-966F-441B-A3D2-7E9E196471C6}" presName="connectorText" presStyleCnt="0"/>
      <dgm:spPr/>
    </dgm:pt>
    <dgm:pt modelId="{72CDF34A-9684-4D04-9C35-C6D414E140E7}" type="pres">
      <dgm:prSet presAssocID="{338E0FF7-2BF3-4CF1-8EEF-5CE217117F22}" presName="node" presStyleLbl="node1" presStyleIdx="6" presStyleCnt="11">
        <dgm:presLayoutVars>
          <dgm:bulletEnabled val="1"/>
        </dgm:presLayoutVars>
      </dgm:prSet>
      <dgm:spPr/>
    </dgm:pt>
    <dgm:pt modelId="{B6011F08-5C2A-4240-B35B-FCCAB64E27CD}" type="pres">
      <dgm:prSet presAssocID="{68DA914E-0FD9-40B5-A842-90126A5F8E3E}" presName="sibTrans" presStyleLbl="sibTrans2D1" presStyleIdx="6" presStyleCnt="10"/>
      <dgm:spPr/>
    </dgm:pt>
    <dgm:pt modelId="{E07133B8-0619-442A-977E-26250EA05528}" type="pres">
      <dgm:prSet presAssocID="{68DA914E-0FD9-40B5-A842-90126A5F8E3E}" presName="connectorText" presStyleCnt="0"/>
      <dgm:spPr/>
    </dgm:pt>
    <dgm:pt modelId="{C1C8EEBB-70B2-4720-9050-286DE6547EE4}" type="pres">
      <dgm:prSet presAssocID="{5BC97EA2-7C90-4987-8AEB-13A8B8F1F18B}" presName="node" presStyleLbl="node1" presStyleIdx="7" presStyleCnt="11">
        <dgm:presLayoutVars>
          <dgm:bulletEnabled val="1"/>
        </dgm:presLayoutVars>
      </dgm:prSet>
      <dgm:spPr/>
    </dgm:pt>
    <dgm:pt modelId="{F694AE9A-4828-4633-8B41-6253B364A4FD}" type="pres">
      <dgm:prSet presAssocID="{30E42EE0-D67D-4AEE-BC9E-F55A1473F320}" presName="sibTrans" presStyleLbl="sibTrans2D1" presStyleIdx="7" presStyleCnt="10"/>
      <dgm:spPr/>
    </dgm:pt>
    <dgm:pt modelId="{170B22DC-A435-4737-932C-8C9537ADB935}" type="pres">
      <dgm:prSet presAssocID="{30E42EE0-D67D-4AEE-BC9E-F55A1473F320}" presName="connectorText" presStyleCnt="0"/>
      <dgm:spPr/>
    </dgm:pt>
    <dgm:pt modelId="{2ABD6463-97E1-455C-8E29-F5A76AB52F96}" type="pres">
      <dgm:prSet presAssocID="{705EFB20-0692-410D-BC7A-CC0F74F79C59}" presName="node" presStyleLbl="node1" presStyleIdx="8" presStyleCnt="11">
        <dgm:presLayoutVars>
          <dgm:bulletEnabled val="1"/>
        </dgm:presLayoutVars>
      </dgm:prSet>
      <dgm:spPr/>
    </dgm:pt>
    <dgm:pt modelId="{F12F3F9C-98ED-4F11-AC4E-D029E7C777C4}" type="pres">
      <dgm:prSet presAssocID="{89976148-2A6E-4319-90D0-009DC3595463}" presName="sibTrans" presStyleLbl="sibTrans2D1" presStyleIdx="8" presStyleCnt="10"/>
      <dgm:spPr/>
    </dgm:pt>
    <dgm:pt modelId="{CB7E6458-6A88-4225-8609-069AEA64E387}" type="pres">
      <dgm:prSet presAssocID="{89976148-2A6E-4319-90D0-009DC3595463}" presName="connectorText" presStyleCnt="0"/>
      <dgm:spPr/>
    </dgm:pt>
    <dgm:pt modelId="{3955F2C6-0EED-4A71-A665-39408BDA707E}" type="pres">
      <dgm:prSet presAssocID="{B5F26433-9882-4EAE-9967-587E03F0BDBD}" presName="node" presStyleLbl="node1" presStyleIdx="9" presStyleCnt="11">
        <dgm:presLayoutVars>
          <dgm:bulletEnabled val="1"/>
        </dgm:presLayoutVars>
      </dgm:prSet>
      <dgm:spPr/>
    </dgm:pt>
    <dgm:pt modelId="{F6E1B1B6-26F2-4709-999A-958C1C4B64DD}" type="pres">
      <dgm:prSet presAssocID="{EC3BA26D-1206-477F-86EB-D36CC315B3F4}" presName="sibTrans" presStyleLbl="sibTrans2D1" presStyleIdx="9" presStyleCnt="10"/>
      <dgm:spPr/>
    </dgm:pt>
    <dgm:pt modelId="{12309050-9651-4E58-8EA0-B19A3911627E}" type="pres">
      <dgm:prSet presAssocID="{EC3BA26D-1206-477F-86EB-D36CC315B3F4}" presName="connectorText" presStyleCnt="0"/>
      <dgm:spPr/>
    </dgm:pt>
    <dgm:pt modelId="{5C8E8011-F98F-443E-86B6-7CE8B394C4D2}" type="pres">
      <dgm:prSet presAssocID="{A8431BCF-673F-4CC3-BC6B-76E96379C1DD}" presName="node" presStyleLbl="node1" presStyleIdx="10" presStyleCnt="11">
        <dgm:presLayoutVars>
          <dgm:bulletEnabled val="1"/>
        </dgm:presLayoutVars>
      </dgm:prSet>
      <dgm:spPr/>
    </dgm:pt>
  </dgm:ptLst>
  <dgm:cxnLst>
    <dgm:cxn modelId="{8BF02A34-CF42-480E-BDCD-38288515D824}" srcId="{2C873F39-1B7A-43FE-9CCC-D874696B7B11}" destId="{2EDE655D-FFEA-45A8-98A7-1DC21E3FD59D}" srcOrd="0" destOrd="0" parTransId="{C9EEA329-AE08-4642-82C2-08F053370F66}" sibTransId="{A877615A-F4E6-4E42-9090-2BCFEEAC4201}"/>
    <dgm:cxn modelId="{E9A1ED34-7CE5-409B-BC8D-54239525DB88}" srcId="{2C873F39-1B7A-43FE-9CCC-D874696B7B11}" destId="{594B8550-C5FD-470A-8C08-B82D88286A2D}" srcOrd="1" destOrd="0" parTransId="{457627F0-F229-4B26-ACCB-072C777DC49F}" sibTransId="{B43FB2BB-3497-47E3-8B93-15D1E503C3F8}"/>
    <dgm:cxn modelId="{A0910275-1056-4CAA-BCFA-D4759FAB1DCF}" srcId="{2C873F39-1B7A-43FE-9CCC-D874696B7B11}" destId="{14F8352A-6E67-4FE1-B338-B6978E958DEA}" srcOrd="2" destOrd="0" parTransId="{CAD3760D-2CF1-4A0E-AEBF-11299291C298}" sibTransId="{A0CB3CEB-E294-482A-812E-BA3FD737F89A}"/>
    <dgm:cxn modelId="{3F64F1A6-FA1F-4DBB-9BBE-29BC876A2AD3}" srcId="{2C873F39-1B7A-43FE-9CCC-D874696B7B11}" destId="{0A3D124D-1242-4EE7-B91F-1A0E90BF2A0E}" srcOrd="3" destOrd="0" parTransId="{8F82C7E7-C422-430C-84DC-5901E81B8DC6}" sibTransId="{8CCA55C4-2E78-440D-8458-7BB2C6558070}"/>
    <dgm:cxn modelId="{FEE4012E-74A2-4FA6-8BA3-306C2EBA6929}" srcId="{2C873F39-1B7A-43FE-9CCC-D874696B7B11}" destId="{67313DB5-3665-4468-B9DF-80DBAD02C0A0}" srcOrd="4" destOrd="0" parTransId="{C40DB45F-F747-4252-96D5-5EBD2D5EB6EF}" sibTransId="{E30F5B69-493D-45BA-97B9-DF37F2BEF01F}"/>
    <dgm:cxn modelId="{CF193848-23E3-489D-BFF8-E4664CF53FB1}" srcId="{2C873F39-1B7A-43FE-9CCC-D874696B7B11}" destId="{67569F5D-06BA-49A6-9D0C-18616DA3A7E2}" srcOrd="5" destOrd="0" parTransId="{E8FDF2D7-EB13-4646-987D-CA2396D5FBE9}" sibTransId="{86F3EE74-966F-441B-A3D2-7E9E196471C6}"/>
    <dgm:cxn modelId="{E099BDF1-7230-4E32-9277-59BB2BE6A8C4}" srcId="{2C873F39-1B7A-43FE-9CCC-D874696B7B11}" destId="{338E0FF7-2BF3-4CF1-8EEF-5CE217117F22}" srcOrd="6" destOrd="0" parTransId="{1DCCBC52-F501-42FE-9D15-8A4A1BE030F1}" sibTransId="{68DA914E-0FD9-40B5-A842-90126A5F8E3E}"/>
    <dgm:cxn modelId="{717CC6AA-E77D-4D2E-858F-CC9601316EA0}" srcId="{2C873F39-1B7A-43FE-9CCC-D874696B7B11}" destId="{5BC97EA2-7C90-4987-8AEB-13A8B8F1F18B}" srcOrd="7" destOrd="0" parTransId="{A9E83261-A74E-4DB4-8E5B-7E24728D4305}" sibTransId="{30E42EE0-D67D-4AEE-BC9E-F55A1473F320}"/>
    <dgm:cxn modelId="{A0C7531C-5237-4AD6-AFDE-20A3DCD7730F}" srcId="{2C873F39-1B7A-43FE-9CCC-D874696B7B11}" destId="{705EFB20-0692-410D-BC7A-CC0F74F79C59}" srcOrd="8" destOrd="0" parTransId="{0BED442E-1248-4E3F-9F1B-65CFCCEC87BC}" sibTransId="{89976148-2A6E-4319-90D0-009DC3595463}"/>
    <dgm:cxn modelId="{96CDB741-9903-4A5F-9C6B-C964AC18D19A}" srcId="{2C873F39-1B7A-43FE-9CCC-D874696B7B11}" destId="{B5F26433-9882-4EAE-9967-587E03F0BDBD}" srcOrd="9" destOrd="0" parTransId="{B3CBD902-7912-4C79-B484-97233626E078}" sibTransId="{EC3BA26D-1206-477F-86EB-D36CC315B3F4}"/>
    <dgm:cxn modelId="{22BC2945-166D-4D29-B4F7-1B39737BC4FD}" srcId="{2C873F39-1B7A-43FE-9CCC-D874696B7B11}" destId="{A8431BCF-673F-4CC3-BC6B-76E96379C1DD}" srcOrd="10" destOrd="0" parTransId="{8F93468B-B045-4C7B-B558-AB9259C8BFE4}" sibTransId="{05D72D43-AE35-422B-8198-DC4DBBFF2AD7}"/>
    <dgm:cxn modelId="{653BDEE7-BE7E-478E-908D-4D090188D1A9}" type="presOf" srcId="{2C873F39-1B7A-43FE-9CCC-D874696B7B11}" destId="{76D914CC-7B1B-4A76-8FD1-57D3C1B3B1B0}" srcOrd="0" destOrd="0" presId="urn:microsoft.com/office/officeart/2005/8/layout/process1"/>
    <dgm:cxn modelId="{5E334847-25D8-494A-879F-D52841CE8182}" type="presParOf" srcId="{76D914CC-7B1B-4A76-8FD1-57D3C1B3B1B0}" destId="{92921E9E-5AC3-4CA2-A355-406BD02BCD63}" srcOrd="0" destOrd="0" presId="urn:microsoft.com/office/officeart/2005/8/layout/process1"/>
    <dgm:cxn modelId="{5ADFDCA7-139C-4843-B162-DC2C12BE56AE}" type="presOf" srcId="{2EDE655D-FFEA-45A8-98A7-1DC21E3FD59D}" destId="{92921E9E-5AC3-4CA2-A355-406BD02BCD63}" srcOrd="0" destOrd="0" presId="urn:microsoft.com/office/officeart/2005/8/layout/process1"/>
    <dgm:cxn modelId="{2A460438-161D-40A2-A2BE-FD33B609F3EA}" type="presParOf" srcId="{76D914CC-7B1B-4A76-8FD1-57D3C1B3B1B0}" destId="{708FAB61-9F4E-440A-93D3-059F1DCFDDB6}" srcOrd="1" destOrd="0" presId="urn:microsoft.com/office/officeart/2005/8/layout/process1"/>
    <dgm:cxn modelId="{B0A31E04-E89C-4A90-941D-2ABEEF8B8A96}" type="presOf" srcId="{A877615A-F4E6-4E42-9090-2BCFEEAC4201}" destId="{708FAB61-9F4E-440A-93D3-059F1DCFDDB6}" srcOrd="0" destOrd="0" presId="urn:microsoft.com/office/officeart/2005/8/layout/process1"/>
    <dgm:cxn modelId="{39C1CCE2-B172-4A30-AB32-0C51734ED280}" type="presParOf" srcId="{708FAB61-9F4E-440A-93D3-059F1DCFDDB6}" destId="{46D47C25-3EA4-4118-A5B2-06C6BCFDC3C1}" srcOrd="0" destOrd="1" presId="urn:microsoft.com/office/officeart/2005/8/layout/process1"/>
    <dgm:cxn modelId="{428E89DA-907B-421E-8FCC-2B52BA3BF9EA}" type="presOf" srcId="{A877615A-F4E6-4E42-9090-2BCFEEAC4201}" destId="{46D47C25-3EA4-4118-A5B2-06C6BCFDC3C1}" srcOrd="1" destOrd="0" presId="urn:microsoft.com/office/officeart/2005/8/layout/process1"/>
    <dgm:cxn modelId="{A932E31E-D2D4-4480-AC0F-46C36D4C8EBA}" type="presParOf" srcId="{76D914CC-7B1B-4A76-8FD1-57D3C1B3B1B0}" destId="{C6A8C9B2-F798-4232-99CD-60C5CE913D3F}" srcOrd="2" destOrd="0" presId="urn:microsoft.com/office/officeart/2005/8/layout/process1"/>
    <dgm:cxn modelId="{25F46C27-EC8D-4A73-9E14-AA2CDBB5BA05}" type="presOf" srcId="{594B8550-C5FD-470A-8C08-B82D88286A2D}" destId="{C6A8C9B2-F798-4232-99CD-60C5CE913D3F}" srcOrd="0" destOrd="0" presId="urn:microsoft.com/office/officeart/2005/8/layout/process1"/>
    <dgm:cxn modelId="{9EB50BC3-BF2A-4D3A-A752-6E48B79E2850}" type="presParOf" srcId="{76D914CC-7B1B-4A76-8FD1-57D3C1B3B1B0}" destId="{AD7D5B8E-9282-4BB1-8340-CC33DD0E664E}" srcOrd="3" destOrd="0" presId="urn:microsoft.com/office/officeart/2005/8/layout/process1"/>
    <dgm:cxn modelId="{0F4C101F-A5F6-4DBF-9750-4749F4F7B967}" type="presOf" srcId="{B43FB2BB-3497-47E3-8B93-15D1E503C3F8}" destId="{AD7D5B8E-9282-4BB1-8340-CC33DD0E664E}" srcOrd="0" destOrd="0" presId="urn:microsoft.com/office/officeart/2005/8/layout/process1"/>
    <dgm:cxn modelId="{0E3F83F2-4121-4D08-9D5A-90C8C68555B7}" type="presParOf" srcId="{AD7D5B8E-9282-4BB1-8340-CC33DD0E664E}" destId="{BCB34F25-2107-4FD6-8946-39563AF12054}" srcOrd="0" destOrd="3" presId="urn:microsoft.com/office/officeart/2005/8/layout/process1"/>
    <dgm:cxn modelId="{A9949DDC-476E-41A7-B02C-49DAF0D79E8D}" type="presOf" srcId="{B43FB2BB-3497-47E3-8B93-15D1E503C3F8}" destId="{BCB34F25-2107-4FD6-8946-39563AF12054}" srcOrd="1" destOrd="0" presId="urn:microsoft.com/office/officeart/2005/8/layout/process1"/>
    <dgm:cxn modelId="{DAEFB6C8-4168-4D16-96FC-45F35A577DE4}" type="presParOf" srcId="{76D914CC-7B1B-4A76-8FD1-57D3C1B3B1B0}" destId="{4A843A55-FEF3-4CF9-9AB1-AFAC2087F7E4}" srcOrd="4" destOrd="0" presId="urn:microsoft.com/office/officeart/2005/8/layout/process1"/>
    <dgm:cxn modelId="{77B7BD97-1090-433F-B5D0-8856D2AB8A2F}" type="presOf" srcId="{14F8352A-6E67-4FE1-B338-B6978E958DEA}" destId="{4A843A55-FEF3-4CF9-9AB1-AFAC2087F7E4}" srcOrd="0" destOrd="0" presId="urn:microsoft.com/office/officeart/2005/8/layout/process1"/>
    <dgm:cxn modelId="{A2761E82-EA73-4D14-AE99-81858C8EA194}" type="presParOf" srcId="{76D914CC-7B1B-4A76-8FD1-57D3C1B3B1B0}" destId="{698999E3-2088-4B92-980A-0E05386AF2E7}" srcOrd="5" destOrd="0" presId="urn:microsoft.com/office/officeart/2005/8/layout/process1"/>
    <dgm:cxn modelId="{424DC43C-E5AB-4621-97E9-3902421DD0CE}" type="presOf" srcId="{A0CB3CEB-E294-482A-812E-BA3FD737F89A}" destId="{698999E3-2088-4B92-980A-0E05386AF2E7}" srcOrd="0" destOrd="0" presId="urn:microsoft.com/office/officeart/2005/8/layout/process1"/>
    <dgm:cxn modelId="{3119FFC7-F4AD-4134-B8F6-B051F4E9EBAC}" type="presParOf" srcId="{698999E3-2088-4B92-980A-0E05386AF2E7}" destId="{F595538A-CCB2-4CD5-A9D8-5342E505D81B}" srcOrd="0" destOrd="5" presId="urn:microsoft.com/office/officeart/2005/8/layout/process1"/>
    <dgm:cxn modelId="{8647F55D-A0EC-4CF8-A51F-688B0078D880}" type="presOf" srcId="{A0CB3CEB-E294-482A-812E-BA3FD737F89A}" destId="{F595538A-CCB2-4CD5-A9D8-5342E505D81B}" srcOrd="1" destOrd="0" presId="urn:microsoft.com/office/officeart/2005/8/layout/process1"/>
    <dgm:cxn modelId="{6310A517-DBFA-4FB2-B435-3FD53D062822}" type="presParOf" srcId="{76D914CC-7B1B-4A76-8FD1-57D3C1B3B1B0}" destId="{F1CF1668-A3AC-4F5C-9D39-08EC00D57626}" srcOrd="6" destOrd="0" presId="urn:microsoft.com/office/officeart/2005/8/layout/process1"/>
    <dgm:cxn modelId="{0BC23903-4725-420A-8A2C-6AFCFD122731}" type="presOf" srcId="{0A3D124D-1242-4EE7-B91F-1A0E90BF2A0E}" destId="{F1CF1668-A3AC-4F5C-9D39-08EC00D57626}" srcOrd="0" destOrd="0" presId="urn:microsoft.com/office/officeart/2005/8/layout/process1"/>
    <dgm:cxn modelId="{4A056F20-BF06-4DA1-9AC6-FCF94921D798}" type="presParOf" srcId="{76D914CC-7B1B-4A76-8FD1-57D3C1B3B1B0}" destId="{4DFBC8B6-C4D9-4171-97A8-ECE9E366039B}" srcOrd="7" destOrd="0" presId="urn:microsoft.com/office/officeart/2005/8/layout/process1"/>
    <dgm:cxn modelId="{F13135FD-C239-476B-B88E-44924922E3E8}" type="presOf" srcId="{8CCA55C4-2E78-440D-8458-7BB2C6558070}" destId="{4DFBC8B6-C4D9-4171-97A8-ECE9E366039B}" srcOrd="0" destOrd="0" presId="urn:microsoft.com/office/officeart/2005/8/layout/process1"/>
    <dgm:cxn modelId="{315E292D-2824-48B4-8067-9E58A5EB1857}" type="presParOf" srcId="{4DFBC8B6-C4D9-4171-97A8-ECE9E366039B}" destId="{4E9A9712-477D-4678-86ED-B85EAF63268A}" srcOrd="0" destOrd="7" presId="urn:microsoft.com/office/officeart/2005/8/layout/process1"/>
    <dgm:cxn modelId="{5E653D2F-B970-4BA9-8995-CB9402F3FED8}" type="presOf" srcId="{8CCA55C4-2E78-440D-8458-7BB2C6558070}" destId="{4E9A9712-477D-4678-86ED-B85EAF63268A}" srcOrd="1" destOrd="0" presId="urn:microsoft.com/office/officeart/2005/8/layout/process1"/>
    <dgm:cxn modelId="{3304E1DB-7D63-4482-A8C3-EF2A296DCC45}" type="presParOf" srcId="{76D914CC-7B1B-4A76-8FD1-57D3C1B3B1B0}" destId="{41A94B6D-7908-4D90-B104-5D13AA2A9080}" srcOrd="8" destOrd="0" presId="urn:microsoft.com/office/officeart/2005/8/layout/process1"/>
    <dgm:cxn modelId="{93679938-BD31-4FA7-8245-BF7A39EA98F7}" type="presOf" srcId="{67313DB5-3665-4468-B9DF-80DBAD02C0A0}" destId="{41A94B6D-7908-4D90-B104-5D13AA2A9080}" srcOrd="0" destOrd="0" presId="urn:microsoft.com/office/officeart/2005/8/layout/process1"/>
    <dgm:cxn modelId="{7EEAE816-05F4-47C3-B5C1-265A5CCB822E}" type="presParOf" srcId="{76D914CC-7B1B-4A76-8FD1-57D3C1B3B1B0}" destId="{F6B06B4E-2EB7-43EB-AA52-703B970E035C}" srcOrd="9" destOrd="0" presId="urn:microsoft.com/office/officeart/2005/8/layout/process1"/>
    <dgm:cxn modelId="{C6AF3367-196D-4561-B0D2-14ABCC89CA74}" type="presOf" srcId="{E30F5B69-493D-45BA-97B9-DF37F2BEF01F}" destId="{F6B06B4E-2EB7-43EB-AA52-703B970E035C}" srcOrd="0" destOrd="0" presId="urn:microsoft.com/office/officeart/2005/8/layout/process1"/>
    <dgm:cxn modelId="{D0493DB5-4B9B-434B-89CA-3AABE3431A67}" type="presParOf" srcId="{F6B06B4E-2EB7-43EB-AA52-703B970E035C}" destId="{18885A1D-17B2-43C9-A8C1-5388C138AC45}" srcOrd="0" destOrd="9" presId="urn:microsoft.com/office/officeart/2005/8/layout/process1"/>
    <dgm:cxn modelId="{A32740F0-421D-4CD4-8942-FDE853F402BF}" type="presOf" srcId="{E30F5B69-493D-45BA-97B9-DF37F2BEF01F}" destId="{18885A1D-17B2-43C9-A8C1-5388C138AC45}" srcOrd="1" destOrd="0" presId="urn:microsoft.com/office/officeart/2005/8/layout/process1"/>
    <dgm:cxn modelId="{0969C62D-914E-4653-AA69-F09F036432F7}" type="presParOf" srcId="{76D914CC-7B1B-4A76-8FD1-57D3C1B3B1B0}" destId="{3A8B0890-4A81-49D2-A712-4F00FBA723FA}" srcOrd="10" destOrd="0" presId="urn:microsoft.com/office/officeart/2005/8/layout/process1"/>
    <dgm:cxn modelId="{BB49F37B-4F99-4E36-B60B-469A0F60C04B}" type="presOf" srcId="{67569F5D-06BA-49A6-9D0C-18616DA3A7E2}" destId="{3A8B0890-4A81-49D2-A712-4F00FBA723FA}" srcOrd="0" destOrd="0" presId="urn:microsoft.com/office/officeart/2005/8/layout/process1"/>
    <dgm:cxn modelId="{FA4CE17A-C804-4618-BE22-AA665B5F391A}" type="presParOf" srcId="{76D914CC-7B1B-4A76-8FD1-57D3C1B3B1B0}" destId="{4DCCCD6E-D523-4275-802F-C82D524DD8D6}" srcOrd="11" destOrd="0" presId="urn:microsoft.com/office/officeart/2005/8/layout/process1"/>
    <dgm:cxn modelId="{E9C9DBD8-780E-48DC-81C8-C2DE7C707CE0}" type="presOf" srcId="{86F3EE74-966F-441B-A3D2-7E9E196471C6}" destId="{4DCCCD6E-D523-4275-802F-C82D524DD8D6}" srcOrd="0" destOrd="0" presId="urn:microsoft.com/office/officeart/2005/8/layout/process1"/>
    <dgm:cxn modelId="{EFA3D90A-3CA1-44AE-AB03-EF00EB2D698E}" type="presParOf" srcId="{4DCCCD6E-D523-4275-802F-C82D524DD8D6}" destId="{7EAC09F7-B11C-4BE0-B7A4-A1240B663421}" srcOrd="0" destOrd="11" presId="urn:microsoft.com/office/officeart/2005/8/layout/process1"/>
    <dgm:cxn modelId="{8A762A00-F988-4FD1-9CFD-BD81D5857A7E}" type="presOf" srcId="{86F3EE74-966F-441B-A3D2-7E9E196471C6}" destId="{7EAC09F7-B11C-4BE0-B7A4-A1240B663421}" srcOrd="1" destOrd="0" presId="urn:microsoft.com/office/officeart/2005/8/layout/process1"/>
    <dgm:cxn modelId="{DCFA4025-408A-4DDE-AED8-FF6AEDF160F0}" type="presParOf" srcId="{76D914CC-7B1B-4A76-8FD1-57D3C1B3B1B0}" destId="{72CDF34A-9684-4D04-9C35-C6D414E140E7}" srcOrd="12" destOrd="0" presId="urn:microsoft.com/office/officeart/2005/8/layout/process1"/>
    <dgm:cxn modelId="{B0F7F7F6-10EA-4741-9C52-B656B7B17B93}" type="presOf" srcId="{338E0FF7-2BF3-4CF1-8EEF-5CE217117F22}" destId="{72CDF34A-9684-4D04-9C35-C6D414E140E7}" srcOrd="0" destOrd="0" presId="urn:microsoft.com/office/officeart/2005/8/layout/process1"/>
    <dgm:cxn modelId="{7B781EC7-AF1E-474E-9185-93A0D385174F}" type="presParOf" srcId="{76D914CC-7B1B-4A76-8FD1-57D3C1B3B1B0}" destId="{B6011F08-5C2A-4240-B35B-FCCAB64E27CD}" srcOrd="13" destOrd="0" presId="urn:microsoft.com/office/officeart/2005/8/layout/process1"/>
    <dgm:cxn modelId="{553A9425-9FEC-4EE4-B3C0-2CEAA2169FC7}" type="presOf" srcId="{68DA914E-0FD9-40B5-A842-90126A5F8E3E}" destId="{B6011F08-5C2A-4240-B35B-FCCAB64E27CD}" srcOrd="0" destOrd="0" presId="urn:microsoft.com/office/officeart/2005/8/layout/process1"/>
    <dgm:cxn modelId="{F149654E-CDF0-43C1-8839-123A12A07802}" type="presParOf" srcId="{B6011F08-5C2A-4240-B35B-FCCAB64E27CD}" destId="{E07133B8-0619-442A-977E-26250EA05528}" srcOrd="0" destOrd="13" presId="urn:microsoft.com/office/officeart/2005/8/layout/process1"/>
    <dgm:cxn modelId="{20F30CF0-EE6F-4DC3-9F15-593E64E58A13}" type="presOf" srcId="{68DA914E-0FD9-40B5-A842-90126A5F8E3E}" destId="{E07133B8-0619-442A-977E-26250EA05528}" srcOrd="1" destOrd="0" presId="urn:microsoft.com/office/officeart/2005/8/layout/process1"/>
    <dgm:cxn modelId="{3B7551F9-7D2A-4632-8D33-D45721A20354}" type="presParOf" srcId="{76D914CC-7B1B-4A76-8FD1-57D3C1B3B1B0}" destId="{C1C8EEBB-70B2-4720-9050-286DE6547EE4}" srcOrd="14" destOrd="0" presId="urn:microsoft.com/office/officeart/2005/8/layout/process1"/>
    <dgm:cxn modelId="{6AA33130-2B08-4EAE-ACC4-1A6FF70C0230}" type="presOf" srcId="{5BC97EA2-7C90-4987-8AEB-13A8B8F1F18B}" destId="{C1C8EEBB-70B2-4720-9050-286DE6547EE4}" srcOrd="0" destOrd="0" presId="urn:microsoft.com/office/officeart/2005/8/layout/process1"/>
    <dgm:cxn modelId="{BE069475-7F1A-4AA1-B4F9-2ECE331E5DBB}" type="presParOf" srcId="{76D914CC-7B1B-4A76-8FD1-57D3C1B3B1B0}" destId="{F694AE9A-4828-4633-8B41-6253B364A4FD}" srcOrd="15" destOrd="0" presId="urn:microsoft.com/office/officeart/2005/8/layout/process1"/>
    <dgm:cxn modelId="{4F62220B-C7B3-473C-A16E-8990FD36FFB3}" type="presOf" srcId="{30E42EE0-D67D-4AEE-BC9E-F55A1473F320}" destId="{F694AE9A-4828-4633-8B41-6253B364A4FD}" srcOrd="0" destOrd="0" presId="urn:microsoft.com/office/officeart/2005/8/layout/process1"/>
    <dgm:cxn modelId="{68FB5EEB-4667-4EFC-91A0-D480608B8647}" type="presParOf" srcId="{F694AE9A-4828-4633-8B41-6253B364A4FD}" destId="{170B22DC-A435-4737-932C-8C9537ADB935}" srcOrd="0" destOrd="15" presId="urn:microsoft.com/office/officeart/2005/8/layout/process1"/>
    <dgm:cxn modelId="{43877F61-2A98-4D39-B6B0-7039639090FB}" type="presOf" srcId="{30E42EE0-D67D-4AEE-BC9E-F55A1473F320}" destId="{170B22DC-A435-4737-932C-8C9537ADB935}" srcOrd="1" destOrd="0" presId="urn:microsoft.com/office/officeart/2005/8/layout/process1"/>
    <dgm:cxn modelId="{055CC05D-5B29-4342-BA3C-10DBA8BC862D}" type="presParOf" srcId="{76D914CC-7B1B-4A76-8FD1-57D3C1B3B1B0}" destId="{2ABD6463-97E1-455C-8E29-F5A76AB52F96}" srcOrd="16" destOrd="0" presId="urn:microsoft.com/office/officeart/2005/8/layout/process1"/>
    <dgm:cxn modelId="{26483B88-70E8-4F13-A272-F49DBEAC09C1}" type="presOf" srcId="{705EFB20-0692-410D-BC7A-CC0F74F79C59}" destId="{2ABD6463-97E1-455C-8E29-F5A76AB52F96}" srcOrd="0" destOrd="0" presId="urn:microsoft.com/office/officeart/2005/8/layout/process1"/>
    <dgm:cxn modelId="{BA943127-1FC5-4303-B27F-2E7139E96A1F}" type="presParOf" srcId="{76D914CC-7B1B-4A76-8FD1-57D3C1B3B1B0}" destId="{F12F3F9C-98ED-4F11-AC4E-D029E7C777C4}" srcOrd="17" destOrd="0" presId="urn:microsoft.com/office/officeart/2005/8/layout/process1"/>
    <dgm:cxn modelId="{40F61BCD-E61D-4F43-94EA-45BCAD7BD281}" type="presOf" srcId="{89976148-2A6E-4319-90D0-009DC3595463}" destId="{F12F3F9C-98ED-4F11-AC4E-D029E7C777C4}" srcOrd="0" destOrd="0" presId="urn:microsoft.com/office/officeart/2005/8/layout/process1"/>
    <dgm:cxn modelId="{9BE3B0C2-8B12-43BB-BFC2-028AA1DEC1CC}" type="presParOf" srcId="{F12F3F9C-98ED-4F11-AC4E-D029E7C777C4}" destId="{CB7E6458-6A88-4225-8609-069AEA64E387}" srcOrd="0" destOrd="17" presId="urn:microsoft.com/office/officeart/2005/8/layout/process1"/>
    <dgm:cxn modelId="{9060F647-9BEC-4667-A757-BB2883ACF29B}" type="presOf" srcId="{89976148-2A6E-4319-90D0-009DC3595463}" destId="{CB7E6458-6A88-4225-8609-069AEA64E387}" srcOrd="1" destOrd="0" presId="urn:microsoft.com/office/officeart/2005/8/layout/process1"/>
    <dgm:cxn modelId="{878AB9C1-9954-4757-8C62-449FE9272C18}" type="presParOf" srcId="{76D914CC-7B1B-4A76-8FD1-57D3C1B3B1B0}" destId="{3955F2C6-0EED-4A71-A665-39408BDA707E}" srcOrd="18" destOrd="0" presId="urn:microsoft.com/office/officeart/2005/8/layout/process1"/>
    <dgm:cxn modelId="{B88935D9-4EAE-43D9-B1D8-36216BD12CAD}" type="presOf" srcId="{B5F26433-9882-4EAE-9967-587E03F0BDBD}" destId="{3955F2C6-0EED-4A71-A665-39408BDA707E}" srcOrd="0" destOrd="0" presId="urn:microsoft.com/office/officeart/2005/8/layout/process1"/>
    <dgm:cxn modelId="{41A69C1B-D874-40CE-805D-7D2108DEC86E}" type="presParOf" srcId="{76D914CC-7B1B-4A76-8FD1-57D3C1B3B1B0}" destId="{F6E1B1B6-26F2-4709-999A-958C1C4B64DD}" srcOrd="19" destOrd="0" presId="urn:microsoft.com/office/officeart/2005/8/layout/process1"/>
    <dgm:cxn modelId="{0B388395-4B8B-47E0-98F6-380AB5B744A7}" type="presOf" srcId="{EC3BA26D-1206-477F-86EB-D36CC315B3F4}" destId="{F6E1B1B6-26F2-4709-999A-958C1C4B64DD}" srcOrd="0" destOrd="0" presId="urn:microsoft.com/office/officeart/2005/8/layout/process1"/>
    <dgm:cxn modelId="{C594BBF2-663D-44E1-8BD9-E929388026F5}" type="presParOf" srcId="{F6E1B1B6-26F2-4709-999A-958C1C4B64DD}" destId="{12309050-9651-4E58-8EA0-B19A3911627E}" srcOrd="0" destOrd="19" presId="urn:microsoft.com/office/officeart/2005/8/layout/process1"/>
    <dgm:cxn modelId="{2ADAFE38-49F6-46E1-B668-89F9D68E0280}" type="presOf" srcId="{EC3BA26D-1206-477F-86EB-D36CC315B3F4}" destId="{12309050-9651-4E58-8EA0-B19A3911627E}" srcOrd="1" destOrd="0" presId="urn:microsoft.com/office/officeart/2005/8/layout/process1"/>
    <dgm:cxn modelId="{54CF0A88-C8BB-41B2-80C7-02758D46F7A1}" type="presParOf" srcId="{76D914CC-7B1B-4A76-8FD1-57D3C1B3B1B0}" destId="{5C8E8011-F98F-443E-86B6-7CE8B394C4D2}" srcOrd="20" destOrd="0" presId="urn:microsoft.com/office/officeart/2005/8/layout/process1"/>
    <dgm:cxn modelId="{46A331E4-7C09-422D-B05A-DEEB318512B3}" type="presOf" srcId="{A8431BCF-673F-4CC3-BC6B-76E96379C1DD}" destId="{5C8E8011-F98F-443E-86B6-7CE8B394C4D2}" srcOrd="0" destOrd="0" presId="urn:microsoft.com/office/officeart/2005/8/layout/process1"/>
  </dgm:cxnLst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1658600" cy="1252220"/>
        <a:chOff x="0" y="0"/>
        <a:chExt cx="11658600" cy="1252220"/>
      </a:xfrm>
    </dsp:grpSpPr>
    <dsp:sp modelId="{DF59EDCB-8FE4-422B-AC2A-756074F7B84B}">
      <dsp:nvSpPr>
        <dsp:cNvPr id="3" name="五边形 2"/>
        <dsp:cNvSpPr/>
      </dsp:nvSpPr>
      <dsp:spPr bwMode="white">
        <a:xfrm>
          <a:off x="0" y="311013"/>
          <a:ext cx="1575486" cy="630195"/>
        </a:xfrm>
        <a:prstGeom prst="homePlat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9342" tIns="34671" rIns="17335" bIns="34671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0" i="0" u="none" baseline="0">
              <a:rtl val="0"/>
            </a:rPr>
            <a:t>导入必要的库和模块</a:t>
          </a:r>
          <a:endParaRPr altLang="en-US"/>
        </a:p>
      </dsp:txBody>
      <dsp:txXfrm>
        <a:off x="0" y="311013"/>
        <a:ext cx="1575486" cy="630195"/>
      </dsp:txXfrm>
    </dsp:sp>
    <dsp:sp modelId="{CD76DC42-884B-429D-8FFD-4075ACE3552A}">
      <dsp:nvSpPr>
        <dsp:cNvPr id="4" name="燕尾形 3"/>
        <dsp:cNvSpPr/>
      </dsp:nvSpPr>
      <dsp:spPr bwMode="white">
        <a:xfrm>
          <a:off x="1260389" y="311013"/>
          <a:ext cx="1575486" cy="630195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52006" tIns="34671" rIns="17335" bIns="34671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0" i="0" u="none" baseline="0">
              <a:rtl val="0"/>
            </a:rPr>
            <a:t>设置API密钥和URL</a:t>
          </a:r>
          <a:endParaRPr altLang="en-US"/>
        </a:p>
      </dsp:txBody>
      <dsp:txXfrm>
        <a:off x="1260389" y="311013"/>
        <a:ext cx="1575486" cy="630195"/>
      </dsp:txXfrm>
    </dsp:sp>
    <dsp:sp modelId="{6611363A-B5D5-456D-89AD-34002D3A0F54}">
      <dsp:nvSpPr>
        <dsp:cNvPr id="5" name="燕尾形 4"/>
        <dsp:cNvSpPr/>
      </dsp:nvSpPr>
      <dsp:spPr bwMode="white">
        <a:xfrm>
          <a:off x="2520778" y="311013"/>
          <a:ext cx="1575486" cy="630195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52006" tIns="34671" rIns="17335" bIns="34671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0" i="0" u="none" baseline="0">
              <a:rtl val="0"/>
            </a:rPr>
            <a:t>重试机制的应用</a:t>
          </a:r>
          <a:endParaRPr altLang="en-US"/>
        </a:p>
      </dsp:txBody>
      <dsp:txXfrm>
        <a:off x="2520778" y="311013"/>
        <a:ext cx="1575486" cy="630195"/>
      </dsp:txXfrm>
    </dsp:sp>
    <dsp:sp modelId="{40F89BBD-87DC-4042-AE41-745338D46C4A}">
      <dsp:nvSpPr>
        <dsp:cNvPr id="6" name="燕尾形 5"/>
        <dsp:cNvSpPr/>
      </dsp:nvSpPr>
      <dsp:spPr bwMode="white">
        <a:xfrm>
          <a:off x="3781168" y="311013"/>
          <a:ext cx="1575486" cy="630195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52006" tIns="34671" rIns="17335" bIns="34671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0" i="0" u="none" baseline="0">
              <a:rtl val="0"/>
            </a:rPr>
            <a:t>API请求函数</a:t>
          </a:r>
          <a:endParaRPr altLang="en-US"/>
        </a:p>
      </dsp:txBody>
      <dsp:txXfrm>
        <a:off x="3781168" y="311013"/>
        <a:ext cx="1575486" cy="630195"/>
      </dsp:txXfrm>
    </dsp:sp>
    <dsp:sp modelId="{787ACDB7-699A-4F52-BECE-6C7DAC864677}">
      <dsp:nvSpPr>
        <dsp:cNvPr id="7" name="燕尾形 6"/>
        <dsp:cNvSpPr/>
      </dsp:nvSpPr>
      <dsp:spPr bwMode="white">
        <a:xfrm>
          <a:off x="5041557" y="311013"/>
          <a:ext cx="1575486" cy="630195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52006" tIns="34671" rIns="17335" bIns="34671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0" i="0" u="none" baseline="0">
              <a:rtl val="0"/>
            </a:rPr>
            <a:t>问题回答和精炼</a:t>
          </a:r>
          <a:endParaRPr altLang="en-US"/>
        </a:p>
      </dsp:txBody>
      <dsp:txXfrm>
        <a:off x="5041557" y="311013"/>
        <a:ext cx="1575486" cy="630195"/>
      </dsp:txXfrm>
    </dsp:sp>
    <dsp:sp modelId="{BACEBC9A-0192-46D3-ADB4-0C276CA9A6A0}">
      <dsp:nvSpPr>
        <dsp:cNvPr id="8" name="燕尾形 7"/>
        <dsp:cNvSpPr/>
      </dsp:nvSpPr>
      <dsp:spPr bwMode="white">
        <a:xfrm>
          <a:off x="6301946" y="311013"/>
          <a:ext cx="1575486" cy="630195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52006" tIns="34671" rIns="17335" bIns="34671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0" i="0" u="none" baseline="0">
              <a:rtl val="0"/>
            </a:rPr>
            <a:t>文件操作</a:t>
          </a:r>
          <a:endParaRPr altLang="en-US"/>
        </a:p>
      </dsp:txBody>
      <dsp:txXfrm>
        <a:off x="6301946" y="311013"/>
        <a:ext cx="1575486" cy="630195"/>
      </dsp:txXfrm>
    </dsp:sp>
    <dsp:sp modelId="{F0AA87D8-68FD-432B-AAFB-05E7DC478B15}">
      <dsp:nvSpPr>
        <dsp:cNvPr id="9" name="燕尾形 8"/>
        <dsp:cNvSpPr/>
      </dsp:nvSpPr>
      <dsp:spPr bwMode="white">
        <a:xfrm>
          <a:off x="7562335" y="311013"/>
          <a:ext cx="1575486" cy="630195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52006" tIns="34671" rIns="17335" bIns="34671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0" i="0" u="none" baseline="0">
              <a:rtl val="0"/>
            </a:rPr>
            <a:t>问题请求处理</a:t>
          </a:r>
          <a:endParaRPr altLang="en-US"/>
        </a:p>
      </dsp:txBody>
      <dsp:txXfrm>
        <a:off x="7562335" y="311013"/>
        <a:ext cx="1575486" cy="630195"/>
      </dsp:txXfrm>
    </dsp:sp>
    <dsp:sp modelId="{4C9DEE6A-F864-4E84-8F0D-6B8383C9476E}">
      <dsp:nvSpPr>
        <dsp:cNvPr id="10" name="燕尾形 9"/>
        <dsp:cNvSpPr/>
      </dsp:nvSpPr>
      <dsp:spPr bwMode="white">
        <a:xfrm>
          <a:off x="8822724" y="311013"/>
          <a:ext cx="1575486" cy="630195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52006" tIns="34671" rIns="17335" bIns="34671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0" i="0" u="none" baseline="0">
              <a:rtl val="0"/>
            </a:rPr>
            <a:t>处理不同类型题目</a:t>
          </a:r>
          <a:endParaRPr altLang="en-US"/>
        </a:p>
      </dsp:txBody>
      <dsp:txXfrm>
        <a:off x="8822724" y="311013"/>
        <a:ext cx="1575486" cy="630195"/>
      </dsp:txXfrm>
    </dsp:sp>
    <dsp:sp modelId="{29D318B3-CA9D-4D66-A91C-7757139E3894}">
      <dsp:nvSpPr>
        <dsp:cNvPr id="11" name="燕尾形 10"/>
        <dsp:cNvSpPr/>
      </dsp:nvSpPr>
      <dsp:spPr bwMode="white">
        <a:xfrm>
          <a:off x="10083114" y="311013"/>
          <a:ext cx="1575486" cy="630195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52006" tIns="34671" rIns="17335" bIns="34671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0" i="0" u="none" baseline="0">
              <a:rtl val="0"/>
            </a:rPr>
            <a:t>主函数和多线程处理</a:t>
          </a:r>
          <a:endParaRPr altLang="en-US"/>
        </a:p>
      </dsp:txBody>
      <dsp:txXfrm>
        <a:off x="10083114" y="311013"/>
        <a:ext cx="1575486" cy="6301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1658600" cy="1252220"/>
        <a:chOff x="0" y="0"/>
        <a:chExt cx="11658600" cy="1252220"/>
      </a:xfrm>
    </dsp:grpSpPr>
    <dsp:sp modelId="{DF59EDCB-8FE4-422B-AC2A-756074F7B84B}">
      <dsp:nvSpPr>
        <dsp:cNvPr id="3" name="五边形 2"/>
        <dsp:cNvSpPr/>
      </dsp:nvSpPr>
      <dsp:spPr bwMode="white">
        <a:xfrm>
          <a:off x="0" y="311013"/>
          <a:ext cx="1575486" cy="630195"/>
        </a:xfrm>
        <a:prstGeom prst="homePlat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9342" tIns="34671" rIns="17335" bIns="34671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0" i="0" u="none" baseline="0">
              <a:rtl val="0"/>
            </a:rPr>
            <a:t>导入必要的库和模块</a:t>
          </a:r>
          <a:endParaRPr altLang="en-US"/>
        </a:p>
      </dsp:txBody>
      <dsp:txXfrm>
        <a:off x="0" y="311013"/>
        <a:ext cx="1575486" cy="630195"/>
      </dsp:txXfrm>
    </dsp:sp>
    <dsp:sp modelId="{CD76DC42-884B-429D-8FFD-4075ACE3552A}">
      <dsp:nvSpPr>
        <dsp:cNvPr id="4" name="燕尾形 3"/>
        <dsp:cNvSpPr/>
      </dsp:nvSpPr>
      <dsp:spPr bwMode="white">
        <a:xfrm>
          <a:off x="1260389" y="311013"/>
          <a:ext cx="1575486" cy="630195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52006" tIns="34671" rIns="17335" bIns="34671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0" i="0" u="none" baseline="0">
              <a:rtl val="0"/>
            </a:rPr>
            <a:t>设置API密钥和URL</a:t>
          </a:r>
          <a:endParaRPr altLang="en-US"/>
        </a:p>
      </dsp:txBody>
      <dsp:txXfrm>
        <a:off x="1260389" y="311013"/>
        <a:ext cx="1575486" cy="630195"/>
      </dsp:txXfrm>
    </dsp:sp>
    <dsp:sp modelId="{6611363A-B5D5-456D-89AD-34002D3A0F54}">
      <dsp:nvSpPr>
        <dsp:cNvPr id="5" name="燕尾形 4"/>
        <dsp:cNvSpPr/>
      </dsp:nvSpPr>
      <dsp:spPr bwMode="white">
        <a:xfrm>
          <a:off x="2520778" y="311013"/>
          <a:ext cx="1575486" cy="630195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52006" tIns="34671" rIns="17335" bIns="34671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0" i="0" u="none" baseline="0">
              <a:rtl val="0"/>
            </a:rPr>
            <a:t>重试机制的应用</a:t>
          </a:r>
          <a:endParaRPr altLang="en-US"/>
        </a:p>
      </dsp:txBody>
      <dsp:txXfrm>
        <a:off x="2520778" y="311013"/>
        <a:ext cx="1575486" cy="630195"/>
      </dsp:txXfrm>
    </dsp:sp>
    <dsp:sp modelId="{40F89BBD-87DC-4042-AE41-745338D46C4A}">
      <dsp:nvSpPr>
        <dsp:cNvPr id="6" name="燕尾形 5"/>
        <dsp:cNvSpPr/>
      </dsp:nvSpPr>
      <dsp:spPr bwMode="white">
        <a:xfrm>
          <a:off x="3781168" y="311013"/>
          <a:ext cx="1575486" cy="630195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52006" tIns="34671" rIns="17335" bIns="34671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0" i="0" u="none" baseline="0">
              <a:rtl val="0"/>
            </a:rPr>
            <a:t>API请求函数</a:t>
          </a:r>
          <a:endParaRPr altLang="en-US"/>
        </a:p>
      </dsp:txBody>
      <dsp:txXfrm>
        <a:off x="3781168" y="311013"/>
        <a:ext cx="1575486" cy="630195"/>
      </dsp:txXfrm>
    </dsp:sp>
    <dsp:sp modelId="{787ACDB7-699A-4F52-BECE-6C7DAC864677}">
      <dsp:nvSpPr>
        <dsp:cNvPr id="7" name="燕尾形 6"/>
        <dsp:cNvSpPr/>
      </dsp:nvSpPr>
      <dsp:spPr bwMode="white">
        <a:xfrm>
          <a:off x="5041557" y="311013"/>
          <a:ext cx="1575486" cy="630195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52006" tIns="34671" rIns="17335" bIns="34671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0" i="0" u="none" baseline="0">
              <a:rtl val="0"/>
            </a:rPr>
            <a:t>问题回答和精炼</a:t>
          </a:r>
          <a:endParaRPr altLang="en-US"/>
        </a:p>
      </dsp:txBody>
      <dsp:txXfrm>
        <a:off x="5041557" y="311013"/>
        <a:ext cx="1575486" cy="630195"/>
      </dsp:txXfrm>
    </dsp:sp>
    <dsp:sp modelId="{BACEBC9A-0192-46D3-ADB4-0C276CA9A6A0}">
      <dsp:nvSpPr>
        <dsp:cNvPr id="8" name="燕尾形 7"/>
        <dsp:cNvSpPr/>
      </dsp:nvSpPr>
      <dsp:spPr bwMode="white">
        <a:xfrm>
          <a:off x="6301946" y="311013"/>
          <a:ext cx="1575486" cy="630195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52006" tIns="34671" rIns="17335" bIns="34671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0" i="0" u="none" baseline="0">
              <a:rtl val="0"/>
            </a:rPr>
            <a:t>文件操作</a:t>
          </a:r>
          <a:endParaRPr altLang="en-US"/>
        </a:p>
      </dsp:txBody>
      <dsp:txXfrm>
        <a:off x="6301946" y="311013"/>
        <a:ext cx="1575486" cy="630195"/>
      </dsp:txXfrm>
    </dsp:sp>
    <dsp:sp modelId="{F0AA87D8-68FD-432B-AAFB-05E7DC478B15}">
      <dsp:nvSpPr>
        <dsp:cNvPr id="9" name="燕尾形 8"/>
        <dsp:cNvSpPr/>
      </dsp:nvSpPr>
      <dsp:spPr bwMode="white">
        <a:xfrm>
          <a:off x="7562335" y="311013"/>
          <a:ext cx="1575486" cy="630195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52006" tIns="34671" rIns="17335" bIns="34671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0" i="0" u="none" baseline="0">
              <a:rtl val="0"/>
            </a:rPr>
            <a:t>问题请求处理</a:t>
          </a:r>
          <a:endParaRPr altLang="en-US"/>
        </a:p>
      </dsp:txBody>
      <dsp:txXfrm>
        <a:off x="7562335" y="311013"/>
        <a:ext cx="1575486" cy="630195"/>
      </dsp:txXfrm>
    </dsp:sp>
    <dsp:sp modelId="{4C9DEE6A-F864-4E84-8F0D-6B8383C9476E}">
      <dsp:nvSpPr>
        <dsp:cNvPr id="10" name="燕尾形 9"/>
        <dsp:cNvSpPr/>
      </dsp:nvSpPr>
      <dsp:spPr bwMode="white">
        <a:xfrm>
          <a:off x="8822724" y="311013"/>
          <a:ext cx="1575486" cy="630195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52006" tIns="34671" rIns="17335" bIns="34671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0" i="0" u="none" baseline="0">
              <a:rtl val="0"/>
            </a:rPr>
            <a:t>处理不同类型题目</a:t>
          </a:r>
          <a:endParaRPr altLang="en-US"/>
        </a:p>
      </dsp:txBody>
      <dsp:txXfrm>
        <a:off x="8822724" y="311013"/>
        <a:ext cx="1575486" cy="630195"/>
      </dsp:txXfrm>
    </dsp:sp>
    <dsp:sp modelId="{29D318B3-CA9D-4D66-A91C-7757139E3894}">
      <dsp:nvSpPr>
        <dsp:cNvPr id="11" name="燕尾形 10"/>
        <dsp:cNvSpPr/>
      </dsp:nvSpPr>
      <dsp:spPr bwMode="white">
        <a:xfrm>
          <a:off x="10083114" y="311013"/>
          <a:ext cx="1575486" cy="630195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52006" tIns="34671" rIns="17335" bIns="34671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0" i="0" u="none" baseline="0">
              <a:rtl val="0"/>
            </a:rPr>
            <a:t>主函数和多线程处理</a:t>
          </a:r>
          <a:endParaRPr altLang="en-US"/>
        </a:p>
      </dsp:txBody>
      <dsp:txXfrm>
        <a:off x="10083114" y="311013"/>
        <a:ext cx="1575486" cy="6301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1658600" cy="1252220"/>
        <a:chOff x="0" y="0"/>
        <a:chExt cx="11658600" cy="1252220"/>
      </a:xfrm>
    </dsp:grpSpPr>
    <dsp:sp modelId="{DF59EDCB-8FE4-422B-AC2A-756074F7B84B}">
      <dsp:nvSpPr>
        <dsp:cNvPr id="3" name="五边形 2"/>
        <dsp:cNvSpPr/>
      </dsp:nvSpPr>
      <dsp:spPr bwMode="white">
        <a:xfrm>
          <a:off x="0" y="311013"/>
          <a:ext cx="1575486" cy="630195"/>
        </a:xfrm>
        <a:prstGeom prst="homePlat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9342" tIns="34671" rIns="17335" bIns="34671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0" i="0" u="none" baseline="0">
              <a:rtl val="0"/>
            </a:rPr>
            <a:t>导入必要的库和模块</a:t>
          </a:r>
          <a:endParaRPr altLang="en-US"/>
        </a:p>
      </dsp:txBody>
      <dsp:txXfrm>
        <a:off x="0" y="311013"/>
        <a:ext cx="1575486" cy="630195"/>
      </dsp:txXfrm>
    </dsp:sp>
    <dsp:sp modelId="{CD76DC42-884B-429D-8FFD-4075ACE3552A}">
      <dsp:nvSpPr>
        <dsp:cNvPr id="4" name="燕尾形 3"/>
        <dsp:cNvSpPr/>
      </dsp:nvSpPr>
      <dsp:spPr bwMode="white">
        <a:xfrm>
          <a:off x="1260389" y="311013"/>
          <a:ext cx="1575486" cy="630195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52006" tIns="34671" rIns="17335" bIns="34671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0" i="0" u="none" baseline="0">
              <a:rtl val="0"/>
            </a:rPr>
            <a:t>设置API密钥和URL</a:t>
          </a:r>
          <a:endParaRPr altLang="en-US"/>
        </a:p>
      </dsp:txBody>
      <dsp:txXfrm>
        <a:off x="1260389" y="311013"/>
        <a:ext cx="1575486" cy="630195"/>
      </dsp:txXfrm>
    </dsp:sp>
    <dsp:sp modelId="{6611363A-B5D5-456D-89AD-34002D3A0F54}">
      <dsp:nvSpPr>
        <dsp:cNvPr id="5" name="燕尾形 4"/>
        <dsp:cNvSpPr/>
      </dsp:nvSpPr>
      <dsp:spPr bwMode="white">
        <a:xfrm>
          <a:off x="2520778" y="311013"/>
          <a:ext cx="1575486" cy="630195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52006" tIns="34671" rIns="17335" bIns="34671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0" i="0" u="none" baseline="0">
              <a:rtl val="0"/>
            </a:rPr>
            <a:t>重试机制的应用</a:t>
          </a:r>
          <a:endParaRPr altLang="en-US"/>
        </a:p>
      </dsp:txBody>
      <dsp:txXfrm>
        <a:off x="2520778" y="311013"/>
        <a:ext cx="1575486" cy="630195"/>
      </dsp:txXfrm>
    </dsp:sp>
    <dsp:sp modelId="{40F89BBD-87DC-4042-AE41-745338D46C4A}">
      <dsp:nvSpPr>
        <dsp:cNvPr id="6" name="燕尾形 5"/>
        <dsp:cNvSpPr/>
      </dsp:nvSpPr>
      <dsp:spPr bwMode="white">
        <a:xfrm>
          <a:off x="3781168" y="311013"/>
          <a:ext cx="1575486" cy="630195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52006" tIns="34671" rIns="17335" bIns="34671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0" i="0" u="none" baseline="0">
              <a:rtl val="0"/>
            </a:rPr>
            <a:t>API请求函数</a:t>
          </a:r>
          <a:endParaRPr altLang="en-US"/>
        </a:p>
      </dsp:txBody>
      <dsp:txXfrm>
        <a:off x="3781168" y="311013"/>
        <a:ext cx="1575486" cy="630195"/>
      </dsp:txXfrm>
    </dsp:sp>
    <dsp:sp modelId="{787ACDB7-699A-4F52-BECE-6C7DAC864677}">
      <dsp:nvSpPr>
        <dsp:cNvPr id="7" name="燕尾形 6"/>
        <dsp:cNvSpPr/>
      </dsp:nvSpPr>
      <dsp:spPr bwMode="white">
        <a:xfrm>
          <a:off x="5041557" y="311013"/>
          <a:ext cx="1575486" cy="630195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52006" tIns="34671" rIns="17335" bIns="34671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0" i="0" u="none" baseline="0">
              <a:rtl val="0"/>
            </a:rPr>
            <a:t>问题回答和精炼</a:t>
          </a:r>
          <a:endParaRPr altLang="en-US"/>
        </a:p>
      </dsp:txBody>
      <dsp:txXfrm>
        <a:off x="5041557" y="311013"/>
        <a:ext cx="1575486" cy="630195"/>
      </dsp:txXfrm>
    </dsp:sp>
    <dsp:sp modelId="{BACEBC9A-0192-46D3-ADB4-0C276CA9A6A0}">
      <dsp:nvSpPr>
        <dsp:cNvPr id="8" name="燕尾形 7"/>
        <dsp:cNvSpPr/>
      </dsp:nvSpPr>
      <dsp:spPr bwMode="white">
        <a:xfrm>
          <a:off x="6301946" y="311013"/>
          <a:ext cx="1575486" cy="630195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52006" tIns="34671" rIns="17335" bIns="34671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0" i="0" u="none" baseline="0">
              <a:rtl val="0"/>
            </a:rPr>
            <a:t>文件操作</a:t>
          </a:r>
          <a:endParaRPr altLang="en-US"/>
        </a:p>
      </dsp:txBody>
      <dsp:txXfrm>
        <a:off x="6301946" y="311013"/>
        <a:ext cx="1575486" cy="630195"/>
      </dsp:txXfrm>
    </dsp:sp>
    <dsp:sp modelId="{F0AA87D8-68FD-432B-AAFB-05E7DC478B15}">
      <dsp:nvSpPr>
        <dsp:cNvPr id="9" name="燕尾形 8"/>
        <dsp:cNvSpPr/>
      </dsp:nvSpPr>
      <dsp:spPr bwMode="white">
        <a:xfrm>
          <a:off x="7562335" y="311013"/>
          <a:ext cx="1575486" cy="630195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52006" tIns="34671" rIns="17335" bIns="34671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0" i="0" u="none" baseline="0">
              <a:rtl val="0"/>
            </a:rPr>
            <a:t>问题请求处理</a:t>
          </a:r>
          <a:endParaRPr altLang="en-US"/>
        </a:p>
      </dsp:txBody>
      <dsp:txXfrm>
        <a:off x="7562335" y="311013"/>
        <a:ext cx="1575486" cy="630195"/>
      </dsp:txXfrm>
    </dsp:sp>
    <dsp:sp modelId="{4C9DEE6A-F864-4E84-8F0D-6B8383C9476E}">
      <dsp:nvSpPr>
        <dsp:cNvPr id="10" name="燕尾形 9"/>
        <dsp:cNvSpPr/>
      </dsp:nvSpPr>
      <dsp:spPr bwMode="white">
        <a:xfrm>
          <a:off x="8822724" y="311013"/>
          <a:ext cx="1575486" cy="630195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52006" tIns="34671" rIns="17335" bIns="34671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0" i="0" u="none" baseline="0">
              <a:rtl val="0"/>
            </a:rPr>
            <a:t>处理不同类型题目</a:t>
          </a:r>
          <a:endParaRPr altLang="en-US"/>
        </a:p>
      </dsp:txBody>
      <dsp:txXfrm>
        <a:off x="8822724" y="311013"/>
        <a:ext cx="1575486" cy="630195"/>
      </dsp:txXfrm>
    </dsp:sp>
    <dsp:sp modelId="{29D318B3-CA9D-4D66-A91C-7757139E3894}">
      <dsp:nvSpPr>
        <dsp:cNvPr id="11" name="燕尾形 10"/>
        <dsp:cNvSpPr/>
      </dsp:nvSpPr>
      <dsp:spPr bwMode="white">
        <a:xfrm>
          <a:off x="10083114" y="311013"/>
          <a:ext cx="1575486" cy="630195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52006" tIns="34671" rIns="17335" bIns="34671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0" i="0" u="none" baseline="0">
              <a:rtl val="0"/>
            </a:rPr>
            <a:t>主函数和多线程处理</a:t>
          </a:r>
          <a:endParaRPr altLang="en-US"/>
        </a:p>
      </dsp:txBody>
      <dsp:txXfrm>
        <a:off x="10083114" y="311013"/>
        <a:ext cx="1575486" cy="6301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1658600" cy="1252220"/>
        <a:chOff x="0" y="0"/>
        <a:chExt cx="11658600" cy="1252220"/>
      </a:xfrm>
    </dsp:grpSpPr>
    <dsp:sp modelId="{DF59EDCB-8FE4-422B-AC2A-756074F7B84B}">
      <dsp:nvSpPr>
        <dsp:cNvPr id="3" name="五边形 2"/>
        <dsp:cNvSpPr/>
      </dsp:nvSpPr>
      <dsp:spPr bwMode="white">
        <a:xfrm>
          <a:off x="0" y="311013"/>
          <a:ext cx="1575486" cy="630195"/>
        </a:xfrm>
        <a:prstGeom prst="homePlat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9342" tIns="34671" rIns="17335" bIns="34671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0" i="0" u="none" baseline="0">
              <a:rtl val="0"/>
            </a:rPr>
            <a:t>导入必要的库和模块</a:t>
          </a:r>
          <a:endParaRPr altLang="en-US"/>
        </a:p>
      </dsp:txBody>
      <dsp:txXfrm>
        <a:off x="0" y="311013"/>
        <a:ext cx="1575486" cy="630195"/>
      </dsp:txXfrm>
    </dsp:sp>
    <dsp:sp modelId="{CD76DC42-884B-429D-8FFD-4075ACE3552A}">
      <dsp:nvSpPr>
        <dsp:cNvPr id="4" name="燕尾形 3"/>
        <dsp:cNvSpPr/>
      </dsp:nvSpPr>
      <dsp:spPr bwMode="white">
        <a:xfrm>
          <a:off x="1260389" y="311013"/>
          <a:ext cx="1575486" cy="630195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52006" tIns="34671" rIns="17335" bIns="34671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0" i="0" u="none" baseline="0">
              <a:rtl val="0"/>
            </a:rPr>
            <a:t>设置API密钥和URL</a:t>
          </a:r>
          <a:endParaRPr altLang="en-US"/>
        </a:p>
      </dsp:txBody>
      <dsp:txXfrm>
        <a:off x="1260389" y="311013"/>
        <a:ext cx="1575486" cy="630195"/>
      </dsp:txXfrm>
    </dsp:sp>
    <dsp:sp modelId="{6611363A-B5D5-456D-89AD-34002D3A0F54}">
      <dsp:nvSpPr>
        <dsp:cNvPr id="5" name="燕尾形 4"/>
        <dsp:cNvSpPr/>
      </dsp:nvSpPr>
      <dsp:spPr bwMode="white">
        <a:xfrm>
          <a:off x="2520778" y="311013"/>
          <a:ext cx="1575486" cy="630195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52006" tIns="34671" rIns="17335" bIns="34671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0" i="0" u="none" baseline="0">
              <a:rtl val="0"/>
            </a:rPr>
            <a:t>重试机制的应用</a:t>
          </a:r>
          <a:endParaRPr altLang="en-US"/>
        </a:p>
      </dsp:txBody>
      <dsp:txXfrm>
        <a:off x="2520778" y="311013"/>
        <a:ext cx="1575486" cy="630195"/>
      </dsp:txXfrm>
    </dsp:sp>
    <dsp:sp modelId="{40F89BBD-87DC-4042-AE41-745338D46C4A}">
      <dsp:nvSpPr>
        <dsp:cNvPr id="6" name="燕尾形 5"/>
        <dsp:cNvSpPr/>
      </dsp:nvSpPr>
      <dsp:spPr bwMode="white">
        <a:xfrm>
          <a:off x="3781168" y="311013"/>
          <a:ext cx="1575486" cy="630195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52006" tIns="34671" rIns="17335" bIns="34671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0" i="0" u="none" baseline="0">
              <a:rtl val="0"/>
            </a:rPr>
            <a:t>API请求函数</a:t>
          </a:r>
          <a:endParaRPr altLang="en-US"/>
        </a:p>
      </dsp:txBody>
      <dsp:txXfrm>
        <a:off x="3781168" y="311013"/>
        <a:ext cx="1575486" cy="630195"/>
      </dsp:txXfrm>
    </dsp:sp>
    <dsp:sp modelId="{787ACDB7-699A-4F52-BECE-6C7DAC864677}">
      <dsp:nvSpPr>
        <dsp:cNvPr id="7" name="燕尾形 6"/>
        <dsp:cNvSpPr/>
      </dsp:nvSpPr>
      <dsp:spPr bwMode="white">
        <a:xfrm>
          <a:off x="5041557" y="311013"/>
          <a:ext cx="1575486" cy="630195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52006" tIns="34671" rIns="17335" bIns="34671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0" i="0" u="none" baseline="0">
              <a:rtl val="0"/>
            </a:rPr>
            <a:t>问题回答和精炼</a:t>
          </a:r>
          <a:endParaRPr altLang="en-US"/>
        </a:p>
      </dsp:txBody>
      <dsp:txXfrm>
        <a:off x="5041557" y="311013"/>
        <a:ext cx="1575486" cy="630195"/>
      </dsp:txXfrm>
    </dsp:sp>
    <dsp:sp modelId="{BACEBC9A-0192-46D3-ADB4-0C276CA9A6A0}">
      <dsp:nvSpPr>
        <dsp:cNvPr id="8" name="燕尾形 7"/>
        <dsp:cNvSpPr/>
      </dsp:nvSpPr>
      <dsp:spPr bwMode="white">
        <a:xfrm>
          <a:off x="6301946" y="311013"/>
          <a:ext cx="1575486" cy="630195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52006" tIns="34671" rIns="17335" bIns="34671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0" i="0" u="none" baseline="0">
              <a:rtl val="0"/>
            </a:rPr>
            <a:t>文件操作</a:t>
          </a:r>
          <a:endParaRPr altLang="en-US"/>
        </a:p>
      </dsp:txBody>
      <dsp:txXfrm>
        <a:off x="6301946" y="311013"/>
        <a:ext cx="1575486" cy="630195"/>
      </dsp:txXfrm>
    </dsp:sp>
    <dsp:sp modelId="{F0AA87D8-68FD-432B-AAFB-05E7DC478B15}">
      <dsp:nvSpPr>
        <dsp:cNvPr id="9" name="燕尾形 8"/>
        <dsp:cNvSpPr/>
      </dsp:nvSpPr>
      <dsp:spPr bwMode="white">
        <a:xfrm>
          <a:off x="7562335" y="311013"/>
          <a:ext cx="1575486" cy="630195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52006" tIns="34671" rIns="17335" bIns="34671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0" i="0" u="none" baseline="0">
              <a:rtl val="0"/>
            </a:rPr>
            <a:t>问题请求处理</a:t>
          </a:r>
          <a:endParaRPr altLang="en-US"/>
        </a:p>
      </dsp:txBody>
      <dsp:txXfrm>
        <a:off x="7562335" y="311013"/>
        <a:ext cx="1575486" cy="630195"/>
      </dsp:txXfrm>
    </dsp:sp>
    <dsp:sp modelId="{4C9DEE6A-F864-4E84-8F0D-6B8383C9476E}">
      <dsp:nvSpPr>
        <dsp:cNvPr id="10" name="燕尾形 9"/>
        <dsp:cNvSpPr/>
      </dsp:nvSpPr>
      <dsp:spPr bwMode="white">
        <a:xfrm>
          <a:off x="8822724" y="311013"/>
          <a:ext cx="1575486" cy="630195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52006" tIns="34671" rIns="17335" bIns="34671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0" i="0" u="none" baseline="0">
              <a:rtl val="0"/>
            </a:rPr>
            <a:t>处理不同类型题目</a:t>
          </a:r>
          <a:endParaRPr altLang="en-US"/>
        </a:p>
      </dsp:txBody>
      <dsp:txXfrm>
        <a:off x="8822724" y="311013"/>
        <a:ext cx="1575486" cy="630195"/>
      </dsp:txXfrm>
    </dsp:sp>
    <dsp:sp modelId="{29D318B3-CA9D-4D66-A91C-7757139E3894}">
      <dsp:nvSpPr>
        <dsp:cNvPr id="11" name="燕尾形 10"/>
        <dsp:cNvSpPr/>
      </dsp:nvSpPr>
      <dsp:spPr bwMode="white">
        <a:xfrm>
          <a:off x="10083114" y="311013"/>
          <a:ext cx="1575486" cy="630195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52006" tIns="34671" rIns="17335" bIns="34671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0" i="0" u="none" baseline="0">
              <a:rtl val="0"/>
            </a:rPr>
            <a:t>主函数和多线程处理</a:t>
          </a:r>
          <a:endParaRPr altLang="en-US"/>
        </a:p>
      </dsp:txBody>
      <dsp:txXfrm>
        <a:off x="10083114" y="311013"/>
        <a:ext cx="1575486" cy="6301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1344275" cy="1141730"/>
        <a:chOff x="0" y="0"/>
        <a:chExt cx="11344275" cy="1141730"/>
      </a:xfrm>
    </dsp:grpSpPr>
    <dsp:sp modelId="{92921E9E-5AC3-4CA2-A355-406BD02BCD63}">
      <dsp:nvSpPr>
        <dsp:cNvPr id="3" name="圆角矩形 2"/>
        <dsp:cNvSpPr/>
      </dsp:nvSpPr>
      <dsp:spPr bwMode="white">
        <a:xfrm>
          <a:off x="0" y="26035"/>
          <a:ext cx="756285" cy="108966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6"/>
        </a:fillRef>
        <a:effectRef idx="0">
          <a:scrgbClr r="0" g="0" b="0"/>
        </a:effectRef>
        <a:fontRef idx="minor">
          <a:schemeClr val="lt1"/>
        </a:fontRef>
      </dsp:style>
      <dsp:txBody>
        <a:bodyPr lIns="57150" tIns="57150" rIns="57150" bIns="571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0" i="0" u="none" baseline="0">
              <a:rtl val="0"/>
            </a:rPr>
            <a:t>导入必要的库和模块</a:t>
          </a:r>
          <a:endParaRPr altLang="en-US"/>
        </a:p>
      </dsp:txBody>
      <dsp:txXfrm>
        <a:off x="0" y="26035"/>
        <a:ext cx="756285" cy="1089660"/>
      </dsp:txXfrm>
    </dsp:sp>
    <dsp:sp modelId="{708FAB61-9F4E-440A-93D3-059F1DCFDDB6}">
      <dsp:nvSpPr>
        <dsp:cNvPr id="4" name="右箭头 3"/>
        <dsp:cNvSpPr/>
      </dsp:nvSpPr>
      <dsp:spPr bwMode="white">
        <a:xfrm>
          <a:off x="827376" y="477086"/>
          <a:ext cx="160332" cy="18755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6">
            <a:tint val="60000"/>
          </a:schemeClr>
        </a:lnRef>
        <a:fillRef idx="1">
          <a:schemeClr val="accent6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600"/>
          </a:lvl1pPr>
          <a:lvl2pPr marL="57150" indent="-57150" algn="ctr">
            <a:defRPr sz="500"/>
          </a:lvl2pPr>
          <a:lvl3pPr marL="114300" indent="-57150" algn="ctr">
            <a:defRPr sz="500"/>
          </a:lvl3pPr>
          <a:lvl4pPr marL="171450" indent="-57150" algn="ctr">
            <a:defRPr sz="500"/>
          </a:lvl4pPr>
          <a:lvl5pPr marL="228600" indent="-57150" algn="ctr">
            <a:defRPr sz="500"/>
          </a:lvl5pPr>
          <a:lvl6pPr marL="285750" indent="-57150" algn="ctr">
            <a:defRPr sz="500"/>
          </a:lvl6pPr>
          <a:lvl7pPr marL="342900" indent="-57150" algn="ctr">
            <a:defRPr sz="500"/>
          </a:lvl7pPr>
          <a:lvl8pPr marL="400050" indent="-57150" algn="ctr">
            <a:defRPr sz="500"/>
          </a:lvl8pPr>
          <a:lvl9pPr marL="457200" indent="-57150" algn="ctr">
            <a:defRPr sz="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827376" y="477086"/>
        <a:ext cx="160332" cy="187559"/>
      </dsp:txXfrm>
    </dsp:sp>
    <dsp:sp modelId="{C6A8C9B2-F798-4232-99CD-60C5CE913D3F}">
      <dsp:nvSpPr>
        <dsp:cNvPr id="5" name="圆角矩形 4"/>
        <dsp:cNvSpPr/>
      </dsp:nvSpPr>
      <dsp:spPr bwMode="white">
        <a:xfrm>
          <a:off x="1058799" y="26035"/>
          <a:ext cx="756285" cy="108966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6"/>
        </a:fillRef>
        <a:effectRef idx="0">
          <a:scrgbClr r="0" g="0" b="0"/>
        </a:effectRef>
        <a:fontRef idx="minor">
          <a:schemeClr val="lt1"/>
        </a:fontRef>
      </dsp:style>
      <dsp:txBody>
        <a:bodyPr lIns="57150" tIns="57150" rIns="57150" bIns="571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0" i="0" u="none" baseline="0">
              <a:rtl val="0"/>
            </a:rPr>
            <a:t>设置API密钥和URL</a:t>
          </a:r>
          <a:endParaRPr altLang="en-US"/>
        </a:p>
      </dsp:txBody>
      <dsp:txXfrm>
        <a:off x="1058799" y="26035"/>
        <a:ext cx="756285" cy="1089660"/>
      </dsp:txXfrm>
    </dsp:sp>
    <dsp:sp modelId="{AD7D5B8E-9282-4BB1-8340-CC33DD0E664E}">
      <dsp:nvSpPr>
        <dsp:cNvPr id="6" name="右箭头 5"/>
        <dsp:cNvSpPr/>
      </dsp:nvSpPr>
      <dsp:spPr bwMode="white">
        <a:xfrm>
          <a:off x="1886175" y="477086"/>
          <a:ext cx="160332" cy="18755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6">
            <a:tint val="60000"/>
          </a:schemeClr>
        </a:lnRef>
        <a:fillRef idx="1">
          <a:schemeClr val="accent6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600"/>
          </a:lvl1pPr>
          <a:lvl2pPr marL="57150" indent="-57150" algn="ctr">
            <a:defRPr sz="500"/>
          </a:lvl2pPr>
          <a:lvl3pPr marL="114300" indent="-57150" algn="ctr">
            <a:defRPr sz="500"/>
          </a:lvl3pPr>
          <a:lvl4pPr marL="171450" indent="-57150" algn="ctr">
            <a:defRPr sz="500"/>
          </a:lvl4pPr>
          <a:lvl5pPr marL="228600" indent="-57150" algn="ctr">
            <a:defRPr sz="500"/>
          </a:lvl5pPr>
          <a:lvl6pPr marL="285750" indent="-57150" algn="ctr">
            <a:defRPr sz="500"/>
          </a:lvl6pPr>
          <a:lvl7pPr marL="342900" indent="-57150" algn="ctr">
            <a:defRPr sz="500"/>
          </a:lvl7pPr>
          <a:lvl8pPr marL="400050" indent="-57150" algn="ctr">
            <a:defRPr sz="500"/>
          </a:lvl8pPr>
          <a:lvl9pPr marL="457200" indent="-57150" algn="ctr">
            <a:defRPr sz="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1886175" y="477086"/>
        <a:ext cx="160332" cy="187559"/>
      </dsp:txXfrm>
    </dsp:sp>
    <dsp:sp modelId="{4A843A55-FEF3-4CF9-9AB1-AFAC2087F7E4}">
      <dsp:nvSpPr>
        <dsp:cNvPr id="7" name="圆角矩形 6"/>
        <dsp:cNvSpPr/>
      </dsp:nvSpPr>
      <dsp:spPr bwMode="white">
        <a:xfrm>
          <a:off x="2117598" y="26035"/>
          <a:ext cx="756285" cy="108966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6"/>
        </a:fillRef>
        <a:effectRef idx="0">
          <a:scrgbClr r="0" g="0" b="0"/>
        </a:effectRef>
        <a:fontRef idx="minor">
          <a:schemeClr val="lt1"/>
        </a:fontRef>
      </dsp:style>
      <dsp:txBody>
        <a:bodyPr lIns="57150" tIns="57150" rIns="57150" bIns="571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0" i="0" u="none" baseline="0">
              <a:rtl val="0"/>
            </a:rPr>
            <a:t>定义API请求函数</a:t>
          </a:r>
          <a:endParaRPr altLang="en-US"/>
        </a:p>
      </dsp:txBody>
      <dsp:txXfrm>
        <a:off x="2117598" y="26035"/>
        <a:ext cx="756285" cy="1089660"/>
      </dsp:txXfrm>
    </dsp:sp>
    <dsp:sp modelId="{698999E3-2088-4B92-980A-0E05386AF2E7}">
      <dsp:nvSpPr>
        <dsp:cNvPr id="8" name="右箭头 7"/>
        <dsp:cNvSpPr/>
      </dsp:nvSpPr>
      <dsp:spPr bwMode="white">
        <a:xfrm>
          <a:off x="2944974" y="477086"/>
          <a:ext cx="160332" cy="18755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6">
            <a:tint val="60000"/>
          </a:schemeClr>
        </a:lnRef>
        <a:fillRef idx="1">
          <a:schemeClr val="accent6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600"/>
          </a:lvl1pPr>
          <a:lvl2pPr marL="57150" indent="-57150" algn="ctr">
            <a:defRPr sz="500"/>
          </a:lvl2pPr>
          <a:lvl3pPr marL="114300" indent="-57150" algn="ctr">
            <a:defRPr sz="500"/>
          </a:lvl3pPr>
          <a:lvl4pPr marL="171450" indent="-57150" algn="ctr">
            <a:defRPr sz="500"/>
          </a:lvl4pPr>
          <a:lvl5pPr marL="228600" indent="-57150" algn="ctr">
            <a:defRPr sz="500"/>
          </a:lvl5pPr>
          <a:lvl6pPr marL="285750" indent="-57150" algn="ctr">
            <a:defRPr sz="500"/>
          </a:lvl6pPr>
          <a:lvl7pPr marL="342900" indent="-57150" algn="ctr">
            <a:defRPr sz="500"/>
          </a:lvl7pPr>
          <a:lvl8pPr marL="400050" indent="-57150" algn="ctr">
            <a:defRPr sz="500"/>
          </a:lvl8pPr>
          <a:lvl9pPr marL="457200" indent="-57150" algn="ctr">
            <a:defRPr sz="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2944974" y="477086"/>
        <a:ext cx="160332" cy="187559"/>
      </dsp:txXfrm>
    </dsp:sp>
    <dsp:sp modelId="{F1CF1668-A3AC-4F5C-9D39-08EC00D57626}">
      <dsp:nvSpPr>
        <dsp:cNvPr id="9" name="圆角矩形 8"/>
        <dsp:cNvSpPr/>
      </dsp:nvSpPr>
      <dsp:spPr bwMode="white">
        <a:xfrm>
          <a:off x="3176397" y="26035"/>
          <a:ext cx="756285" cy="108966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6"/>
        </a:fillRef>
        <a:effectRef idx="0">
          <a:scrgbClr r="0" g="0" b="0"/>
        </a:effectRef>
        <a:fontRef idx="minor">
          <a:schemeClr val="lt1"/>
        </a:fontRef>
      </dsp:style>
      <dsp:txBody>
        <a:bodyPr lIns="57150" tIns="57150" rIns="57150" bIns="571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0" i="0" u="none" baseline="0">
              <a:rtl val="0"/>
            </a:rPr>
            <a:t>问题回答和答案精炼</a:t>
          </a:r>
          <a:endParaRPr altLang="en-US"/>
        </a:p>
      </dsp:txBody>
      <dsp:txXfrm>
        <a:off x="3176397" y="26035"/>
        <a:ext cx="756285" cy="1089660"/>
      </dsp:txXfrm>
    </dsp:sp>
    <dsp:sp modelId="{4DFBC8B6-C4D9-4171-97A8-ECE9E366039B}">
      <dsp:nvSpPr>
        <dsp:cNvPr id="10" name="右箭头 9"/>
        <dsp:cNvSpPr/>
      </dsp:nvSpPr>
      <dsp:spPr bwMode="white">
        <a:xfrm>
          <a:off x="4003773" y="477086"/>
          <a:ext cx="160332" cy="18755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6">
            <a:tint val="60000"/>
          </a:schemeClr>
        </a:lnRef>
        <a:fillRef idx="1">
          <a:schemeClr val="accent6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600"/>
          </a:lvl1pPr>
          <a:lvl2pPr marL="57150" indent="-57150" algn="ctr">
            <a:defRPr sz="500"/>
          </a:lvl2pPr>
          <a:lvl3pPr marL="114300" indent="-57150" algn="ctr">
            <a:defRPr sz="500"/>
          </a:lvl3pPr>
          <a:lvl4pPr marL="171450" indent="-57150" algn="ctr">
            <a:defRPr sz="500"/>
          </a:lvl4pPr>
          <a:lvl5pPr marL="228600" indent="-57150" algn="ctr">
            <a:defRPr sz="500"/>
          </a:lvl5pPr>
          <a:lvl6pPr marL="285750" indent="-57150" algn="ctr">
            <a:defRPr sz="500"/>
          </a:lvl6pPr>
          <a:lvl7pPr marL="342900" indent="-57150" algn="ctr">
            <a:defRPr sz="500"/>
          </a:lvl7pPr>
          <a:lvl8pPr marL="400050" indent="-57150" algn="ctr">
            <a:defRPr sz="500"/>
          </a:lvl8pPr>
          <a:lvl9pPr marL="457200" indent="-57150" algn="ctr">
            <a:defRPr sz="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4003773" y="477086"/>
        <a:ext cx="160332" cy="187559"/>
      </dsp:txXfrm>
    </dsp:sp>
    <dsp:sp modelId="{41A94B6D-7908-4D90-B104-5D13AA2A9080}">
      <dsp:nvSpPr>
        <dsp:cNvPr id="11" name="圆角矩形 10"/>
        <dsp:cNvSpPr/>
      </dsp:nvSpPr>
      <dsp:spPr bwMode="white">
        <a:xfrm>
          <a:off x="4235196" y="26035"/>
          <a:ext cx="756285" cy="108966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6"/>
        </a:fillRef>
        <a:effectRef idx="0">
          <a:scrgbClr r="0" g="0" b="0"/>
        </a:effectRef>
        <a:fontRef idx="minor">
          <a:schemeClr val="lt1"/>
        </a:fontRef>
      </dsp:style>
      <dsp:txBody>
        <a:bodyPr lIns="57150" tIns="57150" rIns="57150" bIns="571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0" i="0" u="none" baseline="0">
              <a:rtl val="0"/>
            </a:rPr>
            <a:t>文件操作</a:t>
          </a:r>
          <a:endParaRPr altLang="en-US"/>
        </a:p>
      </dsp:txBody>
      <dsp:txXfrm>
        <a:off x="4235196" y="26035"/>
        <a:ext cx="756285" cy="1089660"/>
      </dsp:txXfrm>
    </dsp:sp>
    <dsp:sp modelId="{F6B06B4E-2EB7-43EB-AA52-703B970E035C}">
      <dsp:nvSpPr>
        <dsp:cNvPr id="12" name="右箭头 11"/>
        <dsp:cNvSpPr/>
      </dsp:nvSpPr>
      <dsp:spPr bwMode="white">
        <a:xfrm>
          <a:off x="5062572" y="477086"/>
          <a:ext cx="160332" cy="18755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6">
            <a:tint val="60000"/>
          </a:schemeClr>
        </a:lnRef>
        <a:fillRef idx="1">
          <a:schemeClr val="accent6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600"/>
          </a:lvl1pPr>
          <a:lvl2pPr marL="57150" indent="-57150" algn="ctr">
            <a:defRPr sz="500"/>
          </a:lvl2pPr>
          <a:lvl3pPr marL="114300" indent="-57150" algn="ctr">
            <a:defRPr sz="500"/>
          </a:lvl3pPr>
          <a:lvl4pPr marL="171450" indent="-57150" algn="ctr">
            <a:defRPr sz="500"/>
          </a:lvl4pPr>
          <a:lvl5pPr marL="228600" indent="-57150" algn="ctr">
            <a:defRPr sz="500"/>
          </a:lvl5pPr>
          <a:lvl6pPr marL="285750" indent="-57150" algn="ctr">
            <a:defRPr sz="500"/>
          </a:lvl6pPr>
          <a:lvl7pPr marL="342900" indent="-57150" algn="ctr">
            <a:defRPr sz="500"/>
          </a:lvl7pPr>
          <a:lvl8pPr marL="400050" indent="-57150" algn="ctr">
            <a:defRPr sz="500"/>
          </a:lvl8pPr>
          <a:lvl9pPr marL="457200" indent="-57150" algn="ctr">
            <a:defRPr sz="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5062572" y="477086"/>
        <a:ext cx="160332" cy="187559"/>
      </dsp:txXfrm>
    </dsp:sp>
    <dsp:sp modelId="{3A8B0890-4A81-49D2-A712-4F00FBA723FA}">
      <dsp:nvSpPr>
        <dsp:cNvPr id="13" name="圆角矩形 12"/>
        <dsp:cNvSpPr/>
      </dsp:nvSpPr>
      <dsp:spPr bwMode="white">
        <a:xfrm>
          <a:off x="5293995" y="26035"/>
          <a:ext cx="756285" cy="108966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6"/>
        </a:fillRef>
        <a:effectRef idx="0">
          <a:scrgbClr r="0" g="0" b="0"/>
        </a:effectRef>
        <a:fontRef idx="minor">
          <a:schemeClr val="lt1"/>
        </a:fontRef>
      </dsp:style>
      <dsp:txBody>
        <a:bodyPr lIns="57150" tIns="57150" rIns="57150" bIns="571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0" i="0" u="none" baseline="0">
              <a:rtl val="0"/>
            </a:rPr>
            <a:t>请求问题答案</a:t>
          </a:r>
          <a:endParaRPr altLang="en-US"/>
        </a:p>
      </dsp:txBody>
      <dsp:txXfrm>
        <a:off x="5293995" y="26035"/>
        <a:ext cx="756285" cy="1089660"/>
      </dsp:txXfrm>
    </dsp:sp>
    <dsp:sp modelId="{4DCCCD6E-D523-4275-802F-C82D524DD8D6}">
      <dsp:nvSpPr>
        <dsp:cNvPr id="14" name="右箭头 13"/>
        <dsp:cNvSpPr/>
      </dsp:nvSpPr>
      <dsp:spPr bwMode="white">
        <a:xfrm>
          <a:off x="6121371" y="477086"/>
          <a:ext cx="160332" cy="18755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6">
            <a:tint val="60000"/>
          </a:schemeClr>
        </a:lnRef>
        <a:fillRef idx="1">
          <a:schemeClr val="accent6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600"/>
          </a:lvl1pPr>
          <a:lvl2pPr marL="57150" indent="-57150" algn="ctr">
            <a:defRPr sz="500"/>
          </a:lvl2pPr>
          <a:lvl3pPr marL="114300" indent="-57150" algn="ctr">
            <a:defRPr sz="500"/>
          </a:lvl3pPr>
          <a:lvl4pPr marL="171450" indent="-57150" algn="ctr">
            <a:defRPr sz="500"/>
          </a:lvl4pPr>
          <a:lvl5pPr marL="228600" indent="-57150" algn="ctr">
            <a:defRPr sz="500"/>
          </a:lvl5pPr>
          <a:lvl6pPr marL="285750" indent="-57150" algn="ctr">
            <a:defRPr sz="500"/>
          </a:lvl6pPr>
          <a:lvl7pPr marL="342900" indent="-57150" algn="ctr">
            <a:defRPr sz="500"/>
          </a:lvl7pPr>
          <a:lvl8pPr marL="400050" indent="-57150" algn="ctr">
            <a:defRPr sz="500"/>
          </a:lvl8pPr>
          <a:lvl9pPr marL="457200" indent="-57150" algn="ctr">
            <a:defRPr sz="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6121371" y="477086"/>
        <a:ext cx="160332" cy="187559"/>
      </dsp:txXfrm>
    </dsp:sp>
    <dsp:sp modelId="{72CDF34A-9684-4D04-9C35-C6D414E140E7}">
      <dsp:nvSpPr>
        <dsp:cNvPr id="15" name="圆角矩形 14"/>
        <dsp:cNvSpPr/>
      </dsp:nvSpPr>
      <dsp:spPr bwMode="white">
        <a:xfrm>
          <a:off x="6352794" y="26035"/>
          <a:ext cx="756285" cy="108966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6"/>
        </a:fillRef>
        <a:effectRef idx="0">
          <a:scrgbClr r="0" g="0" b="0"/>
        </a:effectRef>
        <a:fontRef idx="minor">
          <a:schemeClr val="lt1"/>
        </a:fontRef>
      </dsp:style>
      <dsp:txBody>
        <a:bodyPr lIns="57150" tIns="57150" rIns="57150" bIns="571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0" i="0" u="none" baseline="0">
              <a:rtl val="0"/>
            </a:rPr>
            <a:t>处理不同类型题目</a:t>
          </a:r>
          <a:endParaRPr altLang="en-US"/>
        </a:p>
      </dsp:txBody>
      <dsp:txXfrm>
        <a:off x="6352794" y="26035"/>
        <a:ext cx="756285" cy="1089660"/>
      </dsp:txXfrm>
    </dsp:sp>
    <dsp:sp modelId="{B6011F08-5C2A-4240-B35B-FCCAB64E27CD}">
      <dsp:nvSpPr>
        <dsp:cNvPr id="16" name="右箭头 15"/>
        <dsp:cNvSpPr/>
      </dsp:nvSpPr>
      <dsp:spPr bwMode="white">
        <a:xfrm>
          <a:off x="7180170" y="477086"/>
          <a:ext cx="160332" cy="18755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6">
            <a:tint val="60000"/>
          </a:schemeClr>
        </a:lnRef>
        <a:fillRef idx="1">
          <a:schemeClr val="accent6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600"/>
          </a:lvl1pPr>
          <a:lvl2pPr marL="57150" indent="-57150" algn="ctr">
            <a:defRPr sz="500"/>
          </a:lvl2pPr>
          <a:lvl3pPr marL="114300" indent="-57150" algn="ctr">
            <a:defRPr sz="500"/>
          </a:lvl3pPr>
          <a:lvl4pPr marL="171450" indent="-57150" algn="ctr">
            <a:defRPr sz="500"/>
          </a:lvl4pPr>
          <a:lvl5pPr marL="228600" indent="-57150" algn="ctr">
            <a:defRPr sz="500"/>
          </a:lvl5pPr>
          <a:lvl6pPr marL="285750" indent="-57150" algn="ctr">
            <a:defRPr sz="500"/>
          </a:lvl6pPr>
          <a:lvl7pPr marL="342900" indent="-57150" algn="ctr">
            <a:defRPr sz="500"/>
          </a:lvl7pPr>
          <a:lvl8pPr marL="400050" indent="-57150" algn="ctr">
            <a:defRPr sz="500"/>
          </a:lvl8pPr>
          <a:lvl9pPr marL="457200" indent="-57150" algn="ctr">
            <a:defRPr sz="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7180170" y="477086"/>
        <a:ext cx="160332" cy="187559"/>
      </dsp:txXfrm>
    </dsp:sp>
    <dsp:sp modelId="{C1C8EEBB-70B2-4720-9050-286DE6547EE4}">
      <dsp:nvSpPr>
        <dsp:cNvPr id="17" name="圆角矩形 16"/>
        <dsp:cNvSpPr/>
      </dsp:nvSpPr>
      <dsp:spPr bwMode="white">
        <a:xfrm>
          <a:off x="7411593" y="26035"/>
          <a:ext cx="756285" cy="108966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6"/>
        </a:fillRef>
        <a:effectRef idx="0">
          <a:scrgbClr r="0" g="0" b="0"/>
        </a:effectRef>
        <a:fontRef idx="minor">
          <a:schemeClr val="lt1"/>
        </a:fontRef>
      </dsp:style>
      <dsp:txBody>
        <a:bodyPr lIns="57150" tIns="57150" rIns="57150" bIns="571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0" i="0" u="none" baseline="0">
              <a:rtl val="0"/>
            </a:rPr>
            <a:t>提取文件目录</a:t>
          </a:r>
          <a:endParaRPr altLang="en-US"/>
        </a:p>
      </dsp:txBody>
      <dsp:txXfrm>
        <a:off x="7411593" y="26035"/>
        <a:ext cx="756285" cy="1089660"/>
      </dsp:txXfrm>
    </dsp:sp>
    <dsp:sp modelId="{F694AE9A-4828-4633-8B41-6253B364A4FD}">
      <dsp:nvSpPr>
        <dsp:cNvPr id="18" name="右箭头 17"/>
        <dsp:cNvSpPr/>
      </dsp:nvSpPr>
      <dsp:spPr bwMode="white">
        <a:xfrm>
          <a:off x="8238969" y="477086"/>
          <a:ext cx="160332" cy="18755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6">
            <a:tint val="60000"/>
          </a:schemeClr>
        </a:lnRef>
        <a:fillRef idx="1">
          <a:schemeClr val="accent6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600"/>
          </a:lvl1pPr>
          <a:lvl2pPr marL="57150" indent="-57150" algn="ctr">
            <a:defRPr sz="500"/>
          </a:lvl2pPr>
          <a:lvl3pPr marL="114300" indent="-57150" algn="ctr">
            <a:defRPr sz="500"/>
          </a:lvl3pPr>
          <a:lvl4pPr marL="171450" indent="-57150" algn="ctr">
            <a:defRPr sz="500"/>
          </a:lvl4pPr>
          <a:lvl5pPr marL="228600" indent="-57150" algn="ctr">
            <a:defRPr sz="500"/>
          </a:lvl5pPr>
          <a:lvl6pPr marL="285750" indent="-57150" algn="ctr">
            <a:defRPr sz="500"/>
          </a:lvl6pPr>
          <a:lvl7pPr marL="342900" indent="-57150" algn="ctr">
            <a:defRPr sz="500"/>
          </a:lvl7pPr>
          <a:lvl8pPr marL="400050" indent="-57150" algn="ctr">
            <a:defRPr sz="500"/>
          </a:lvl8pPr>
          <a:lvl9pPr marL="457200" indent="-57150" algn="ctr">
            <a:defRPr sz="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8238969" y="477086"/>
        <a:ext cx="160332" cy="187559"/>
      </dsp:txXfrm>
    </dsp:sp>
    <dsp:sp modelId="{2ABD6463-97E1-455C-8E29-F5A76AB52F96}">
      <dsp:nvSpPr>
        <dsp:cNvPr id="19" name="圆角矩形 18"/>
        <dsp:cNvSpPr/>
      </dsp:nvSpPr>
      <dsp:spPr bwMode="white">
        <a:xfrm>
          <a:off x="8470392" y="26035"/>
          <a:ext cx="756285" cy="108966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6"/>
        </a:fillRef>
        <a:effectRef idx="0">
          <a:scrgbClr r="0" g="0" b="0"/>
        </a:effectRef>
        <a:fontRef idx="minor">
          <a:schemeClr val="lt1"/>
        </a:fontRef>
      </dsp:style>
      <dsp:txBody>
        <a:bodyPr lIns="57150" tIns="57150" rIns="57150" bIns="571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0" i="0" u="none" baseline="0">
              <a:rtl val="0"/>
            </a:rPr>
            <a:t>检索上下文</a:t>
          </a:r>
          <a:endParaRPr altLang="en-US"/>
        </a:p>
      </dsp:txBody>
      <dsp:txXfrm>
        <a:off x="8470392" y="26035"/>
        <a:ext cx="756285" cy="1089660"/>
      </dsp:txXfrm>
    </dsp:sp>
    <dsp:sp modelId="{F12F3F9C-98ED-4F11-AC4E-D029E7C777C4}">
      <dsp:nvSpPr>
        <dsp:cNvPr id="20" name="右箭头 19"/>
        <dsp:cNvSpPr/>
      </dsp:nvSpPr>
      <dsp:spPr bwMode="white">
        <a:xfrm>
          <a:off x="9297768" y="477086"/>
          <a:ext cx="160332" cy="18755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6">
            <a:tint val="60000"/>
          </a:schemeClr>
        </a:lnRef>
        <a:fillRef idx="1">
          <a:schemeClr val="accent6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600"/>
          </a:lvl1pPr>
          <a:lvl2pPr marL="57150" indent="-57150" algn="ctr">
            <a:defRPr sz="500"/>
          </a:lvl2pPr>
          <a:lvl3pPr marL="114300" indent="-57150" algn="ctr">
            <a:defRPr sz="500"/>
          </a:lvl3pPr>
          <a:lvl4pPr marL="171450" indent="-57150" algn="ctr">
            <a:defRPr sz="500"/>
          </a:lvl4pPr>
          <a:lvl5pPr marL="228600" indent="-57150" algn="ctr">
            <a:defRPr sz="500"/>
          </a:lvl5pPr>
          <a:lvl6pPr marL="285750" indent="-57150" algn="ctr">
            <a:defRPr sz="500"/>
          </a:lvl6pPr>
          <a:lvl7pPr marL="342900" indent="-57150" algn="ctr">
            <a:defRPr sz="500"/>
          </a:lvl7pPr>
          <a:lvl8pPr marL="400050" indent="-57150" algn="ctr">
            <a:defRPr sz="500"/>
          </a:lvl8pPr>
          <a:lvl9pPr marL="457200" indent="-57150" algn="ctr">
            <a:defRPr sz="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9297768" y="477086"/>
        <a:ext cx="160332" cy="187559"/>
      </dsp:txXfrm>
    </dsp:sp>
    <dsp:sp modelId="{3955F2C6-0EED-4A71-A665-39408BDA707E}">
      <dsp:nvSpPr>
        <dsp:cNvPr id="21" name="圆角矩形 20"/>
        <dsp:cNvSpPr/>
      </dsp:nvSpPr>
      <dsp:spPr bwMode="white">
        <a:xfrm>
          <a:off x="9529191" y="26035"/>
          <a:ext cx="756285" cy="108966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6"/>
        </a:fillRef>
        <a:effectRef idx="0">
          <a:scrgbClr r="0" g="0" b="0"/>
        </a:effectRef>
        <a:fontRef idx="minor">
          <a:schemeClr val="lt1"/>
        </a:fontRef>
      </dsp:style>
      <dsp:txBody>
        <a:bodyPr lIns="57150" tIns="57150" rIns="57150" bIns="571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0" i="0" u="none" baseline="0">
              <a:rtl val="0"/>
            </a:rPr>
            <a:t>初始化</a:t>
          </a:r>
          <a:endParaRPr altLang="en-US"/>
        </a:p>
      </dsp:txBody>
      <dsp:txXfrm>
        <a:off x="9529191" y="26035"/>
        <a:ext cx="756285" cy="1089660"/>
      </dsp:txXfrm>
    </dsp:sp>
    <dsp:sp modelId="{F6E1B1B6-26F2-4709-999A-958C1C4B64DD}">
      <dsp:nvSpPr>
        <dsp:cNvPr id="22" name="右箭头 21"/>
        <dsp:cNvSpPr/>
      </dsp:nvSpPr>
      <dsp:spPr bwMode="white">
        <a:xfrm>
          <a:off x="10356567" y="477086"/>
          <a:ext cx="160332" cy="18755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6">
            <a:tint val="60000"/>
          </a:schemeClr>
        </a:lnRef>
        <a:fillRef idx="1">
          <a:schemeClr val="accent6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600"/>
          </a:lvl1pPr>
          <a:lvl2pPr marL="57150" indent="-57150" algn="ctr">
            <a:defRPr sz="500"/>
          </a:lvl2pPr>
          <a:lvl3pPr marL="114300" indent="-57150" algn="ctr">
            <a:defRPr sz="500"/>
          </a:lvl3pPr>
          <a:lvl4pPr marL="171450" indent="-57150" algn="ctr">
            <a:defRPr sz="500"/>
          </a:lvl4pPr>
          <a:lvl5pPr marL="228600" indent="-57150" algn="ctr">
            <a:defRPr sz="500"/>
          </a:lvl5pPr>
          <a:lvl6pPr marL="285750" indent="-57150" algn="ctr">
            <a:defRPr sz="500"/>
          </a:lvl6pPr>
          <a:lvl7pPr marL="342900" indent="-57150" algn="ctr">
            <a:defRPr sz="500"/>
          </a:lvl7pPr>
          <a:lvl8pPr marL="400050" indent="-57150" algn="ctr">
            <a:defRPr sz="500"/>
          </a:lvl8pPr>
          <a:lvl9pPr marL="457200" indent="-57150" algn="ctr">
            <a:defRPr sz="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10356567" y="477086"/>
        <a:ext cx="160332" cy="187559"/>
      </dsp:txXfrm>
    </dsp:sp>
    <dsp:sp modelId="{5C8E8011-F98F-443E-86B6-7CE8B394C4D2}">
      <dsp:nvSpPr>
        <dsp:cNvPr id="23" name="圆角矩形 22"/>
        <dsp:cNvSpPr/>
      </dsp:nvSpPr>
      <dsp:spPr bwMode="white">
        <a:xfrm>
          <a:off x="10587990" y="26035"/>
          <a:ext cx="756285" cy="108966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6"/>
        </a:fillRef>
        <a:effectRef idx="0">
          <a:scrgbClr r="0" g="0" b="0"/>
        </a:effectRef>
        <a:fontRef idx="minor">
          <a:schemeClr val="lt1"/>
        </a:fontRef>
      </dsp:style>
      <dsp:txBody>
        <a:bodyPr lIns="57150" tIns="57150" rIns="57150" bIns="571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0" i="0" u="none" baseline="0">
              <a:rtl val="0"/>
            </a:rPr>
            <a:t>合并结果</a:t>
          </a:r>
          <a:endParaRPr altLang="en-US"/>
        </a:p>
      </dsp:txBody>
      <dsp:txXfrm>
        <a:off x="10587990" y="26035"/>
        <a:ext cx="756285" cy="10896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1344275" cy="1141730"/>
        <a:chOff x="0" y="0"/>
        <a:chExt cx="11344275" cy="1141730"/>
      </a:xfrm>
    </dsp:grpSpPr>
    <dsp:sp modelId="{92921E9E-5AC3-4CA2-A355-406BD02BCD63}">
      <dsp:nvSpPr>
        <dsp:cNvPr id="3" name="圆角矩形 2"/>
        <dsp:cNvSpPr/>
      </dsp:nvSpPr>
      <dsp:spPr bwMode="white">
        <a:xfrm>
          <a:off x="0" y="26035"/>
          <a:ext cx="756285" cy="108966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6"/>
        </a:fillRef>
        <a:effectRef idx="0">
          <a:scrgbClr r="0" g="0" b="0"/>
        </a:effectRef>
        <a:fontRef idx="minor">
          <a:schemeClr val="lt1"/>
        </a:fontRef>
      </dsp:style>
      <dsp:txBody>
        <a:bodyPr lIns="57150" tIns="57150" rIns="57150" bIns="571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0" i="0" u="none" baseline="0">
              <a:rtl val="0"/>
            </a:rPr>
            <a:t>导入必要的库和模块</a:t>
          </a:r>
          <a:endParaRPr altLang="en-US"/>
        </a:p>
      </dsp:txBody>
      <dsp:txXfrm>
        <a:off x="0" y="26035"/>
        <a:ext cx="756285" cy="1089660"/>
      </dsp:txXfrm>
    </dsp:sp>
    <dsp:sp modelId="{708FAB61-9F4E-440A-93D3-059F1DCFDDB6}">
      <dsp:nvSpPr>
        <dsp:cNvPr id="4" name="右箭头 3"/>
        <dsp:cNvSpPr/>
      </dsp:nvSpPr>
      <dsp:spPr bwMode="white">
        <a:xfrm>
          <a:off x="827376" y="477086"/>
          <a:ext cx="160332" cy="18755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6">
            <a:tint val="60000"/>
          </a:schemeClr>
        </a:lnRef>
        <a:fillRef idx="1">
          <a:schemeClr val="accent6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600"/>
          </a:lvl1pPr>
          <a:lvl2pPr marL="57150" indent="-57150" algn="ctr">
            <a:defRPr sz="500"/>
          </a:lvl2pPr>
          <a:lvl3pPr marL="114300" indent="-57150" algn="ctr">
            <a:defRPr sz="500"/>
          </a:lvl3pPr>
          <a:lvl4pPr marL="171450" indent="-57150" algn="ctr">
            <a:defRPr sz="500"/>
          </a:lvl4pPr>
          <a:lvl5pPr marL="228600" indent="-57150" algn="ctr">
            <a:defRPr sz="500"/>
          </a:lvl5pPr>
          <a:lvl6pPr marL="285750" indent="-57150" algn="ctr">
            <a:defRPr sz="500"/>
          </a:lvl6pPr>
          <a:lvl7pPr marL="342900" indent="-57150" algn="ctr">
            <a:defRPr sz="500"/>
          </a:lvl7pPr>
          <a:lvl8pPr marL="400050" indent="-57150" algn="ctr">
            <a:defRPr sz="500"/>
          </a:lvl8pPr>
          <a:lvl9pPr marL="457200" indent="-57150" algn="ctr">
            <a:defRPr sz="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827376" y="477086"/>
        <a:ext cx="160332" cy="187559"/>
      </dsp:txXfrm>
    </dsp:sp>
    <dsp:sp modelId="{C6A8C9B2-F798-4232-99CD-60C5CE913D3F}">
      <dsp:nvSpPr>
        <dsp:cNvPr id="5" name="圆角矩形 4"/>
        <dsp:cNvSpPr/>
      </dsp:nvSpPr>
      <dsp:spPr bwMode="white">
        <a:xfrm>
          <a:off x="1058799" y="26035"/>
          <a:ext cx="756285" cy="108966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6"/>
        </a:fillRef>
        <a:effectRef idx="0">
          <a:scrgbClr r="0" g="0" b="0"/>
        </a:effectRef>
        <a:fontRef idx="minor">
          <a:schemeClr val="lt1"/>
        </a:fontRef>
      </dsp:style>
      <dsp:txBody>
        <a:bodyPr lIns="57150" tIns="57150" rIns="57150" bIns="571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0" i="0" u="none" baseline="0">
              <a:rtl val="0"/>
            </a:rPr>
            <a:t>设置API密钥和URL</a:t>
          </a:r>
          <a:endParaRPr altLang="en-US"/>
        </a:p>
      </dsp:txBody>
      <dsp:txXfrm>
        <a:off x="1058799" y="26035"/>
        <a:ext cx="756285" cy="1089660"/>
      </dsp:txXfrm>
    </dsp:sp>
    <dsp:sp modelId="{AD7D5B8E-9282-4BB1-8340-CC33DD0E664E}">
      <dsp:nvSpPr>
        <dsp:cNvPr id="6" name="右箭头 5"/>
        <dsp:cNvSpPr/>
      </dsp:nvSpPr>
      <dsp:spPr bwMode="white">
        <a:xfrm>
          <a:off x="1886175" y="477086"/>
          <a:ext cx="160332" cy="18755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6">
            <a:tint val="60000"/>
          </a:schemeClr>
        </a:lnRef>
        <a:fillRef idx="1">
          <a:schemeClr val="accent6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600"/>
          </a:lvl1pPr>
          <a:lvl2pPr marL="57150" indent="-57150" algn="ctr">
            <a:defRPr sz="500"/>
          </a:lvl2pPr>
          <a:lvl3pPr marL="114300" indent="-57150" algn="ctr">
            <a:defRPr sz="500"/>
          </a:lvl3pPr>
          <a:lvl4pPr marL="171450" indent="-57150" algn="ctr">
            <a:defRPr sz="500"/>
          </a:lvl4pPr>
          <a:lvl5pPr marL="228600" indent="-57150" algn="ctr">
            <a:defRPr sz="500"/>
          </a:lvl5pPr>
          <a:lvl6pPr marL="285750" indent="-57150" algn="ctr">
            <a:defRPr sz="500"/>
          </a:lvl6pPr>
          <a:lvl7pPr marL="342900" indent="-57150" algn="ctr">
            <a:defRPr sz="500"/>
          </a:lvl7pPr>
          <a:lvl8pPr marL="400050" indent="-57150" algn="ctr">
            <a:defRPr sz="500"/>
          </a:lvl8pPr>
          <a:lvl9pPr marL="457200" indent="-57150" algn="ctr">
            <a:defRPr sz="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1886175" y="477086"/>
        <a:ext cx="160332" cy="187559"/>
      </dsp:txXfrm>
    </dsp:sp>
    <dsp:sp modelId="{4A843A55-FEF3-4CF9-9AB1-AFAC2087F7E4}">
      <dsp:nvSpPr>
        <dsp:cNvPr id="7" name="圆角矩形 6"/>
        <dsp:cNvSpPr/>
      </dsp:nvSpPr>
      <dsp:spPr bwMode="white">
        <a:xfrm>
          <a:off x="2117598" y="26035"/>
          <a:ext cx="756285" cy="108966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6"/>
        </a:fillRef>
        <a:effectRef idx="0">
          <a:scrgbClr r="0" g="0" b="0"/>
        </a:effectRef>
        <a:fontRef idx="minor">
          <a:schemeClr val="lt1"/>
        </a:fontRef>
      </dsp:style>
      <dsp:txBody>
        <a:bodyPr lIns="57150" tIns="57150" rIns="57150" bIns="571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0" i="0" u="none" baseline="0">
              <a:rtl val="0"/>
            </a:rPr>
            <a:t>定义API请求函数</a:t>
          </a:r>
          <a:endParaRPr altLang="en-US"/>
        </a:p>
      </dsp:txBody>
      <dsp:txXfrm>
        <a:off x="2117598" y="26035"/>
        <a:ext cx="756285" cy="1089660"/>
      </dsp:txXfrm>
    </dsp:sp>
    <dsp:sp modelId="{698999E3-2088-4B92-980A-0E05386AF2E7}">
      <dsp:nvSpPr>
        <dsp:cNvPr id="8" name="右箭头 7"/>
        <dsp:cNvSpPr/>
      </dsp:nvSpPr>
      <dsp:spPr bwMode="white">
        <a:xfrm>
          <a:off x="2944974" y="477086"/>
          <a:ext cx="160332" cy="18755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6">
            <a:tint val="60000"/>
          </a:schemeClr>
        </a:lnRef>
        <a:fillRef idx="1">
          <a:schemeClr val="accent6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600"/>
          </a:lvl1pPr>
          <a:lvl2pPr marL="57150" indent="-57150" algn="ctr">
            <a:defRPr sz="500"/>
          </a:lvl2pPr>
          <a:lvl3pPr marL="114300" indent="-57150" algn="ctr">
            <a:defRPr sz="500"/>
          </a:lvl3pPr>
          <a:lvl4pPr marL="171450" indent="-57150" algn="ctr">
            <a:defRPr sz="500"/>
          </a:lvl4pPr>
          <a:lvl5pPr marL="228600" indent="-57150" algn="ctr">
            <a:defRPr sz="500"/>
          </a:lvl5pPr>
          <a:lvl6pPr marL="285750" indent="-57150" algn="ctr">
            <a:defRPr sz="500"/>
          </a:lvl6pPr>
          <a:lvl7pPr marL="342900" indent="-57150" algn="ctr">
            <a:defRPr sz="500"/>
          </a:lvl7pPr>
          <a:lvl8pPr marL="400050" indent="-57150" algn="ctr">
            <a:defRPr sz="500"/>
          </a:lvl8pPr>
          <a:lvl9pPr marL="457200" indent="-57150" algn="ctr">
            <a:defRPr sz="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2944974" y="477086"/>
        <a:ext cx="160332" cy="187559"/>
      </dsp:txXfrm>
    </dsp:sp>
    <dsp:sp modelId="{F1CF1668-A3AC-4F5C-9D39-08EC00D57626}">
      <dsp:nvSpPr>
        <dsp:cNvPr id="9" name="圆角矩形 8"/>
        <dsp:cNvSpPr/>
      </dsp:nvSpPr>
      <dsp:spPr bwMode="white">
        <a:xfrm>
          <a:off x="3176397" y="26035"/>
          <a:ext cx="756285" cy="108966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6"/>
        </a:fillRef>
        <a:effectRef idx="0">
          <a:scrgbClr r="0" g="0" b="0"/>
        </a:effectRef>
        <a:fontRef idx="minor">
          <a:schemeClr val="lt1"/>
        </a:fontRef>
      </dsp:style>
      <dsp:txBody>
        <a:bodyPr lIns="57150" tIns="57150" rIns="57150" bIns="571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0" i="0" u="none" baseline="0">
              <a:rtl val="0"/>
            </a:rPr>
            <a:t>问题回答和答案精炼</a:t>
          </a:r>
          <a:endParaRPr altLang="en-US"/>
        </a:p>
      </dsp:txBody>
      <dsp:txXfrm>
        <a:off x="3176397" y="26035"/>
        <a:ext cx="756285" cy="1089660"/>
      </dsp:txXfrm>
    </dsp:sp>
    <dsp:sp modelId="{4DFBC8B6-C4D9-4171-97A8-ECE9E366039B}">
      <dsp:nvSpPr>
        <dsp:cNvPr id="10" name="右箭头 9"/>
        <dsp:cNvSpPr/>
      </dsp:nvSpPr>
      <dsp:spPr bwMode="white">
        <a:xfrm>
          <a:off x="4003773" y="477086"/>
          <a:ext cx="160332" cy="18755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6">
            <a:tint val="60000"/>
          </a:schemeClr>
        </a:lnRef>
        <a:fillRef idx="1">
          <a:schemeClr val="accent6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600"/>
          </a:lvl1pPr>
          <a:lvl2pPr marL="57150" indent="-57150" algn="ctr">
            <a:defRPr sz="500"/>
          </a:lvl2pPr>
          <a:lvl3pPr marL="114300" indent="-57150" algn="ctr">
            <a:defRPr sz="500"/>
          </a:lvl3pPr>
          <a:lvl4pPr marL="171450" indent="-57150" algn="ctr">
            <a:defRPr sz="500"/>
          </a:lvl4pPr>
          <a:lvl5pPr marL="228600" indent="-57150" algn="ctr">
            <a:defRPr sz="500"/>
          </a:lvl5pPr>
          <a:lvl6pPr marL="285750" indent="-57150" algn="ctr">
            <a:defRPr sz="500"/>
          </a:lvl6pPr>
          <a:lvl7pPr marL="342900" indent="-57150" algn="ctr">
            <a:defRPr sz="500"/>
          </a:lvl7pPr>
          <a:lvl8pPr marL="400050" indent="-57150" algn="ctr">
            <a:defRPr sz="500"/>
          </a:lvl8pPr>
          <a:lvl9pPr marL="457200" indent="-57150" algn="ctr">
            <a:defRPr sz="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4003773" y="477086"/>
        <a:ext cx="160332" cy="187559"/>
      </dsp:txXfrm>
    </dsp:sp>
    <dsp:sp modelId="{41A94B6D-7908-4D90-B104-5D13AA2A9080}">
      <dsp:nvSpPr>
        <dsp:cNvPr id="11" name="圆角矩形 10"/>
        <dsp:cNvSpPr/>
      </dsp:nvSpPr>
      <dsp:spPr bwMode="white">
        <a:xfrm>
          <a:off x="4235196" y="26035"/>
          <a:ext cx="756285" cy="108966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6"/>
        </a:fillRef>
        <a:effectRef idx="0">
          <a:scrgbClr r="0" g="0" b="0"/>
        </a:effectRef>
        <a:fontRef idx="minor">
          <a:schemeClr val="lt1"/>
        </a:fontRef>
      </dsp:style>
      <dsp:txBody>
        <a:bodyPr lIns="57150" tIns="57150" rIns="57150" bIns="571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0" i="0" u="none" baseline="0">
              <a:rtl val="0"/>
            </a:rPr>
            <a:t>文件操作</a:t>
          </a:r>
          <a:endParaRPr altLang="en-US"/>
        </a:p>
      </dsp:txBody>
      <dsp:txXfrm>
        <a:off x="4235196" y="26035"/>
        <a:ext cx="756285" cy="1089660"/>
      </dsp:txXfrm>
    </dsp:sp>
    <dsp:sp modelId="{F6B06B4E-2EB7-43EB-AA52-703B970E035C}">
      <dsp:nvSpPr>
        <dsp:cNvPr id="12" name="右箭头 11"/>
        <dsp:cNvSpPr/>
      </dsp:nvSpPr>
      <dsp:spPr bwMode="white">
        <a:xfrm>
          <a:off x="5062572" y="477086"/>
          <a:ext cx="160332" cy="18755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6">
            <a:tint val="60000"/>
          </a:schemeClr>
        </a:lnRef>
        <a:fillRef idx="1">
          <a:schemeClr val="accent6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600"/>
          </a:lvl1pPr>
          <a:lvl2pPr marL="57150" indent="-57150" algn="ctr">
            <a:defRPr sz="500"/>
          </a:lvl2pPr>
          <a:lvl3pPr marL="114300" indent="-57150" algn="ctr">
            <a:defRPr sz="500"/>
          </a:lvl3pPr>
          <a:lvl4pPr marL="171450" indent="-57150" algn="ctr">
            <a:defRPr sz="500"/>
          </a:lvl4pPr>
          <a:lvl5pPr marL="228600" indent="-57150" algn="ctr">
            <a:defRPr sz="500"/>
          </a:lvl5pPr>
          <a:lvl6pPr marL="285750" indent="-57150" algn="ctr">
            <a:defRPr sz="500"/>
          </a:lvl6pPr>
          <a:lvl7pPr marL="342900" indent="-57150" algn="ctr">
            <a:defRPr sz="500"/>
          </a:lvl7pPr>
          <a:lvl8pPr marL="400050" indent="-57150" algn="ctr">
            <a:defRPr sz="500"/>
          </a:lvl8pPr>
          <a:lvl9pPr marL="457200" indent="-57150" algn="ctr">
            <a:defRPr sz="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5062572" y="477086"/>
        <a:ext cx="160332" cy="187559"/>
      </dsp:txXfrm>
    </dsp:sp>
    <dsp:sp modelId="{3A8B0890-4A81-49D2-A712-4F00FBA723FA}">
      <dsp:nvSpPr>
        <dsp:cNvPr id="13" name="圆角矩形 12"/>
        <dsp:cNvSpPr/>
      </dsp:nvSpPr>
      <dsp:spPr bwMode="white">
        <a:xfrm>
          <a:off x="5293995" y="26035"/>
          <a:ext cx="756285" cy="108966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6"/>
        </a:fillRef>
        <a:effectRef idx="0">
          <a:scrgbClr r="0" g="0" b="0"/>
        </a:effectRef>
        <a:fontRef idx="minor">
          <a:schemeClr val="lt1"/>
        </a:fontRef>
      </dsp:style>
      <dsp:txBody>
        <a:bodyPr lIns="57150" tIns="57150" rIns="57150" bIns="571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0" i="0" u="none" baseline="0">
              <a:rtl val="0"/>
            </a:rPr>
            <a:t>请求问题答案</a:t>
          </a:r>
          <a:endParaRPr altLang="en-US"/>
        </a:p>
      </dsp:txBody>
      <dsp:txXfrm>
        <a:off x="5293995" y="26035"/>
        <a:ext cx="756285" cy="1089660"/>
      </dsp:txXfrm>
    </dsp:sp>
    <dsp:sp modelId="{4DCCCD6E-D523-4275-802F-C82D524DD8D6}">
      <dsp:nvSpPr>
        <dsp:cNvPr id="14" name="右箭头 13"/>
        <dsp:cNvSpPr/>
      </dsp:nvSpPr>
      <dsp:spPr bwMode="white">
        <a:xfrm>
          <a:off x="6121371" y="477086"/>
          <a:ext cx="160332" cy="18755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6">
            <a:tint val="60000"/>
          </a:schemeClr>
        </a:lnRef>
        <a:fillRef idx="1">
          <a:schemeClr val="accent6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600"/>
          </a:lvl1pPr>
          <a:lvl2pPr marL="57150" indent="-57150" algn="ctr">
            <a:defRPr sz="500"/>
          </a:lvl2pPr>
          <a:lvl3pPr marL="114300" indent="-57150" algn="ctr">
            <a:defRPr sz="500"/>
          </a:lvl3pPr>
          <a:lvl4pPr marL="171450" indent="-57150" algn="ctr">
            <a:defRPr sz="500"/>
          </a:lvl4pPr>
          <a:lvl5pPr marL="228600" indent="-57150" algn="ctr">
            <a:defRPr sz="500"/>
          </a:lvl5pPr>
          <a:lvl6pPr marL="285750" indent="-57150" algn="ctr">
            <a:defRPr sz="500"/>
          </a:lvl6pPr>
          <a:lvl7pPr marL="342900" indent="-57150" algn="ctr">
            <a:defRPr sz="500"/>
          </a:lvl7pPr>
          <a:lvl8pPr marL="400050" indent="-57150" algn="ctr">
            <a:defRPr sz="500"/>
          </a:lvl8pPr>
          <a:lvl9pPr marL="457200" indent="-57150" algn="ctr">
            <a:defRPr sz="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6121371" y="477086"/>
        <a:ext cx="160332" cy="187559"/>
      </dsp:txXfrm>
    </dsp:sp>
    <dsp:sp modelId="{72CDF34A-9684-4D04-9C35-C6D414E140E7}">
      <dsp:nvSpPr>
        <dsp:cNvPr id="15" name="圆角矩形 14"/>
        <dsp:cNvSpPr/>
      </dsp:nvSpPr>
      <dsp:spPr bwMode="white">
        <a:xfrm>
          <a:off x="6352794" y="26035"/>
          <a:ext cx="756285" cy="108966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6"/>
        </a:fillRef>
        <a:effectRef idx="0">
          <a:scrgbClr r="0" g="0" b="0"/>
        </a:effectRef>
        <a:fontRef idx="minor">
          <a:schemeClr val="lt1"/>
        </a:fontRef>
      </dsp:style>
      <dsp:txBody>
        <a:bodyPr lIns="57150" tIns="57150" rIns="57150" bIns="571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0" i="0" u="none" baseline="0">
              <a:rtl val="0"/>
            </a:rPr>
            <a:t>处理不同类型题目</a:t>
          </a:r>
          <a:endParaRPr altLang="en-US"/>
        </a:p>
      </dsp:txBody>
      <dsp:txXfrm>
        <a:off x="6352794" y="26035"/>
        <a:ext cx="756285" cy="1089660"/>
      </dsp:txXfrm>
    </dsp:sp>
    <dsp:sp modelId="{B6011F08-5C2A-4240-B35B-FCCAB64E27CD}">
      <dsp:nvSpPr>
        <dsp:cNvPr id="16" name="右箭头 15"/>
        <dsp:cNvSpPr/>
      </dsp:nvSpPr>
      <dsp:spPr bwMode="white">
        <a:xfrm>
          <a:off x="7180170" y="477086"/>
          <a:ext cx="160332" cy="18755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6">
            <a:tint val="60000"/>
          </a:schemeClr>
        </a:lnRef>
        <a:fillRef idx="1">
          <a:schemeClr val="accent6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600"/>
          </a:lvl1pPr>
          <a:lvl2pPr marL="57150" indent="-57150" algn="ctr">
            <a:defRPr sz="500"/>
          </a:lvl2pPr>
          <a:lvl3pPr marL="114300" indent="-57150" algn="ctr">
            <a:defRPr sz="500"/>
          </a:lvl3pPr>
          <a:lvl4pPr marL="171450" indent="-57150" algn="ctr">
            <a:defRPr sz="500"/>
          </a:lvl4pPr>
          <a:lvl5pPr marL="228600" indent="-57150" algn="ctr">
            <a:defRPr sz="500"/>
          </a:lvl5pPr>
          <a:lvl6pPr marL="285750" indent="-57150" algn="ctr">
            <a:defRPr sz="500"/>
          </a:lvl6pPr>
          <a:lvl7pPr marL="342900" indent="-57150" algn="ctr">
            <a:defRPr sz="500"/>
          </a:lvl7pPr>
          <a:lvl8pPr marL="400050" indent="-57150" algn="ctr">
            <a:defRPr sz="500"/>
          </a:lvl8pPr>
          <a:lvl9pPr marL="457200" indent="-57150" algn="ctr">
            <a:defRPr sz="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7180170" y="477086"/>
        <a:ext cx="160332" cy="187559"/>
      </dsp:txXfrm>
    </dsp:sp>
    <dsp:sp modelId="{C1C8EEBB-70B2-4720-9050-286DE6547EE4}">
      <dsp:nvSpPr>
        <dsp:cNvPr id="17" name="圆角矩形 16"/>
        <dsp:cNvSpPr/>
      </dsp:nvSpPr>
      <dsp:spPr bwMode="white">
        <a:xfrm>
          <a:off x="7411593" y="26035"/>
          <a:ext cx="756285" cy="108966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6"/>
        </a:fillRef>
        <a:effectRef idx="0">
          <a:scrgbClr r="0" g="0" b="0"/>
        </a:effectRef>
        <a:fontRef idx="minor">
          <a:schemeClr val="lt1"/>
        </a:fontRef>
      </dsp:style>
      <dsp:txBody>
        <a:bodyPr lIns="57150" tIns="57150" rIns="57150" bIns="571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0" i="0" u="none" baseline="0">
              <a:rtl val="0"/>
            </a:rPr>
            <a:t>提取文件目录</a:t>
          </a:r>
          <a:endParaRPr altLang="en-US"/>
        </a:p>
      </dsp:txBody>
      <dsp:txXfrm>
        <a:off x="7411593" y="26035"/>
        <a:ext cx="756285" cy="1089660"/>
      </dsp:txXfrm>
    </dsp:sp>
    <dsp:sp modelId="{F694AE9A-4828-4633-8B41-6253B364A4FD}">
      <dsp:nvSpPr>
        <dsp:cNvPr id="18" name="右箭头 17"/>
        <dsp:cNvSpPr/>
      </dsp:nvSpPr>
      <dsp:spPr bwMode="white">
        <a:xfrm>
          <a:off x="8238969" y="477086"/>
          <a:ext cx="160332" cy="18755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6">
            <a:tint val="60000"/>
          </a:schemeClr>
        </a:lnRef>
        <a:fillRef idx="1">
          <a:schemeClr val="accent6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600"/>
          </a:lvl1pPr>
          <a:lvl2pPr marL="57150" indent="-57150" algn="ctr">
            <a:defRPr sz="500"/>
          </a:lvl2pPr>
          <a:lvl3pPr marL="114300" indent="-57150" algn="ctr">
            <a:defRPr sz="500"/>
          </a:lvl3pPr>
          <a:lvl4pPr marL="171450" indent="-57150" algn="ctr">
            <a:defRPr sz="500"/>
          </a:lvl4pPr>
          <a:lvl5pPr marL="228600" indent="-57150" algn="ctr">
            <a:defRPr sz="500"/>
          </a:lvl5pPr>
          <a:lvl6pPr marL="285750" indent="-57150" algn="ctr">
            <a:defRPr sz="500"/>
          </a:lvl6pPr>
          <a:lvl7pPr marL="342900" indent="-57150" algn="ctr">
            <a:defRPr sz="500"/>
          </a:lvl7pPr>
          <a:lvl8pPr marL="400050" indent="-57150" algn="ctr">
            <a:defRPr sz="500"/>
          </a:lvl8pPr>
          <a:lvl9pPr marL="457200" indent="-57150" algn="ctr">
            <a:defRPr sz="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8238969" y="477086"/>
        <a:ext cx="160332" cy="187559"/>
      </dsp:txXfrm>
    </dsp:sp>
    <dsp:sp modelId="{2ABD6463-97E1-455C-8E29-F5A76AB52F96}">
      <dsp:nvSpPr>
        <dsp:cNvPr id="19" name="圆角矩形 18"/>
        <dsp:cNvSpPr/>
      </dsp:nvSpPr>
      <dsp:spPr bwMode="white">
        <a:xfrm>
          <a:off x="8470392" y="26035"/>
          <a:ext cx="756285" cy="108966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6"/>
        </a:fillRef>
        <a:effectRef idx="0">
          <a:scrgbClr r="0" g="0" b="0"/>
        </a:effectRef>
        <a:fontRef idx="minor">
          <a:schemeClr val="lt1"/>
        </a:fontRef>
      </dsp:style>
      <dsp:txBody>
        <a:bodyPr lIns="57150" tIns="57150" rIns="57150" bIns="571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0" i="0" u="none" baseline="0">
              <a:rtl val="0"/>
            </a:rPr>
            <a:t>检索上下文</a:t>
          </a:r>
          <a:endParaRPr altLang="en-US"/>
        </a:p>
      </dsp:txBody>
      <dsp:txXfrm>
        <a:off x="8470392" y="26035"/>
        <a:ext cx="756285" cy="1089660"/>
      </dsp:txXfrm>
    </dsp:sp>
    <dsp:sp modelId="{F12F3F9C-98ED-4F11-AC4E-D029E7C777C4}">
      <dsp:nvSpPr>
        <dsp:cNvPr id="20" name="右箭头 19"/>
        <dsp:cNvSpPr/>
      </dsp:nvSpPr>
      <dsp:spPr bwMode="white">
        <a:xfrm>
          <a:off x="9297768" y="477086"/>
          <a:ext cx="160332" cy="18755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6">
            <a:tint val="60000"/>
          </a:schemeClr>
        </a:lnRef>
        <a:fillRef idx="1">
          <a:schemeClr val="accent6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600"/>
          </a:lvl1pPr>
          <a:lvl2pPr marL="57150" indent="-57150" algn="ctr">
            <a:defRPr sz="500"/>
          </a:lvl2pPr>
          <a:lvl3pPr marL="114300" indent="-57150" algn="ctr">
            <a:defRPr sz="500"/>
          </a:lvl3pPr>
          <a:lvl4pPr marL="171450" indent="-57150" algn="ctr">
            <a:defRPr sz="500"/>
          </a:lvl4pPr>
          <a:lvl5pPr marL="228600" indent="-57150" algn="ctr">
            <a:defRPr sz="500"/>
          </a:lvl5pPr>
          <a:lvl6pPr marL="285750" indent="-57150" algn="ctr">
            <a:defRPr sz="500"/>
          </a:lvl6pPr>
          <a:lvl7pPr marL="342900" indent="-57150" algn="ctr">
            <a:defRPr sz="500"/>
          </a:lvl7pPr>
          <a:lvl8pPr marL="400050" indent="-57150" algn="ctr">
            <a:defRPr sz="500"/>
          </a:lvl8pPr>
          <a:lvl9pPr marL="457200" indent="-57150" algn="ctr">
            <a:defRPr sz="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9297768" y="477086"/>
        <a:ext cx="160332" cy="187559"/>
      </dsp:txXfrm>
    </dsp:sp>
    <dsp:sp modelId="{3955F2C6-0EED-4A71-A665-39408BDA707E}">
      <dsp:nvSpPr>
        <dsp:cNvPr id="21" name="圆角矩形 20"/>
        <dsp:cNvSpPr/>
      </dsp:nvSpPr>
      <dsp:spPr bwMode="white">
        <a:xfrm>
          <a:off x="9529191" y="26035"/>
          <a:ext cx="756285" cy="108966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6"/>
        </a:fillRef>
        <a:effectRef idx="0">
          <a:scrgbClr r="0" g="0" b="0"/>
        </a:effectRef>
        <a:fontRef idx="minor">
          <a:schemeClr val="lt1"/>
        </a:fontRef>
      </dsp:style>
      <dsp:txBody>
        <a:bodyPr lIns="57150" tIns="57150" rIns="57150" bIns="571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0" i="0" u="none" baseline="0">
              <a:rtl val="0"/>
            </a:rPr>
            <a:t>初始化</a:t>
          </a:r>
          <a:endParaRPr altLang="en-US"/>
        </a:p>
      </dsp:txBody>
      <dsp:txXfrm>
        <a:off x="9529191" y="26035"/>
        <a:ext cx="756285" cy="1089660"/>
      </dsp:txXfrm>
    </dsp:sp>
    <dsp:sp modelId="{F6E1B1B6-26F2-4709-999A-958C1C4B64DD}">
      <dsp:nvSpPr>
        <dsp:cNvPr id="22" name="右箭头 21"/>
        <dsp:cNvSpPr/>
      </dsp:nvSpPr>
      <dsp:spPr bwMode="white">
        <a:xfrm>
          <a:off x="10356567" y="477086"/>
          <a:ext cx="160332" cy="18755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6">
            <a:tint val="60000"/>
          </a:schemeClr>
        </a:lnRef>
        <a:fillRef idx="1">
          <a:schemeClr val="accent6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600"/>
          </a:lvl1pPr>
          <a:lvl2pPr marL="57150" indent="-57150" algn="ctr">
            <a:defRPr sz="500"/>
          </a:lvl2pPr>
          <a:lvl3pPr marL="114300" indent="-57150" algn="ctr">
            <a:defRPr sz="500"/>
          </a:lvl3pPr>
          <a:lvl4pPr marL="171450" indent="-57150" algn="ctr">
            <a:defRPr sz="500"/>
          </a:lvl4pPr>
          <a:lvl5pPr marL="228600" indent="-57150" algn="ctr">
            <a:defRPr sz="500"/>
          </a:lvl5pPr>
          <a:lvl6pPr marL="285750" indent="-57150" algn="ctr">
            <a:defRPr sz="500"/>
          </a:lvl6pPr>
          <a:lvl7pPr marL="342900" indent="-57150" algn="ctr">
            <a:defRPr sz="500"/>
          </a:lvl7pPr>
          <a:lvl8pPr marL="400050" indent="-57150" algn="ctr">
            <a:defRPr sz="500"/>
          </a:lvl8pPr>
          <a:lvl9pPr marL="457200" indent="-57150" algn="ctr">
            <a:defRPr sz="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10356567" y="477086"/>
        <a:ext cx="160332" cy="187559"/>
      </dsp:txXfrm>
    </dsp:sp>
    <dsp:sp modelId="{5C8E8011-F98F-443E-86B6-7CE8B394C4D2}">
      <dsp:nvSpPr>
        <dsp:cNvPr id="23" name="圆角矩形 22"/>
        <dsp:cNvSpPr/>
      </dsp:nvSpPr>
      <dsp:spPr bwMode="white">
        <a:xfrm>
          <a:off x="10587990" y="26035"/>
          <a:ext cx="756285" cy="108966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6"/>
        </a:fillRef>
        <a:effectRef idx="0">
          <a:scrgbClr r="0" g="0" b="0"/>
        </a:effectRef>
        <a:fontRef idx="minor">
          <a:schemeClr val="lt1"/>
        </a:fontRef>
      </dsp:style>
      <dsp:txBody>
        <a:bodyPr lIns="57150" tIns="57150" rIns="57150" bIns="571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0" i="0" u="none" baseline="0">
              <a:rtl val="0"/>
            </a:rPr>
            <a:t>合并结果</a:t>
          </a:r>
          <a:endParaRPr altLang="en-US"/>
        </a:p>
      </dsp:txBody>
      <dsp:txXfrm>
        <a:off x="10587990" y="26035"/>
        <a:ext cx="756285" cy="10896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1344275" cy="1141730"/>
        <a:chOff x="0" y="0"/>
        <a:chExt cx="11344275" cy="1141730"/>
      </a:xfrm>
    </dsp:grpSpPr>
    <dsp:sp modelId="{92921E9E-5AC3-4CA2-A355-406BD02BCD63}">
      <dsp:nvSpPr>
        <dsp:cNvPr id="3" name="圆角矩形 2"/>
        <dsp:cNvSpPr/>
      </dsp:nvSpPr>
      <dsp:spPr bwMode="white">
        <a:xfrm>
          <a:off x="0" y="26035"/>
          <a:ext cx="756285" cy="108966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6"/>
        </a:fillRef>
        <a:effectRef idx="0">
          <a:scrgbClr r="0" g="0" b="0"/>
        </a:effectRef>
        <a:fontRef idx="minor">
          <a:schemeClr val="lt1"/>
        </a:fontRef>
      </dsp:style>
      <dsp:txBody>
        <a:bodyPr lIns="57150" tIns="57150" rIns="57150" bIns="571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0" i="0" u="none" baseline="0">
              <a:rtl val="0"/>
            </a:rPr>
            <a:t>导入必要的库和模块</a:t>
          </a:r>
          <a:endParaRPr altLang="en-US"/>
        </a:p>
      </dsp:txBody>
      <dsp:txXfrm>
        <a:off x="0" y="26035"/>
        <a:ext cx="756285" cy="1089660"/>
      </dsp:txXfrm>
    </dsp:sp>
    <dsp:sp modelId="{708FAB61-9F4E-440A-93D3-059F1DCFDDB6}">
      <dsp:nvSpPr>
        <dsp:cNvPr id="4" name="右箭头 3"/>
        <dsp:cNvSpPr/>
      </dsp:nvSpPr>
      <dsp:spPr bwMode="white">
        <a:xfrm>
          <a:off x="827376" y="477086"/>
          <a:ext cx="160332" cy="18755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6">
            <a:tint val="60000"/>
          </a:schemeClr>
        </a:lnRef>
        <a:fillRef idx="1">
          <a:schemeClr val="accent6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600"/>
          </a:lvl1pPr>
          <a:lvl2pPr marL="57150" indent="-57150" algn="ctr">
            <a:defRPr sz="500"/>
          </a:lvl2pPr>
          <a:lvl3pPr marL="114300" indent="-57150" algn="ctr">
            <a:defRPr sz="500"/>
          </a:lvl3pPr>
          <a:lvl4pPr marL="171450" indent="-57150" algn="ctr">
            <a:defRPr sz="500"/>
          </a:lvl4pPr>
          <a:lvl5pPr marL="228600" indent="-57150" algn="ctr">
            <a:defRPr sz="500"/>
          </a:lvl5pPr>
          <a:lvl6pPr marL="285750" indent="-57150" algn="ctr">
            <a:defRPr sz="500"/>
          </a:lvl6pPr>
          <a:lvl7pPr marL="342900" indent="-57150" algn="ctr">
            <a:defRPr sz="500"/>
          </a:lvl7pPr>
          <a:lvl8pPr marL="400050" indent="-57150" algn="ctr">
            <a:defRPr sz="500"/>
          </a:lvl8pPr>
          <a:lvl9pPr marL="457200" indent="-57150" algn="ctr">
            <a:defRPr sz="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827376" y="477086"/>
        <a:ext cx="160332" cy="187559"/>
      </dsp:txXfrm>
    </dsp:sp>
    <dsp:sp modelId="{C6A8C9B2-F798-4232-99CD-60C5CE913D3F}">
      <dsp:nvSpPr>
        <dsp:cNvPr id="5" name="圆角矩形 4"/>
        <dsp:cNvSpPr/>
      </dsp:nvSpPr>
      <dsp:spPr bwMode="white">
        <a:xfrm>
          <a:off x="1058799" y="26035"/>
          <a:ext cx="756285" cy="108966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6"/>
        </a:fillRef>
        <a:effectRef idx="0">
          <a:scrgbClr r="0" g="0" b="0"/>
        </a:effectRef>
        <a:fontRef idx="minor">
          <a:schemeClr val="lt1"/>
        </a:fontRef>
      </dsp:style>
      <dsp:txBody>
        <a:bodyPr lIns="57150" tIns="57150" rIns="57150" bIns="571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0" i="0" u="none" baseline="0">
              <a:rtl val="0"/>
            </a:rPr>
            <a:t>设置API密钥和URL</a:t>
          </a:r>
          <a:endParaRPr altLang="en-US"/>
        </a:p>
      </dsp:txBody>
      <dsp:txXfrm>
        <a:off x="1058799" y="26035"/>
        <a:ext cx="756285" cy="1089660"/>
      </dsp:txXfrm>
    </dsp:sp>
    <dsp:sp modelId="{AD7D5B8E-9282-4BB1-8340-CC33DD0E664E}">
      <dsp:nvSpPr>
        <dsp:cNvPr id="6" name="右箭头 5"/>
        <dsp:cNvSpPr/>
      </dsp:nvSpPr>
      <dsp:spPr bwMode="white">
        <a:xfrm>
          <a:off x="1886175" y="477086"/>
          <a:ext cx="160332" cy="18755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6">
            <a:tint val="60000"/>
          </a:schemeClr>
        </a:lnRef>
        <a:fillRef idx="1">
          <a:schemeClr val="accent6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600"/>
          </a:lvl1pPr>
          <a:lvl2pPr marL="57150" indent="-57150" algn="ctr">
            <a:defRPr sz="500"/>
          </a:lvl2pPr>
          <a:lvl3pPr marL="114300" indent="-57150" algn="ctr">
            <a:defRPr sz="500"/>
          </a:lvl3pPr>
          <a:lvl4pPr marL="171450" indent="-57150" algn="ctr">
            <a:defRPr sz="500"/>
          </a:lvl4pPr>
          <a:lvl5pPr marL="228600" indent="-57150" algn="ctr">
            <a:defRPr sz="500"/>
          </a:lvl5pPr>
          <a:lvl6pPr marL="285750" indent="-57150" algn="ctr">
            <a:defRPr sz="500"/>
          </a:lvl6pPr>
          <a:lvl7pPr marL="342900" indent="-57150" algn="ctr">
            <a:defRPr sz="500"/>
          </a:lvl7pPr>
          <a:lvl8pPr marL="400050" indent="-57150" algn="ctr">
            <a:defRPr sz="500"/>
          </a:lvl8pPr>
          <a:lvl9pPr marL="457200" indent="-57150" algn="ctr">
            <a:defRPr sz="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1886175" y="477086"/>
        <a:ext cx="160332" cy="187559"/>
      </dsp:txXfrm>
    </dsp:sp>
    <dsp:sp modelId="{4A843A55-FEF3-4CF9-9AB1-AFAC2087F7E4}">
      <dsp:nvSpPr>
        <dsp:cNvPr id="7" name="圆角矩形 6"/>
        <dsp:cNvSpPr/>
      </dsp:nvSpPr>
      <dsp:spPr bwMode="white">
        <a:xfrm>
          <a:off x="2117598" y="26035"/>
          <a:ext cx="756285" cy="108966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6"/>
        </a:fillRef>
        <a:effectRef idx="0">
          <a:scrgbClr r="0" g="0" b="0"/>
        </a:effectRef>
        <a:fontRef idx="minor">
          <a:schemeClr val="lt1"/>
        </a:fontRef>
      </dsp:style>
      <dsp:txBody>
        <a:bodyPr lIns="57150" tIns="57150" rIns="57150" bIns="571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0" i="0" u="none" baseline="0">
              <a:rtl val="0"/>
            </a:rPr>
            <a:t>定义API请求函数</a:t>
          </a:r>
          <a:endParaRPr altLang="en-US"/>
        </a:p>
      </dsp:txBody>
      <dsp:txXfrm>
        <a:off x="2117598" y="26035"/>
        <a:ext cx="756285" cy="1089660"/>
      </dsp:txXfrm>
    </dsp:sp>
    <dsp:sp modelId="{698999E3-2088-4B92-980A-0E05386AF2E7}">
      <dsp:nvSpPr>
        <dsp:cNvPr id="8" name="右箭头 7"/>
        <dsp:cNvSpPr/>
      </dsp:nvSpPr>
      <dsp:spPr bwMode="white">
        <a:xfrm>
          <a:off x="2944974" y="477086"/>
          <a:ext cx="160332" cy="18755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6">
            <a:tint val="60000"/>
          </a:schemeClr>
        </a:lnRef>
        <a:fillRef idx="1">
          <a:schemeClr val="accent6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600"/>
          </a:lvl1pPr>
          <a:lvl2pPr marL="57150" indent="-57150" algn="ctr">
            <a:defRPr sz="500"/>
          </a:lvl2pPr>
          <a:lvl3pPr marL="114300" indent="-57150" algn="ctr">
            <a:defRPr sz="500"/>
          </a:lvl3pPr>
          <a:lvl4pPr marL="171450" indent="-57150" algn="ctr">
            <a:defRPr sz="500"/>
          </a:lvl4pPr>
          <a:lvl5pPr marL="228600" indent="-57150" algn="ctr">
            <a:defRPr sz="500"/>
          </a:lvl5pPr>
          <a:lvl6pPr marL="285750" indent="-57150" algn="ctr">
            <a:defRPr sz="500"/>
          </a:lvl6pPr>
          <a:lvl7pPr marL="342900" indent="-57150" algn="ctr">
            <a:defRPr sz="500"/>
          </a:lvl7pPr>
          <a:lvl8pPr marL="400050" indent="-57150" algn="ctr">
            <a:defRPr sz="500"/>
          </a:lvl8pPr>
          <a:lvl9pPr marL="457200" indent="-57150" algn="ctr">
            <a:defRPr sz="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2944974" y="477086"/>
        <a:ext cx="160332" cy="187559"/>
      </dsp:txXfrm>
    </dsp:sp>
    <dsp:sp modelId="{F1CF1668-A3AC-4F5C-9D39-08EC00D57626}">
      <dsp:nvSpPr>
        <dsp:cNvPr id="9" name="圆角矩形 8"/>
        <dsp:cNvSpPr/>
      </dsp:nvSpPr>
      <dsp:spPr bwMode="white">
        <a:xfrm>
          <a:off x="3176397" y="26035"/>
          <a:ext cx="756285" cy="108966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6"/>
        </a:fillRef>
        <a:effectRef idx="0">
          <a:scrgbClr r="0" g="0" b="0"/>
        </a:effectRef>
        <a:fontRef idx="minor">
          <a:schemeClr val="lt1"/>
        </a:fontRef>
      </dsp:style>
      <dsp:txBody>
        <a:bodyPr lIns="57150" tIns="57150" rIns="57150" bIns="571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0" i="0" u="none" baseline="0">
              <a:rtl val="0"/>
            </a:rPr>
            <a:t>问题回答和答案精炼</a:t>
          </a:r>
          <a:endParaRPr altLang="en-US"/>
        </a:p>
      </dsp:txBody>
      <dsp:txXfrm>
        <a:off x="3176397" y="26035"/>
        <a:ext cx="756285" cy="1089660"/>
      </dsp:txXfrm>
    </dsp:sp>
    <dsp:sp modelId="{4DFBC8B6-C4D9-4171-97A8-ECE9E366039B}">
      <dsp:nvSpPr>
        <dsp:cNvPr id="10" name="右箭头 9"/>
        <dsp:cNvSpPr/>
      </dsp:nvSpPr>
      <dsp:spPr bwMode="white">
        <a:xfrm>
          <a:off x="4003773" y="477086"/>
          <a:ext cx="160332" cy="18755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6">
            <a:tint val="60000"/>
          </a:schemeClr>
        </a:lnRef>
        <a:fillRef idx="1">
          <a:schemeClr val="accent6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600"/>
          </a:lvl1pPr>
          <a:lvl2pPr marL="57150" indent="-57150" algn="ctr">
            <a:defRPr sz="500"/>
          </a:lvl2pPr>
          <a:lvl3pPr marL="114300" indent="-57150" algn="ctr">
            <a:defRPr sz="500"/>
          </a:lvl3pPr>
          <a:lvl4pPr marL="171450" indent="-57150" algn="ctr">
            <a:defRPr sz="500"/>
          </a:lvl4pPr>
          <a:lvl5pPr marL="228600" indent="-57150" algn="ctr">
            <a:defRPr sz="500"/>
          </a:lvl5pPr>
          <a:lvl6pPr marL="285750" indent="-57150" algn="ctr">
            <a:defRPr sz="500"/>
          </a:lvl6pPr>
          <a:lvl7pPr marL="342900" indent="-57150" algn="ctr">
            <a:defRPr sz="500"/>
          </a:lvl7pPr>
          <a:lvl8pPr marL="400050" indent="-57150" algn="ctr">
            <a:defRPr sz="500"/>
          </a:lvl8pPr>
          <a:lvl9pPr marL="457200" indent="-57150" algn="ctr">
            <a:defRPr sz="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4003773" y="477086"/>
        <a:ext cx="160332" cy="187559"/>
      </dsp:txXfrm>
    </dsp:sp>
    <dsp:sp modelId="{41A94B6D-7908-4D90-B104-5D13AA2A9080}">
      <dsp:nvSpPr>
        <dsp:cNvPr id="11" name="圆角矩形 10"/>
        <dsp:cNvSpPr/>
      </dsp:nvSpPr>
      <dsp:spPr bwMode="white">
        <a:xfrm>
          <a:off x="4235196" y="26035"/>
          <a:ext cx="756285" cy="108966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6"/>
        </a:fillRef>
        <a:effectRef idx="0">
          <a:scrgbClr r="0" g="0" b="0"/>
        </a:effectRef>
        <a:fontRef idx="minor">
          <a:schemeClr val="lt1"/>
        </a:fontRef>
      </dsp:style>
      <dsp:txBody>
        <a:bodyPr lIns="57150" tIns="57150" rIns="57150" bIns="571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0" i="0" u="none" baseline="0">
              <a:rtl val="0"/>
            </a:rPr>
            <a:t>文件操作</a:t>
          </a:r>
          <a:endParaRPr altLang="en-US"/>
        </a:p>
      </dsp:txBody>
      <dsp:txXfrm>
        <a:off x="4235196" y="26035"/>
        <a:ext cx="756285" cy="1089660"/>
      </dsp:txXfrm>
    </dsp:sp>
    <dsp:sp modelId="{F6B06B4E-2EB7-43EB-AA52-703B970E035C}">
      <dsp:nvSpPr>
        <dsp:cNvPr id="12" name="右箭头 11"/>
        <dsp:cNvSpPr/>
      </dsp:nvSpPr>
      <dsp:spPr bwMode="white">
        <a:xfrm>
          <a:off x="5062572" y="477086"/>
          <a:ext cx="160332" cy="18755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6">
            <a:tint val="60000"/>
          </a:schemeClr>
        </a:lnRef>
        <a:fillRef idx="1">
          <a:schemeClr val="accent6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600"/>
          </a:lvl1pPr>
          <a:lvl2pPr marL="57150" indent="-57150" algn="ctr">
            <a:defRPr sz="500"/>
          </a:lvl2pPr>
          <a:lvl3pPr marL="114300" indent="-57150" algn="ctr">
            <a:defRPr sz="500"/>
          </a:lvl3pPr>
          <a:lvl4pPr marL="171450" indent="-57150" algn="ctr">
            <a:defRPr sz="500"/>
          </a:lvl4pPr>
          <a:lvl5pPr marL="228600" indent="-57150" algn="ctr">
            <a:defRPr sz="500"/>
          </a:lvl5pPr>
          <a:lvl6pPr marL="285750" indent="-57150" algn="ctr">
            <a:defRPr sz="500"/>
          </a:lvl6pPr>
          <a:lvl7pPr marL="342900" indent="-57150" algn="ctr">
            <a:defRPr sz="500"/>
          </a:lvl7pPr>
          <a:lvl8pPr marL="400050" indent="-57150" algn="ctr">
            <a:defRPr sz="500"/>
          </a:lvl8pPr>
          <a:lvl9pPr marL="457200" indent="-57150" algn="ctr">
            <a:defRPr sz="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5062572" y="477086"/>
        <a:ext cx="160332" cy="187559"/>
      </dsp:txXfrm>
    </dsp:sp>
    <dsp:sp modelId="{3A8B0890-4A81-49D2-A712-4F00FBA723FA}">
      <dsp:nvSpPr>
        <dsp:cNvPr id="13" name="圆角矩形 12"/>
        <dsp:cNvSpPr/>
      </dsp:nvSpPr>
      <dsp:spPr bwMode="white">
        <a:xfrm>
          <a:off x="5293995" y="26035"/>
          <a:ext cx="756285" cy="108966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6"/>
        </a:fillRef>
        <a:effectRef idx="0">
          <a:scrgbClr r="0" g="0" b="0"/>
        </a:effectRef>
        <a:fontRef idx="minor">
          <a:schemeClr val="lt1"/>
        </a:fontRef>
      </dsp:style>
      <dsp:txBody>
        <a:bodyPr lIns="57150" tIns="57150" rIns="57150" bIns="571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0" i="0" u="none" baseline="0">
              <a:rtl val="0"/>
            </a:rPr>
            <a:t>请求问题答案</a:t>
          </a:r>
          <a:endParaRPr altLang="en-US"/>
        </a:p>
      </dsp:txBody>
      <dsp:txXfrm>
        <a:off x="5293995" y="26035"/>
        <a:ext cx="756285" cy="1089660"/>
      </dsp:txXfrm>
    </dsp:sp>
    <dsp:sp modelId="{4DCCCD6E-D523-4275-802F-C82D524DD8D6}">
      <dsp:nvSpPr>
        <dsp:cNvPr id="14" name="右箭头 13"/>
        <dsp:cNvSpPr/>
      </dsp:nvSpPr>
      <dsp:spPr bwMode="white">
        <a:xfrm>
          <a:off x="6121371" y="477086"/>
          <a:ext cx="160332" cy="18755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6">
            <a:tint val="60000"/>
          </a:schemeClr>
        </a:lnRef>
        <a:fillRef idx="1">
          <a:schemeClr val="accent6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600"/>
          </a:lvl1pPr>
          <a:lvl2pPr marL="57150" indent="-57150" algn="ctr">
            <a:defRPr sz="500"/>
          </a:lvl2pPr>
          <a:lvl3pPr marL="114300" indent="-57150" algn="ctr">
            <a:defRPr sz="500"/>
          </a:lvl3pPr>
          <a:lvl4pPr marL="171450" indent="-57150" algn="ctr">
            <a:defRPr sz="500"/>
          </a:lvl4pPr>
          <a:lvl5pPr marL="228600" indent="-57150" algn="ctr">
            <a:defRPr sz="500"/>
          </a:lvl5pPr>
          <a:lvl6pPr marL="285750" indent="-57150" algn="ctr">
            <a:defRPr sz="500"/>
          </a:lvl6pPr>
          <a:lvl7pPr marL="342900" indent="-57150" algn="ctr">
            <a:defRPr sz="500"/>
          </a:lvl7pPr>
          <a:lvl8pPr marL="400050" indent="-57150" algn="ctr">
            <a:defRPr sz="500"/>
          </a:lvl8pPr>
          <a:lvl9pPr marL="457200" indent="-57150" algn="ctr">
            <a:defRPr sz="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6121371" y="477086"/>
        <a:ext cx="160332" cy="187559"/>
      </dsp:txXfrm>
    </dsp:sp>
    <dsp:sp modelId="{72CDF34A-9684-4D04-9C35-C6D414E140E7}">
      <dsp:nvSpPr>
        <dsp:cNvPr id="15" name="圆角矩形 14"/>
        <dsp:cNvSpPr/>
      </dsp:nvSpPr>
      <dsp:spPr bwMode="white">
        <a:xfrm>
          <a:off x="6352794" y="26035"/>
          <a:ext cx="756285" cy="108966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6"/>
        </a:fillRef>
        <a:effectRef idx="0">
          <a:scrgbClr r="0" g="0" b="0"/>
        </a:effectRef>
        <a:fontRef idx="minor">
          <a:schemeClr val="lt1"/>
        </a:fontRef>
      </dsp:style>
      <dsp:txBody>
        <a:bodyPr lIns="57150" tIns="57150" rIns="57150" bIns="571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0" i="0" u="none" baseline="0">
              <a:rtl val="0"/>
            </a:rPr>
            <a:t>处理不同类型题目</a:t>
          </a:r>
          <a:endParaRPr altLang="en-US"/>
        </a:p>
      </dsp:txBody>
      <dsp:txXfrm>
        <a:off x="6352794" y="26035"/>
        <a:ext cx="756285" cy="1089660"/>
      </dsp:txXfrm>
    </dsp:sp>
    <dsp:sp modelId="{B6011F08-5C2A-4240-B35B-FCCAB64E27CD}">
      <dsp:nvSpPr>
        <dsp:cNvPr id="16" name="右箭头 15"/>
        <dsp:cNvSpPr/>
      </dsp:nvSpPr>
      <dsp:spPr bwMode="white">
        <a:xfrm>
          <a:off x="7180170" y="477086"/>
          <a:ext cx="160332" cy="18755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6">
            <a:tint val="60000"/>
          </a:schemeClr>
        </a:lnRef>
        <a:fillRef idx="1">
          <a:schemeClr val="accent6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600"/>
          </a:lvl1pPr>
          <a:lvl2pPr marL="57150" indent="-57150" algn="ctr">
            <a:defRPr sz="500"/>
          </a:lvl2pPr>
          <a:lvl3pPr marL="114300" indent="-57150" algn="ctr">
            <a:defRPr sz="500"/>
          </a:lvl3pPr>
          <a:lvl4pPr marL="171450" indent="-57150" algn="ctr">
            <a:defRPr sz="500"/>
          </a:lvl4pPr>
          <a:lvl5pPr marL="228600" indent="-57150" algn="ctr">
            <a:defRPr sz="500"/>
          </a:lvl5pPr>
          <a:lvl6pPr marL="285750" indent="-57150" algn="ctr">
            <a:defRPr sz="500"/>
          </a:lvl6pPr>
          <a:lvl7pPr marL="342900" indent="-57150" algn="ctr">
            <a:defRPr sz="500"/>
          </a:lvl7pPr>
          <a:lvl8pPr marL="400050" indent="-57150" algn="ctr">
            <a:defRPr sz="500"/>
          </a:lvl8pPr>
          <a:lvl9pPr marL="457200" indent="-57150" algn="ctr">
            <a:defRPr sz="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7180170" y="477086"/>
        <a:ext cx="160332" cy="187559"/>
      </dsp:txXfrm>
    </dsp:sp>
    <dsp:sp modelId="{C1C8EEBB-70B2-4720-9050-286DE6547EE4}">
      <dsp:nvSpPr>
        <dsp:cNvPr id="17" name="圆角矩形 16"/>
        <dsp:cNvSpPr/>
      </dsp:nvSpPr>
      <dsp:spPr bwMode="white">
        <a:xfrm>
          <a:off x="7411593" y="26035"/>
          <a:ext cx="756285" cy="108966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6"/>
        </a:fillRef>
        <a:effectRef idx="0">
          <a:scrgbClr r="0" g="0" b="0"/>
        </a:effectRef>
        <a:fontRef idx="minor">
          <a:schemeClr val="lt1"/>
        </a:fontRef>
      </dsp:style>
      <dsp:txBody>
        <a:bodyPr lIns="57150" tIns="57150" rIns="57150" bIns="571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0" i="0" u="none" baseline="0">
              <a:rtl val="0"/>
            </a:rPr>
            <a:t>提取文件目录</a:t>
          </a:r>
          <a:endParaRPr altLang="en-US"/>
        </a:p>
      </dsp:txBody>
      <dsp:txXfrm>
        <a:off x="7411593" y="26035"/>
        <a:ext cx="756285" cy="1089660"/>
      </dsp:txXfrm>
    </dsp:sp>
    <dsp:sp modelId="{F694AE9A-4828-4633-8B41-6253B364A4FD}">
      <dsp:nvSpPr>
        <dsp:cNvPr id="18" name="右箭头 17"/>
        <dsp:cNvSpPr/>
      </dsp:nvSpPr>
      <dsp:spPr bwMode="white">
        <a:xfrm>
          <a:off x="8238969" y="477086"/>
          <a:ext cx="160332" cy="18755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6">
            <a:tint val="60000"/>
          </a:schemeClr>
        </a:lnRef>
        <a:fillRef idx="1">
          <a:schemeClr val="accent6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600"/>
          </a:lvl1pPr>
          <a:lvl2pPr marL="57150" indent="-57150" algn="ctr">
            <a:defRPr sz="500"/>
          </a:lvl2pPr>
          <a:lvl3pPr marL="114300" indent="-57150" algn="ctr">
            <a:defRPr sz="500"/>
          </a:lvl3pPr>
          <a:lvl4pPr marL="171450" indent="-57150" algn="ctr">
            <a:defRPr sz="500"/>
          </a:lvl4pPr>
          <a:lvl5pPr marL="228600" indent="-57150" algn="ctr">
            <a:defRPr sz="500"/>
          </a:lvl5pPr>
          <a:lvl6pPr marL="285750" indent="-57150" algn="ctr">
            <a:defRPr sz="500"/>
          </a:lvl6pPr>
          <a:lvl7pPr marL="342900" indent="-57150" algn="ctr">
            <a:defRPr sz="500"/>
          </a:lvl7pPr>
          <a:lvl8pPr marL="400050" indent="-57150" algn="ctr">
            <a:defRPr sz="500"/>
          </a:lvl8pPr>
          <a:lvl9pPr marL="457200" indent="-57150" algn="ctr">
            <a:defRPr sz="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8238969" y="477086"/>
        <a:ext cx="160332" cy="187559"/>
      </dsp:txXfrm>
    </dsp:sp>
    <dsp:sp modelId="{2ABD6463-97E1-455C-8E29-F5A76AB52F96}">
      <dsp:nvSpPr>
        <dsp:cNvPr id="19" name="圆角矩形 18"/>
        <dsp:cNvSpPr/>
      </dsp:nvSpPr>
      <dsp:spPr bwMode="white">
        <a:xfrm>
          <a:off x="8470392" y="26035"/>
          <a:ext cx="756285" cy="108966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6"/>
        </a:fillRef>
        <a:effectRef idx="0">
          <a:scrgbClr r="0" g="0" b="0"/>
        </a:effectRef>
        <a:fontRef idx="minor">
          <a:schemeClr val="lt1"/>
        </a:fontRef>
      </dsp:style>
      <dsp:txBody>
        <a:bodyPr lIns="57150" tIns="57150" rIns="57150" bIns="571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0" i="0" u="none" baseline="0">
              <a:rtl val="0"/>
            </a:rPr>
            <a:t>检索上下文</a:t>
          </a:r>
          <a:endParaRPr altLang="en-US"/>
        </a:p>
      </dsp:txBody>
      <dsp:txXfrm>
        <a:off x="8470392" y="26035"/>
        <a:ext cx="756285" cy="1089660"/>
      </dsp:txXfrm>
    </dsp:sp>
    <dsp:sp modelId="{F12F3F9C-98ED-4F11-AC4E-D029E7C777C4}">
      <dsp:nvSpPr>
        <dsp:cNvPr id="20" name="右箭头 19"/>
        <dsp:cNvSpPr/>
      </dsp:nvSpPr>
      <dsp:spPr bwMode="white">
        <a:xfrm>
          <a:off x="9297768" y="477086"/>
          <a:ext cx="160332" cy="18755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6">
            <a:tint val="60000"/>
          </a:schemeClr>
        </a:lnRef>
        <a:fillRef idx="1">
          <a:schemeClr val="accent6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600"/>
          </a:lvl1pPr>
          <a:lvl2pPr marL="57150" indent="-57150" algn="ctr">
            <a:defRPr sz="500"/>
          </a:lvl2pPr>
          <a:lvl3pPr marL="114300" indent="-57150" algn="ctr">
            <a:defRPr sz="500"/>
          </a:lvl3pPr>
          <a:lvl4pPr marL="171450" indent="-57150" algn="ctr">
            <a:defRPr sz="500"/>
          </a:lvl4pPr>
          <a:lvl5pPr marL="228600" indent="-57150" algn="ctr">
            <a:defRPr sz="500"/>
          </a:lvl5pPr>
          <a:lvl6pPr marL="285750" indent="-57150" algn="ctr">
            <a:defRPr sz="500"/>
          </a:lvl6pPr>
          <a:lvl7pPr marL="342900" indent="-57150" algn="ctr">
            <a:defRPr sz="500"/>
          </a:lvl7pPr>
          <a:lvl8pPr marL="400050" indent="-57150" algn="ctr">
            <a:defRPr sz="500"/>
          </a:lvl8pPr>
          <a:lvl9pPr marL="457200" indent="-57150" algn="ctr">
            <a:defRPr sz="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9297768" y="477086"/>
        <a:ext cx="160332" cy="187559"/>
      </dsp:txXfrm>
    </dsp:sp>
    <dsp:sp modelId="{3955F2C6-0EED-4A71-A665-39408BDA707E}">
      <dsp:nvSpPr>
        <dsp:cNvPr id="21" name="圆角矩形 20"/>
        <dsp:cNvSpPr/>
      </dsp:nvSpPr>
      <dsp:spPr bwMode="white">
        <a:xfrm>
          <a:off x="9529191" y="26035"/>
          <a:ext cx="756285" cy="108966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6"/>
        </a:fillRef>
        <a:effectRef idx="0">
          <a:scrgbClr r="0" g="0" b="0"/>
        </a:effectRef>
        <a:fontRef idx="minor">
          <a:schemeClr val="lt1"/>
        </a:fontRef>
      </dsp:style>
      <dsp:txBody>
        <a:bodyPr lIns="57150" tIns="57150" rIns="57150" bIns="571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0" i="0" u="none" baseline="0">
              <a:rtl val="0"/>
            </a:rPr>
            <a:t>初始化</a:t>
          </a:r>
          <a:endParaRPr altLang="en-US"/>
        </a:p>
      </dsp:txBody>
      <dsp:txXfrm>
        <a:off x="9529191" y="26035"/>
        <a:ext cx="756285" cy="1089660"/>
      </dsp:txXfrm>
    </dsp:sp>
    <dsp:sp modelId="{F6E1B1B6-26F2-4709-999A-958C1C4B64DD}">
      <dsp:nvSpPr>
        <dsp:cNvPr id="22" name="右箭头 21"/>
        <dsp:cNvSpPr/>
      </dsp:nvSpPr>
      <dsp:spPr bwMode="white">
        <a:xfrm>
          <a:off x="10356567" y="477086"/>
          <a:ext cx="160332" cy="18755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6">
            <a:tint val="60000"/>
          </a:schemeClr>
        </a:lnRef>
        <a:fillRef idx="1">
          <a:schemeClr val="accent6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600"/>
          </a:lvl1pPr>
          <a:lvl2pPr marL="57150" indent="-57150" algn="ctr">
            <a:defRPr sz="500"/>
          </a:lvl2pPr>
          <a:lvl3pPr marL="114300" indent="-57150" algn="ctr">
            <a:defRPr sz="500"/>
          </a:lvl3pPr>
          <a:lvl4pPr marL="171450" indent="-57150" algn="ctr">
            <a:defRPr sz="500"/>
          </a:lvl4pPr>
          <a:lvl5pPr marL="228600" indent="-57150" algn="ctr">
            <a:defRPr sz="500"/>
          </a:lvl5pPr>
          <a:lvl6pPr marL="285750" indent="-57150" algn="ctr">
            <a:defRPr sz="500"/>
          </a:lvl6pPr>
          <a:lvl7pPr marL="342900" indent="-57150" algn="ctr">
            <a:defRPr sz="500"/>
          </a:lvl7pPr>
          <a:lvl8pPr marL="400050" indent="-57150" algn="ctr">
            <a:defRPr sz="500"/>
          </a:lvl8pPr>
          <a:lvl9pPr marL="457200" indent="-57150" algn="ctr">
            <a:defRPr sz="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10356567" y="477086"/>
        <a:ext cx="160332" cy="187559"/>
      </dsp:txXfrm>
    </dsp:sp>
    <dsp:sp modelId="{5C8E8011-F98F-443E-86B6-7CE8B394C4D2}">
      <dsp:nvSpPr>
        <dsp:cNvPr id="23" name="圆角矩形 22"/>
        <dsp:cNvSpPr/>
      </dsp:nvSpPr>
      <dsp:spPr bwMode="white">
        <a:xfrm>
          <a:off x="10587990" y="26035"/>
          <a:ext cx="756285" cy="108966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6"/>
        </a:fillRef>
        <a:effectRef idx="0">
          <a:scrgbClr r="0" g="0" b="0"/>
        </a:effectRef>
        <a:fontRef idx="minor">
          <a:schemeClr val="lt1"/>
        </a:fontRef>
      </dsp:style>
      <dsp:txBody>
        <a:bodyPr lIns="57150" tIns="57150" rIns="57150" bIns="571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0" i="0" u="none" baseline="0">
              <a:rtl val="0"/>
            </a:rPr>
            <a:t>合并结果</a:t>
          </a:r>
          <a:endParaRPr altLang="en-US"/>
        </a:p>
      </dsp:txBody>
      <dsp:txXfrm>
        <a:off x="10587990" y="26035"/>
        <a:ext cx="756285" cy="108966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1344275" cy="1141730"/>
        <a:chOff x="0" y="0"/>
        <a:chExt cx="11344275" cy="1141730"/>
      </a:xfrm>
    </dsp:grpSpPr>
    <dsp:sp modelId="{92921E9E-5AC3-4CA2-A355-406BD02BCD63}">
      <dsp:nvSpPr>
        <dsp:cNvPr id="3" name="圆角矩形 2"/>
        <dsp:cNvSpPr/>
      </dsp:nvSpPr>
      <dsp:spPr bwMode="white">
        <a:xfrm>
          <a:off x="0" y="26035"/>
          <a:ext cx="756285" cy="108966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6"/>
        </a:fillRef>
        <a:effectRef idx="0">
          <a:scrgbClr r="0" g="0" b="0"/>
        </a:effectRef>
        <a:fontRef idx="minor">
          <a:schemeClr val="lt1"/>
        </a:fontRef>
      </dsp:style>
      <dsp:txBody>
        <a:bodyPr lIns="57150" tIns="57150" rIns="57150" bIns="571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0" i="0" u="none" baseline="0">
              <a:rtl val="0"/>
            </a:rPr>
            <a:t>导入必要的库和模块</a:t>
          </a:r>
          <a:endParaRPr altLang="en-US"/>
        </a:p>
      </dsp:txBody>
      <dsp:txXfrm>
        <a:off x="0" y="26035"/>
        <a:ext cx="756285" cy="1089660"/>
      </dsp:txXfrm>
    </dsp:sp>
    <dsp:sp modelId="{708FAB61-9F4E-440A-93D3-059F1DCFDDB6}">
      <dsp:nvSpPr>
        <dsp:cNvPr id="4" name="右箭头 3"/>
        <dsp:cNvSpPr/>
      </dsp:nvSpPr>
      <dsp:spPr bwMode="white">
        <a:xfrm>
          <a:off x="827376" y="477086"/>
          <a:ext cx="160332" cy="18755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6">
            <a:tint val="60000"/>
          </a:schemeClr>
        </a:lnRef>
        <a:fillRef idx="1">
          <a:schemeClr val="accent6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600"/>
          </a:lvl1pPr>
          <a:lvl2pPr marL="57150" indent="-57150" algn="ctr">
            <a:defRPr sz="500"/>
          </a:lvl2pPr>
          <a:lvl3pPr marL="114300" indent="-57150" algn="ctr">
            <a:defRPr sz="500"/>
          </a:lvl3pPr>
          <a:lvl4pPr marL="171450" indent="-57150" algn="ctr">
            <a:defRPr sz="500"/>
          </a:lvl4pPr>
          <a:lvl5pPr marL="228600" indent="-57150" algn="ctr">
            <a:defRPr sz="500"/>
          </a:lvl5pPr>
          <a:lvl6pPr marL="285750" indent="-57150" algn="ctr">
            <a:defRPr sz="500"/>
          </a:lvl6pPr>
          <a:lvl7pPr marL="342900" indent="-57150" algn="ctr">
            <a:defRPr sz="500"/>
          </a:lvl7pPr>
          <a:lvl8pPr marL="400050" indent="-57150" algn="ctr">
            <a:defRPr sz="500"/>
          </a:lvl8pPr>
          <a:lvl9pPr marL="457200" indent="-57150" algn="ctr">
            <a:defRPr sz="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827376" y="477086"/>
        <a:ext cx="160332" cy="187559"/>
      </dsp:txXfrm>
    </dsp:sp>
    <dsp:sp modelId="{C6A8C9B2-F798-4232-99CD-60C5CE913D3F}">
      <dsp:nvSpPr>
        <dsp:cNvPr id="5" name="圆角矩形 4"/>
        <dsp:cNvSpPr/>
      </dsp:nvSpPr>
      <dsp:spPr bwMode="white">
        <a:xfrm>
          <a:off x="1058799" y="26035"/>
          <a:ext cx="756285" cy="108966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6"/>
        </a:fillRef>
        <a:effectRef idx="0">
          <a:scrgbClr r="0" g="0" b="0"/>
        </a:effectRef>
        <a:fontRef idx="minor">
          <a:schemeClr val="lt1"/>
        </a:fontRef>
      </dsp:style>
      <dsp:txBody>
        <a:bodyPr lIns="57150" tIns="57150" rIns="57150" bIns="571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0" i="0" u="none" baseline="0">
              <a:rtl val="0"/>
            </a:rPr>
            <a:t>设置API密钥和URL</a:t>
          </a:r>
          <a:endParaRPr altLang="en-US"/>
        </a:p>
      </dsp:txBody>
      <dsp:txXfrm>
        <a:off x="1058799" y="26035"/>
        <a:ext cx="756285" cy="1089660"/>
      </dsp:txXfrm>
    </dsp:sp>
    <dsp:sp modelId="{AD7D5B8E-9282-4BB1-8340-CC33DD0E664E}">
      <dsp:nvSpPr>
        <dsp:cNvPr id="6" name="右箭头 5"/>
        <dsp:cNvSpPr/>
      </dsp:nvSpPr>
      <dsp:spPr bwMode="white">
        <a:xfrm>
          <a:off x="1886175" y="477086"/>
          <a:ext cx="160332" cy="18755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6">
            <a:tint val="60000"/>
          </a:schemeClr>
        </a:lnRef>
        <a:fillRef idx="1">
          <a:schemeClr val="accent6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600"/>
          </a:lvl1pPr>
          <a:lvl2pPr marL="57150" indent="-57150" algn="ctr">
            <a:defRPr sz="500"/>
          </a:lvl2pPr>
          <a:lvl3pPr marL="114300" indent="-57150" algn="ctr">
            <a:defRPr sz="500"/>
          </a:lvl3pPr>
          <a:lvl4pPr marL="171450" indent="-57150" algn="ctr">
            <a:defRPr sz="500"/>
          </a:lvl4pPr>
          <a:lvl5pPr marL="228600" indent="-57150" algn="ctr">
            <a:defRPr sz="500"/>
          </a:lvl5pPr>
          <a:lvl6pPr marL="285750" indent="-57150" algn="ctr">
            <a:defRPr sz="500"/>
          </a:lvl6pPr>
          <a:lvl7pPr marL="342900" indent="-57150" algn="ctr">
            <a:defRPr sz="500"/>
          </a:lvl7pPr>
          <a:lvl8pPr marL="400050" indent="-57150" algn="ctr">
            <a:defRPr sz="500"/>
          </a:lvl8pPr>
          <a:lvl9pPr marL="457200" indent="-57150" algn="ctr">
            <a:defRPr sz="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1886175" y="477086"/>
        <a:ext cx="160332" cy="187559"/>
      </dsp:txXfrm>
    </dsp:sp>
    <dsp:sp modelId="{4A843A55-FEF3-4CF9-9AB1-AFAC2087F7E4}">
      <dsp:nvSpPr>
        <dsp:cNvPr id="7" name="圆角矩形 6"/>
        <dsp:cNvSpPr/>
      </dsp:nvSpPr>
      <dsp:spPr bwMode="white">
        <a:xfrm>
          <a:off x="2117598" y="26035"/>
          <a:ext cx="756285" cy="108966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6"/>
        </a:fillRef>
        <a:effectRef idx="0">
          <a:scrgbClr r="0" g="0" b="0"/>
        </a:effectRef>
        <a:fontRef idx="minor">
          <a:schemeClr val="lt1"/>
        </a:fontRef>
      </dsp:style>
      <dsp:txBody>
        <a:bodyPr lIns="57150" tIns="57150" rIns="57150" bIns="571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0" i="0" u="none" baseline="0">
              <a:rtl val="0"/>
            </a:rPr>
            <a:t>定义API请求函数</a:t>
          </a:r>
          <a:endParaRPr altLang="en-US"/>
        </a:p>
      </dsp:txBody>
      <dsp:txXfrm>
        <a:off x="2117598" y="26035"/>
        <a:ext cx="756285" cy="1089660"/>
      </dsp:txXfrm>
    </dsp:sp>
    <dsp:sp modelId="{698999E3-2088-4B92-980A-0E05386AF2E7}">
      <dsp:nvSpPr>
        <dsp:cNvPr id="8" name="右箭头 7"/>
        <dsp:cNvSpPr/>
      </dsp:nvSpPr>
      <dsp:spPr bwMode="white">
        <a:xfrm>
          <a:off x="2944974" y="477086"/>
          <a:ext cx="160332" cy="18755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6">
            <a:tint val="60000"/>
          </a:schemeClr>
        </a:lnRef>
        <a:fillRef idx="1">
          <a:schemeClr val="accent6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600"/>
          </a:lvl1pPr>
          <a:lvl2pPr marL="57150" indent="-57150" algn="ctr">
            <a:defRPr sz="500"/>
          </a:lvl2pPr>
          <a:lvl3pPr marL="114300" indent="-57150" algn="ctr">
            <a:defRPr sz="500"/>
          </a:lvl3pPr>
          <a:lvl4pPr marL="171450" indent="-57150" algn="ctr">
            <a:defRPr sz="500"/>
          </a:lvl4pPr>
          <a:lvl5pPr marL="228600" indent="-57150" algn="ctr">
            <a:defRPr sz="500"/>
          </a:lvl5pPr>
          <a:lvl6pPr marL="285750" indent="-57150" algn="ctr">
            <a:defRPr sz="500"/>
          </a:lvl6pPr>
          <a:lvl7pPr marL="342900" indent="-57150" algn="ctr">
            <a:defRPr sz="500"/>
          </a:lvl7pPr>
          <a:lvl8pPr marL="400050" indent="-57150" algn="ctr">
            <a:defRPr sz="500"/>
          </a:lvl8pPr>
          <a:lvl9pPr marL="457200" indent="-57150" algn="ctr">
            <a:defRPr sz="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2944974" y="477086"/>
        <a:ext cx="160332" cy="187559"/>
      </dsp:txXfrm>
    </dsp:sp>
    <dsp:sp modelId="{F1CF1668-A3AC-4F5C-9D39-08EC00D57626}">
      <dsp:nvSpPr>
        <dsp:cNvPr id="9" name="圆角矩形 8"/>
        <dsp:cNvSpPr/>
      </dsp:nvSpPr>
      <dsp:spPr bwMode="white">
        <a:xfrm>
          <a:off x="3176397" y="26035"/>
          <a:ext cx="756285" cy="108966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6"/>
        </a:fillRef>
        <a:effectRef idx="0">
          <a:scrgbClr r="0" g="0" b="0"/>
        </a:effectRef>
        <a:fontRef idx="minor">
          <a:schemeClr val="lt1"/>
        </a:fontRef>
      </dsp:style>
      <dsp:txBody>
        <a:bodyPr lIns="57150" tIns="57150" rIns="57150" bIns="571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0" i="0" u="none" baseline="0">
              <a:rtl val="0"/>
            </a:rPr>
            <a:t>问题回答和答案精炼</a:t>
          </a:r>
          <a:endParaRPr altLang="en-US"/>
        </a:p>
      </dsp:txBody>
      <dsp:txXfrm>
        <a:off x="3176397" y="26035"/>
        <a:ext cx="756285" cy="1089660"/>
      </dsp:txXfrm>
    </dsp:sp>
    <dsp:sp modelId="{4DFBC8B6-C4D9-4171-97A8-ECE9E366039B}">
      <dsp:nvSpPr>
        <dsp:cNvPr id="10" name="右箭头 9"/>
        <dsp:cNvSpPr/>
      </dsp:nvSpPr>
      <dsp:spPr bwMode="white">
        <a:xfrm>
          <a:off x="4003773" y="477086"/>
          <a:ext cx="160332" cy="18755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6">
            <a:tint val="60000"/>
          </a:schemeClr>
        </a:lnRef>
        <a:fillRef idx="1">
          <a:schemeClr val="accent6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600"/>
          </a:lvl1pPr>
          <a:lvl2pPr marL="57150" indent="-57150" algn="ctr">
            <a:defRPr sz="500"/>
          </a:lvl2pPr>
          <a:lvl3pPr marL="114300" indent="-57150" algn="ctr">
            <a:defRPr sz="500"/>
          </a:lvl3pPr>
          <a:lvl4pPr marL="171450" indent="-57150" algn="ctr">
            <a:defRPr sz="500"/>
          </a:lvl4pPr>
          <a:lvl5pPr marL="228600" indent="-57150" algn="ctr">
            <a:defRPr sz="500"/>
          </a:lvl5pPr>
          <a:lvl6pPr marL="285750" indent="-57150" algn="ctr">
            <a:defRPr sz="500"/>
          </a:lvl6pPr>
          <a:lvl7pPr marL="342900" indent="-57150" algn="ctr">
            <a:defRPr sz="500"/>
          </a:lvl7pPr>
          <a:lvl8pPr marL="400050" indent="-57150" algn="ctr">
            <a:defRPr sz="500"/>
          </a:lvl8pPr>
          <a:lvl9pPr marL="457200" indent="-57150" algn="ctr">
            <a:defRPr sz="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4003773" y="477086"/>
        <a:ext cx="160332" cy="187559"/>
      </dsp:txXfrm>
    </dsp:sp>
    <dsp:sp modelId="{41A94B6D-7908-4D90-B104-5D13AA2A9080}">
      <dsp:nvSpPr>
        <dsp:cNvPr id="11" name="圆角矩形 10"/>
        <dsp:cNvSpPr/>
      </dsp:nvSpPr>
      <dsp:spPr bwMode="white">
        <a:xfrm>
          <a:off x="4235196" y="26035"/>
          <a:ext cx="756285" cy="108966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6"/>
        </a:fillRef>
        <a:effectRef idx="0">
          <a:scrgbClr r="0" g="0" b="0"/>
        </a:effectRef>
        <a:fontRef idx="minor">
          <a:schemeClr val="lt1"/>
        </a:fontRef>
      </dsp:style>
      <dsp:txBody>
        <a:bodyPr lIns="57150" tIns="57150" rIns="57150" bIns="571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0" i="0" u="none" baseline="0">
              <a:rtl val="0"/>
            </a:rPr>
            <a:t>文件操作</a:t>
          </a:r>
          <a:endParaRPr altLang="en-US"/>
        </a:p>
      </dsp:txBody>
      <dsp:txXfrm>
        <a:off x="4235196" y="26035"/>
        <a:ext cx="756285" cy="1089660"/>
      </dsp:txXfrm>
    </dsp:sp>
    <dsp:sp modelId="{F6B06B4E-2EB7-43EB-AA52-703B970E035C}">
      <dsp:nvSpPr>
        <dsp:cNvPr id="12" name="右箭头 11"/>
        <dsp:cNvSpPr/>
      </dsp:nvSpPr>
      <dsp:spPr bwMode="white">
        <a:xfrm>
          <a:off x="5062572" y="477086"/>
          <a:ext cx="160332" cy="18755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6">
            <a:tint val="60000"/>
          </a:schemeClr>
        </a:lnRef>
        <a:fillRef idx="1">
          <a:schemeClr val="accent6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600"/>
          </a:lvl1pPr>
          <a:lvl2pPr marL="57150" indent="-57150" algn="ctr">
            <a:defRPr sz="500"/>
          </a:lvl2pPr>
          <a:lvl3pPr marL="114300" indent="-57150" algn="ctr">
            <a:defRPr sz="500"/>
          </a:lvl3pPr>
          <a:lvl4pPr marL="171450" indent="-57150" algn="ctr">
            <a:defRPr sz="500"/>
          </a:lvl4pPr>
          <a:lvl5pPr marL="228600" indent="-57150" algn="ctr">
            <a:defRPr sz="500"/>
          </a:lvl5pPr>
          <a:lvl6pPr marL="285750" indent="-57150" algn="ctr">
            <a:defRPr sz="500"/>
          </a:lvl6pPr>
          <a:lvl7pPr marL="342900" indent="-57150" algn="ctr">
            <a:defRPr sz="500"/>
          </a:lvl7pPr>
          <a:lvl8pPr marL="400050" indent="-57150" algn="ctr">
            <a:defRPr sz="500"/>
          </a:lvl8pPr>
          <a:lvl9pPr marL="457200" indent="-57150" algn="ctr">
            <a:defRPr sz="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5062572" y="477086"/>
        <a:ext cx="160332" cy="187559"/>
      </dsp:txXfrm>
    </dsp:sp>
    <dsp:sp modelId="{3A8B0890-4A81-49D2-A712-4F00FBA723FA}">
      <dsp:nvSpPr>
        <dsp:cNvPr id="13" name="圆角矩形 12"/>
        <dsp:cNvSpPr/>
      </dsp:nvSpPr>
      <dsp:spPr bwMode="white">
        <a:xfrm>
          <a:off x="5293995" y="26035"/>
          <a:ext cx="756285" cy="108966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6"/>
        </a:fillRef>
        <a:effectRef idx="0">
          <a:scrgbClr r="0" g="0" b="0"/>
        </a:effectRef>
        <a:fontRef idx="minor">
          <a:schemeClr val="lt1"/>
        </a:fontRef>
      </dsp:style>
      <dsp:txBody>
        <a:bodyPr lIns="57150" tIns="57150" rIns="57150" bIns="571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0" i="0" u="none" baseline="0">
              <a:rtl val="0"/>
            </a:rPr>
            <a:t>请求问题答案</a:t>
          </a:r>
          <a:endParaRPr altLang="en-US"/>
        </a:p>
      </dsp:txBody>
      <dsp:txXfrm>
        <a:off x="5293995" y="26035"/>
        <a:ext cx="756285" cy="1089660"/>
      </dsp:txXfrm>
    </dsp:sp>
    <dsp:sp modelId="{4DCCCD6E-D523-4275-802F-C82D524DD8D6}">
      <dsp:nvSpPr>
        <dsp:cNvPr id="14" name="右箭头 13"/>
        <dsp:cNvSpPr/>
      </dsp:nvSpPr>
      <dsp:spPr bwMode="white">
        <a:xfrm>
          <a:off x="6121371" y="477086"/>
          <a:ext cx="160332" cy="18755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6">
            <a:tint val="60000"/>
          </a:schemeClr>
        </a:lnRef>
        <a:fillRef idx="1">
          <a:schemeClr val="accent6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600"/>
          </a:lvl1pPr>
          <a:lvl2pPr marL="57150" indent="-57150" algn="ctr">
            <a:defRPr sz="500"/>
          </a:lvl2pPr>
          <a:lvl3pPr marL="114300" indent="-57150" algn="ctr">
            <a:defRPr sz="500"/>
          </a:lvl3pPr>
          <a:lvl4pPr marL="171450" indent="-57150" algn="ctr">
            <a:defRPr sz="500"/>
          </a:lvl4pPr>
          <a:lvl5pPr marL="228600" indent="-57150" algn="ctr">
            <a:defRPr sz="500"/>
          </a:lvl5pPr>
          <a:lvl6pPr marL="285750" indent="-57150" algn="ctr">
            <a:defRPr sz="500"/>
          </a:lvl6pPr>
          <a:lvl7pPr marL="342900" indent="-57150" algn="ctr">
            <a:defRPr sz="500"/>
          </a:lvl7pPr>
          <a:lvl8pPr marL="400050" indent="-57150" algn="ctr">
            <a:defRPr sz="500"/>
          </a:lvl8pPr>
          <a:lvl9pPr marL="457200" indent="-57150" algn="ctr">
            <a:defRPr sz="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6121371" y="477086"/>
        <a:ext cx="160332" cy="187559"/>
      </dsp:txXfrm>
    </dsp:sp>
    <dsp:sp modelId="{72CDF34A-9684-4D04-9C35-C6D414E140E7}">
      <dsp:nvSpPr>
        <dsp:cNvPr id="15" name="圆角矩形 14"/>
        <dsp:cNvSpPr/>
      </dsp:nvSpPr>
      <dsp:spPr bwMode="white">
        <a:xfrm>
          <a:off x="6352794" y="26035"/>
          <a:ext cx="756285" cy="108966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6"/>
        </a:fillRef>
        <a:effectRef idx="0">
          <a:scrgbClr r="0" g="0" b="0"/>
        </a:effectRef>
        <a:fontRef idx="minor">
          <a:schemeClr val="lt1"/>
        </a:fontRef>
      </dsp:style>
      <dsp:txBody>
        <a:bodyPr lIns="57150" tIns="57150" rIns="57150" bIns="571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0" i="0" u="none" baseline="0">
              <a:rtl val="0"/>
            </a:rPr>
            <a:t>处理不同类型题目</a:t>
          </a:r>
          <a:endParaRPr altLang="en-US"/>
        </a:p>
      </dsp:txBody>
      <dsp:txXfrm>
        <a:off x="6352794" y="26035"/>
        <a:ext cx="756285" cy="1089660"/>
      </dsp:txXfrm>
    </dsp:sp>
    <dsp:sp modelId="{B6011F08-5C2A-4240-B35B-FCCAB64E27CD}">
      <dsp:nvSpPr>
        <dsp:cNvPr id="16" name="右箭头 15"/>
        <dsp:cNvSpPr/>
      </dsp:nvSpPr>
      <dsp:spPr bwMode="white">
        <a:xfrm>
          <a:off x="7180170" y="477086"/>
          <a:ext cx="160332" cy="18755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6">
            <a:tint val="60000"/>
          </a:schemeClr>
        </a:lnRef>
        <a:fillRef idx="1">
          <a:schemeClr val="accent6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600"/>
          </a:lvl1pPr>
          <a:lvl2pPr marL="57150" indent="-57150" algn="ctr">
            <a:defRPr sz="500"/>
          </a:lvl2pPr>
          <a:lvl3pPr marL="114300" indent="-57150" algn="ctr">
            <a:defRPr sz="500"/>
          </a:lvl3pPr>
          <a:lvl4pPr marL="171450" indent="-57150" algn="ctr">
            <a:defRPr sz="500"/>
          </a:lvl4pPr>
          <a:lvl5pPr marL="228600" indent="-57150" algn="ctr">
            <a:defRPr sz="500"/>
          </a:lvl5pPr>
          <a:lvl6pPr marL="285750" indent="-57150" algn="ctr">
            <a:defRPr sz="500"/>
          </a:lvl6pPr>
          <a:lvl7pPr marL="342900" indent="-57150" algn="ctr">
            <a:defRPr sz="500"/>
          </a:lvl7pPr>
          <a:lvl8pPr marL="400050" indent="-57150" algn="ctr">
            <a:defRPr sz="500"/>
          </a:lvl8pPr>
          <a:lvl9pPr marL="457200" indent="-57150" algn="ctr">
            <a:defRPr sz="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7180170" y="477086"/>
        <a:ext cx="160332" cy="187559"/>
      </dsp:txXfrm>
    </dsp:sp>
    <dsp:sp modelId="{C1C8EEBB-70B2-4720-9050-286DE6547EE4}">
      <dsp:nvSpPr>
        <dsp:cNvPr id="17" name="圆角矩形 16"/>
        <dsp:cNvSpPr/>
      </dsp:nvSpPr>
      <dsp:spPr bwMode="white">
        <a:xfrm>
          <a:off x="7411593" y="26035"/>
          <a:ext cx="756285" cy="108966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6"/>
        </a:fillRef>
        <a:effectRef idx="0">
          <a:scrgbClr r="0" g="0" b="0"/>
        </a:effectRef>
        <a:fontRef idx="minor">
          <a:schemeClr val="lt1"/>
        </a:fontRef>
      </dsp:style>
      <dsp:txBody>
        <a:bodyPr lIns="57150" tIns="57150" rIns="57150" bIns="571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0" i="0" u="none" baseline="0">
              <a:rtl val="0"/>
            </a:rPr>
            <a:t>提取文件目录</a:t>
          </a:r>
          <a:endParaRPr altLang="en-US"/>
        </a:p>
      </dsp:txBody>
      <dsp:txXfrm>
        <a:off x="7411593" y="26035"/>
        <a:ext cx="756285" cy="1089660"/>
      </dsp:txXfrm>
    </dsp:sp>
    <dsp:sp modelId="{F694AE9A-4828-4633-8B41-6253B364A4FD}">
      <dsp:nvSpPr>
        <dsp:cNvPr id="18" name="右箭头 17"/>
        <dsp:cNvSpPr/>
      </dsp:nvSpPr>
      <dsp:spPr bwMode="white">
        <a:xfrm>
          <a:off x="8238969" y="477086"/>
          <a:ext cx="160332" cy="18755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6">
            <a:tint val="60000"/>
          </a:schemeClr>
        </a:lnRef>
        <a:fillRef idx="1">
          <a:schemeClr val="accent6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600"/>
          </a:lvl1pPr>
          <a:lvl2pPr marL="57150" indent="-57150" algn="ctr">
            <a:defRPr sz="500"/>
          </a:lvl2pPr>
          <a:lvl3pPr marL="114300" indent="-57150" algn="ctr">
            <a:defRPr sz="500"/>
          </a:lvl3pPr>
          <a:lvl4pPr marL="171450" indent="-57150" algn="ctr">
            <a:defRPr sz="500"/>
          </a:lvl4pPr>
          <a:lvl5pPr marL="228600" indent="-57150" algn="ctr">
            <a:defRPr sz="500"/>
          </a:lvl5pPr>
          <a:lvl6pPr marL="285750" indent="-57150" algn="ctr">
            <a:defRPr sz="500"/>
          </a:lvl6pPr>
          <a:lvl7pPr marL="342900" indent="-57150" algn="ctr">
            <a:defRPr sz="500"/>
          </a:lvl7pPr>
          <a:lvl8pPr marL="400050" indent="-57150" algn="ctr">
            <a:defRPr sz="500"/>
          </a:lvl8pPr>
          <a:lvl9pPr marL="457200" indent="-57150" algn="ctr">
            <a:defRPr sz="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8238969" y="477086"/>
        <a:ext cx="160332" cy="187559"/>
      </dsp:txXfrm>
    </dsp:sp>
    <dsp:sp modelId="{2ABD6463-97E1-455C-8E29-F5A76AB52F96}">
      <dsp:nvSpPr>
        <dsp:cNvPr id="19" name="圆角矩形 18"/>
        <dsp:cNvSpPr/>
      </dsp:nvSpPr>
      <dsp:spPr bwMode="white">
        <a:xfrm>
          <a:off x="8470392" y="26035"/>
          <a:ext cx="756285" cy="108966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6"/>
        </a:fillRef>
        <a:effectRef idx="0">
          <a:scrgbClr r="0" g="0" b="0"/>
        </a:effectRef>
        <a:fontRef idx="minor">
          <a:schemeClr val="lt1"/>
        </a:fontRef>
      </dsp:style>
      <dsp:txBody>
        <a:bodyPr lIns="57150" tIns="57150" rIns="57150" bIns="571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0" i="0" u="none" baseline="0">
              <a:rtl val="0"/>
            </a:rPr>
            <a:t>检索上下文</a:t>
          </a:r>
          <a:endParaRPr altLang="en-US"/>
        </a:p>
      </dsp:txBody>
      <dsp:txXfrm>
        <a:off x="8470392" y="26035"/>
        <a:ext cx="756285" cy="1089660"/>
      </dsp:txXfrm>
    </dsp:sp>
    <dsp:sp modelId="{F12F3F9C-98ED-4F11-AC4E-D029E7C777C4}">
      <dsp:nvSpPr>
        <dsp:cNvPr id="20" name="右箭头 19"/>
        <dsp:cNvSpPr/>
      </dsp:nvSpPr>
      <dsp:spPr bwMode="white">
        <a:xfrm>
          <a:off x="9297768" y="477086"/>
          <a:ext cx="160332" cy="18755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6">
            <a:tint val="60000"/>
          </a:schemeClr>
        </a:lnRef>
        <a:fillRef idx="1">
          <a:schemeClr val="accent6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600"/>
          </a:lvl1pPr>
          <a:lvl2pPr marL="57150" indent="-57150" algn="ctr">
            <a:defRPr sz="500"/>
          </a:lvl2pPr>
          <a:lvl3pPr marL="114300" indent="-57150" algn="ctr">
            <a:defRPr sz="500"/>
          </a:lvl3pPr>
          <a:lvl4pPr marL="171450" indent="-57150" algn="ctr">
            <a:defRPr sz="500"/>
          </a:lvl4pPr>
          <a:lvl5pPr marL="228600" indent="-57150" algn="ctr">
            <a:defRPr sz="500"/>
          </a:lvl5pPr>
          <a:lvl6pPr marL="285750" indent="-57150" algn="ctr">
            <a:defRPr sz="500"/>
          </a:lvl6pPr>
          <a:lvl7pPr marL="342900" indent="-57150" algn="ctr">
            <a:defRPr sz="500"/>
          </a:lvl7pPr>
          <a:lvl8pPr marL="400050" indent="-57150" algn="ctr">
            <a:defRPr sz="500"/>
          </a:lvl8pPr>
          <a:lvl9pPr marL="457200" indent="-57150" algn="ctr">
            <a:defRPr sz="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9297768" y="477086"/>
        <a:ext cx="160332" cy="187559"/>
      </dsp:txXfrm>
    </dsp:sp>
    <dsp:sp modelId="{3955F2C6-0EED-4A71-A665-39408BDA707E}">
      <dsp:nvSpPr>
        <dsp:cNvPr id="21" name="圆角矩形 20"/>
        <dsp:cNvSpPr/>
      </dsp:nvSpPr>
      <dsp:spPr bwMode="white">
        <a:xfrm>
          <a:off x="9529191" y="26035"/>
          <a:ext cx="756285" cy="108966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6"/>
        </a:fillRef>
        <a:effectRef idx="0">
          <a:scrgbClr r="0" g="0" b="0"/>
        </a:effectRef>
        <a:fontRef idx="minor">
          <a:schemeClr val="lt1"/>
        </a:fontRef>
      </dsp:style>
      <dsp:txBody>
        <a:bodyPr lIns="57150" tIns="57150" rIns="57150" bIns="571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0" i="0" u="none" baseline="0">
              <a:rtl val="0"/>
            </a:rPr>
            <a:t>初始化</a:t>
          </a:r>
          <a:endParaRPr altLang="en-US"/>
        </a:p>
      </dsp:txBody>
      <dsp:txXfrm>
        <a:off x="9529191" y="26035"/>
        <a:ext cx="756285" cy="1089660"/>
      </dsp:txXfrm>
    </dsp:sp>
    <dsp:sp modelId="{F6E1B1B6-26F2-4709-999A-958C1C4B64DD}">
      <dsp:nvSpPr>
        <dsp:cNvPr id="22" name="右箭头 21"/>
        <dsp:cNvSpPr/>
      </dsp:nvSpPr>
      <dsp:spPr bwMode="white">
        <a:xfrm>
          <a:off x="10356567" y="477086"/>
          <a:ext cx="160332" cy="18755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6">
            <a:tint val="60000"/>
          </a:schemeClr>
        </a:lnRef>
        <a:fillRef idx="1">
          <a:schemeClr val="accent6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600"/>
          </a:lvl1pPr>
          <a:lvl2pPr marL="57150" indent="-57150" algn="ctr">
            <a:defRPr sz="500"/>
          </a:lvl2pPr>
          <a:lvl3pPr marL="114300" indent="-57150" algn="ctr">
            <a:defRPr sz="500"/>
          </a:lvl3pPr>
          <a:lvl4pPr marL="171450" indent="-57150" algn="ctr">
            <a:defRPr sz="500"/>
          </a:lvl4pPr>
          <a:lvl5pPr marL="228600" indent="-57150" algn="ctr">
            <a:defRPr sz="500"/>
          </a:lvl5pPr>
          <a:lvl6pPr marL="285750" indent="-57150" algn="ctr">
            <a:defRPr sz="500"/>
          </a:lvl6pPr>
          <a:lvl7pPr marL="342900" indent="-57150" algn="ctr">
            <a:defRPr sz="500"/>
          </a:lvl7pPr>
          <a:lvl8pPr marL="400050" indent="-57150" algn="ctr">
            <a:defRPr sz="500"/>
          </a:lvl8pPr>
          <a:lvl9pPr marL="457200" indent="-57150" algn="ctr">
            <a:defRPr sz="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10356567" y="477086"/>
        <a:ext cx="160332" cy="187559"/>
      </dsp:txXfrm>
    </dsp:sp>
    <dsp:sp modelId="{5C8E8011-F98F-443E-86B6-7CE8B394C4D2}">
      <dsp:nvSpPr>
        <dsp:cNvPr id="23" name="圆角矩形 22"/>
        <dsp:cNvSpPr/>
      </dsp:nvSpPr>
      <dsp:spPr bwMode="white">
        <a:xfrm>
          <a:off x="10587990" y="26035"/>
          <a:ext cx="756285" cy="108966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6"/>
        </a:fillRef>
        <a:effectRef idx="0">
          <a:scrgbClr r="0" g="0" b="0"/>
        </a:effectRef>
        <a:fontRef idx="minor">
          <a:schemeClr val="lt1"/>
        </a:fontRef>
      </dsp:style>
      <dsp:txBody>
        <a:bodyPr lIns="57150" tIns="57150" rIns="57150" bIns="571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0" i="0" u="none" baseline="0">
              <a:rtl val="0"/>
            </a:rPr>
            <a:t>合并结果</a:t>
          </a:r>
          <a:endParaRPr altLang="en-US"/>
        </a:p>
      </dsp:txBody>
      <dsp:txXfrm>
        <a:off x="10587990" y="26035"/>
        <a:ext cx="756285" cy="1089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type="homePlate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type="chevron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type="homePlate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type="chevron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type="homePlate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type="chevron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type="homePlate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type="chevron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type="homePlate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type="chevron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type="homePlate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type="chevron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type="homePlate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type="chevron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type="homePlate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type="chevron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image" Target="../media/image2.png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image" Target="../media/image3.png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7" Type="http://schemas.openxmlformats.org/officeDocument/2006/relationships/tags" Target="../tags/tag59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image" Target="../media/image1.png"/><Relationship Id="rId2" Type="http://schemas.openxmlformats.org/officeDocument/2006/relationships/tags" Target="../tags/tag55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/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200" y="0"/>
            <a:ext cx="121896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>
          <a:xfrm>
            <a:off x="695325" y="1231900"/>
            <a:ext cx="6378574" cy="2742853"/>
          </a:xfr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cxnSp>
        <p:nvCxnSpPr>
          <p:cNvPr id="13" name="直接连接符 12"/>
          <p:cNvCxnSpPr/>
          <p:nvPr userDrawn="1">
            <p:custDataLst>
              <p:tags r:id="rId8"/>
            </p:custDataLst>
          </p:nvPr>
        </p:nvCxnSpPr>
        <p:spPr>
          <a:xfrm>
            <a:off x="695325" y="4736777"/>
            <a:ext cx="842208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 r="41042"/>
          <a:stretch>
            <a:fillRect/>
          </a:stretch>
        </p:blipFill>
        <p:spPr>
          <a:xfrm>
            <a:off x="0" y="0"/>
            <a:ext cx="71882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7306975" y="781052"/>
            <a:ext cx="3954729" cy="1378877"/>
          </a:xfrm>
        </p:spPr>
        <p:txBody>
          <a:bodyPr vert="horz" wrap="square" tIns="0" bIns="0" rtlCol="0" anchor="b" anchorCtr="0">
            <a:normAutofit lnSpcReduction="20000"/>
          </a:bodyPr>
          <a:lstStyle>
            <a:lvl1pPr marL="0" indent="0" algn="l">
              <a:buFont typeface="Arial" panose="020B0604020202020204" pitchFamily="34" charset="0"/>
              <a:buNone/>
              <a:defRPr lang="zh-CN" altLang="en-US" sz="6000" b="1" i="0" spc="430" dirty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lumMod val="100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>
            <p:custDataLst>
              <p:tags r:id="rId8"/>
            </p:custDataLst>
          </p:nvPr>
        </p:nvCxnSpPr>
        <p:spPr>
          <a:xfrm>
            <a:off x="7309357" y="2398322"/>
            <a:ext cx="394110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>
            <p:custDataLst>
              <p:tags r:id="rId9"/>
            </p:custDataLst>
          </p:nvPr>
        </p:nvCxnSpPr>
        <p:spPr>
          <a:xfrm>
            <a:off x="7306976" y="2398322"/>
            <a:ext cx="504825" cy="0"/>
          </a:xfrm>
          <a:prstGeom prst="line">
            <a:avLst/>
          </a:prstGeom>
          <a:ln w="889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 l="7812" t="6480" r="7188" b="8519"/>
          <a:stretch>
            <a:fillRect/>
          </a:stretch>
        </p:blipFill>
        <p:spPr>
          <a:xfrm>
            <a:off x="914400" y="514350"/>
            <a:ext cx="10363200" cy="58293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4914550" y="1866900"/>
            <a:ext cx="5124449" cy="2844800"/>
          </a:xfrm>
          <a:noFill/>
          <a:ln>
            <a:noFill/>
          </a:ln>
        </p:spPr>
        <p:txBody>
          <a:bodyPr vert="horz" wrap="square" lIns="101600" tIns="38100" rIns="63500" bIns="38100" rtlCol="0" anchor="ctr" anchorCtr="0">
            <a:normAutofit/>
          </a:bodyPr>
          <a:lstStyle>
            <a:lvl1pPr marL="0" marR="0" indent="0" algn="l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5400" i="0" u="none" strike="noStrike" kern="0" cap="none" spc="0" normalizeH="0" baseline="0" noProof="1" dirty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j-ea"/>
                <a:ea typeface="+mj-ea"/>
              </a:defRPr>
            </a:lvl1pPr>
          </a:lstStyle>
          <a:p>
            <a:pPr marL="0" marR="0" lvl="0" fontAlgn="auto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编辑母版标题</a:t>
            </a:r>
            <a:endParaRPr lang="zh-CN" altLang="en-US" dirty="0"/>
          </a:p>
        </p:txBody>
      </p:sp>
      <p:sp>
        <p:nvSpPr>
          <p:cNvPr id="8" name="节编号 3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1339851" y="1866900"/>
            <a:ext cx="2826422" cy="2844800"/>
          </a:xfrm>
          <a:noFill/>
        </p:spPr>
        <p:txBody>
          <a:bodyPr wrap="square" lIns="0" tIns="0" rIns="0" bIns="0" rtlCol="0" anchor="ctr" anchorCtr="0">
            <a:normAutofit/>
          </a:bodyPr>
          <a:lstStyle>
            <a:lvl1pPr marL="0" indent="0" algn="r">
              <a:lnSpc>
                <a:spcPct val="100000"/>
              </a:lnSpc>
              <a:buFont typeface="Arial" panose="020B0604020202020204" pitchFamily="34" charset="0"/>
              <a:buNone/>
              <a:defRPr lang="zh-CN" altLang="en-US" sz="6600" dirty="0">
                <a:solidFill>
                  <a:schemeClr val="lt1"/>
                </a:solidFill>
                <a:uFillTx/>
                <a:latin typeface="+mj-ea"/>
                <a:ea typeface="+mj-ea"/>
                <a:cs typeface="汉仪屏黑 简" panose="00020600040101010101" charset="-122"/>
              </a:defRPr>
            </a:lvl1pPr>
          </a:lstStyle>
          <a:p>
            <a:pPr marL="0" lvl="0" algn="r"/>
            <a:r>
              <a:rPr lang="zh-CN" altLang="en-US" dirty="0"/>
              <a:t>编号</a:t>
            </a:r>
            <a:endParaRPr lang="zh-CN" altLang="en-US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4800" y="360000"/>
            <a:ext cx="10800000" cy="720000"/>
          </a:xfrm>
        </p:spPr>
        <p:txBody>
          <a:bodyPr vert="horz" wrap="square" lIns="0" tIns="0" rIns="0" bIns="0" rtlCol="0" anchor="ctr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94800" y="1231900"/>
            <a:ext cx="5181600" cy="494570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313200" y="1231900"/>
            <a:ext cx="5181600" cy="494570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94800" y="1246687"/>
            <a:ext cx="5157787" cy="540000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94800" y="1892300"/>
            <a:ext cx="5157787" cy="4297363"/>
          </a:xfrm>
        </p:spPr>
        <p:txBody>
          <a:bodyPr wrap="square">
            <a:normAutofit/>
          </a:bodyPr>
          <a:lstStyle>
            <a:lvl1pPr>
              <a:defRPr sz="2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6311612" y="1246687"/>
            <a:ext cx="5183188" cy="540000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311612" y="1892300"/>
            <a:ext cx="5183188" cy="4297363"/>
          </a:xfrm>
        </p:spPr>
        <p:txBody>
          <a:bodyPr wrap="square">
            <a:normAutofit/>
          </a:bodyPr>
          <a:lstStyle>
            <a:lvl1pPr>
              <a:defRPr sz="2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94800" y="360000"/>
            <a:ext cx="10800000" cy="720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95325" y="360000"/>
            <a:ext cx="10801350" cy="581760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95325" y="1231900"/>
            <a:ext cx="10801350" cy="576000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400" b="0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/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200" y="0"/>
            <a:ext cx="121896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695324" y="1231900"/>
            <a:ext cx="6379200" cy="2743200"/>
          </a:xfr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单击编辑母版标题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 userDrawn="1">
            <p:custDataLst>
              <p:tags r:id="rId8"/>
            </p:custDataLst>
          </p:nvPr>
        </p:nvCxnSpPr>
        <p:spPr>
          <a:xfrm>
            <a:off x="695325" y="4736777"/>
            <a:ext cx="842208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tags" Target="../tags/tag66.xml"/><Relationship Id="rId16" Type="http://schemas.openxmlformats.org/officeDocument/2006/relationships/tags" Target="../tags/tag65.xml"/><Relationship Id="rId15" Type="http://schemas.openxmlformats.org/officeDocument/2006/relationships/tags" Target="../tags/tag64.xml"/><Relationship Id="rId14" Type="http://schemas.openxmlformats.org/officeDocument/2006/relationships/tags" Target="../tags/tag63.xml"/><Relationship Id="rId13" Type="http://schemas.openxmlformats.org/officeDocument/2006/relationships/tags" Target="../tags/tag62.xml"/><Relationship Id="rId12" Type="http://schemas.openxmlformats.org/officeDocument/2006/relationships/tags" Target="../tags/tag6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9480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95325" y="1231900"/>
            <a:ext cx="10799475" cy="4945700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95325" y="6356350"/>
            <a:ext cx="2743200" cy="365125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751600" y="6356350"/>
            <a:ext cx="2743200" cy="365125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 userDrawn="1"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22.xml"/><Relationship Id="rId1" Type="http://schemas.openxmlformats.org/officeDocument/2006/relationships/tags" Target="../tags/tag121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" Type="http://schemas.openxmlformats.org/officeDocument/2006/relationships/tags" Target="../tags/tag123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tags" Target="../tags/tag132.xml"/><Relationship Id="rId7" Type="http://schemas.openxmlformats.org/officeDocument/2006/relationships/tags" Target="../tags/tag131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image" Target="../media/image13.jpeg"/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" Type="http://schemas.openxmlformats.org/officeDocument/2006/relationships/tags" Target="../tags/tag126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tags" Target="../tags/tag139.xml"/><Relationship Id="rId7" Type="http://schemas.openxmlformats.org/officeDocument/2006/relationships/tags" Target="../tags/tag138.xml"/><Relationship Id="rId6" Type="http://schemas.openxmlformats.org/officeDocument/2006/relationships/image" Target="../media/image14.jpeg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tags" Target="../tags/tag141.xml"/><Relationship Id="rId7" Type="http://schemas.openxmlformats.org/officeDocument/2006/relationships/image" Target="../media/image15.png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0" Type="http://schemas.openxmlformats.org/officeDocument/2006/relationships/notesSlide" Target="../notesSlides/notesSlide7.xml"/><Relationship Id="rId1" Type="http://schemas.openxmlformats.org/officeDocument/2006/relationships/tags" Target="../tags/tag140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tags" Target="../tags/tag143.xml"/><Relationship Id="rId7" Type="http://schemas.openxmlformats.org/officeDocument/2006/relationships/image" Target="../media/image16.png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0" Type="http://schemas.openxmlformats.org/officeDocument/2006/relationships/notesSlide" Target="../notesSlides/notesSlide8.xml"/><Relationship Id="rId1" Type="http://schemas.openxmlformats.org/officeDocument/2006/relationships/tags" Target="../tags/tag142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tags" Target="../tags/tag145.xml"/><Relationship Id="rId7" Type="http://schemas.openxmlformats.org/officeDocument/2006/relationships/image" Target="../media/image17.png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0" Type="http://schemas.openxmlformats.org/officeDocument/2006/relationships/notesSlide" Target="../notesSlides/notesSlide9.xml"/><Relationship Id="rId1" Type="http://schemas.openxmlformats.org/officeDocument/2006/relationships/tags" Target="../tags/tag144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tags" Target="../tags/tag147.xml"/><Relationship Id="rId7" Type="http://schemas.openxmlformats.org/officeDocument/2006/relationships/image" Target="../media/image18.png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0" Type="http://schemas.openxmlformats.org/officeDocument/2006/relationships/notesSlide" Target="../notesSlides/notesSlide10.xml"/><Relationship Id="rId1" Type="http://schemas.openxmlformats.org/officeDocument/2006/relationships/tags" Target="../tags/tag146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149.xml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1" Type="http://schemas.openxmlformats.org/officeDocument/2006/relationships/notesSlide" Target="../notesSlides/notesSlide11.xml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148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tags" Target="../tags/tag151.xml"/><Relationship Id="rId7" Type="http://schemas.openxmlformats.org/officeDocument/2006/relationships/image" Target="../media/image21.png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0" Type="http://schemas.openxmlformats.org/officeDocument/2006/relationships/notesSlide" Target="../notesSlides/notesSlide12.xml"/><Relationship Id="rId1" Type="http://schemas.openxmlformats.org/officeDocument/2006/relationships/tags" Target="../tags/tag150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7.xml"/><Relationship Id="rId8" Type="http://schemas.openxmlformats.org/officeDocument/2006/relationships/tags" Target="../tags/tag76.xml"/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1" Type="http://schemas.openxmlformats.org/officeDocument/2006/relationships/slideLayout" Target="../slideLayouts/slideLayout14.xml"/><Relationship Id="rId10" Type="http://schemas.openxmlformats.org/officeDocument/2006/relationships/tags" Target="../tags/tag78.xml"/><Relationship Id="rId1" Type="http://schemas.openxmlformats.org/officeDocument/2006/relationships/tags" Target="../tags/tag69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tags" Target="../tags/tag153.xml"/><Relationship Id="rId7" Type="http://schemas.openxmlformats.org/officeDocument/2006/relationships/image" Target="../media/image22.png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0" Type="http://schemas.openxmlformats.org/officeDocument/2006/relationships/notesSlide" Target="../notesSlides/notesSlide13.xml"/><Relationship Id="rId1" Type="http://schemas.openxmlformats.org/officeDocument/2006/relationships/tags" Target="../tags/tag152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tags" Target="../tags/tag155.xml"/><Relationship Id="rId7" Type="http://schemas.openxmlformats.org/officeDocument/2006/relationships/image" Target="../media/image23.png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0" Type="http://schemas.openxmlformats.org/officeDocument/2006/relationships/notesSlide" Target="../notesSlides/notesSlide14.xml"/><Relationship Id="rId1" Type="http://schemas.openxmlformats.org/officeDocument/2006/relationships/tags" Target="../tags/tag154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" Type="http://schemas.openxmlformats.org/officeDocument/2006/relationships/tags" Target="../tags/tag15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slideLayout" Target="../slideLayouts/slideLayout18.xml"/><Relationship Id="rId6" Type="http://schemas.openxmlformats.org/officeDocument/2006/relationships/tags" Target="../tags/tag16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" Type="http://schemas.openxmlformats.org/officeDocument/2006/relationships/tags" Target="../tags/tag159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171.xml"/><Relationship Id="rId8" Type="http://schemas.openxmlformats.org/officeDocument/2006/relationships/tags" Target="../tags/tag170.xml"/><Relationship Id="rId7" Type="http://schemas.openxmlformats.org/officeDocument/2006/relationships/tags" Target="../tags/tag169.xml"/><Relationship Id="rId6" Type="http://schemas.openxmlformats.org/officeDocument/2006/relationships/tags" Target="../tags/tag168.xml"/><Relationship Id="rId5" Type="http://schemas.openxmlformats.org/officeDocument/2006/relationships/tags" Target="../tags/tag167.xml"/><Relationship Id="rId4" Type="http://schemas.openxmlformats.org/officeDocument/2006/relationships/tags" Target="../tags/tag166.xml"/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2" Type="http://schemas.openxmlformats.org/officeDocument/2006/relationships/slideLayout" Target="../slideLayouts/slideLayout18.xml"/><Relationship Id="rId11" Type="http://schemas.openxmlformats.org/officeDocument/2006/relationships/tags" Target="../tags/tag173.xml"/><Relationship Id="rId10" Type="http://schemas.openxmlformats.org/officeDocument/2006/relationships/tags" Target="../tags/tag172.xml"/><Relationship Id="rId1" Type="http://schemas.openxmlformats.org/officeDocument/2006/relationships/tags" Target="../tags/tag16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tags" Target="../tags/tag175.xml"/><Relationship Id="rId1" Type="http://schemas.openxmlformats.org/officeDocument/2006/relationships/tags" Target="../tags/tag174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image" Target="../media/image4.jpeg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8" Type="http://schemas.openxmlformats.org/officeDocument/2006/relationships/notesSlide" Target="../notesSlides/notesSlide1.xml"/><Relationship Id="rId17" Type="http://schemas.openxmlformats.org/officeDocument/2006/relationships/slideLayout" Target="../slideLayouts/slideLayout18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image" Target="../media/image5.jpeg"/><Relationship Id="rId11" Type="http://schemas.openxmlformats.org/officeDocument/2006/relationships/tags" Target="../tags/tag91.xml"/><Relationship Id="rId10" Type="http://schemas.openxmlformats.org/officeDocument/2006/relationships/tags" Target="../tags/tag90.xml"/><Relationship Id="rId1" Type="http://schemas.openxmlformats.org/officeDocument/2006/relationships/tags" Target="../tags/tag8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tags" Target="../tags/tag102.xml"/><Relationship Id="rId7" Type="http://schemas.openxmlformats.org/officeDocument/2006/relationships/tags" Target="../tags/tag101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image" Target="../media/image6.jpeg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4" Type="http://schemas.openxmlformats.org/officeDocument/2006/relationships/notesSlide" Target="../notesSlides/notesSlide2.xml"/><Relationship Id="rId13" Type="http://schemas.openxmlformats.org/officeDocument/2006/relationships/slideLayout" Target="../slideLayouts/slideLayout18.xml"/><Relationship Id="rId12" Type="http://schemas.openxmlformats.org/officeDocument/2006/relationships/tags" Target="../tags/tag105.xml"/><Relationship Id="rId11" Type="http://schemas.openxmlformats.org/officeDocument/2006/relationships/image" Target="../media/image7.png"/><Relationship Id="rId10" Type="http://schemas.openxmlformats.org/officeDocument/2006/relationships/tags" Target="../tags/tag104.xml"/><Relationship Id="rId1" Type="http://schemas.openxmlformats.org/officeDocument/2006/relationships/tags" Target="../tags/tag96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18.xml"/><Relationship Id="rId7" Type="http://schemas.openxmlformats.org/officeDocument/2006/relationships/tags" Target="../tags/tag107.xml"/><Relationship Id="rId6" Type="http://schemas.openxmlformats.org/officeDocument/2006/relationships/image" Target="../media/image8.png"/><Relationship Id="rId5" Type="http://schemas.openxmlformats.org/officeDocument/2006/relationships/hyperlink" Target="https://huggingface.co/michaelwzhu/ShenNong-TCM-LLM" TargetMode="External"/><Relationship Id="rId4" Type="http://schemas.openxmlformats.org/officeDocument/2006/relationships/hyperlink" Target="https://huggingface.co/THUDM/chatglm3-6b" TargetMode="External"/><Relationship Id="rId3" Type="http://schemas.openxmlformats.org/officeDocument/2006/relationships/hyperlink" Target="https://huggingface.co/internlm" TargetMode="External"/><Relationship Id="rId2" Type="http://schemas.openxmlformats.org/officeDocument/2006/relationships/hyperlink" Target="https://huggingface.co/Qwen" TargetMode="External"/><Relationship Id="rId1" Type="http://schemas.openxmlformats.org/officeDocument/2006/relationships/tags" Target="../tags/tag106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tags" Target="../tags/tag108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tags" Target="../tags/tag115.xml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tags" Target="../tags/tag114.xml"/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0" Type="http://schemas.openxmlformats.org/officeDocument/2006/relationships/notesSlide" Target="../notesSlides/notesSlide4.xml"/><Relationship Id="rId1" Type="http://schemas.openxmlformats.org/officeDocument/2006/relationships/tags" Target="../tags/tag11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18.xml"/><Relationship Id="rId6" Type="http://schemas.openxmlformats.org/officeDocument/2006/relationships/tags" Target="../tags/tag120.xml"/><Relationship Id="rId5" Type="http://schemas.openxmlformats.org/officeDocument/2006/relationships/image" Target="../media/image12.png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tags" Target="../tags/tag1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95325" y="2806700"/>
            <a:ext cx="6378575" cy="1244600"/>
          </a:xfrm>
        </p:spPr>
        <p:txBody>
          <a:bodyPr/>
          <a:lstStyle/>
          <a:p>
            <a:r>
              <a:rPr lang="zh-CN" altLang="en-US" dirty="0"/>
              <a:t>学术比赛分享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-72390" y="1817370"/>
            <a:ext cx="8561705" cy="758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3600"/>
              <a:t>CCKS2024-TCMBench中医知识理解与推理能力评测</a:t>
            </a:r>
            <a:endParaRPr lang="zh-CN" altLang="en-US" sz="360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96000" y="392965"/>
            <a:ext cx="10800000" cy="705600"/>
          </a:xfrm>
        </p:spPr>
        <p:txBody>
          <a:bodyPr/>
          <a:lstStyle/>
          <a:p>
            <a:r>
              <a:rPr lang="zh-CN" altLang="en-US"/>
              <a:t>评价指标与标准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95960" y="1269365"/>
            <a:ext cx="10299065" cy="53511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本评测任务有两个测试集，我们采用在各个任务上分别计分的方式进行评测。各个任务上的评测指标如下：</a:t>
            </a:r>
            <a:endParaRPr lang="zh-CN" altLang="en-US"/>
          </a:p>
          <a:p>
            <a:r>
              <a:rPr lang="zh-CN" altLang="en-US"/>
              <a:t>对于中医知识理解任务，需要使用两类指标评测。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- 采用准确率（Accuracy）比较正确选项和模型回复的选项，用于评估模型对中医知识的掌握程度。包括: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(1) 各个题型的准确率指标</a:t>
            </a:r>
            <a:endParaRPr lang="zh-CN" altLang="en-US"/>
          </a:p>
          <a:p>
            <a:r>
              <a:rPr lang="zh-CN" altLang="en-US">
                <a:sym typeface="+mn-ea"/>
              </a:rPr>
              <a:t>(</a:t>
            </a:r>
            <a:r>
              <a:rPr lang="zh-CN" altLang="en-US"/>
              <a:t>2）16个考试科目的准确率以及总体准确率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总体打分：我们将对每个任务上的Accuracy，以及第一个任务上的Rouge-1、Rouge-L、BertScore、SARI分数进行平均，得到总体分数，其具体的计算方式为：</a:t>
            </a:r>
            <a:endParaRPr lang="zh-CN" altLang="en-US"/>
          </a:p>
          <a:p>
            <a:endParaRPr lang="zh-CN" altLang="en-US"/>
          </a:p>
          <a:p>
            <a:pPr algn="ctr"/>
            <a:r>
              <a:rPr lang="zh-CN" altLang="en-US" sz="1400"/>
              <a:t>score = (Acc_task1 + Rouge1_task1 + RougeL_task1 + BertScore_task1 + SARI_task1 + Acc_task2) / 6</a:t>
            </a:r>
            <a:endParaRPr lang="zh-CN" altLang="en-US" sz="1400"/>
          </a:p>
          <a:p>
            <a:endParaRPr lang="zh-CN" altLang="en-US"/>
          </a:p>
          <a:p>
            <a:r>
              <a:rPr lang="zh-CN" altLang="en-US"/>
              <a:t>在上述得分中，各个科目的得分以及BartScore作为辅助的评分指标，若总分相同，则这些辅助指标作为最终榜单排名的及评奖的依据。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914550" y="1866900"/>
            <a:ext cx="5124449" cy="2844800"/>
          </a:xfrm>
        </p:spPr>
        <p:txBody>
          <a:bodyPr/>
          <a:lstStyle/>
          <a:p>
            <a:r>
              <a:rPr lang="zh-CN" altLang="en-US" noProof="1"/>
              <a:t>方法与Baseline</a:t>
            </a:r>
            <a:endParaRPr lang="zh-CN" altLang="en-US" noProof="1"/>
          </a:p>
        </p:txBody>
      </p:sp>
      <p:sp>
        <p:nvSpPr>
          <p:cNvPr id="6" name="节编号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1339851" y="1866900"/>
            <a:ext cx="2826422" cy="2844800"/>
          </a:xfrm>
        </p:spPr>
        <p:txBody>
          <a:bodyPr/>
          <a:lstStyle/>
          <a:p>
            <a:r>
              <a:rPr lang="en-US" altLang="zh-CN" dirty="0"/>
              <a:t>03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解决思路</a:t>
            </a:r>
            <a:endParaRPr lang="zh-CN" altLang="en-US">
              <a:sym typeface="+mn-ea"/>
            </a:endParaRPr>
          </a:p>
        </p:txBody>
      </p:sp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695960" y="1415799"/>
            <a:ext cx="5041524" cy="464425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9525">
            <a:solidFill>
              <a:schemeClr val="tx1">
                <a:lumMod val="40000"/>
                <a:lumOff val="60000"/>
                <a:alpha val="20000"/>
              </a:schemeClr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bg1"/>
              </a:solidFill>
              <a:latin typeface="+mn-ea"/>
              <a:sym typeface="MiSans Normal" panose="00000500000000000000" charset="-122"/>
            </a:endParaRPr>
          </a:p>
        </p:txBody>
      </p:sp>
      <p:pic>
        <p:nvPicPr>
          <p:cNvPr id="15" name="图片 14" descr="/data/temp/0c528f12-2d21-11ef-b52a-125a071e2a0e.jpg@base@tag=imgScale&amp;m=1&amp;w=1399&amp;h=817&amp;q=950c528f12-2d21-11ef-b52a-125a071e2a0e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/>
          <a:srcRect t="15085" b="2355"/>
          <a:stretch>
            <a:fillRect/>
          </a:stretch>
        </p:blipFill>
        <p:spPr>
          <a:xfrm>
            <a:off x="696595" y="1415799"/>
            <a:ext cx="5040889" cy="294386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02" h="2926">
                <a:moveTo>
                  <a:pt x="0" y="0"/>
                </a:moveTo>
                <a:lnTo>
                  <a:pt x="3402" y="0"/>
                </a:lnTo>
                <a:lnTo>
                  <a:pt x="3402" y="2926"/>
                </a:lnTo>
                <a:lnTo>
                  <a:pt x="0" y="2926"/>
                </a:lnTo>
                <a:lnTo>
                  <a:pt x="0" y="0"/>
                </a:lnTo>
                <a:close/>
              </a:path>
            </a:pathLst>
          </a:custGeom>
          <a:ln w="3175" cap="flat" cmpd="sng" algn="ctr">
            <a:solidFill>
              <a:schemeClr val="tx1">
                <a:lumMod val="40000"/>
                <a:lumOff val="6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7" name="矩形 16"/>
          <p:cNvSpPr/>
          <p:nvPr>
            <p:custDataLst>
              <p:tags r:id="rId5"/>
            </p:custDataLst>
          </p:nvPr>
        </p:nvSpPr>
        <p:spPr>
          <a:xfrm>
            <a:off x="1136092" y="4536104"/>
            <a:ext cx="4173296" cy="5201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创新方法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8" name="矩形 17"/>
          <p:cNvSpPr/>
          <p:nvPr>
            <p:custDataLst>
              <p:tags r:id="rId6"/>
            </p:custDataLst>
          </p:nvPr>
        </p:nvSpPr>
        <p:spPr>
          <a:xfrm>
            <a:off x="1136092" y="5082301"/>
            <a:ext cx="4174293" cy="91607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采用创新方法，突破传统思维，提升比赛成绩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" name="矩形 1"/>
          <p:cNvSpPr/>
          <p:nvPr>
            <p:custDataLst>
              <p:tags r:id="rId7"/>
            </p:custDataLst>
          </p:nvPr>
        </p:nvSpPr>
        <p:spPr>
          <a:xfrm>
            <a:off x="6116320" y="1303655"/>
            <a:ext cx="5443855" cy="134874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第一版：我们采用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web_search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的方法代码通过直接调用API和多线程并行处理实现了自动化处理各种类型的中医测试题，并生成答案。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40425" y="3253105"/>
            <a:ext cx="609600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>
                <a:solidFill>
                  <a:srgbClr val="181818"/>
                </a:solidFill>
                <a:latin typeface="pingfang SC"/>
                <a:ea typeface="pingfang SC"/>
              </a:rPr>
              <a:t>优点：</a:t>
            </a:r>
            <a:endParaRPr lang="en-US" altLang="zh-CN" sz="1600">
              <a:solidFill>
                <a:srgbClr val="181818"/>
              </a:solidFill>
              <a:latin typeface="pingfang SC"/>
              <a:ea typeface="pingfang SC"/>
            </a:endParaRPr>
          </a:p>
          <a:p>
            <a:r>
              <a:rPr lang="en-US" altLang="zh-CN" sz="1600">
                <a:solidFill>
                  <a:srgbClr val="181818"/>
                </a:solidFill>
                <a:latin typeface="pingfang SC"/>
                <a:ea typeface="pingfang SC"/>
              </a:rPr>
              <a:t>简单易用：通过调用API获取答案，代码实现相对简单，易于理解和维护。</a:t>
            </a:r>
            <a:endParaRPr lang="en-US" altLang="zh-CN" sz="1600">
              <a:solidFill>
                <a:srgbClr val="181818"/>
              </a:solidFill>
              <a:latin typeface="pingfang SC"/>
              <a:ea typeface="pingfang SC"/>
            </a:endParaRPr>
          </a:p>
          <a:p>
            <a:endParaRPr lang="en-US" altLang="zh-CN" sz="1600">
              <a:solidFill>
                <a:srgbClr val="181818"/>
              </a:solidFill>
              <a:latin typeface="pingfang SC"/>
              <a:ea typeface="pingfang SC"/>
            </a:endParaRPr>
          </a:p>
          <a:p>
            <a:r>
              <a:rPr lang="en-US" altLang="zh-CN" sz="1600">
                <a:solidFill>
                  <a:srgbClr val="181818"/>
                </a:solidFill>
                <a:latin typeface="pingfang SC"/>
                <a:ea typeface="pingfang SC"/>
              </a:rPr>
              <a:t>缺点：</a:t>
            </a:r>
            <a:endParaRPr lang="en-US" altLang="zh-CN" sz="1600">
              <a:solidFill>
                <a:srgbClr val="181818"/>
              </a:solidFill>
              <a:latin typeface="pingfang SC"/>
              <a:ea typeface="pingfang SC"/>
            </a:endParaRPr>
          </a:p>
          <a:p>
            <a:r>
              <a:rPr lang="en-US" altLang="zh-CN" sz="1600">
                <a:solidFill>
                  <a:srgbClr val="181818"/>
                </a:solidFill>
                <a:latin typeface="pingfang SC"/>
                <a:ea typeface="pingfang SC"/>
              </a:rPr>
              <a:t>依赖外部API：需要依赖外部API服务，可能会受到网络延迟、服务不可用或API限额等限制。</a:t>
            </a:r>
            <a:endParaRPr lang="en-US" altLang="zh-CN" sz="1600">
              <a:solidFill>
                <a:srgbClr val="181818"/>
              </a:solidFill>
              <a:latin typeface="pingfang SC"/>
              <a:ea typeface="pingfang SC"/>
            </a:endParaRPr>
          </a:p>
          <a:p>
            <a:r>
              <a:rPr lang="en-US" altLang="zh-CN" sz="1600">
                <a:solidFill>
                  <a:srgbClr val="181818"/>
                </a:solidFill>
                <a:latin typeface="pingfang SC"/>
                <a:ea typeface="pingfang SC"/>
              </a:rPr>
              <a:t>处理成本高：调用大模型API可能会产生较高的费用，特别是对于大量问题的处理。</a:t>
            </a:r>
            <a:endParaRPr lang="en-US" altLang="zh-CN" sz="1600">
              <a:solidFill>
                <a:srgbClr val="181818"/>
              </a:solidFill>
              <a:latin typeface="pingfang SC"/>
              <a:ea typeface="pingfang SC"/>
            </a:endParaRPr>
          </a:p>
        </p:txBody>
      </p:sp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解决思路</a:t>
            </a:r>
            <a:endParaRPr lang="zh-CN" altLang="en-US">
              <a:sym typeface="+mn-ea"/>
            </a:endParaRPr>
          </a:p>
        </p:txBody>
      </p:sp>
      <p:sp>
        <p:nvSpPr>
          <p:cNvPr id="19" name="矩形 18"/>
          <p:cNvSpPr/>
          <p:nvPr>
            <p:custDataLst>
              <p:tags r:id="rId2"/>
            </p:custDataLst>
          </p:nvPr>
        </p:nvSpPr>
        <p:spPr>
          <a:xfrm>
            <a:off x="6455791" y="1415799"/>
            <a:ext cx="5040889" cy="464425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alpha val="50000"/>
              </a:schemeClr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bg1"/>
              </a:solidFill>
              <a:latin typeface="+mn-ea"/>
              <a:sym typeface="MiSans Normal" panose="00000500000000000000" charset="-122"/>
            </a:endParaRPr>
          </a:p>
        </p:txBody>
      </p:sp>
      <p:sp>
        <p:nvSpPr>
          <p:cNvPr id="20" name="矩形 19"/>
          <p:cNvSpPr/>
          <p:nvPr>
            <p:custDataLst>
              <p:tags r:id="rId3"/>
            </p:custDataLst>
          </p:nvPr>
        </p:nvSpPr>
        <p:spPr>
          <a:xfrm>
            <a:off x="6909261" y="4536104"/>
            <a:ext cx="4171303" cy="5201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FFFFFF"/>
                </a:solidFill>
                <a:latin typeface="+mn-ea"/>
                <a:cs typeface="+mn-ea"/>
              </a:rPr>
              <a:t>优化策略</a:t>
            </a:r>
            <a:endParaRPr lang="zh-CN" altLang="en-US" sz="2400" b="1" dirty="0">
              <a:solidFill>
                <a:srgbClr val="FFFFFF"/>
              </a:solidFill>
              <a:latin typeface="+mn-ea"/>
              <a:cs typeface="+mn-ea"/>
            </a:endParaRPr>
          </a:p>
        </p:txBody>
      </p:sp>
      <p:sp>
        <p:nvSpPr>
          <p:cNvPr id="21" name="矩形 20"/>
          <p:cNvSpPr/>
          <p:nvPr>
            <p:custDataLst>
              <p:tags r:id="rId4"/>
            </p:custDataLst>
          </p:nvPr>
        </p:nvSpPr>
        <p:spPr>
          <a:xfrm>
            <a:off x="6905450" y="5082301"/>
            <a:ext cx="4174293" cy="91607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FFFFFF"/>
                </a:solidFill>
                <a:latin typeface="+mn-ea"/>
                <a:cs typeface="+mn-ea"/>
              </a:rPr>
              <a:t>优化解题策略，提高解题效率，减少错误率</a:t>
            </a:r>
            <a:endParaRPr lang="zh-CN" altLang="en-US" dirty="0">
              <a:solidFill>
                <a:srgbClr val="FFFFFF"/>
              </a:solidFill>
              <a:latin typeface="+mn-ea"/>
              <a:cs typeface="+mn-ea"/>
            </a:endParaRPr>
          </a:p>
        </p:txBody>
      </p:sp>
      <p:pic>
        <p:nvPicPr>
          <p:cNvPr id="22" name="图片 21" descr="/data/temp/0c528ee5-2d21-11ef-b52a-125a071e2a0e.jpg@base@tag=imgScale&amp;m=1&amp;w=1399&amp;h=817&amp;q=950c528ee5-2d21-11ef-b52a-125a071e2a0e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 t="1608" b="1608"/>
          <a:stretch>
            <a:fillRect/>
          </a:stretch>
        </p:blipFill>
        <p:spPr>
          <a:xfrm>
            <a:off x="6455791" y="1415799"/>
            <a:ext cx="5040889" cy="294386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02" h="2926">
                <a:moveTo>
                  <a:pt x="0" y="0"/>
                </a:moveTo>
                <a:lnTo>
                  <a:pt x="3402" y="0"/>
                </a:lnTo>
                <a:lnTo>
                  <a:pt x="3402" y="2926"/>
                </a:lnTo>
                <a:lnTo>
                  <a:pt x="0" y="2926"/>
                </a:lnTo>
                <a:lnTo>
                  <a:pt x="0" y="0"/>
                </a:lnTo>
                <a:close/>
              </a:path>
            </a:pathLst>
          </a:custGeom>
          <a:ln w="3175" cmpd="sng">
            <a:solidFill>
              <a:schemeClr val="tx1">
                <a:lumMod val="40000"/>
                <a:lumOff val="60000"/>
                <a:alpha val="20000"/>
              </a:schemeClr>
            </a:solidFill>
          </a:ln>
        </p:spPr>
      </p:pic>
      <p:sp>
        <p:nvSpPr>
          <p:cNvPr id="3" name="矩形 2"/>
          <p:cNvSpPr/>
          <p:nvPr>
            <p:custDataLst>
              <p:tags r:id="rId7"/>
            </p:custDataLst>
          </p:nvPr>
        </p:nvSpPr>
        <p:spPr>
          <a:xfrm>
            <a:off x="451485" y="991235"/>
            <a:ext cx="5773420" cy="21336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第二版：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RAG（Retrieval-Augmented Generation）技术，通过检索相关文档并生成中医测试题的答案。首先检索与问题相关的资料，然后基于这些资料生成答案，并对答案进行验证和处理。该</a:t>
            </a:r>
            <a:r>
              <a:rPr 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方法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结合了文档检索和答案生成，旨在提高回答的准确性。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0355" y="3396615"/>
            <a:ext cx="6096000" cy="2799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>
                <a:solidFill>
                  <a:srgbClr val="181818"/>
                </a:solidFill>
                <a:latin typeface="pingfang SC"/>
                <a:ea typeface="pingfang SC"/>
              </a:rPr>
              <a:t>优点：</a:t>
            </a:r>
            <a:endParaRPr lang="en-US" altLang="zh-CN" sz="1600">
              <a:solidFill>
                <a:srgbClr val="181818"/>
              </a:solidFill>
              <a:latin typeface="pingfang SC"/>
              <a:ea typeface="pingfang SC"/>
            </a:endParaRPr>
          </a:p>
          <a:p>
            <a:r>
              <a:rPr lang="en-US" altLang="zh-CN" sz="1600">
                <a:solidFill>
                  <a:srgbClr val="181818"/>
                </a:solidFill>
                <a:latin typeface="pingfang SC"/>
                <a:ea typeface="pingfang SC"/>
              </a:rPr>
              <a:t>检索增强生成（RAG）：结合了检索和生成技术，通过检索相关文档并生成答案，能够提供更全面和上下文相关的答案。</a:t>
            </a:r>
            <a:endParaRPr lang="en-US" altLang="zh-CN" sz="1600">
              <a:solidFill>
                <a:srgbClr val="181818"/>
              </a:solidFill>
              <a:latin typeface="pingfang SC"/>
              <a:ea typeface="pingfang SC"/>
            </a:endParaRPr>
          </a:p>
          <a:p>
            <a:r>
              <a:rPr lang="en-US" altLang="zh-CN" sz="1600">
                <a:solidFill>
                  <a:srgbClr val="181818"/>
                </a:solidFill>
                <a:latin typeface="pingfang SC"/>
                <a:ea typeface="pingfang SC"/>
              </a:rPr>
              <a:t>本地处理：主要在本地进行文档检索和处理，减少了对外部API的依赖，提高了系统的稳定性和自主性。</a:t>
            </a:r>
            <a:endParaRPr lang="en-US" altLang="zh-CN" sz="1600">
              <a:solidFill>
                <a:srgbClr val="181818"/>
              </a:solidFill>
              <a:latin typeface="pingfang SC"/>
              <a:ea typeface="pingfang SC"/>
            </a:endParaRPr>
          </a:p>
          <a:p>
            <a:endParaRPr lang="en-US" altLang="zh-CN" sz="1600">
              <a:solidFill>
                <a:srgbClr val="181818"/>
              </a:solidFill>
              <a:latin typeface="pingfang SC"/>
              <a:ea typeface="pingfang SC"/>
            </a:endParaRPr>
          </a:p>
          <a:p>
            <a:r>
              <a:rPr lang="en-US" altLang="zh-CN" sz="1600">
                <a:solidFill>
                  <a:srgbClr val="181818"/>
                </a:solidFill>
                <a:latin typeface="pingfang SC"/>
                <a:ea typeface="pingfang SC"/>
              </a:rPr>
              <a:t>缺点：</a:t>
            </a:r>
            <a:endParaRPr lang="en-US" altLang="zh-CN" sz="1600">
              <a:solidFill>
                <a:srgbClr val="181818"/>
              </a:solidFill>
              <a:latin typeface="pingfang SC"/>
              <a:ea typeface="pingfang SC"/>
            </a:endParaRPr>
          </a:p>
          <a:p>
            <a:r>
              <a:rPr lang="en-US" altLang="zh-CN" sz="1600">
                <a:solidFill>
                  <a:srgbClr val="181818"/>
                </a:solidFill>
                <a:latin typeface="pingfang SC"/>
                <a:ea typeface="pingfang SC"/>
              </a:rPr>
              <a:t>需要本地资源：需要本地存储和计算资源来处理文档和生成嵌入，对于资源有限的环境可能不太友好。</a:t>
            </a:r>
            <a:endParaRPr lang="en-US" altLang="zh-CN" sz="1600">
              <a:solidFill>
                <a:srgbClr val="181818"/>
              </a:solidFill>
              <a:latin typeface="pingfang SC"/>
              <a:ea typeface="pingfang SC"/>
            </a:endParaRPr>
          </a:p>
          <a:p>
            <a:r>
              <a:rPr lang="en-US" altLang="zh-CN" sz="1600">
                <a:solidFill>
                  <a:srgbClr val="181818"/>
                </a:solidFill>
                <a:latin typeface="pingfang SC"/>
                <a:ea typeface="pingfang SC"/>
              </a:rPr>
              <a:t>处理效率：虽然提高了答案的上下文相关性，但由于需要检索和生成，整体处理效率可能不如直接调用API高。</a:t>
            </a:r>
            <a:endParaRPr lang="en-US" altLang="zh-CN" sz="1600">
              <a:solidFill>
                <a:srgbClr val="181818"/>
              </a:solidFill>
              <a:latin typeface="pingfang SC"/>
              <a:ea typeface="pingfang SC"/>
            </a:endParaRPr>
          </a:p>
        </p:txBody>
      </p:sp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96000" y="394405"/>
            <a:ext cx="10800000" cy="792000"/>
          </a:xfrm>
        </p:spPr>
        <p:txBody>
          <a:bodyPr wrap="square">
            <a:normAutofit/>
          </a:bodyPr>
          <a:lstStyle/>
          <a:p>
            <a:r>
              <a:rPr lang="zh-CN" altLang="en-US" dirty="0"/>
              <a:t>系统框架</a:t>
            </a:r>
            <a:r>
              <a:rPr lang="zh-CN" altLang="en-US" sz="1400" dirty="0"/>
              <a:t>（</a:t>
            </a:r>
            <a:r>
              <a:rPr lang="en-US" altLang="zh-CN" sz="1400" dirty="0"/>
              <a:t>web_search</a:t>
            </a:r>
            <a:r>
              <a:rPr lang="zh-CN" altLang="en-US" sz="1400" dirty="0"/>
              <a:t>）</a:t>
            </a:r>
            <a:endParaRPr lang="zh-CN" altLang="en-US" sz="1400" dirty="0"/>
          </a:p>
        </p:txBody>
      </p:sp>
      <p:graphicFrame>
        <p:nvGraphicFramePr>
          <p:cNvPr id="3" name="图示 2"/>
          <p:cNvGraphicFramePr/>
          <p:nvPr/>
        </p:nvGraphicFramePr>
        <p:xfrm>
          <a:off x="239395" y="834390"/>
          <a:ext cx="11658600" cy="1252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图片 3" descr="L4O}J2`{RB_T7MSP3ZW8R$0"/>
          <p:cNvPicPr>
            <a:picLocks noChangeAspect="1"/>
          </p:cNvPicPr>
          <p:nvPr/>
        </p:nvPicPr>
        <p:blipFill>
          <a:blip r:embed="rId7"/>
          <a:srcRect b="16630"/>
          <a:stretch>
            <a:fillRect/>
          </a:stretch>
        </p:blipFill>
        <p:spPr>
          <a:xfrm>
            <a:off x="2261870" y="2007235"/>
            <a:ext cx="7668260" cy="4585970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>
            <a:off x="4808220" y="1744980"/>
            <a:ext cx="328295" cy="2266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3561080" y="1756410"/>
            <a:ext cx="362585" cy="260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96000" y="394405"/>
            <a:ext cx="10800000" cy="792000"/>
          </a:xfrm>
        </p:spPr>
        <p:txBody>
          <a:bodyPr wrap="square">
            <a:normAutofit/>
          </a:bodyPr>
          <a:lstStyle/>
          <a:p>
            <a:r>
              <a:rPr lang="zh-CN" altLang="en-US" dirty="0"/>
              <a:t>模块分析</a:t>
            </a:r>
            <a:r>
              <a:rPr lang="zh-CN" altLang="en-US" sz="1400" dirty="0"/>
              <a:t>（</a:t>
            </a:r>
            <a:r>
              <a:rPr lang="en-US" altLang="zh-CN" sz="1400" dirty="0"/>
              <a:t>web_search</a:t>
            </a:r>
            <a:r>
              <a:rPr lang="zh-CN" altLang="en-US" sz="1400" dirty="0"/>
              <a:t>）</a:t>
            </a:r>
            <a:endParaRPr lang="zh-CN" altLang="en-US" sz="1400" dirty="0"/>
          </a:p>
        </p:txBody>
      </p:sp>
      <p:graphicFrame>
        <p:nvGraphicFramePr>
          <p:cNvPr id="3" name="图示 2"/>
          <p:cNvGraphicFramePr/>
          <p:nvPr/>
        </p:nvGraphicFramePr>
        <p:xfrm>
          <a:off x="239395" y="834390"/>
          <a:ext cx="11658600" cy="1252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直接箭头连接符 4"/>
          <p:cNvCxnSpPr/>
          <p:nvPr/>
        </p:nvCxnSpPr>
        <p:spPr>
          <a:xfrm>
            <a:off x="6021070" y="1790065"/>
            <a:ext cx="11430" cy="2724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" name="图片 1" descr="KTNBEU3)X%9]%2GNCU@]TAK"/>
          <p:cNvPicPr>
            <a:picLocks noChangeAspect="1"/>
          </p:cNvPicPr>
          <p:nvPr/>
        </p:nvPicPr>
        <p:blipFill>
          <a:blip r:embed="rId7"/>
          <a:srcRect b="14492"/>
          <a:stretch>
            <a:fillRect/>
          </a:stretch>
        </p:blipFill>
        <p:spPr>
          <a:xfrm>
            <a:off x="1259840" y="2086610"/>
            <a:ext cx="10144125" cy="421894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96000" y="394405"/>
            <a:ext cx="10800000" cy="792000"/>
          </a:xfrm>
        </p:spPr>
        <p:txBody>
          <a:bodyPr wrap="square">
            <a:normAutofit/>
          </a:bodyPr>
          <a:lstStyle/>
          <a:p>
            <a:r>
              <a:rPr lang="zh-CN" altLang="en-US" dirty="0"/>
              <a:t>模块分析</a:t>
            </a:r>
            <a:r>
              <a:rPr lang="zh-CN" altLang="en-US" sz="1400" dirty="0"/>
              <a:t>（</a:t>
            </a:r>
            <a:r>
              <a:rPr lang="en-US" altLang="zh-CN" sz="1400" dirty="0"/>
              <a:t>web_search</a:t>
            </a:r>
            <a:r>
              <a:rPr lang="zh-CN" altLang="en-US" sz="1400" dirty="0"/>
              <a:t>）</a:t>
            </a:r>
            <a:endParaRPr lang="zh-CN" altLang="en-US" sz="1400" dirty="0"/>
          </a:p>
        </p:txBody>
      </p:sp>
      <p:graphicFrame>
        <p:nvGraphicFramePr>
          <p:cNvPr id="3" name="图示 2"/>
          <p:cNvGraphicFramePr/>
          <p:nvPr/>
        </p:nvGraphicFramePr>
        <p:xfrm>
          <a:off x="239395" y="834390"/>
          <a:ext cx="11658600" cy="1252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直接箭头连接符 4"/>
          <p:cNvCxnSpPr/>
          <p:nvPr/>
        </p:nvCxnSpPr>
        <p:spPr>
          <a:xfrm flipH="1">
            <a:off x="8934450" y="1814195"/>
            <a:ext cx="895350" cy="1917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4" name="图片 3" descr="8@K4H@O(WJAAV05[0%06R{Y"/>
          <p:cNvPicPr>
            <a:picLocks noChangeAspect="1"/>
          </p:cNvPicPr>
          <p:nvPr/>
        </p:nvPicPr>
        <p:blipFill>
          <a:blip r:embed="rId7"/>
          <a:srcRect b="68602"/>
          <a:stretch>
            <a:fillRect/>
          </a:stretch>
        </p:blipFill>
        <p:spPr>
          <a:xfrm>
            <a:off x="239395" y="2380615"/>
            <a:ext cx="8724265" cy="26644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940" y="1916430"/>
            <a:ext cx="2247265" cy="4635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b="1"/>
              <a:t>任务</a:t>
            </a:r>
            <a:r>
              <a:rPr lang="en-US" altLang="zh-CN" b="1"/>
              <a:t>1</a:t>
            </a:r>
            <a:r>
              <a:rPr lang="zh-CN" altLang="en-US" b="1"/>
              <a:t>：第一类题型：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795395" y="1916430"/>
            <a:ext cx="16135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第二类题型：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421755" y="1916430"/>
            <a:ext cx="16135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第三类题型：</a:t>
            </a:r>
            <a:endParaRPr lang="zh-CN" altLang="en-US"/>
          </a:p>
        </p:txBody>
      </p:sp>
      <p:pic>
        <p:nvPicPr>
          <p:cNvPr id="9" name="图片 8" descr="8@K4H@O(WJAAV05[0%06R{Y"/>
          <p:cNvPicPr>
            <a:picLocks noChangeAspect="1"/>
          </p:cNvPicPr>
          <p:nvPr/>
        </p:nvPicPr>
        <p:blipFill>
          <a:blip r:embed="rId7"/>
          <a:srcRect t="32222" b="36352"/>
          <a:stretch>
            <a:fillRect/>
          </a:stretch>
        </p:blipFill>
        <p:spPr>
          <a:xfrm>
            <a:off x="1118870" y="2736215"/>
            <a:ext cx="8790305" cy="3276600"/>
          </a:xfrm>
          <a:prstGeom prst="rect">
            <a:avLst/>
          </a:prstGeom>
        </p:spPr>
      </p:pic>
      <p:pic>
        <p:nvPicPr>
          <p:cNvPr id="10" name="图片 9" descr="8@K4H@O(WJAAV05[0%06R{Y"/>
          <p:cNvPicPr>
            <a:picLocks noChangeAspect="1"/>
          </p:cNvPicPr>
          <p:nvPr/>
        </p:nvPicPr>
        <p:blipFill>
          <a:blip r:embed="rId7"/>
          <a:srcRect t="65722"/>
          <a:stretch>
            <a:fillRect/>
          </a:stretch>
        </p:blipFill>
        <p:spPr>
          <a:xfrm>
            <a:off x="2299970" y="2736215"/>
            <a:ext cx="8717280" cy="354393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96000" y="394405"/>
            <a:ext cx="10800000" cy="792000"/>
          </a:xfrm>
        </p:spPr>
        <p:txBody>
          <a:bodyPr wrap="square">
            <a:normAutofit/>
          </a:bodyPr>
          <a:lstStyle/>
          <a:p>
            <a:r>
              <a:rPr lang="zh-CN" altLang="en-US" dirty="0"/>
              <a:t>模块分析</a:t>
            </a:r>
            <a:r>
              <a:rPr lang="zh-CN" altLang="en-US" sz="1400" dirty="0"/>
              <a:t>（</a:t>
            </a:r>
            <a:r>
              <a:rPr lang="en-US" altLang="zh-CN" sz="1400" dirty="0"/>
              <a:t>web_search</a:t>
            </a:r>
            <a:r>
              <a:rPr lang="zh-CN" altLang="en-US" sz="1400" dirty="0"/>
              <a:t>）</a:t>
            </a:r>
            <a:endParaRPr lang="zh-CN" altLang="en-US" sz="1400" dirty="0"/>
          </a:p>
        </p:txBody>
      </p:sp>
      <p:graphicFrame>
        <p:nvGraphicFramePr>
          <p:cNvPr id="3" name="图示 2"/>
          <p:cNvGraphicFramePr/>
          <p:nvPr/>
        </p:nvGraphicFramePr>
        <p:xfrm>
          <a:off x="239395" y="834390"/>
          <a:ext cx="11658600" cy="1252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直接箭头连接符 4"/>
          <p:cNvCxnSpPr/>
          <p:nvPr/>
        </p:nvCxnSpPr>
        <p:spPr>
          <a:xfrm flipH="1">
            <a:off x="8934450" y="1814195"/>
            <a:ext cx="895350" cy="1917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35940" y="1916430"/>
            <a:ext cx="2247265" cy="4635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b="1"/>
              <a:t>任务</a:t>
            </a:r>
            <a:r>
              <a:rPr lang="en-US" altLang="zh-CN" b="1"/>
              <a:t>2</a:t>
            </a:r>
            <a:r>
              <a:rPr lang="zh-CN" altLang="en-US" b="1"/>
              <a:t>：</a:t>
            </a:r>
            <a:endParaRPr lang="zh-CN" altLang="en-US"/>
          </a:p>
        </p:txBody>
      </p:sp>
      <p:pic>
        <p:nvPicPr>
          <p:cNvPr id="2" name="图片 1" descr="IM6AXH%)Q4[P[D]P$AQ0F4F"/>
          <p:cNvPicPr>
            <a:picLocks noChangeAspect="1"/>
          </p:cNvPicPr>
          <p:nvPr/>
        </p:nvPicPr>
        <p:blipFill>
          <a:blip r:embed="rId7"/>
          <a:srcRect b="19070"/>
          <a:stretch>
            <a:fillRect/>
          </a:stretch>
        </p:blipFill>
        <p:spPr>
          <a:xfrm>
            <a:off x="1357630" y="2488565"/>
            <a:ext cx="10010775" cy="331470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96000" y="394405"/>
            <a:ext cx="10800000" cy="792000"/>
          </a:xfrm>
        </p:spPr>
        <p:txBody>
          <a:bodyPr wrap="square">
            <a:normAutofit/>
          </a:bodyPr>
          <a:lstStyle/>
          <a:p>
            <a:r>
              <a:rPr lang="zh-CN" altLang="en-US" dirty="0"/>
              <a:t>系统框架</a:t>
            </a:r>
            <a:r>
              <a:rPr lang="zh-CN" altLang="en-US" sz="1400" dirty="0"/>
              <a:t>（</a:t>
            </a:r>
            <a:r>
              <a:rPr lang="en-US" altLang="zh-CN" sz="1400" dirty="0"/>
              <a:t>rag</a:t>
            </a:r>
            <a:r>
              <a:rPr lang="zh-CN" altLang="en-US" sz="1400" dirty="0"/>
              <a:t>）</a:t>
            </a:r>
            <a:endParaRPr lang="zh-CN" altLang="en-US" sz="1400" dirty="0"/>
          </a:p>
        </p:txBody>
      </p:sp>
      <p:graphicFrame>
        <p:nvGraphicFramePr>
          <p:cNvPr id="7" name="图示 6"/>
          <p:cNvGraphicFramePr/>
          <p:nvPr/>
        </p:nvGraphicFramePr>
        <p:xfrm>
          <a:off x="355600" y="1105535"/>
          <a:ext cx="11344275" cy="1141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789940" y="253523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r>
              <a:rPr lang="zh-CN" altLang="en-US" sz="1600"/>
              <a:t>提取文件目录中的文档，加载为文档对象。</a:t>
            </a:r>
            <a:endParaRPr lang="zh-CN" altLang="en-US" sz="1600"/>
          </a:p>
        </p:txBody>
      </p:sp>
      <p:pic>
        <p:nvPicPr>
          <p:cNvPr id="9" name="图片 8" descr="[SYW[[N49N$3]9{L`5REWII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940" y="2872740"/>
            <a:ext cx="2876550" cy="3457575"/>
          </a:xfrm>
          <a:prstGeom prst="rect">
            <a:avLst/>
          </a:prstGeom>
        </p:spPr>
      </p:pic>
      <p:pic>
        <p:nvPicPr>
          <p:cNvPr id="10" name="图片 9" descr="J_7RO0VMS0JNHGO[(]4@SK7"/>
          <p:cNvPicPr>
            <a:picLocks noChangeAspect="1"/>
          </p:cNvPicPr>
          <p:nvPr/>
        </p:nvPicPr>
        <p:blipFill>
          <a:blip r:embed="rId8"/>
          <a:srcRect r="21575"/>
          <a:stretch>
            <a:fillRect/>
          </a:stretch>
        </p:blipFill>
        <p:spPr>
          <a:xfrm>
            <a:off x="3937000" y="2872740"/>
            <a:ext cx="7843520" cy="3724275"/>
          </a:xfrm>
          <a:prstGeom prst="rect">
            <a:avLst/>
          </a:prstGeom>
        </p:spPr>
      </p:pic>
      <p:cxnSp>
        <p:nvCxnSpPr>
          <p:cNvPr id="11" name="直接箭头连接符 10"/>
          <p:cNvCxnSpPr>
            <a:endCxn id="8" idx="3"/>
          </p:cNvCxnSpPr>
          <p:nvPr/>
        </p:nvCxnSpPr>
        <p:spPr>
          <a:xfrm flipH="1">
            <a:off x="5869940" y="2221230"/>
            <a:ext cx="2377440" cy="482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96000" y="394405"/>
            <a:ext cx="10800000" cy="792000"/>
          </a:xfrm>
        </p:spPr>
        <p:txBody>
          <a:bodyPr wrap="square">
            <a:normAutofit/>
          </a:bodyPr>
          <a:lstStyle/>
          <a:p>
            <a:r>
              <a:rPr lang="zh-CN" altLang="en-US" dirty="0"/>
              <a:t>模块分析</a:t>
            </a:r>
            <a:r>
              <a:rPr lang="zh-CN" altLang="en-US" sz="1400" dirty="0"/>
              <a:t>（</a:t>
            </a:r>
            <a:r>
              <a:rPr lang="en-US" altLang="zh-CN" sz="1400" dirty="0"/>
              <a:t>rag</a:t>
            </a:r>
            <a:r>
              <a:rPr lang="zh-CN" altLang="en-US" sz="1400" dirty="0"/>
              <a:t>）</a:t>
            </a:r>
            <a:endParaRPr lang="zh-CN" altLang="en-US" sz="1400" dirty="0"/>
          </a:p>
        </p:txBody>
      </p:sp>
      <p:graphicFrame>
        <p:nvGraphicFramePr>
          <p:cNvPr id="7" name="图示 6"/>
          <p:cNvGraphicFramePr/>
          <p:nvPr/>
        </p:nvGraphicFramePr>
        <p:xfrm>
          <a:off x="355600" y="1105535"/>
          <a:ext cx="11344275" cy="1141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836420" y="2872423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r>
              <a:rPr lang="zh-CN" altLang="en-US" sz="1600"/>
              <a:t>根据问题检索相关文档，生成上下文。</a:t>
            </a:r>
            <a:endParaRPr lang="zh-CN" altLang="en-US" sz="1600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7479665" y="2198370"/>
            <a:ext cx="1603375" cy="1011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" name="图片 1" descr="UK1T{7H[(0O[{Y(@_$X13D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6420" y="3429000"/>
            <a:ext cx="8896350" cy="259080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6" name="序号"/>
          <p:cNvSpPr txBox="1"/>
          <p:nvPr>
            <p:custDataLst>
              <p:tags r:id="rId2"/>
            </p:custDataLst>
          </p:nvPr>
        </p:nvSpPr>
        <p:spPr>
          <a:xfrm>
            <a:off x="7014358" y="2924810"/>
            <a:ext cx="658495" cy="50419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rm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accent1"/>
                </a:solidFill>
                <a:latin typeface="+mj-ea"/>
                <a:ea typeface="+mj-ea"/>
              </a:rPr>
              <a:t>01</a:t>
            </a:r>
            <a:endParaRPr lang="en-US" sz="24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7" name="项标题"/>
          <p:cNvSpPr txBox="1"/>
          <p:nvPr>
            <p:custDataLst>
              <p:tags r:id="rId3"/>
            </p:custDataLst>
          </p:nvPr>
        </p:nvSpPr>
        <p:spPr>
          <a:xfrm>
            <a:off x="7805636" y="2924905"/>
            <a:ext cx="3691373" cy="50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比赛概述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序号"/>
          <p:cNvSpPr txBox="1"/>
          <p:nvPr>
            <p:custDataLst>
              <p:tags r:id="rId4"/>
            </p:custDataLst>
          </p:nvPr>
        </p:nvSpPr>
        <p:spPr>
          <a:xfrm>
            <a:off x="7014358" y="3695312"/>
            <a:ext cx="658495" cy="50419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rm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accent1"/>
                </a:solidFill>
                <a:latin typeface="+mj-ea"/>
                <a:ea typeface="+mj-ea"/>
              </a:rPr>
              <a:t>02</a:t>
            </a:r>
            <a:endParaRPr lang="en-US" sz="24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5" name="项标题"/>
          <p:cNvSpPr txBox="1"/>
          <p:nvPr>
            <p:custDataLst>
              <p:tags r:id="rId5"/>
            </p:custDataLst>
          </p:nvPr>
        </p:nvSpPr>
        <p:spPr>
          <a:xfrm>
            <a:off x="7805636" y="3695407"/>
            <a:ext cx="3691373" cy="50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任务详述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" name="序号"/>
          <p:cNvSpPr txBox="1"/>
          <p:nvPr>
            <p:custDataLst>
              <p:tags r:id="rId6"/>
            </p:custDataLst>
          </p:nvPr>
        </p:nvSpPr>
        <p:spPr>
          <a:xfrm>
            <a:off x="7014358" y="4465814"/>
            <a:ext cx="658495" cy="50419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rm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accent1"/>
                </a:solidFill>
                <a:latin typeface="+mj-ea"/>
                <a:ea typeface="+mj-ea"/>
              </a:rPr>
              <a:t>03</a:t>
            </a:r>
            <a:endParaRPr lang="en-US" sz="24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8" name="项标题"/>
          <p:cNvSpPr txBox="1"/>
          <p:nvPr>
            <p:custDataLst>
              <p:tags r:id="rId7"/>
            </p:custDataLst>
          </p:nvPr>
        </p:nvSpPr>
        <p:spPr>
          <a:xfrm>
            <a:off x="7805636" y="4465909"/>
            <a:ext cx="3691373" cy="50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方法与Baseline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" name="序号"/>
          <p:cNvSpPr txBox="1"/>
          <p:nvPr>
            <p:custDataLst>
              <p:tags r:id="rId8"/>
            </p:custDataLst>
          </p:nvPr>
        </p:nvSpPr>
        <p:spPr>
          <a:xfrm>
            <a:off x="7014358" y="5236317"/>
            <a:ext cx="658495" cy="50419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rm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accent1"/>
                </a:solidFill>
                <a:latin typeface="+mj-ea"/>
                <a:ea typeface="+mj-ea"/>
              </a:rPr>
              <a:t>04</a:t>
            </a:r>
            <a:endParaRPr lang="en-US" sz="24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1" name="项标题"/>
          <p:cNvSpPr txBox="1"/>
          <p:nvPr>
            <p:custDataLst>
              <p:tags r:id="rId9"/>
            </p:custDataLst>
          </p:nvPr>
        </p:nvSpPr>
        <p:spPr>
          <a:xfrm>
            <a:off x="7805636" y="5236412"/>
            <a:ext cx="3691373" cy="50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成绩分析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96000" y="394405"/>
            <a:ext cx="10800000" cy="792000"/>
          </a:xfrm>
        </p:spPr>
        <p:txBody>
          <a:bodyPr wrap="square">
            <a:normAutofit/>
          </a:bodyPr>
          <a:lstStyle/>
          <a:p>
            <a:r>
              <a:rPr lang="zh-CN" altLang="en-US" dirty="0"/>
              <a:t>模块分析</a:t>
            </a:r>
            <a:r>
              <a:rPr lang="zh-CN" altLang="en-US" sz="1400" dirty="0"/>
              <a:t>（</a:t>
            </a:r>
            <a:r>
              <a:rPr lang="en-US" altLang="zh-CN" sz="1400" dirty="0"/>
              <a:t>rag</a:t>
            </a:r>
            <a:r>
              <a:rPr lang="zh-CN" altLang="en-US" sz="1400" dirty="0"/>
              <a:t>）</a:t>
            </a:r>
            <a:endParaRPr lang="zh-CN" altLang="en-US" sz="1400" dirty="0"/>
          </a:p>
        </p:txBody>
      </p:sp>
      <p:graphicFrame>
        <p:nvGraphicFramePr>
          <p:cNvPr id="7" name="图示 6"/>
          <p:cNvGraphicFramePr/>
          <p:nvPr/>
        </p:nvGraphicFramePr>
        <p:xfrm>
          <a:off x="355600" y="1105535"/>
          <a:ext cx="11344275" cy="1141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" name="直接箭头连接符 10"/>
          <p:cNvCxnSpPr/>
          <p:nvPr/>
        </p:nvCxnSpPr>
        <p:spPr>
          <a:xfrm flipH="1">
            <a:off x="9785985" y="2175510"/>
            <a:ext cx="567055" cy="2381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4" name="图片 3" descr="CTS~BZKK]_5]1%[T2RLYZ8S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5515" y="2440940"/>
            <a:ext cx="10301605" cy="431673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96000" y="394405"/>
            <a:ext cx="10800000" cy="792000"/>
          </a:xfrm>
        </p:spPr>
        <p:txBody>
          <a:bodyPr wrap="square">
            <a:normAutofit/>
          </a:bodyPr>
          <a:lstStyle/>
          <a:p>
            <a:r>
              <a:rPr lang="zh-CN" altLang="en-US" dirty="0"/>
              <a:t>模块分析</a:t>
            </a:r>
            <a:r>
              <a:rPr lang="zh-CN" altLang="en-US" sz="1400" dirty="0"/>
              <a:t>（</a:t>
            </a:r>
            <a:r>
              <a:rPr lang="en-US" altLang="zh-CN" sz="1400" dirty="0"/>
              <a:t>rag</a:t>
            </a:r>
            <a:r>
              <a:rPr lang="zh-CN" altLang="en-US" sz="1400" dirty="0"/>
              <a:t>）</a:t>
            </a:r>
            <a:endParaRPr lang="zh-CN" altLang="en-US" sz="1400" dirty="0"/>
          </a:p>
        </p:txBody>
      </p:sp>
      <p:graphicFrame>
        <p:nvGraphicFramePr>
          <p:cNvPr id="7" name="图示 6"/>
          <p:cNvGraphicFramePr/>
          <p:nvPr/>
        </p:nvGraphicFramePr>
        <p:xfrm>
          <a:off x="355600" y="1105535"/>
          <a:ext cx="11344275" cy="1141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" name="直接箭头连接符 10"/>
          <p:cNvCxnSpPr/>
          <p:nvPr/>
        </p:nvCxnSpPr>
        <p:spPr>
          <a:xfrm flipH="1">
            <a:off x="10636250" y="2247265"/>
            <a:ext cx="609600" cy="5975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096645" y="241331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r>
              <a:rPr lang="zh-CN" altLang="en-US" sz="1600"/>
              <a:t>将生成的答案合并到模板文件中。</a:t>
            </a:r>
            <a:endParaRPr lang="zh-CN" altLang="en-US" sz="1600"/>
          </a:p>
        </p:txBody>
      </p:sp>
      <p:pic>
        <p:nvPicPr>
          <p:cNvPr id="3" name="图片 2" descr="O)H3OQ7KNUOZW(0H27W{_[J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6980" y="2917190"/>
            <a:ext cx="9582150" cy="285750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914550" y="1866900"/>
            <a:ext cx="5124449" cy="2844800"/>
          </a:xfrm>
        </p:spPr>
        <p:txBody>
          <a:bodyPr/>
          <a:lstStyle/>
          <a:p>
            <a:r>
              <a:rPr lang="zh-CN" altLang="en-US" noProof="1"/>
              <a:t>成绩分析</a:t>
            </a:r>
            <a:endParaRPr lang="zh-CN" altLang="en-US" noProof="1"/>
          </a:p>
        </p:txBody>
      </p:sp>
      <p:sp>
        <p:nvSpPr>
          <p:cNvPr id="6" name="节编号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1339851" y="1866900"/>
            <a:ext cx="2826422" cy="2844800"/>
          </a:xfrm>
        </p:spPr>
        <p:txBody>
          <a:bodyPr/>
          <a:lstStyle/>
          <a:p>
            <a:r>
              <a:rPr lang="en-US" altLang="zh-CN" dirty="0"/>
              <a:t>04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成绩概览与亮点</a:t>
            </a:r>
            <a:endParaRPr lang="zh-CN" altLang="en-US"/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597029" y="2971278"/>
            <a:ext cx="4203095" cy="686822"/>
          </a:xfrm>
          <a:prstGeom prst="rect">
            <a:avLst/>
          </a:prstGeom>
          <a:noFill/>
          <a:ln>
            <a:noFill/>
          </a:ln>
        </p:spPr>
        <p:txBody>
          <a:bodyPr wrap="square" lIns="360000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第一版：</a:t>
            </a:r>
            <a:r>
              <a:rPr lang="en-US" altLang="zh-CN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A</a:t>
            </a:r>
            <a:r>
              <a:rPr lang="zh-CN" altLang="en-US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榜排名第一</a:t>
            </a:r>
            <a:endParaRPr lang="zh-CN" altLang="en-US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第二版：</a:t>
            </a:r>
            <a:r>
              <a:rPr lang="en-US" altLang="zh-CN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A</a:t>
            </a:r>
            <a:r>
              <a:rPr lang="zh-CN" altLang="en-US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榜排名第四</a:t>
            </a:r>
            <a:endParaRPr lang="zh-CN" altLang="en-US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599060" y="2562504"/>
            <a:ext cx="4203095" cy="37687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>
            <a:noAutofit/>
          </a:bodyPr>
          <a:p>
            <a:pPr marL="342900" indent="-34290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chemeClr val="accent1"/>
                </a:solidFill>
                <a:latin typeface="+mn-ea"/>
                <a:cs typeface="+mn-ea"/>
              </a:rPr>
              <a:t>成绩概览</a:t>
            </a:r>
            <a:endParaRPr lang="zh-CN" altLang="en-US" sz="2400" b="1" dirty="0">
              <a:solidFill>
                <a:schemeClr val="accent1"/>
              </a:solidFill>
              <a:latin typeface="+mn-ea"/>
              <a:cs typeface="+mn-ea"/>
            </a:endParaRPr>
          </a:p>
        </p:txBody>
      </p:sp>
      <p:pic>
        <p:nvPicPr>
          <p:cNvPr id="7" name="图片 6" descr="W]_G7AT200V)1LP6D)06DOJ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8645" y="1080135"/>
            <a:ext cx="3044190" cy="5287010"/>
          </a:xfrm>
          <a:prstGeom prst="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</p:pic>
      <p:pic>
        <p:nvPicPr>
          <p:cNvPr id="8" name="图片 7" descr="`%%{2FHQQ@7WFV[`0333V`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3275" y="956945"/>
            <a:ext cx="2835275" cy="5533390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形状 27"/>
          <p:cNvSpPr/>
          <p:nvPr>
            <p:custDataLst>
              <p:tags r:id="rId1"/>
            </p:custDataLst>
          </p:nvPr>
        </p:nvSpPr>
        <p:spPr>
          <a:xfrm>
            <a:off x="0" y="0"/>
            <a:ext cx="5892800" cy="6858000"/>
          </a:xfrm>
          <a:custGeom>
            <a:avLst/>
            <a:gdLst>
              <a:gd name="connsiteX0" fmla="*/ 0 w 4419600"/>
              <a:gd name="connsiteY0" fmla="*/ 0 h 5143500"/>
              <a:gd name="connsiteX1" fmla="*/ 4419600 w 4419600"/>
              <a:gd name="connsiteY1" fmla="*/ 0 h 5143500"/>
              <a:gd name="connsiteX2" fmla="*/ 4419600 w 4419600"/>
              <a:gd name="connsiteY2" fmla="*/ 40810 h 5143500"/>
              <a:gd name="connsiteX3" fmla="*/ 4309545 w 4419600"/>
              <a:gd name="connsiteY3" fmla="*/ 59847 h 5143500"/>
              <a:gd name="connsiteX4" fmla="*/ 606350 w 4419600"/>
              <a:gd name="connsiteY4" fmla="*/ 4567941 h 5143500"/>
              <a:gd name="connsiteX5" fmla="*/ 624548 w 4419600"/>
              <a:gd name="connsiteY5" fmla="*/ 4979676 h 5143500"/>
              <a:gd name="connsiteX6" fmla="*/ 646400 w 4419600"/>
              <a:gd name="connsiteY6" fmla="*/ 5143500 h 5143500"/>
              <a:gd name="connsiteX7" fmla="*/ 0 w 4419600"/>
              <a:gd name="connsiteY7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19600" h="5143500">
                <a:moveTo>
                  <a:pt x="0" y="0"/>
                </a:moveTo>
                <a:lnTo>
                  <a:pt x="4419600" y="0"/>
                </a:lnTo>
                <a:lnTo>
                  <a:pt x="4419600" y="40810"/>
                </a:lnTo>
                <a:lnTo>
                  <a:pt x="4309545" y="59847"/>
                </a:lnTo>
                <a:cubicBezTo>
                  <a:pt x="2198662" y="474814"/>
                  <a:pt x="606350" y="2335426"/>
                  <a:pt x="606350" y="4567941"/>
                </a:cubicBezTo>
                <a:cubicBezTo>
                  <a:pt x="606350" y="4706709"/>
                  <a:pt x="612502" y="4844040"/>
                  <a:pt x="624548" y="4979676"/>
                </a:cubicBezTo>
                <a:lnTo>
                  <a:pt x="6464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kumimoji="1" lang="zh-CN" altLang="en-US" sz="3200">
              <a:latin typeface="+mn-ea"/>
              <a:sym typeface="微软雅黑" panose="020B0503020204020204" charset="-122"/>
            </a:endParaRPr>
          </a:p>
        </p:txBody>
      </p:sp>
      <p:sp>
        <p:nvSpPr>
          <p:cNvPr id="15" name="任意形状 25"/>
          <p:cNvSpPr/>
          <p:nvPr>
            <p:custDataLst>
              <p:tags r:id="rId2"/>
            </p:custDataLst>
          </p:nvPr>
        </p:nvSpPr>
        <p:spPr>
          <a:xfrm flipH="1" flipV="1">
            <a:off x="8397543" y="4970052"/>
            <a:ext cx="3794457" cy="1887948"/>
          </a:xfrm>
          <a:custGeom>
            <a:avLst/>
            <a:gdLst>
              <a:gd name="connsiteX0" fmla="*/ 0 w 2845843"/>
              <a:gd name="connsiteY0" fmla="*/ 1415961 h 1415961"/>
              <a:gd name="connsiteX1" fmla="*/ 0 w 2845843"/>
              <a:gd name="connsiteY1" fmla="*/ 0 h 1415961"/>
              <a:gd name="connsiteX2" fmla="*/ 2845843 w 2845843"/>
              <a:gd name="connsiteY2" fmla="*/ 0 h 1415961"/>
              <a:gd name="connsiteX3" fmla="*/ 2651432 w 2845843"/>
              <a:gd name="connsiteY3" fmla="*/ 24238 h 1415961"/>
              <a:gd name="connsiteX4" fmla="*/ 142714 w 2845843"/>
              <a:gd name="connsiteY4" fmla="*/ 1265403 h 1415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5843" h="1415961">
                <a:moveTo>
                  <a:pt x="0" y="1415961"/>
                </a:moveTo>
                <a:lnTo>
                  <a:pt x="0" y="0"/>
                </a:lnTo>
                <a:lnTo>
                  <a:pt x="2845843" y="0"/>
                </a:lnTo>
                <a:lnTo>
                  <a:pt x="2651432" y="24238"/>
                </a:lnTo>
                <a:cubicBezTo>
                  <a:pt x="1683526" y="169017"/>
                  <a:pt x="814319" y="615706"/>
                  <a:pt x="142714" y="126540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kumimoji="1" lang="zh-CN" altLang="en-US" sz="3200">
              <a:latin typeface="+mn-ea"/>
              <a:sym typeface="微软雅黑" panose="020B0503020204020204" charset="-122"/>
            </a:endParaRPr>
          </a:p>
        </p:txBody>
      </p:sp>
      <p:sp>
        <p:nvSpPr>
          <p:cNvPr id="16" name="标题 15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96000" y="394405"/>
            <a:ext cx="10800000" cy="792000"/>
          </a:xfrm>
        </p:spPr>
        <p:txBody>
          <a:bodyPr/>
          <a:lstStyle/>
          <a:p>
            <a:r>
              <a:rPr lang="zh-CN" altLang="en-US" dirty="0"/>
              <a:t>优化方案与提升点</a:t>
            </a:r>
            <a:endParaRPr lang="zh-CN" altLang="en-US" dirty="0"/>
          </a:p>
        </p:txBody>
      </p:sp>
      <p:sp>
        <p:nvSpPr>
          <p:cNvPr id="21" name="圆角矩形 5"/>
          <p:cNvSpPr/>
          <p:nvPr>
            <p:custDataLst>
              <p:tags r:id="rId4"/>
            </p:custDataLst>
          </p:nvPr>
        </p:nvSpPr>
        <p:spPr>
          <a:xfrm>
            <a:off x="6188838" y="2136140"/>
            <a:ext cx="4585590" cy="3048000"/>
          </a:xfrm>
          <a:prstGeom prst="roundRect">
            <a:avLst>
              <a:gd name="adj" fmla="val 6373"/>
            </a:avLst>
          </a:prstGeom>
          <a:solidFill>
            <a:schemeClr val="lt1"/>
          </a:solidFill>
          <a:effectLst>
            <a:outerShdw blurRad="508000" dist="76200" dir="5400000" algn="bl" rotWithShape="0">
              <a:schemeClr val="accent1">
                <a:alpha val="20000"/>
              </a:schemeClr>
            </a:outerShdw>
          </a:effectLst>
        </p:spPr>
        <p:txBody>
          <a:bodyPr vert="horz" wrap="square" numCol="1" spcCol="0" rtlCol="0" fromWordArt="0" anchor="ctr" anchorCtr="0" forceAA="0" compatLnSpc="0">
            <a:noAutofit/>
          </a:bodyPr>
          <a:p>
            <a:pPr lvl="0" algn="ctr">
              <a:buClrTx/>
              <a:buSzTx/>
              <a:buFontTx/>
            </a:pPr>
            <a:endParaRPr kumimoji="1" lang="zh-CN" altLang="en-US" sz="3200" dirty="0">
              <a:latin typeface="+mn-ea"/>
              <a:sym typeface="微软雅黑" panose="020B0503020204020204" charset="-122"/>
            </a:endParaRPr>
          </a:p>
        </p:txBody>
      </p:sp>
      <p:sp>
        <p:nvSpPr>
          <p:cNvPr id="4" name="矩形 3"/>
          <p:cNvSpPr/>
          <p:nvPr>
            <p:custDataLst>
              <p:tags r:id="rId5"/>
            </p:custDataLst>
          </p:nvPr>
        </p:nvSpPr>
        <p:spPr>
          <a:xfrm>
            <a:off x="6711950" y="3810000"/>
            <a:ext cx="3528060" cy="949960"/>
          </a:xfrm>
          <a:prstGeom prst="rect">
            <a:avLst/>
          </a:prstGeom>
        </p:spPr>
        <p:txBody>
          <a:bodyPr wrap="square" lIns="0" tIns="0" rIns="0" bIns="0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404040"/>
                </a:solidFill>
                <a:latin typeface="+mn-ea"/>
                <a:cs typeface="+mn-ea"/>
              </a:rPr>
              <a:t>先对问题进行分类，再选择对应的书籍检索</a:t>
            </a:r>
            <a:endParaRPr lang="zh-CN" altLang="en-US" dirty="0">
              <a:solidFill>
                <a:srgbClr val="404040"/>
              </a:solidFill>
              <a:latin typeface="+mn-ea"/>
              <a:cs typeface="+mn-ea"/>
            </a:endParaRPr>
          </a:p>
        </p:txBody>
      </p:sp>
      <p:sp>
        <p:nvSpPr>
          <p:cNvPr id="6" name="矩形 5"/>
          <p:cNvSpPr/>
          <p:nvPr>
            <p:custDataLst>
              <p:tags r:id="rId6"/>
            </p:custDataLst>
          </p:nvPr>
        </p:nvSpPr>
        <p:spPr>
          <a:xfrm>
            <a:off x="6711950" y="3306445"/>
            <a:ext cx="3528060" cy="58039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+mn-ea"/>
                <a:cs typeface="+mn-ea"/>
              </a:rPr>
              <a:t>优化方案</a:t>
            </a:r>
            <a:r>
              <a:rPr kumimoji="1" lang="en-US" altLang="zh-CN" sz="2400" b="1">
                <a:solidFill>
                  <a:srgbClr val="000000"/>
                </a:solidFill>
                <a:latin typeface="+mn-ea"/>
                <a:cs typeface="+mn-ea"/>
              </a:rPr>
              <a:t>2</a:t>
            </a:r>
            <a:r>
              <a:rPr kumimoji="1" lang="zh-CN" altLang="en-US" sz="2400" b="1">
                <a:solidFill>
                  <a:srgbClr val="000000"/>
                </a:solidFill>
                <a:latin typeface="+mn-ea"/>
                <a:cs typeface="+mn-ea"/>
              </a:rPr>
              <a:t>：</a:t>
            </a:r>
            <a:endParaRPr kumimoji="1" lang="zh-CN" altLang="en-US" sz="2400" b="1">
              <a:solidFill>
                <a:srgbClr val="000000"/>
              </a:solidFill>
              <a:latin typeface="+mn-ea"/>
              <a:cs typeface="+mn-ea"/>
            </a:endParaRPr>
          </a:p>
        </p:txBody>
      </p:sp>
      <p:sp>
        <p:nvSpPr>
          <p:cNvPr id="9" name="图片 32" descr="3b32313630313135353be59088e6a0bc"/>
          <p:cNvSpPr/>
          <p:nvPr>
            <p:custDataLst>
              <p:tags r:id="rId7"/>
            </p:custDataLst>
          </p:nvPr>
        </p:nvSpPr>
        <p:spPr>
          <a:xfrm>
            <a:off x="6737478" y="2578735"/>
            <a:ext cx="503868" cy="488982"/>
          </a:xfrm>
          <a:custGeom>
            <a:avLst/>
            <a:gdLst>
              <a:gd name="connsiteX0" fmla="*/ 140735 w 503868"/>
              <a:gd name="connsiteY0" fmla="*/ 75785 h 488982"/>
              <a:gd name="connsiteX1" fmla="*/ 140735 w 503868"/>
              <a:gd name="connsiteY1" fmla="*/ 120269 h 488982"/>
              <a:gd name="connsiteX2" fmla="*/ 126166 w 503868"/>
              <a:gd name="connsiteY2" fmla="*/ 134838 h 488982"/>
              <a:gd name="connsiteX3" fmla="*/ 111597 w 503868"/>
              <a:gd name="connsiteY3" fmla="*/ 120269 h 488982"/>
              <a:gd name="connsiteX4" fmla="*/ 111597 w 503868"/>
              <a:gd name="connsiteY4" fmla="*/ 75785 h 488982"/>
              <a:gd name="connsiteX5" fmla="*/ 53419 w 503868"/>
              <a:gd name="connsiteY5" fmla="*/ 75785 h 488982"/>
              <a:gd name="connsiteX6" fmla="*/ 36249 w 503868"/>
              <a:gd name="connsiteY6" fmla="*/ 82897 h 488982"/>
              <a:gd name="connsiteX7" fmla="*/ 29137 w 503868"/>
              <a:gd name="connsiteY7" fmla="*/ 100066 h 488982"/>
              <a:gd name="connsiteX8" fmla="*/ 29137 w 503868"/>
              <a:gd name="connsiteY8" fmla="*/ 435565 h 488982"/>
              <a:gd name="connsiteX9" fmla="*/ 36249 w 503868"/>
              <a:gd name="connsiteY9" fmla="*/ 452735 h 488982"/>
              <a:gd name="connsiteX10" fmla="*/ 53419 w 503868"/>
              <a:gd name="connsiteY10" fmla="*/ 459847 h 488982"/>
              <a:gd name="connsiteX11" fmla="*/ 450448 w 503868"/>
              <a:gd name="connsiteY11" fmla="*/ 459847 h 488982"/>
              <a:gd name="connsiteX12" fmla="*/ 467618 w 503868"/>
              <a:gd name="connsiteY12" fmla="*/ 452735 h 488982"/>
              <a:gd name="connsiteX13" fmla="*/ 474730 w 503868"/>
              <a:gd name="connsiteY13" fmla="*/ 435565 h 488982"/>
              <a:gd name="connsiteX14" fmla="*/ 474730 w 503868"/>
              <a:gd name="connsiteY14" fmla="*/ 100066 h 488982"/>
              <a:gd name="connsiteX15" fmla="*/ 467618 w 503868"/>
              <a:gd name="connsiteY15" fmla="*/ 82897 h 488982"/>
              <a:gd name="connsiteX16" fmla="*/ 450448 w 503868"/>
              <a:gd name="connsiteY16" fmla="*/ 75785 h 488982"/>
              <a:gd name="connsiteX17" fmla="*/ 390572 w 503868"/>
              <a:gd name="connsiteY17" fmla="*/ 75785 h 488982"/>
              <a:gd name="connsiteX18" fmla="*/ 390572 w 503868"/>
              <a:gd name="connsiteY18" fmla="*/ 120269 h 488982"/>
              <a:gd name="connsiteX19" fmla="*/ 376003 w 503868"/>
              <a:gd name="connsiteY19" fmla="*/ 134838 h 488982"/>
              <a:gd name="connsiteX20" fmla="*/ 361434 w 503868"/>
              <a:gd name="connsiteY20" fmla="*/ 120269 h 488982"/>
              <a:gd name="connsiteX21" fmla="*/ 361434 w 503868"/>
              <a:gd name="connsiteY21" fmla="*/ 75785 h 488982"/>
              <a:gd name="connsiteX22" fmla="*/ 140735 w 503868"/>
              <a:gd name="connsiteY22" fmla="*/ 75785 h 488982"/>
              <a:gd name="connsiteX23" fmla="*/ 140735 w 503868"/>
              <a:gd name="connsiteY23" fmla="*/ 46647 h 488982"/>
              <a:gd name="connsiteX24" fmla="*/ 361434 w 503868"/>
              <a:gd name="connsiteY24" fmla="*/ 46647 h 488982"/>
              <a:gd name="connsiteX25" fmla="*/ 361434 w 503868"/>
              <a:gd name="connsiteY25" fmla="*/ 14571 h 488982"/>
              <a:gd name="connsiteX26" fmla="*/ 376003 w 503868"/>
              <a:gd name="connsiteY26" fmla="*/ 2 h 488982"/>
              <a:gd name="connsiteX27" fmla="*/ 390572 w 503868"/>
              <a:gd name="connsiteY27" fmla="*/ 14571 h 488982"/>
              <a:gd name="connsiteX28" fmla="*/ 390572 w 503868"/>
              <a:gd name="connsiteY28" fmla="*/ 46647 h 488982"/>
              <a:gd name="connsiteX29" fmla="*/ 450448 w 503868"/>
              <a:gd name="connsiteY29" fmla="*/ 46647 h 488982"/>
              <a:gd name="connsiteX30" fmla="*/ 488221 w 503868"/>
              <a:gd name="connsiteY30" fmla="*/ 62293 h 488982"/>
              <a:gd name="connsiteX31" fmla="*/ 503868 w 503868"/>
              <a:gd name="connsiteY31" fmla="*/ 100066 h 488982"/>
              <a:gd name="connsiteX32" fmla="*/ 503868 w 503868"/>
              <a:gd name="connsiteY32" fmla="*/ 435565 h 488982"/>
              <a:gd name="connsiteX33" fmla="*/ 488221 w 503868"/>
              <a:gd name="connsiteY33" fmla="*/ 473338 h 488982"/>
              <a:gd name="connsiteX34" fmla="*/ 450448 w 503868"/>
              <a:gd name="connsiteY34" fmla="*/ 488985 h 488982"/>
              <a:gd name="connsiteX35" fmla="*/ 53419 w 503868"/>
              <a:gd name="connsiteY35" fmla="*/ 488985 h 488982"/>
              <a:gd name="connsiteX36" fmla="*/ 15646 w 503868"/>
              <a:gd name="connsiteY36" fmla="*/ 473338 h 488982"/>
              <a:gd name="connsiteX37" fmla="*/ -1 w 503868"/>
              <a:gd name="connsiteY37" fmla="*/ 435565 h 488982"/>
              <a:gd name="connsiteX38" fmla="*/ -1 w 503868"/>
              <a:gd name="connsiteY38" fmla="*/ 100066 h 488982"/>
              <a:gd name="connsiteX39" fmla="*/ 15646 w 503868"/>
              <a:gd name="connsiteY39" fmla="*/ 62293 h 488982"/>
              <a:gd name="connsiteX40" fmla="*/ 53419 w 503868"/>
              <a:gd name="connsiteY40" fmla="*/ 46647 h 488982"/>
              <a:gd name="connsiteX41" fmla="*/ 111597 w 503868"/>
              <a:gd name="connsiteY41" fmla="*/ 46647 h 488982"/>
              <a:gd name="connsiteX42" fmla="*/ 111597 w 503868"/>
              <a:gd name="connsiteY42" fmla="*/ 14571 h 488982"/>
              <a:gd name="connsiteX43" fmla="*/ 126166 w 503868"/>
              <a:gd name="connsiteY43" fmla="*/ 2 h 488982"/>
              <a:gd name="connsiteX44" fmla="*/ 140735 w 503868"/>
              <a:gd name="connsiteY44" fmla="*/ 14571 h 488982"/>
              <a:gd name="connsiteX45" fmla="*/ 140735 w 503868"/>
              <a:gd name="connsiteY45" fmla="*/ 46647 h 488982"/>
              <a:gd name="connsiteX46" fmla="*/ 341650 w 503868"/>
              <a:gd name="connsiteY46" fmla="*/ 232894 h 488982"/>
              <a:gd name="connsiteX47" fmla="*/ 341640 w 503868"/>
              <a:gd name="connsiteY47" fmla="*/ 232902 h 488982"/>
              <a:gd name="connsiteX48" fmla="*/ 235051 w 503868"/>
              <a:gd name="connsiteY48" fmla="*/ 339490 h 488982"/>
              <a:gd name="connsiteX49" fmla="*/ 214451 w 503868"/>
              <a:gd name="connsiteY49" fmla="*/ 339493 h 488982"/>
              <a:gd name="connsiteX50" fmla="*/ 161566 w 503868"/>
              <a:gd name="connsiteY50" fmla="*/ 286632 h 488982"/>
              <a:gd name="connsiteX51" fmla="*/ 157296 w 503868"/>
              <a:gd name="connsiteY51" fmla="*/ 276329 h 488982"/>
              <a:gd name="connsiteX52" fmla="*/ 157296 w 503868"/>
              <a:gd name="connsiteY52" fmla="*/ 276327 h 488982"/>
              <a:gd name="connsiteX53" fmla="*/ 161561 w 503868"/>
              <a:gd name="connsiteY53" fmla="*/ 266026 h 488982"/>
              <a:gd name="connsiteX54" fmla="*/ 171862 w 503868"/>
              <a:gd name="connsiteY54" fmla="*/ 261758 h 488982"/>
              <a:gd name="connsiteX55" fmla="*/ 171865 w 503868"/>
              <a:gd name="connsiteY55" fmla="*/ 261758 h 488982"/>
              <a:gd name="connsiteX56" fmla="*/ 182164 w 503868"/>
              <a:gd name="connsiteY56" fmla="*/ 266022 h 488982"/>
              <a:gd name="connsiteX57" fmla="*/ 224748 w 503868"/>
              <a:gd name="connsiteY57" fmla="*/ 308587 h 488982"/>
              <a:gd name="connsiteX58" fmla="*/ 321047 w 503868"/>
              <a:gd name="connsiteY58" fmla="*/ 212289 h 488982"/>
              <a:gd name="connsiteX59" fmla="*/ 331347 w 503868"/>
              <a:gd name="connsiteY59" fmla="*/ 208023 h 488982"/>
              <a:gd name="connsiteX60" fmla="*/ 341516 w 503868"/>
              <a:gd name="connsiteY60" fmla="*/ 212158 h 488982"/>
              <a:gd name="connsiteX61" fmla="*/ 341650 w 503868"/>
              <a:gd name="connsiteY61" fmla="*/ 212289 h 488982"/>
              <a:gd name="connsiteX62" fmla="*/ 345916 w 503868"/>
              <a:gd name="connsiteY62" fmla="*/ 222592 h 488982"/>
              <a:gd name="connsiteX63" fmla="*/ 341650 w 503868"/>
              <a:gd name="connsiteY63" fmla="*/ 232894 h 488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503868" h="488982">
                <a:moveTo>
                  <a:pt x="140735" y="75785"/>
                </a:moveTo>
                <a:lnTo>
                  <a:pt x="140735" y="120269"/>
                </a:lnTo>
                <a:cubicBezTo>
                  <a:pt x="140735" y="128315"/>
                  <a:pt x="134213" y="134838"/>
                  <a:pt x="126166" y="134838"/>
                </a:cubicBezTo>
                <a:cubicBezTo>
                  <a:pt x="118120" y="134838"/>
                  <a:pt x="111597" y="128315"/>
                  <a:pt x="111597" y="120269"/>
                </a:cubicBezTo>
                <a:lnTo>
                  <a:pt x="111597" y="75785"/>
                </a:lnTo>
                <a:lnTo>
                  <a:pt x="53419" y="75785"/>
                </a:lnTo>
                <a:cubicBezTo>
                  <a:pt x="46714" y="75785"/>
                  <a:pt x="40990" y="78156"/>
                  <a:pt x="36249" y="82897"/>
                </a:cubicBezTo>
                <a:cubicBezTo>
                  <a:pt x="31508" y="87638"/>
                  <a:pt x="29137" y="93361"/>
                  <a:pt x="29137" y="100066"/>
                </a:cubicBezTo>
                <a:lnTo>
                  <a:pt x="29137" y="435565"/>
                </a:lnTo>
                <a:cubicBezTo>
                  <a:pt x="29137" y="442269"/>
                  <a:pt x="31508" y="447993"/>
                  <a:pt x="36249" y="452735"/>
                </a:cubicBezTo>
                <a:cubicBezTo>
                  <a:pt x="40990" y="457477"/>
                  <a:pt x="46714" y="459847"/>
                  <a:pt x="53419" y="459847"/>
                </a:cubicBezTo>
                <a:lnTo>
                  <a:pt x="450448" y="459847"/>
                </a:lnTo>
                <a:cubicBezTo>
                  <a:pt x="457152" y="459847"/>
                  <a:pt x="462875" y="457477"/>
                  <a:pt x="467618" y="452735"/>
                </a:cubicBezTo>
                <a:cubicBezTo>
                  <a:pt x="472357" y="447993"/>
                  <a:pt x="474730" y="442269"/>
                  <a:pt x="474730" y="435565"/>
                </a:cubicBezTo>
                <a:lnTo>
                  <a:pt x="474730" y="100066"/>
                </a:lnTo>
                <a:cubicBezTo>
                  <a:pt x="474730" y="93361"/>
                  <a:pt x="472357" y="87638"/>
                  <a:pt x="467618" y="82897"/>
                </a:cubicBezTo>
                <a:cubicBezTo>
                  <a:pt x="462875" y="78156"/>
                  <a:pt x="457152" y="75785"/>
                  <a:pt x="450448" y="75785"/>
                </a:cubicBezTo>
                <a:lnTo>
                  <a:pt x="390572" y="75785"/>
                </a:lnTo>
                <a:lnTo>
                  <a:pt x="390572" y="120269"/>
                </a:lnTo>
                <a:cubicBezTo>
                  <a:pt x="390572" y="128315"/>
                  <a:pt x="384048" y="134838"/>
                  <a:pt x="376003" y="134838"/>
                </a:cubicBezTo>
                <a:cubicBezTo>
                  <a:pt x="367956" y="134838"/>
                  <a:pt x="361434" y="128315"/>
                  <a:pt x="361434" y="120269"/>
                </a:cubicBezTo>
                <a:lnTo>
                  <a:pt x="361434" y="75785"/>
                </a:lnTo>
                <a:lnTo>
                  <a:pt x="140735" y="75785"/>
                </a:lnTo>
                <a:moveTo>
                  <a:pt x="140735" y="46647"/>
                </a:moveTo>
                <a:lnTo>
                  <a:pt x="361434" y="46647"/>
                </a:lnTo>
                <a:lnTo>
                  <a:pt x="361434" y="14571"/>
                </a:lnTo>
                <a:cubicBezTo>
                  <a:pt x="361434" y="6525"/>
                  <a:pt x="367956" y="2"/>
                  <a:pt x="376003" y="2"/>
                </a:cubicBezTo>
                <a:cubicBezTo>
                  <a:pt x="384048" y="2"/>
                  <a:pt x="390572" y="6525"/>
                  <a:pt x="390572" y="14571"/>
                </a:cubicBezTo>
                <a:lnTo>
                  <a:pt x="390572" y="46647"/>
                </a:lnTo>
                <a:lnTo>
                  <a:pt x="450448" y="46647"/>
                </a:lnTo>
                <a:cubicBezTo>
                  <a:pt x="465199" y="46647"/>
                  <a:pt x="477789" y="51862"/>
                  <a:pt x="488221" y="62293"/>
                </a:cubicBezTo>
                <a:cubicBezTo>
                  <a:pt x="498652" y="72724"/>
                  <a:pt x="503868" y="85315"/>
                  <a:pt x="503868" y="100066"/>
                </a:cubicBezTo>
                <a:lnTo>
                  <a:pt x="503868" y="435565"/>
                </a:lnTo>
                <a:cubicBezTo>
                  <a:pt x="503868" y="450316"/>
                  <a:pt x="498652" y="462909"/>
                  <a:pt x="488221" y="473338"/>
                </a:cubicBezTo>
                <a:cubicBezTo>
                  <a:pt x="477789" y="483769"/>
                  <a:pt x="465199" y="488985"/>
                  <a:pt x="450448" y="488985"/>
                </a:cubicBezTo>
                <a:lnTo>
                  <a:pt x="53419" y="488985"/>
                </a:lnTo>
                <a:cubicBezTo>
                  <a:pt x="38667" y="488985"/>
                  <a:pt x="26076" y="483769"/>
                  <a:pt x="15646" y="473338"/>
                </a:cubicBezTo>
                <a:cubicBezTo>
                  <a:pt x="5215" y="462909"/>
                  <a:pt x="-1" y="450316"/>
                  <a:pt x="-1" y="435565"/>
                </a:cubicBezTo>
                <a:lnTo>
                  <a:pt x="-1" y="100066"/>
                </a:lnTo>
                <a:cubicBezTo>
                  <a:pt x="-1" y="85315"/>
                  <a:pt x="5215" y="72724"/>
                  <a:pt x="15646" y="62293"/>
                </a:cubicBezTo>
                <a:cubicBezTo>
                  <a:pt x="26076" y="51862"/>
                  <a:pt x="38667" y="46647"/>
                  <a:pt x="53419" y="46647"/>
                </a:cubicBezTo>
                <a:lnTo>
                  <a:pt x="111597" y="46647"/>
                </a:lnTo>
                <a:lnTo>
                  <a:pt x="111597" y="14571"/>
                </a:lnTo>
                <a:cubicBezTo>
                  <a:pt x="111597" y="6525"/>
                  <a:pt x="118120" y="2"/>
                  <a:pt x="126166" y="2"/>
                </a:cubicBezTo>
                <a:cubicBezTo>
                  <a:pt x="134213" y="2"/>
                  <a:pt x="140735" y="6525"/>
                  <a:pt x="140735" y="14571"/>
                </a:cubicBezTo>
                <a:lnTo>
                  <a:pt x="140735" y="46647"/>
                </a:lnTo>
                <a:moveTo>
                  <a:pt x="341650" y="232894"/>
                </a:moveTo>
                <a:lnTo>
                  <a:pt x="341640" y="232902"/>
                </a:lnTo>
                <a:lnTo>
                  <a:pt x="235051" y="339490"/>
                </a:lnTo>
                <a:cubicBezTo>
                  <a:pt x="229364" y="345177"/>
                  <a:pt x="220140" y="345180"/>
                  <a:pt x="214451" y="339493"/>
                </a:cubicBezTo>
                <a:lnTo>
                  <a:pt x="161566" y="286632"/>
                </a:lnTo>
                <a:cubicBezTo>
                  <a:pt x="158833" y="283900"/>
                  <a:pt x="157297" y="280195"/>
                  <a:pt x="157296" y="276329"/>
                </a:cubicBezTo>
                <a:lnTo>
                  <a:pt x="157296" y="276327"/>
                </a:lnTo>
                <a:cubicBezTo>
                  <a:pt x="157296" y="272464"/>
                  <a:pt x="158830" y="268758"/>
                  <a:pt x="161561" y="266026"/>
                </a:cubicBezTo>
                <a:cubicBezTo>
                  <a:pt x="164292" y="263295"/>
                  <a:pt x="167998" y="261758"/>
                  <a:pt x="171862" y="261758"/>
                </a:cubicBezTo>
                <a:lnTo>
                  <a:pt x="171865" y="261758"/>
                </a:lnTo>
                <a:cubicBezTo>
                  <a:pt x="175728" y="261758"/>
                  <a:pt x="179432" y="263292"/>
                  <a:pt x="182164" y="266022"/>
                </a:cubicBezTo>
                <a:lnTo>
                  <a:pt x="224748" y="308587"/>
                </a:lnTo>
                <a:lnTo>
                  <a:pt x="321047" y="212289"/>
                </a:lnTo>
                <a:cubicBezTo>
                  <a:pt x="323778" y="209557"/>
                  <a:pt x="327484" y="208023"/>
                  <a:pt x="331347" y="208023"/>
                </a:cubicBezTo>
                <a:cubicBezTo>
                  <a:pt x="335147" y="208023"/>
                  <a:pt x="338794" y="209506"/>
                  <a:pt x="341516" y="212158"/>
                </a:cubicBezTo>
                <a:cubicBezTo>
                  <a:pt x="341560" y="212201"/>
                  <a:pt x="341606" y="212245"/>
                  <a:pt x="341650" y="212289"/>
                </a:cubicBezTo>
                <a:cubicBezTo>
                  <a:pt x="344381" y="215021"/>
                  <a:pt x="345916" y="218728"/>
                  <a:pt x="345916" y="222592"/>
                </a:cubicBezTo>
                <a:cubicBezTo>
                  <a:pt x="345916" y="226455"/>
                  <a:pt x="344381" y="230160"/>
                  <a:pt x="341650" y="232894"/>
                </a:cubicBezTo>
              </a:path>
            </a:pathLst>
          </a:custGeom>
          <a:solidFill>
            <a:schemeClr val="accent1"/>
          </a:solidFill>
          <a:ln w="2387" cap="sq">
            <a:noFill/>
            <a:prstDash val="solid"/>
            <a:bevel/>
          </a:ln>
        </p:spPr>
        <p:txBody>
          <a:bodyPr rtlCol="0" anchor="ctr"/>
          <a:p>
            <a:endParaRPr lang="zh-CN" altLang="en-US"/>
          </a:p>
        </p:txBody>
      </p:sp>
      <p:sp>
        <p:nvSpPr>
          <p:cNvPr id="7" name="矩形 6"/>
          <p:cNvSpPr/>
          <p:nvPr>
            <p:custDataLst>
              <p:tags r:id="rId8"/>
            </p:custDataLst>
          </p:nvPr>
        </p:nvSpPr>
        <p:spPr>
          <a:xfrm>
            <a:off x="1112520" y="3810000"/>
            <a:ext cx="3763645" cy="1102995"/>
          </a:xfrm>
          <a:prstGeom prst="rect">
            <a:avLst/>
          </a:prstGeom>
        </p:spPr>
        <p:txBody>
          <a:bodyPr wrap="square" lIns="0" tIns="0" rIns="0" bIns="0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rPr>
              <a:t>NLI不使用大模型输出，尝试去计算两段话相似度测试效果是否有提升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1112648" y="3306445"/>
            <a:ext cx="3528000" cy="3292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chemeClr val="tx1"/>
                </a:solidFill>
                <a:latin typeface="+mn-ea"/>
                <a:cs typeface="+mn-ea"/>
              </a:rPr>
              <a:t>优化方案</a:t>
            </a:r>
            <a:r>
              <a:rPr kumimoji="1" lang="en-US" altLang="zh-CN" sz="2400" b="1">
                <a:solidFill>
                  <a:schemeClr val="tx1"/>
                </a:solidFill>
                <a:latin typeface="+mn-ea"/>
                <a:cs typeface="+mn-ea"/>
              </a:rPr>
              <a:t>1</a:t>
            </a:r>
            <a:r>
              <a:rPr kumimoji="1" lang="zh-CN" altLang="en-US" sz="2400" b="1">
                <a:solidFill>
                  <a:schemeClr val="tx1"/>
                </a:solidFill>
                <a:latin typeface="+mn-ea"/>
                <a:cs typeface="+mn-ea"/>
              </a:rPr>
              <a:t>：</a:t>
            </a:r>
            <a:endParaRPr kumimoji="1" lang="zh-CN" altLang="en-US" sz="2400" b="1">
              <a:solidFill>
                <a:schemeClr val="tx1"/>
              </a:solidFill>
              <a:latin typeface="+mn-ea"/>
              <a:cs typeface="+mn-ea"/>
            </a:endParaRPr>
          </a:p>
        </p:txBody>
      </p:sp>
      <p:sp>
        <p:nvSpPr>
          <p:cNvPr id="11" name="图片 26" descr="3b32313630313135373be694b6e8978f"/>
          <p:cNvSpPr/>
          <p:nvPr>
            <p:custDataLst>
              <p:tags r:id="rId10"/>
            </p:custDataLst>
          </p:nvPr>
        </p:nvSpPr>
        <p:spPr>
          <a:xfrm>
            <a:off x="1126618" y="2578735"/>
            <a:ext cx="503869" cy="503870"/>
          </a:xfrm>
          <a:custGeom>
            <a:avLst/>
            <a:gdLst>
              <a:gd name="connsiteX0" fmla="*/ 503869 w 503869"/>
              <a:gd name="connsiteY0" fmla="*/ 251935 h 503870"/>
              <a:gd name="connsiteX1" fmla="*/ 486181 w 503869"/>
              <a:gd name="connsiteY1" fmla="*/ 344671 h 503870"/>
              <a:gd name="connsiteX2" fmla="*/ 430080 w 503869"/>
              <a:gd name="connsiteY2" fmla="*/ 430081 h 503870"/>
              <a:gd name="connsiteX3" fmla="*/ 344671 w 503869"/>
              <a:gd name="connsiteY3" fmla="*/ 486181 h 503870"/>
              <a:gd name="connsiteX4" fmla="*/ 251935 w 503869"/>
              <a:gd name="connsiteY4" fmla="*/ 503869 h 503870"/>
              <a:gd name="connsiteX5" fmla="*/ 159199 w 503869"/>
              <a:gd name="connsiteY5" fmla="*/ 486181 h 503870"/>
              <a:gd name="connsiteX6" fmla="*/ 73790 w 503869"/>
              <a:gd name="connsiteY6" fmla="*/ 430081 h 503870"/>
              <a:gd name="connsiteX7" fmla="*/ 17688 w 503869"/>
              <a:gd name="connsiteY7" fmla="*/ 344671 h 503870"/>
              <a:gd name="connsiteX8" fmla="*/ 0 w 503869"/>
              <a:gd name="connsiteY8" fmla="*/ 251935 h 503870"/>
              <a:gd name="connsiteX9" fmla="*/ 17688 w 503869"/>
              <a:gd name="connsiteY9" fmla="*/ 159198 h 503870"/>
              <a:gd name="connsiteX10" fmla="*/ 73790 w 503869"/>
              <a:gd name="connsiteY10" fmla="*/ 73789 h 503870"/>
              <a:gd name="connsiteX11" fmla="*/ 159199 w 503869"/>
              <a:gd name="connsiteY11" fmla="*/ 17688 h 503870"/>
              <a:gd name="connsiteX12" fmla="*/ 251935 w 503869"/>
              <a:gd name="connsiteY12" fmla="*/ -1 h 503870"/>
              <a:gd name="connsiteX13" fmla="*/ 344671 w 503869"/>
              <a:gd name="connsiteY13" fmla="*/ 17688 h 503870"/>
              <a:gd name="connsiteX14" fmla="*/ 430080 w 503869"/>
              <a:gd name="connsiteY14" fmla="*/ 73789 h 503870"/>
              <a:gd name="connsiteX15" fmla="*/ 486181 w 503869"/>
              <a:gd name="connsiteY15" fmla="*/ 159198 h 503870"/>
              <a:gd name="connsiteX16" fmla="*/ 503869 w 503869"/>
              <a:gd name="connsiteY16" fmla="*/ 251935 h 503870"/>
              <a:gd name="connsiteX17" fmla="*/ 474817 w 503869"/>
              <a:gd name="connsiteY17" fmla="*/ 251935 h 503870"/>
              <a:gd name="connsiteX18" fmla="*/ 459167 w 503869"/>
              <a:gd name="connsiteY18" fmla="*/ 169892 h 503870"/>
              <a:gd name="connsiteX19" fmla="*/ 409535 w 503869"/>
              <a:gd name="connsiteY19" fmla="*/ 94332 h 503870"/>
              <a:gd name="connsiteX20" fmla="*/ 333977 w 503869"/>
              <a:gd name="connsiteY20" fmla="*/ 44701 h 503870"/>
              <a:gd name="connsiteX21" fmla="*/ 251935 w 503869"/>
              <a:gd name="connsiteY21" fmla="*/ 29052 h 503870"/>
              <a:gd name="connsiteX22" fmla="*/ 169893 w 503869"/>
              <a:gd name="connsiteY22" fmla="*/ 44701 h 503870"/>
              <a:gd name="connsiteX23" fmla="*/ 94333 w 503869"/>
              <a:gd name="connsiteY23" fmla="*/ 94332 h 503870"/>
              <a:gd name="connsiteX24" fmla="*/ 44701 w 503869"/>
              <a:gd name="connsiteY24" fmla="*/ 169892 h 503870"/>
              <a:gd name="connsiteX25" fmla="*/ 29052 w 503869"/>
              <a:gd name="connsiteY25" fmla="*/ 251935 h 503870"/>
              <a:gd name="connsiteX26" fmla="*/ 44701 w 503869"/>
              <a:gd name="connsiteY26" fmla="*/ 333977 h 503870"/>
              <a:gd name="connsiteX27" fmla="*/ 94333 w 503869"/>
              <a:gd name="connsiteY27" fmla="*/ 409536 h 503870"/>
              <a:gd name="connsiteX28" fmla="*/ 169893 w 503869"/>
              <a:gd name="connsiteY28" fmla="*/ 459167 h 503870"/>
              <a:gd name="connsiteX29" fmla="*/ 251935 w 503869"/>
              <a:gd name="connsiteY29" fmla="*/ 474817 h 503870"/>
              <a:gd name="connsiteX30" fmla="*/ 333977 w 503869"/>
              <a:gd name="connsiteY30" fmla="*/ 459167 h 503870"/>
              <a:gd name="connsiteX31" fmla="*/ 409535 w 503869"/>
              <a:gd name="connsiteY31" fmla="*/ 409536 h 503870"/>
              <a:gd name="connsiteX32" fmla="*/ 459167 w 503869"/>
              <a:gd name="connsiteY32" fmla="*/ 333977 h 503870"/>
              <a:gd name="connsiteX33" fmla="*/ 474817 w 503869"/>
              <a:gd name="connsiteY33" fmla="*/ 251935 h 503870"/>
              <a:gd name="connsiteX34" fmla="*/ 129982 w 503869"/>
              <a:gd name="connsiteY34" fmla="*/ 210661 h 503870"/>
              <a:gd name="connsiteX35" fmla="*/ 205247 w 503869"/>
              <a:gd name="connsiteY35" fmla="*/ 199727 h 503870"/>
              <a:gd name="connsiteX36" fmla="*/ 238909 w 503869"/>
              <a:gd name="connsiteY36" fmla="*/ 131522 h 503870"/>
              <a:gd name="connsiteX37" fmla="*/ 258365 w 503869"/>
              <a:gd name="connsiteY37" fmla="*/ 124925 h 503870"/>
              <a:gd name="connsiteX38" fmla="*/ 264962 w 503869"/>
              <a:gd name="connsiteY38" fmla="*/ 131522 h 503870"/>
              <a:gd name="connsiteX39" fmla="*/ 298625 w 503869"/>
              <a:gd name="connsiteY39" fmla="*/ 199727 h 503870"/>
              <a:gd name="connsiteX40" fmla="*/ 373890 w 503869"/>
              <a:gd name="connsiteY40" fmla="*/ 210661 h 503870"/>
              <a:gd name="connsiteX41" fmla="*/ 386177 w 503869"/>
              <a:gd name="connsiteY41" fmla="*/ 227124 h 503870"/>
              <a:gd name="connsiteX42" fmla="*/ 381940 w 503869"/>
              <a:gd name="connsiteY42" fmla="*/ 235440 h 503870"/>
              <a:gd name="connsiteX43" fmla="*/ 327467 w 503869"/>
              <a:gd name="connsiteY43" fmla="*/ 288529 h 503870"/>
              <a:gd name="connsiteX44" fmla="*/ 340337 w 503869"/>
              <a:gd name="connsiteY44" fmla="*/ 363485 h 503870"/>
              <a:gd name="connsiteX45" fmla="*/ 337882 w 503869"/>
              <a:gd name="connsiteY45" fmla="*/ 374329 h 503870"/>
              <a:gd name="connsiteX46" fmla="*/ 328479 w 503869"/>
              <a:gd name="connsiteY46" fmla="*/ 380260 h 503870"/>
              <a:gd name="connsiteX47" fmla="*/ 319259 w 503869"/>
              <a:gd name="connsiteY47" fmla="*/ 378800 h 503870"/>
              <a:gd name="connsiteX48" fmla="*/ 251937 w 503869"/>
              <a:gd name="connsiteY48" fmla="*/ 343400 h 503870"/>
              <a:gd name="connsiteX49" fmla="*/ 184613 w 503869"/>
              <a:gd name="connsiteY49" fmla="*/ 378800 h 503870"/>
              <a:gd name="connsiteX50" fmla="*/ 164995 w 503869"/>
              <a:gd name="connsiteY50" fmla="*/ 372702 h 503870"/>
              <a:gd name="connsiteX51" fmla="*/ 163535 w 503869"/>
              <a:gd name="connsiteY51" fmla="*/ 363485 h 503870"/>
              <a:gd name="connsiteX52" fmla="*/ 176405 w 503869"/>
              <a:gd name="connsiteY52" fmla="*/ 288529 h 503870"/>
              <a:gd name="connsiteX53" fmla="*/ 121932 w 503869"/>
              <a:gd name="connsiteY53" fmla="*/ 235440 h 503870"/>
              <a:gd name="connsiteX54" fmla="*/ 117545 w 503869"/>
              <a:gd name="connsiteY54" fmla="*/ 225223 h 503870"/>
              <a:gd name="connsiteX55" fmla="*/ 121667 w 503869"/>
              <a:gd name="connsiteY55" fmla="*/ 214898 h 503870"/>
              <a:gd name="connsiteX56" fmla="*/ 129982 w 503869"/>
              <a:gd name="connsiteY56" fmla="*/ 210661 h 503870"/>
              <a:gd name="connsiteX57" fmla="*/ 227920 w 503869"/>
              <a:gd name="connsiteY57" fmla="*/ 219432 h 503870"/>
              <a:gd name="connsiteX58" fmla="*/ 216982 w 503869"/>
              <a:gd name="connsiteY58" fmla="*/ 227378 h 503870"/>
              <a:gd name="connsiteX59" fmla="*/ 163291 w 503869"/>
              <a:gd name="connsiteY59" fmla="*/ 235179 h 503870"/>
              <a:gd name="connsiteX60" fmla="*/ 202153 w 503869"/>
              <a:gd name="connsiteY60" fmla="*/ 273054 h 503870"/>
              <a:gd name="connsiteX61" fmla="*/ 206332 w 503869"/>
              <a:gd name="connsiteY61" fmla="*/ 285914 h 503870"/>
              <a:gd name="connsiteX62" fmla="*/ 197151 w 503869"/>
              <a:gd name="connsiteY62" fmla="*/ 339383 h 503870"/>
              <a:gd name="connsiteX63" fmla="*/ 245175 w 503869"/>
              <a:gd name="connsiteY63" fmla="*/ 314129 h 503870"/>
              <a:gd name="connsiteX64" fmla="*/ 258697 w 503869"/>
              <a:gd name="connsiteY64" fmla="*/ 314129 h 503870"/>
              <a:gd name="connsiteX65" fmla="*/ 306721 w 503869"/>
              <a:gd name="connsiteY65" fmla="*/ 339383 h 503870"/>
              <a:gd name="connsiteX66" fmla="*/ 297540 w 503869"/>
              <a:gd name="connsiteY66" fmla="*/ 285914 h 503870"/>
              <a:gd name="connsiteX67" fmla="*/ 301719 w 503869"/>
              <a:gd name="connsiteY67" fmla="*/ 273054 h 503870"/>
              <a:gd name="connsiteX68" fmla="*/ 340581 w 503869"/>
              <a:gd name="connsiteY68" fmla="*/ 235179 h 503870"/>
              <a:gd name="connsiteX69" fmla="*/ 286890 w 503869"/>
              <a:gd name="connsiteY69" fmla="*/ 227378 h 503870"/>
              <a:gd name="connsiteX70" fmla="*/ 275952 w 503869"/>
              <a:gd name="connsiteY70" fmla="*/ 219432 h 503870"/>
              <a:gd name="connsiteX71" fmla="*/ 251937 w 503869"/>
              <a:gd name="connsiteY71" fmla="*/ 170773 h 503870"/>
              <a:gd name="connsiteX72" fmla="*/ 227920 w 503869"/>
              <a:gd name="connsiteY72" fmla="*/ 219432 h 503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03869" h="503870">
                <a:moveTo>
                  <a:pt x="503869" y="251935"/>
                </a:moveTo>
                <a:cubicBezTo>
                  <a:pt x="503869" y="283970"/>
                  <a:pt x="497972" y="314882"/>
                  <a:pt x="486181" y="344671"/>
                </a:cubicBezTo>
                <a:cubicBezTo>
                  <a:pt x="473376" y="377011"/>
                  <a:pt x="454676" y="405483"/>
                  <a:pt x="430080" y="430081"/>
                </a:cubicBezTo>
                <a:cubicBezTo>
                  <a:pt x="405483" y="454676"/>
                  <a:pt x="377011" y="473376"/>
                  <a:pt x="344671" y="486181"/>
                </a:cubicBezTo>
                <a:cubicBezTo>
                  <a:pt x="314882" y="497972"/>
                  <a:pt x="283970" y="503869"/>
                  <a:pt x="251935" y="503869"/>
                </a:cubicBezTo>
                <a:cubicBezTo>
                  <a:pt x="219897" y="503869"/>
                  <a:pt x="188985" y="497972"/>
                  <a:pt x="159199" y="486181"/>
                </a:cubicBezTo>
                <a:cubicBezTo>
                  <a:pt x="126856" y="473376"/>
                  <a:pt x="98386" y="454676"/>
                  <a:pt x="73790" y="430081"/>
                </a:cubicBezTo>
                <a:cubicBezTo>
                  <a:pt x="49193" y="405483"/>
                  <a:pt x="30493" y="377011"/>
                  <a:pt x="17688" y="344671"/>
                </a:cubicBezTo>
                <a:cubicBezTo>
                  <a:pt x="5896" y="314882"/>
                  <a:pt x="0" y="283970"/>
                  <a:pt x="0" y="251935"/>
                </a:cubicBezTo>
                <a:cubicBezTo>
                  <a:pt x="0" y="219897"/>
                  <a:pt x="5896" y="188985"/>
                  <a:pt x="17688" y="159198"/>
                </a:cubicBezTo>
                <a:cubicBezTo>
                  <a:pt x="30493" y="126856"/>
                  <a:pt x="49193" y="98386"/>
                  <a:pt x="73790" y="73789"/>
                </a:cubicBezTo>
                <a:cubicBezTo>
                  <a:pt x="98386" y="49193"/>
                  <a:pt x="126856" y="30492"/>
                  <a:pt x="159199" y="17688"/>
                </a:cubicBezTo>
                <a:cubicBezTo>
                  <a:pt x="188985" y="5896"/>
                  <a:pt x="219897" y="-1"/>
                  <a:pt x="251935" y="-1"/>
                </a:cubicBezTo>
                <a:cubicBezTo>
                  <a:pt x="283970" y="-1"/>
                  <a:pt x="314882" y="5896"/>
                  <a:pt x="344671" y="17688"/>
                </a:cubicBezTo>
                <a:cubicBezTo>
                  <a:pt x="377011" y="30492"/>
                  <a:pt x="405483" y="49193"/>
                  <a:pt x="430080" y="73789"/>
                </a:cubicBezTo>
                <a:cubicBezTo>
                  <a:pt x="454676" y="98386"/>
                  <a:pt x="473376" y="126856"/>
                  <a:pt x="486181" y="159198"/>
                </a:cubicBezTo>
                <a:cubicBezTo>
                  <a:pt x="497972" y="188985"/>
                  <a:pt x="503869" y="219897"/>
                  <a:pt x="503869" y="251935"/>
                </a:cubicBezTo>
                <a:moveTo>
                  <a:pt x="474817" y="251935"/>
                </a:moveTo>
                <a:cubicBezTo>
                  <a:pt x="474817" y="223592"/>
                  <a:pt x="469599" y="196243"/>
                  <a:pt x="459167" y="169892"/>
                </a:cubicBezTo>
                <a:cubicBezTo>
                  <a:pt x="447839" y="141279"/>
                  <a:pt x="431296" y="116093"/>
                  <a:pt x="409535" y="94332"/>
                </a:cubicBezTo>
                <a:cubicBezTo>
                  <a:pt x="387775" y="72572"/>
                  <a:pt x="362589" y="56028"/>
                  <a:pt x="333977" y="44701"/>
                </a:cubicBezTo>
                <a:cubicBezTo>
                  <a:pt x="307624" y="34268"/>
                  <a:pt x="280276" y="29052"/>
                  <a:pt x="251935" y="29052"/>
                </a:cubicBezTo>
                <a:cubicBezTo>
                  <a:pt x="223591" y="29052"/>
                  <a:pt x="196246" y="34268"/>
                  <a:pt x="169893" y="44701"/>
                </a:cubicBezTo>
                <a:cubicBezTo>
                  <a:pt x="141280" y="56028"/>
                  <a:pt x="116093" y="72572"/>
                  <a:pt x="94333" y="94332"/>
                </a:cubicBezTo>
                <a:cubicBezTo>
                  <a:pt x="72573" y="116093"/>
                  <a:pt x="56029" y="141279"/>
                  <a:pt x="44701" y="169892"/>
                </a:cubicBezTo>
                <a:cubicBezTo>
                  <a:pt x="34269" y="196243"/>
                  <a:pt x="29052" y="223592"/>
                  <a:pt x="29052" y="251935"/>
                </a:cubicBezTo>
                <a:cubicBezTo>
                  <a:pt x="29052" y="280276"/>
                  <a:pt x="34269" y="307624"/>
                  <a:pt x="44701" y="333977"/>
                </a:cubicBezTo>
                <a:cubicBezTo>
                  <a:pt x="56029" y="362589"/>
                  <a:pt x="72573" y="387775"/>
                  <a:pt x="94333" y="409536"/>
                </a:cubicBezTo>
                <a:cubicBezTo>
                  <a:pt x="116093" y="431296"/>
                  <a:pt x="141280" y="447839"/>
                  <a:pt x="169893" y="459167"/>
                </a:cubicBezTo>
                <a:cubicBezTo>
                  <a:pt x="196246" y="469599"/>
                  <a:pt x="223591" y="474817"/>
                  <a:pt x="251935" y="474817"/>
                </a:cubicBezTo>
                <a:cubicBezTo>
                  <a:pt x="280276" y="474817"/>
                  <a:pt x="307624" y="469599"/>
                  <a:pt x="333977" y="459167"/>
                </a:cubicBezTo>
                <a:cubicBezTo>
                  <a:pt x="362589" y="447839"/>
                  <a:pt x="387775" y="431296"/>
                  <a:pt x="409535" y="409536"/>
                </a:cubicBezTo>
                <a:cubicBezTo>
                  <a:pt x="431296" y="387775"/>
                  <a:pt x="447839" y="362589"/>
                  <a:pt x="459167" y="333977"/>
                </a:cubicBezTo>
                <a:cubicBezTo>
                  <a:pt x="469599" y="307624"/>
                  <a:pt x="474817" y="280276"/>
                  <a:pt x="474817" y="251935"/>
                </a:cubicBezTo>
                <a:moveTo>
                  <a:pt x="129982" y="210661"/>
                </a:moveTo>
                <a:lnTo>
                  <a:pt x="205247" y="199727"/>
                </a:lnTo>
                <a:lnTo>
                  <a:pt x="238909" y="131522"/>
                </a:lnTo>
                <a:cubicBezTo>
                  <a:pt x="242461" y="124328"/>
                  <a:pt x="251172" y="121374"/>
                  <a:pt x="258365" y="124925"/>
                </a:cubicBezTo>
                <a:cubicBezTo>
                  <a:pt x="261229" y="126339"/>
                  <a:pt x="263548" y="128657"/>
                  <a:pt x="264962" y="131522"/>
                </a:cubicBezTo>
                <a:lnTo>
                  <a:pt x="298625" y="199727"/>
                </a:lnTo>
                <a:lnTo>
                  <a:pt x="373890" y="210661"/>
                </a:lnTo>
                <a:cubicBezTo>
                  <a:pt x="381831" y="211813"/>
                  <a:pt x="387332" y="219185"/>
                  <a:pt x="386177" y="227124"/>
                </a:cubicBezTo>
                <a:cubicBezTo>
                  <a:pt x="385720" y="230286"/>
                  <a:pt x="384231" y="233210"/>
                  <a:pt x="381940" y="235440"/>
                </a:cubicBezTo>
                <a:lnTo>
                  <a:pt x="327467" y="288529"/>
                </a:lnTo>
                <a:lnTo>
                  <a:pt x="340337" y="363485"/>
                </a:lnTo>
                <a:cubicBezTo>
                  <a:pt x="340991" y="367281"/>
                  <a:pt x="340107" y="371181"/>
                  <a:pt x="337882" y="374329"/>
                </a:cubicBezTo>
                <a:cubicBezTo>
                  <a:pt x="335659" y="377474"/>
                  <a:pt x="332275" y="379606"/>
                  <a:pt x="328479" y="380260"/>
                </a:cubicBezTo>
                <a:cubicBezTo>
                  <a:pt x="325329" y="380800"/>
                  <a:pt x="322089" y="380287"/>
                  <a:pt x="319259" y="378800"/>
                </a:cubicBezTo>
                <a:lnTo>
                  <a:pt x="251937" y="343400"/>
                </a:lnTo>
                <a:lnTo>
                  <a:pt x="184613" y="378800"/>
                </a:lnTo>
                <a:cubicBezTo>
                  <a:pt x="177512" y="382534"/>
                  <a:pt x="168729" y="379803"/>
                  <a:pt x="164995" y="372702"/>
                </a:cubicBezTo>
                <a:cubicBezTo>
                  <a:pt x="163508" y="369874"/>
                  <a:pt x="162994" y="366635"/>
                  <a:pt x="163535" y="363485"/>
                </a:cubicBezTo>
                <a:lnTo>
                  <a:pt x="176405" y="288529"/>
                </a:lnTo>
                <a:lnTo>
                  <a:pt x="121932" y="235440"/>
                </a:lnTo>
                <a:cubicBezTo>
                  <a:pt x="119172" y="232750"/>
                  <a:pt x="117594" y="229075"/>
                  <a:pt x="117545" y="225223"/>
                </a:cubicBezTo>
                <a:cubicBezTo>
                  <a:pt x="117495" y="221371"/>
                  <a:pt x="118978" y="217658"/>
                  <a:pt x="121667" y="214898"/>
                </a:cubicBezTo>
                <a:cubicBezTo>
                  <a:pt x="123897" y="212610"/>
                  <a:pt x="126819" y="211121"/>
                  <a:pt x="129982" y="210661"/>
                </a:cubicBezTo>
                <a:moveTo>
                  <a:pt x="227920" y="219432"/>
                </a:moveTo>
                <a:cubicBezTo>
                  <a:pt x="225804" y="223720"/>
                  <a:pt x="221715" y="226693"/>
                  <a:pt x="216982" y="227378"/>
                </a:cubicBezTo>
                <a:lnTo>
                  <a:pt x="163291" y="235179"/>
                </a:lnTo>
                <a:lnTo>
                  <a:pt x="202153" y="273054"/>
                </a:lnTo>
                <a:cubicBezTo>
                  <a:pt x="205579" y="276392"/>
                  <a:pt x="207140" y="281203"/>
                  <a:pt x="206332" y="285914"/>
                </a:cubicBezTo>
                <a:lnTo>
                  <a:pt x="197151" y="339383"/>
                </a:lnTo>
                <a:lnTo>
                  <a:pt x="245175" y="314129"/>
                </a:lnTo>
                <a:cubicBezTo>
                  <a:pt x="249410" y="311904"/>
                  <a:pt x="254465" y="311904"/>
                  <a:pt x="258697" y="314129"/>
                </a:cubicBezTo>
                <a:lnTo>
                  <a:pt x="306721" y="339383"/>
                </a:lnTo>
                <a:lnTo>
                  <a:pt x="297540" y="285914"/>
                </a:lnTo>
                <a:cubicBezTo>
                  <a:pt x="296731" y="281203"/>
                  <a:pt x="298293" y="276392"/>
                  <a:pt x="301719" y="273054"/>
                </a:cubicBezTo>
                <a:lnTo>
                  <a:pt x="340581" y="235179"/>
                </a:lnTo>
                <a:lnTo>
                  <a:pt x="286890" y="227378"/>
                </a:lnTo>
                <a:cubicBezTo>
                  <a:pt x="282159" y="226693"/>
                  <a:pt x="278068" y="223720"/>
                  <a:pt x="275952" y="219432"/>
                </a:cubicBezTo>
                <a:lnTo>
                  <a:pt x="251937" y="170773"/>
                </a:lnTo>
                <a:lnTo>
                  <a:pt x="227920" y="219432"/>
                </a:lnTo>
              </a:path>
            </a:pathLst>
          </a:custGeom>
          <a:solidFill>
            <a:schemeClr val="accent1"/>
          </a:solidFill>
          <a:ln w="2380" cap="sq">
            <a:noFill/>
            <a:prstDash val="solid"/>
            <a:bevel/>
          </a:ln>
        </p:spPr>
        <p:txBody>
          <a:bodyPr rtlCol="0" anchor="ctr"/>
          <a:p>
            <a:endParaRPr lang="zh-CN" altLang="en-US"/>
          </a:p>
        </p:txBody>
      </p:sp>
    </p:spTree>
    <p:custDataLst>
      <p:tags r:id="rId1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321945" y="1231900"/>
            <a:ext cx="7229475" cy="2799715"/>
          </a:xfrm>
        </p:spPr>
        <p:txBody>
          <a:bodyPr/>
          <a:lstStyle/>
          <a:p>
            <a:r>
              <a:rPr lang="zh-CN" altLang="en-US" dirty="0"/>
              <a:t>分享完毕，谢谢大家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914550" y="1866900"/>
            <a:ext cx="5124449" cy="2844800"/>
          </a:xfrm>
        </p:spPr>
        <p:txBody>
          <a:bodyPr/>
          <a:lstStyle/>
          <a:p>
            <a:r>
              <a:rPr lang="zh-CN" altLang="en-US" noProof="1"/>
              <a:t>比赛概述</a:t>
            </a:r>
            <a:endParaRPr lang="zh-CN" altLang="en-US" noProof="1"/>
          </a:p>
        </p:txBody>
      </p:sp>
      <p:sp>
        <p:nvSpPr>
          <p:cNvPr id="6" name="节编号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1339851" y="1866900"/>
            <a:ext cx="2826422" cy="2844800"/>
          </a:xfrm>
        </p:spPr>
        <p:txBody>
          <a:bodyPr/>
          <a:lstStyle/>
          <a:p>
            <a:r>
              <a:rPr lang="en-US" altLang="zh-CN" dirty="0"/>
              <a:t>01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4320" y="173945"/>
            <a:ext cx="10800000" cy="7200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zh-CN" altLang="en-US" dirty="0"/>
              <a:t>任务描述与背景</a:t>
            </a:r>
            <a:endParaRPr lang="zh-CN" altLang="en-US" dirty="0"/>
          </a:p>
        </p:txBody>
      </p:sp>
      <p:sp>
        <p:nvSpPr>
          <p:cNvPr id="9" name="圆角矩形 106"/>
          <p:cNvSpPr/>
          <p:nvPr>
            <p:custDataLst>
              <p:tags r:id="rId2"/>
            </p:custDataLst>
          </p:nvPr>
        </p:nvSpPr>
        <p:spPr>
          <a:xfrm>
            <a:off x="790575" y="2203450"/>
            <a:ext cx="4969510" cy="3942080"/>
          </a:xfrm>
          <a:prstGeom prst="roundRect">
            <a:avLst>
              <a:gd name="adj" fmla="val 8465"/>
            </a:avLst>
          </a:prstGeom>
          <a:solidFill>
            <a:schemeClr val="tx1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>
                  <a:lumMod val="50000"/>
                  <a:lumOff val="50000"/>
                  <a:alpha val="10000"/>
                </a:schemeClr>
              </a:solidFill>
            </a:endParaRPr>
          </a:p>
        </p:txBody>
      </p:sp>
      <p:sp>
        <p:nvSpPr>
          <p:cNvPr id="12" name="矩形 11"/>
          <p:cNvSpPr/>
          <p:nvPr>
            <p:custDataLst>
              <p:tags r:id="rId3"/>
            </p:custDataLst>
          </p:nvPr>
        </p:nvSpPr>
        <p:spPr>
          <a:xfrm>
            <a:off x="1426929" y="3201201"/>
            <a:ext cx="3695411" cy="53418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chemeClr val="accent1"/>
                </a:solidFill>
                <a:latin typeface="+mn-ea"/>
                <a:cs typeface="+mn-ea"/>
              </a:rPr>
              <a:t>比赛背景</a:t>
            </a:r>
            <a:endParaRPr lang="zh-CN" altLang="en-US" sz="2800" b="1" dirty="0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35" name="圆角矩形 106"/>
          <p:cNvSpPr/>
          <p:nvPr>
            <p:custDataLst>
              <p:tags r:id="rId4"/>
            </p:custDataLst>
          </p:nvPr>
        </p:nvSpPr>
        <p:spPr>
          <a:xfrm>
            <a:off x="6494780" y="2203450"/>
            <a:ext cx="4969510" cy="3880485"/>
          </a:xfrm>
          <a:prstGeom prst="roundRect">
            <a:avLst>
              <a:gd name="adj" fmla="val 8465"/>
            </a:avLst>
          </a:prstGeom>
          <a:solidFill>
            <a:schemeClr val="tx1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>
                  <a:lumMod val="50000"/>
                  <a:lumOff val="50000"/>
                  <a:alpha val="10000"/>
                </a:schemeClr>
              </a:solidFill>
            </a:endParaRPr>
          </a:p>
        </p:txBody>
      </p:sp>
      <p:pic>
        <p:nvPicPr>
          <p:cNvPr id="39" name="图片 38" descr="/data/temp/09125867-2d21-11ef-88e7-46a3a4e64747.jpg@base@tag=imgScale&amp;m=1&amp;w=534&amp;h=534&amp;q=9509125867-2d21-11ef-88e7-46a3a4e6474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l="16667" r="16667"/>
          <a:stretch>
            <a:fillRect/>
          </a:stretch>
        </p:blipFill>
        <p:spPr>
          <a:xfrm>
            <a:off x="2253007" y="971618"/>
            <a:ext cx="1926448" cy="1926448"/>
          </a:xfrm>
          <a:custGeom>
            <a:avLst/>
            <a:gdLst>
              <a:gd name="connsiteX0" fmla="*/ 981734 w 1963468"/>
              <a:gd name="connsiteY0" fmla="*/ 0 h 1963468"/>
              <a:gd name="connsiteX1" fmla="*/ 1963468 w 1963468"/>
              <a:gd name="connsiteY1" fmla="*/ 981734 h 1963468"/>
              <a:gd name="connsiteX2" fmla="*/ 981734 w 1963468"/>
              <a:gd name="connsiteY2" fmla="*/ 1963468 h 1963468"/>
              <a:gd name="connsiteX3" fmla="*/ 0 w 1963468"/>
              <a:gd name="connsiteY3" fmla="*/ 981734 h 1963468"/>
              <a:gd name="connsiteX4" fmla="*/ 981734 w 1963468"/>
              <a:gd name="connsiteY4" fmla="*/ 0 h 196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3468" h="1963468">
                <a:moveTo>
                  <a:pt x="981734" y="0"/>
                </a:moveTo>
                <a:cubicBezTo>
                  <a:pt x="1523931" y="0"/>
                  <a:pt x="1963468" y="439537"/>
                  <a:pt x="1963468" y="981734"/>
                </a:cubicBezTo>
                <a:cubicBezTo>
                  <a:pt x="1963468" y="1523931"/>
                  <a:pt x="1523931" y="1963468"/>
                  <a:pt x="981734" y="1963468"/>
                </a:cubicBezTo>
                <a:cubicBezTo>
                  <a:pt x="439537" y="1963468"/>
                  <a:pt x="0" y="1523931"/>
                  <a:pt x="0" y="981734"/>
                </a:cubicBezTo>
                <a:cubicBezTo>
                  <a:pt x="0" y="439537"/>
                  <a:pt x="439537" y="0"/>
                  <a:pt x="981734" y="0"/>
                </a:cubicBezTo>
                <a:close/>
              </a:path>
            </a:pathLst>
          </a:custGeom>
          <a:ln w="3175" cap="flat" cmpd="sng" algn="ctr">
            <a:solidFill>
              <a:schemeClr val="tx1">
                <a:lumMod val="40000"/>
                <a:lumOff val="6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4" name="矩形 13"/>
          <p:cNvSpPr/>
          <p:nvPr>
            <p:custDataLst>
              <p:tags r:id="rId7"/>
            </p:custDataLst>
          </p:nvPr>
        </p:nvSpPr>
        <p:spPr>
          <a:xfrm>
            <a:off x="6598285" y="3632835"/>
            <a:ext cx="4926965" cy="19088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为了促进语言模型在中医领域的知识理解和推理能力的提升，将对TCMBench评测制定两个核心子任务：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1.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中医知识理解评测：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基于给定的问题，选择正确的候选答案并给出相应的解析。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2.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中医语义推理评测：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基于给定的前提和假设，判断两者之间的关系：a) 蕴含；b) 非蕴含（矛盾或无关）。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5" name="矩形 14"/>
          <p:cNvSpPr/>
          <p:nvPr>
            <p:custDataLst>
              <p:tags r:id="rId8"/>
            </p:custDataLst>
          </p:nvPr>
        </p:nvSpPr>
        <p:spPr>
          <a:xfrm>
            <a:off x="7131487" y="3201201"/>
            <a:ext cx="3695411" cy="53418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chemeClr val="accent1"/>
                </a:solidFill>
                <a:latin typeface="+mn-ea"/>
                <a:cs typeface="+mn-ea"/>
              </a:rPr>
              <a:t>比赛任务</a:t>
            </a:r>
            <a:endParaRPr lang="zh-CN" altLang="en-US" sz="2800" b="1" dirty="0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40" name="圆角矩形 25"/>
          <p:cNvSpPr/>
          <p:nvPr>
            <p:custDataLst>
              <p:tags r:id="rId9"/>
            </p:custDataLst>
          </p:nvPr>
        </p:nvSpPr>
        <p:spPr>
          <a:xfrm>
            <a:off x="3007860" y="2689911"/>
            <a:ext cx="416529" cy="41652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25400">
            <a:solidFill>
              <a:schemeClr val="lt1"/>
            </a:solidFill>
          </a:ln>
          <a:effectLst>
            <a:outerShdw blurRad="127000" dist="63500" dir="2700000" algn="tl" rotWithShape="0">
              <a:schemeClr val="accent1">
                <a:lumMod val="60000"/>
                <a:lumOff val="4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sym typeface="+mn-ea"/>
            </a:endParaRPr>
          </a:p>
        </p:txBody>
      </p:sp>
      <p:sp>
        <p:nvSpPr>
          <p:cNvPr id="41" name="任意多边形 26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 rot="8100000">
            <a:off x="3087988" y="2789116"/>
            <a:ext cx="257150" cy="152453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16" h="1878">
                <a:moveTo>
                  <a:pt x="3018" y="0"/>
                </a:moveTo>
                <a:lnTo>
                  <a:pt x="3516" y="0"/>
                </a:lnTo>
                <a:lnTo>
                  <a:pt x="3516" y="1878"/>
                </a:lnTo>
                <a:lnTo>
                  <a:pt x="3018" y="1878"/>
                </a:lnTo>
                <a:lnTo>
                  <a:pt x="3018" y="499"/>
                </a:lnTo>
                <a:lnTo>
                  <a:pt x="0" y="499"/>
                </a:lnTo>
                <a:lnTo>
                  <a:pt x="0" y="1"/>
                </a:lnTo>
                <a:lnTo>
                  <a:pt x="3018" y="1"/>
                </a:lnTo>
                <a:lnTo>
                  <a:pt x="301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42" name="图片 41" descr="/data/temp/09125d71-2d21-11ef-88e7-46a3a4e64747.jpg@base@tag=imgScale&amp;m=1&amp;w=534&amp;h=534&amp;q=9509125d71-2d21-11ef-88e7-46a3a4e64747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rcRect l="16677" r="16677"/>
          <a:stretch>
            <a:fillRect/>
          </a:stretch>
        </p:blipFill>
        <p:spPr>
          <a:xfrm>
            <a:off x="7957969" y="997055"/>
            <a:ext cx="1925862" cy="1926448"/>
          </a:xfrm>
          <a:custGeom>
            <a:avLst/>
            <a:gdLst>
              <a:gd name="connsiteX0" fmla="*/ 981734 w 1963468"/>
              <a:gd name="connsiteY0" fmla="*/ 0 h 1963468"/>
              <a:gd name="connsiteX1" fmla="*/ 1963468 w 1963468"/>
              <a:gd name="connsiteY1" fmla="*/ 981734 h 1963468"/>
              <a:gd name="connsiteX2" fmla="*/ 981734 w 1963468"/>
              <a:gd name="connsiteY2" fmla="*/ 1963468 h 1963468"/>
              <a:gd name="connsiteX3" fmla="*/ 0 w 1963468"/>
              <a:gd name="connsiteY3" fmla="*/ 981734 h 1963468"/>
              <a:gd name="connsiteX4" fmla="*/ 981734 w 1963468"/>
              <a:gd name="connsiteY4" fmla="*/ 0 h 196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3468" h="1963468">
                <a:moveTo>
                  <a:pt x="981734" y="0"/>
                </a:moveTo>
                <a:cubicBezTo>
                  <a:pt x="1523931" y="0"/>
                  <a:pt x="1963468" y="439537"/>
                  <a:pt x="1963468" y="981734"/>
                </a:cubicBezTo>
                <a:cubicBezTo>
                  <a:pt x="1963468" y="1523931"/>
                  <a:pt x="1523931" y="1963468"/>
                  <a:pt x="981734" y="1963468"/>
                </a:cubicBezTo>
                <a:cubicBezTo>
                  <a:pt x="439537" y="1963468"/>
                  <a:pt x="0" y="1523931"/>
                  <a:pt x="0" y="981734"/>
                </a:cubicBezTo>
                <a:cubicBezTo>
                  <a:pt x="0" y="439537"/>
                  <a:pt x="439537" y="0"/>
                  <a:pt x="981734" y="0"/>
                </a:cubicBezTo>
                <a:close/>
              </a:path>
            </a:pathLst>
          </a:custGeom>
          <a:ln w="3175" cap="flat" cmpd="sng" algn="ctr">
            <a:solidFill>
              <a:schemeClr val="tx1">
                <a:lumMod val="40000"/>
                <a:lumOff val="6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43" name="圆角矩形 27"/>
          <p:cNvSpPr/>
          <p:nvPr>
            <p:custDataLst>
              <p:tags r:id="rId13"/>
            </p:custDataLst>
          </p:nvPr>
        </p:nvSpPr>
        <p:spPr>
          <a:xfrm>
            <a:off x="8712822" y="2689911"/>
            <a:ext cx="416029" cy="41652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25400">
            <a:solidFill>
              <a:schemeClr val="lt1"/>
            </a:solidFill>
          </a:ln>
          <a:effectLst>
            <a:outerShdw blurRad="127000" dist="63500" dir="2700000" algn="tl" rotWithShape="0">
              <a:schemeClr val="accent1">
                <a:lumMod val="60000"/>
                <a:lumOff val="4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sym typeface="+mn-ea"/>
            </a:endParaRPr>
          </a:p>
        </p:txBody>
      </p:sp>
      <p:sp>
        <p:nvSpPr>
          <p:cNvPr id="44" name="任意多边形 28"/>
          <p:cNvSpPr>
            <a:spLocks noChangeAspect="1"/>
          </p:cNvSpPr>
          <p:nvPr>
            <p:custDataLst>
              <p:tags r:id="rId14"/>
            </p:custDataLst>
          </p:nvPr>
        </p:nvSpPr>
        <p:spPr>
          <a:xfrm rot="8100000">
            <a:off x="8792314" y="2789116"/>
            <a:ext cx="257150" cy="152453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16" h="1878">
                <a:moveTo>
                  <a:pt x="3018" y="0"/>
                </a:moveTo>
                <a:lnTo>
                  <a:pt x="3516" y="0"/>
                </a:lnTo>
                <a:lnTo>
                  <a:pt x="3516" y="1878"/>
                </a:lnTo>
                <a:lnTo>
                  <a:pt x="3018" y="1878"/>
                </a:lnTo>
                <a:lnTo>
                  <a:pt x="3018" y="499"/>
                </a:lnTo>
                <a:lnTo>
                  <a:pt x="0" y="499"/>
                </a:lnTo>
                <a:lnTo>
                  <a:pt x="0" y="1"/>
                </a:lnTo>
                <a:lnTo>
                  <a:pt x="3018" y="1"/>
                </a:lnTo>
                <a:lnTo>
                  <a:pt x="301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矩形 1"/>
          <p:cNvSpPr/>
          <p:nvPr>
            <p:custDataLst>
              <p:tags r:id="rId15"/>
            </p:custDataLst>
          </p:nvPr>
        </p:nvSpPr>
        <p:spPr>
          <a:xfrm>
            <a:off x="841375" y="3632835"/>
            <a:ext cx="4926965" cy="27139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随着大型语言模型（LLM）在自然语言处理（NLP）领域的突破性进展，其展现的类似通用人工智能（AGI）的能力为中医的传承与创新提供了新的可能性。为推动LLM在中医领域的发展和落地，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TCMBench评测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基准依托于中医执业医师资格考试的丰富题库。评测基准旨在深度评估和精准测量LLM模型对中医知识的掌握水平，以及模型在中医情境下的解释和推理能力。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</p:spTree>
    <p:custDataLst>
      <p:tags r:id="rId1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85470" y="508000"/>
            <a:ext cx="3859530" cy="2425700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600" dirty="0"/>
              <a:t>赛程安排与时间表</a:t>
            </a:r>
            <a:endParaRPr lang="zh-CN" altLang="en-US" sz="3600" dirty="0"/>
          </a:p>
        </p:txBody>
      </p:sp>
      <p:sp>
        <p:nvSpPr>
          <p:cNvPr id="36" name="任意多边形: 形状 35"/>
          <p:cNvSpPr/>
          <p:nvPr>
            <p:custDataLst>
              <p:tags r:id="rId2"/>
            </p:custDataLst>
          </p:nvPr>
        </p:nvSpPr>
        <p:spPr>
          <a:xfrm flipH="1" flipV="1">
            <a:off x="-9526" y="3524662"/>
            <a:ext cx="4352925" cy="3342863"/>
          </a:xfrm>
          <a:custGeom>
            <a:avLst/>
            <a:gdLst>
              <a:gd name="connsiteX0" fmla="*/ 0 w 4114800"/>
              <a:gd name="connsiteY0" fmla="*/ 3333338 h 3333338"/>
              <a:gd name="connsiteX1" fmla="*/ 1031177 w 4114800"/>
              <a:gd name="connsiteY1" fmla="*/ 0 h 3333338"/>
              <a:gd name="connsiteX2" fmla="*/ 4114800 w 4114800"/>
              <a:gd name="connsiteY2" fmla="*/ 0 h 3333338"/>
              <a:gd name="connsiteX3" fmla="*/ 4114800 w 4114800"/>
              <a:gd name="connsiteY3" fmla="*/ 3327830 h 3333338"/>
              <a:gd name="connsiteX4" fmla="*/ 0 w 4114800"/>
              <a:gd name="connsiteY4" fmla="*/ 3333338 h 3333338"/>
              <a:gd name="connsiteX0-1" fmla="*/ 0 w 4333875"/>
              <a:gd name="connsiteY0-2" fmla="*/ 3333338 h 3333338"/>
              <a:gd name="connsiteX1-3" fmla="*/ 1031177 w 4333875"/>
              <a:gd name="connsiteY1-4" fmla="*/ 0 h 3333338"/>
              <a:gd name="connsiteX2-5" fmla="*/ 4114800 w 4333875"/>
              <a:gd name="connsiteY2-6" fmla="*/ 0 h 3333338"/>
              <a:gd name="connsiteX3-7" fmla="*/ 4333875 w 4333875"/>
              <a:gd name="connsiteY3-8" fmla="*/ 3327830 h 3333338"/>
              <a:gd name="connsiteX4-9" fmla="*/ 0 w 4333875"/>
              <a:gd name="connsiteY4-10" fmla="*/ 3333338 h 3333338"/>
              <a:gd name="connsiteX0-11" fmla="*/ 0 w 4352925"/>
              <a:gd name="connsiteY0-12" fmla="*/ 3333338 h 3333338"/>
              <a:gd name="connsiteX1-13" fmla="*/ 1031177 w 4352925"/>
              <a:gd name="connsiteY1-14" fmla="*/ 0 h 3333338"/>
              <a:gd name="connsiteX2-15" fmla="*/ 4352925 w 4352925"/>
              <a:gd name="connsiteY2-16" fmla="*/ 0 h 3333338"/>
              <a:gd name="connsiteX3-17" fmla="*/ 4333875 w 4352925"/>
              <a:gd name="connsiteY3-18" fmla="*/ 3327830 h 3333338"/>
              <a:gd name="connsiteX4-19" fmla="*/ 0 w 4352925"/>
              <a:gd name="connsiteY4-20" fmla="*/ 3333338 h 3333338"/>
              <a:gd name="connsiteX0-21" fmla="*/ 0 w 4352925"/>
              <a:gd name="connsiteY0-22" fmla="*/ 3333338 h 3333338"/>
              <a:gd name="connsiteX1-23" fmla="*/ 1031177 w 4352925"/>
              <a:gd name="connsiteY1-24" fmla="*/ 0 h 3333338"/>
              <a:gd name="connsiteX2-25" fmla="*/ 4352925 w 4352925"/>
              <a:gd name="connsiteY2-26" fmla="*/ 0 h 3333338"/>
              <a:gd name="connsiteX3-27" fmla="*/ 4352925 w 4352925"/>
              <a:gd name="connsiteY3-28" fmla="*/ 3327830 h 3333338"/>
              <a:gd name="connsiteX4-29" fmla="*/ 0 w 4352925"/>
              <a:gd name="connsiteY4-30" fmla="*/ 3333338 h 3333338"/>
              <a:gd name="connsiteX0-31" fmla="*/ 0 w 4352925"/>
              <a:gd name="connsiteY0-32" fmla="*/ 3333338 h 3333338"/>
              <a:gd name="connsiteX1-33" fmla="*/ 1031177 w 4352925"/>
              <a:gd name="connsiteY1-34" fmla="*/ 0 h 3333338"/>
              <a:gd name="connsiteX2-35" fmla="*/ 4343400 w 4352925"/>
              <a:gd name="connsiteY2-36" fmla="*/ 19050 h 3333338"/>
              <a:gd name="connsiteX3-37" fmla="*/ 4352925 w 4352925"/>
              <a:gd name="connsiteY3-38" fmla="*/ 3327830 h 3333338"/>
              <a:gd name="connsiteX4-39" fmla="*/ 0 w 4352925"/>
              <a:gd name="connsiteY4-40" fmla="*/ 3333338 h 3333338"/>
              <a:gd name="connsiteX0-41" fmla="*/ 0 w 4352925"/>
              <a:gd name="connsiteY0-42" fmla="*/ 3342863 h 3342863"/>
              <a:gd name="connsiteX1-43" fmla="*/ 1031177 w 4352925"/>
              <a:gd name="connsiteY1-44" fmla="*/ 9525 h 3342863"/>
              <a:gd name="connsiteX2-45" fmla="*/ 4343400 w 4352925"/>
              <a:gd name="connsiteY2-46" fmla="*/ 0 h 3342863"/>
              <a:gd name="connsiteX3-47" fmla="*/ 4352925 w 4352925"/>
              <a:gd name="connsiteY3-48" fmla="*/ 3337355 h 3342863"/>
              <a:gd name="connsiteX4-49" fmla="*/ 0 w 4352925"/>
              <a:gd name="connsiteY4-50" fmla="*/ 3342863 h 33428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352925" h="3342863">
                <a:moveTo>
                  <a:pt x="0" y="3342863"/>
                </a:moveTo>
                <a:lnTo>
                  <a:pt x="1031177" y="9525"/>
                </a:lnTo>
                <a:lnTo>
                  <a:pt x="4343400" y="0"/>
                </a:lnTo>
                <a:lnTo>
                  <a:pt x="4352925" y="3337355"/>
                </a:lnTo>
                <a:lnTo>
                  <a:pt x="0" y="334286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5" name="图片 4" descr="/data/temp/09865335-2d21-11ef-8e65-aae289766fe5.jpg@base@tag=imgScale&amp;m=1&amp;w=2175&amp;h=977&amp;q=9509865335-2d21-11ef-8e65-aae289766fe5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/>
          <a:srcRect t="36446" b="32152"/>
          <a:stretch>
            <a:fillRect/>
          </a:stretch>
        </p:blipFill>
        <p:spPr>
          <a:xfrm>
            <a:off x="4356100" y="0"/>
            <a:ext cx="7835900" cy="3521075"/>
          </a:xfrm>
          <a:custGeom>
            <a:avLst/>
            <a:gdLst>
              <a:gd name="connsiteX0" fmla="*/ 1092200 w 7835900"/>
              <a:gd name="connsiteY0" fmla="*/ 0 h 3530600"/>
              <a:gd name="connsiteX1" fmla="*/ 7835900 w 7835900"/>
              <a:gd name="connsiteY1" fmla="*/ 0 h 3530600"/>
              <a:gd name="connsiteX2" fmla="*/ 7835900 w 7835900"/>
              <a:gd name="connsiteY2" fmla="*/ 3520110 h 3530600"/>
              <a:gd name="connsiteX3" fmla="*/ 0 w 7835900"/>
              <a:gd name="connsiteY3" fmla="*/ 3530600 h 353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35900" h="3530600">
                <a:moveTo>
                  <a:pt x="1092200" y="0"/>
                </a:moveTo>
                <a:lnTo>
                  <a:pt x="7835900" y="0"/>
                </a:lnTo>
                <a:lnTo>
                  <a:pt x="7835900" y="3520110"/>
                </a:lnTo>
                <a:lnTo>
                  <a:pt x="0" y="3530600"/>
                </a:lnTo>
                <a:close/>
              </a:path>
            </a:pathLst>
          </a:custGeom>
          <a:ln w="6350">
            <a:solidFill>
              <a:schemeClr val="tx1">
                <a:lumMod val="40000"/>
                <a:lumOff val="60000"/>
                <a:alpha val="50000"/>
              </a:schemeClr>
            </a:solidFill>
          </a:ln>
        </p:spPr>
      </p:pic>
      <p:sp>
        <p:nvSpPr>
          <p:cNvPr id="2" name="正文"/>
          <p:cNvSpPr txBox="1"/>
          <p:nvPr>
            <p:custDataLst>
              <p:tags r:id="rId5"/>
            </p:custDataLst>
          </p:nvPr>
        </p:nvSpPr>
        <p:spPr>
          <a:xfrm>
            <a:off x="704215" y="5367655"/>
            <a:ext cx="2662555" cy="94043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kern="1200" dirty="0">
                <a:solidFill>
                  <a:schemeClr val="lt1">
                    <a:lumMod val="100000"/>
                  </a:schemeClr>
                </a:solidFill>
                <a:effectLst/>
                <a:latin typeface="+mn-ea"/>
                <a:cs typeface="mn-cs"/>
              </a:rPr>
              <a:t>测试</a:t>
            </a:r>
            <a:r>
              <a:rPr lang="en-US" altLang="zh-CN" kern="1200" dirty="0">
                <a:solidFill>
                  <a:schemeClr val="lt1">
                    <a:lumMod val="100000"/>
                  </a:schemeClr>
                </a:solidFill>
                <a:effectLst/>
                <a:latin typeface="+mn-ea"/>
                <a:cs typeface="mn-cs"/>
              </a:rPr>
              <a:t>A</a:t>
            </a:r>
            <a:r>
              <a:rPr lang="zh-CN" altLang="en-US" kern="1200" dirty="0">
                <a:solidFill>
                  <a:schemeClr val="lt1">
                    <a:lumMod val="100000"/>
                  </a:schemeClr>
                </a:solidFill>
                <a:effectLst/>
                <a:latin typeface="+mn-ea"/>
                <a:cs typeface="mn-cs"/>
              </a:rPr>
              <a:t>榜数据（测试集</a:t>
            </a:r>
            <a:r>
              <a:rPr lang="en-US" altLang="zh-CN" kern="1200" dirty="0">
                <a:solidFill>
                  <a:schemeClr val="lt1">
                    <a:lumMod val="100000"/>
                  </a:schemeClr>
                </a:solidFill>
                <a:effectLst/>
                <a:latin typeface="+mn-ea"/>
                <a:cs typeface="mn-cs"/>
              </a:rPr>
              <a:t>A</a:t>
            </a:r>
            <a:r>
              <a:rPr lang="zh-CN" altLang="en-US" kern="1200" dirty="0">
                <a:solidFill>
                  <a:schemeClr val="lt1">
                    <a:lumMod val="100000"/>
                  </a:schemeClr>
                </a:solidFill>
                <a:effectLst/>
                <a:latin typeface="+mn-ea"/>
                <a:cs typeface="mn-cs"/>
              </a:rPr>
              <a:t>）</a:t>
            </a:r>
            <a:endParaRPr lang="zh-CN" altLang="en-US" kern="1200" dirty="0">
              <a:solidFill>
                <a:schemeClr val="lt1">
                  <a:lumMod val="100000"/>
                </a:schemeClr>
              </a:solidFill>
              <a:effectLst/>
              <a:latin typeface="+mn-ea"/>
              <a:cs typeface="mn-cs"/>
            </a:endParaRPr>
          </a:p>
        </p:txBody>
      </p:sp>
      <p:sp>
        <p:nvSpPr>
          <p:cNvPr id="4" name="标题"/>
          <p:cNvSpPr txBox="1"/>
          <p:nvPr>
            <p:custDataLst>
              <p:tags r:id="rId6"/>
            </p:custDataLst>
          </p:nvPr>
        </p:nvSpPr>
        <p:spPr>
          <a:xfrm>
            <a:off x="704215" y="4710083"/>
            <a:ext cx="2374405" cy="54295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r>
              <a:rPr lang="zh-CN" altLang="en-US" sz="2800" b="1" kern="0" dirty="0">
                <a:solidFill>
                  <a:schemeClr val="lt1">
                    <a:lumMod val="100000"/>
                  </a:schemeClr>
                </a:solidFill>
                <a:latin typeface="+中文正文" charset="0"/>
              </a:rPr>
              <a:t>初赛阶段</a:t>
            </a:r>
            <a:endParaRPr lang="zh-CN" altLang="en-US" sz="2800" b="1" kern="0" dirty="0">
              <a:solidFill>
                <a:schemeClr val="lt1">
                  <a:lumMod val="100000"/>
                </a:schemeClr>
              </a:solidFill>
              <a:latin typeface="+中文正文" charset="0"/>
            </a:endParaRPr>
          </a:p>
        </p:txBody>
      </p:sp>
      <p:sp>
        <p:nvSpPr>
          <p:cNvPr id="6" name="正文"/>
          <p:cNvSpPr txBox="1"/>
          <p:nvPr>
            <p:custDataLst>
              <p:tags r:id="rId7"/>
            </p:custDataLst>
          </p:nvPr>
        </p:nvSpPr>
        <p:spPr>
          <a:xfrm>
            <a:off x="6452235" y="5367655"/>
            <a:ext cx="2693670" cy="88265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kern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  <a:cs typeface="mn-cs"/>
              </a:rPr>
              <a:t>测试</a:t>
            </a:r>
            <a:r>
              <a:rPr lang="en-US" altLang="zh-CN" kern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  <a:cs typeface="mn-cs"/>
              </a:rPr>
              <a:t>B</a:t>
            </a:r>
            <a:r>
              <a:rPr lang="zh-CN" altLang="en-US" kern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  <a:cs typeface="mn-cs"/>
              </a:rPr>
              <a:t>榜数据集（测试集</a:t>
            </a:r>
            <a:r>
              <a:rPr lang="en-US" altLang="zh-CN" kern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  <a:cs typeface="mn-cs"/>
              </a:rPr>
              <a:t>B</a:t>
            </a:r>
            <a:r>
              <a:rPr lang="zh-CN" altLang="en-US" kern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  <a:cs typeface="mn-cs"/>
              </a:rPr>
              <a:t>）</a:t>
            </a:r>
            <a:endParaRPr lang="zh-CN" altLang="en-US" kern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  <a:cs typeface="mn-cs"/>
            </a:endParaRPr>
          </a:p>
        </p:txBody>
      </p:sp>
      <p:sp>
        <p:nvSpPr>
          <p:cNvPr id="12" name="标题"/>
          <p:cNvSpPr txBox="1"/>
          <p:nvPr>
            <p:custDataLst>
              <p:tags r:id="rId8"/>
            </p:custDataLst>
          </p:nvPr>
        </p:nvSpPr>
        <p:spPr>
          <a:xfrm>
            <a:off x="6452483" y="4710083"/>
            <a:ext cx="2374405" cy="54295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r>
              <a:rPr lang="zh-CN" altLang="en-US" sz="2800" b="1" kern="0" dirty="0">
                <a:solidFill>
                  <a:schemeClr val="accent1"/>
                </a:solidFill>
                <a:latin typeface="+中文正文" charset="0"/>
              </a:rPr>
              <a:t>复赛阶段</a:t>
            </a:r>
            <a:endParaRPr lang="zh-CN" altLang="en-US" sz="2800" b="1" kern="0" dirty="0">
              <a:solidFill>
                <a:schemeClr val="accent1"/>
              </a:solidFill>
              <a:latin typeface="+中文正文" charset="0"/>
            </a:endParaRPr>
          </a:p>
        </p:txBody>
      </p:sp>
      <p:sp>
        <p:nvSpPr>
          <p:cNvPr id="27" name="任意多边形: 形状 26"/>
          <p:cNvSpPr/>
          <p:nvPr>
            <p:custDataLst>
              <p:tags r:id="rId9"/>
            </p:custDataLst>
          </p:nvPr>
        </p:nvSpPr>
        <p:spPr>
          <a:xfrm>
            <a:off x="704215" y="4125214"/>
            <a:ext cx="504220" cy="469055"/>
          </a:xfrm>
          <a:custGeom>
            <a:avLst/>
            <a:gdLst>
              <a:gd name="connsiteX0" fmla="*/ 197220 w 504190"/>
              <a:gd name="connsiteY0" fmla="*/ 214676 h 469027"/>
              <a:gd name="connsiteX1" fmla="*/ 306829 w 504190"/>
              <a:gd name="connsiteY1" fmla="*/ 214676 h 469027"/>
              <a:gd name="connsiteX2" fmla="*/ 328202 w 504190"/>
              <a:gd name="connsiteY2" fmla="*/ 236049 h 469027"/>
              <a:gd name="connsiteX3" fmla="*/ 306831 w 504190"/>
              <a:gd name="connsiteY3" fmla="*/ 257422 h 469027"/>
              <a:gd name="connsiteX4" fmla="*/ 197220 w 504190"/>
              <a:gd name="connsiteY4" fmla="*/ 257422 h 469027"/>
              <a:gd name="connsiteX5" fmla="*/ 175847 w 504190"/>
              <a:gd name="connsiteY5" fmla="*/ 236049 h 469027"/>
              <a:gd name="connsiteX6" fmla="*/ 197220 w 504190"/>
              <a:gd name="connsiteY6" fmla="*/ 214676 h 469027"/>
              <a:gd name="connsiteX7" fmla="*/ 197220 w 504190"/>
              <a:gd name="connsiteY7" fmla="*/ 124933 h 469027"/>
              <a:gd name="connsiteX8" fmla="*/ 306829 w 504190"/>
              <a:gd name="connsiteY8" fmla="*/ 124933 h 469027"/>
              <a:gd name="connsiteX9" fmla="*/ 328202 w 504190"/>
              <a:gd name="connsiteY9" fmla="*/ 146306 h 469027"/>
              <a:gd name="connsiteX10" fmla="*/ 306831 w 504190"/>
              <a:gd name="connsiteY10" fmla="*/ 167679 h 469027"/>
              <a:gd name="connsiteX11" fmla="*/ 197220 w 504190"/>
              <a:gd name="connsiteY11" fmla="*/ 167679 h 469027"/>
              <a:gd name="connsiteX12" fmla="*/ 175847 w 504190"/>
              <a:gd name="connsiteY12" fmla="*/ 146306 h 469027"/>
              <a:gd name="connsiteX13" fmla="*/ 197220 w 504190"/>
              <a:gd name="connsiteY13" fmla="*/ 124933 h 469027"/>
              <a:gd name="connsiteX14" fmla="*/ 42746 w 504190"/>
              <a:gd name="connsiteY14" fmla="*/ 42717 h 469027"/>
              <a:gd name="connsiteX15" fmla="*/ 42746 w 504190"/>
              <a:gd name="connsiteY15" fmla="*/ 331222 h 469027"/>
              <a:gd name="connsiteX16" fmla="*/ 167391 w 504190"/>
              <a:gd name="connsiteY16" fmla="*/ 331222 h 469027"/>
              <a:gd name="connsiteX17" fmla="*/ 202470 w 504190"/>
              <a:gd name="connsiteY17" fmla="*/ 349550 h 469027"/>
              <a:gd name="connsiteX18" fmla="*/ 252231 w 504190"/>
              <a:gd name="connsiteY18" fmla="*/ 421038 h 469027"/>
              <a:gd name="connsiteX19" fmla="*/ 303161 w 504190"/>
              <a:gd name="connsiteY19" fmla="*/ 348735 h 469027"/>
              <a:gd name="connsiteX20" fmla="*/ 336932 w 504190"/>
              <a:gd name="connsiteY20" fmla="*/ 331224 h 469027"/>
              <a:gd name="connsiteX21" fmla="*/ 409615 w 504190"/>
              <a:gd name="connsiteY21" fmla="*/ 331224 h 469027"/>
              <a:gd name="connsiteX22" fmla="*/ 461496 w 504190"/>
              <a:gd name="connsiteY22" fmla="*/ 279343 h 469027"/>
              <a:gd name="connsiteX23" fmla="*/ 461496 w 504190"/>
              <a:gd name="connsiteY23" fmla="*/ 42717 h 469027"/>
              <a:gd name="connsiteX24" fmla="*/ 35403 w 504190"/>
              <a:gd name="connsiteY24" fmla="*/ 0 h 469027"/>
              <a:gd name="connsiteX25" fmla="*/ 468786 w 504190"/>
              <a:gd name="connsiteY25" fmla="*/ 0 h 469027"/>
              <a:gd name="connsiteX26" fmla="*/ 504190 w 504190"/>
              <a:gd name="connsiteY26" fmla="*/ 35403 h 469027"/>
              <a:gd name="connsiteX27" fmla="*/ 504190 w 504190"/>
              <a:gd name="connsiteY27" fmla="*/ 279340 h 469027"/>
              <a:gd name="connsiteX28" fmla="*/ 409591 w 504190"/>
              <a:gd name="connsiteY28" fmla="*/ 373942 h 469027"/>
              <a:gd name="connsiteX29" fmla="*/ 337642 w 504190"/>
              <a:gd name="connsiteY29" fmla="*/ 373942 h 469027"/>
              <a:gd name="connsiteX30" fmla="*/ 281327 w 504190"/>
              <a:gd name="connsiteY30" fmla="*/ 453886 h 469027"/>
              <a:gd name="connsiteX31" fmla="*/ 252176 w 504190"/>
              <a:gd name="connsiteY31" fmla="*/ 469027 h 469027"/>
              <a:gd name="connsiteX32" fmla="*/ 252066 w 504190"/>
              <a:gd name="connsiteY32" fmla="*/ 469027 h 469027"/>
              <a:gd name="connsiteX33" fmla="*/ 222915 w 504190"/>
              <a:gd name="connsiteY33" fmla="*/ 453744 h 469027"/>
              <a:gd name="connsiteX34" fmla="*/ 167394 w 504190"/>
              <a:gd name="connsiteY34" fmla="*/ 373965 h 469027"/>
              <a:gd name="connsiteX35" fmla="*/ 35403 w 504190"/>
              <a:gd name="connsiteY35" fmla="*/ 373965 h 469027"/>
              <a:gd name="connsiteX36" fmla="*/ 0 w 504190"/>
              <a:gd name="connsiteY36" fmla="*/ 338562 h 469027"/>
              <a:gd name="connsiteX37" fmla="*/ 0 w 504190"/>
              <a:gd name="connsiteY37" fmla="*/ 35403 h 469027"/>
              <a:gd name="connsiteX38" fmla="*/ 35403 w 504190"/>
              <a:gd name="connsiteY38" fmla="*/ 0 h 469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04190" h="469027">
                <a:moveTo>
                  <a:pt x="197220" y="214676"/>
                </a:moveTo>
                <a:lnTo>
                  <a:pt x="306829" y="214676"/>
                </a:lnTo>
                <a:cubicBezTo>
                  <a:pt x="318629" y="214676"/>
                  <a:pt x="328202" y="224246"/>
                  <a:pt x="328202" y="236049"/>
                </a:cubicBezTo>
                <a:cubicBezTo>
                  <a:pt x="328176" y="247852"/>
                  <a:pt x="318632" y="257422"/>
                  <a:pt x="306831" y="257422"/>
                </a:cubicBezTo>
                <a:lnTo>
                  <a:pt x="197220" y="257422"/>
                </a:lnTo>
                <a:cubicBezTo>
                  <a:pt x="185420" y="257422"/>
                  <a:pt x="175847" y="247852"/>
                  <a:pt x="175847" y="236049"/>
                </a:cubicBezTo>
                <a:cubicBezTo>
                  <a:pt x="175847" y="224246"/>
                  <a:pt x="185417" y="214676"/>
                  <a:pt x="197220" y="214676"/>
                </a:cubicBezTo>
                <a:close/>
                <a:moveTo>
                  <a:pt x="197220" y="124933"/>
                </a:moveTo>
                <a:lnTo>
                  <a:pt x="306829" y="124933"/>
                </a:lnTo>
                <a:cubicBezTo>
                  <a:pt x="318629" y="124933"/>
                  <a:pt x="328202" y="134503"/>
                  <a:pt x="328202" y="146306"/>
                </a:cubicBezTo>
                <a:cubicBezTo>
                  <a:pt x="328202" y="158109"/>
                  <a:pt x="318632" y="167679"/>
                  <a:pt x="306831" y="167679"/>
                </a:cubicBezTo>
                <a:lnTo>
                  <a:pt x="197220" y="167679"/>
                </a:lnTo>
                <a:cubicBezTo>
                  <a:pt x="185420" y="167679"/>
                  <a:pt x="175847" y="158109"/>
                  <a:pt x="175847" y="146306"/>
                </a:cubicBezTo>
                <a:cubicBezTo>
                  <a:pt x="175847" y="134503"/>
                  <a:pt x="185417" y="124933"/>
                  <a:pt x="197220" y="124933"/>
                </a:cubicBezTo>
                <a:close/>
                <a:moveTo>
                  <a:pt x="42746" y="42717"/>
                </a:moveTo>
                <a:lnTo>
                  <a:pt x="42746" y="331222"/>
                </a:lnTo>
                <a:lnTo>
                  <a:pt x="167391" y="331222"/>
                </a:lnTo>
                <a:cubicBezTo>
                  <a:pt x="181367" y="331222"/>
                  <a:pt x="194475" y="338074"/>
                  <a:pt x="202470" y="349550"/>
                </a:cubicBezTo>
                <a:lnTo>
                  <a:pt x="252231" y="421038"/>
                </a:lnTo>
                <a:lnTo>
                  <a:pt x="303161" y="348735"/>
                </a:lnTo>
                <a:cubicBezTo>
                  <a:pt x="310884" y="337749"/>
                  <a:pt x="323528" y="331224"/>
                  <a:pt x="336932" y="331224"/>
                </a:cubicBezTo>
                <a:lnTo>
                  <a:pt x="409615" y="331224"/>
                </a:lnTo>
                <a:cubicBezTo>
                  <a:pt x="438220" y="331224"/>
                  <a:pt x="461496" y="307949"/>
                  <a:pt x="461496" y="279343"/>
                </a:cubicBezTo>
                <a:lnTo>
                  <a:pt x="461496" y="42717"/>
                </a:lnTo>
                <a:close/>
                <a:moveTo>
                  <a:pt x="35403" y="0"/>
                </a:moveTo>
                <a:lnTo>
                  <a:pt x="468786" y="0"/>
                </a:lnTo>
                <a:cubicBezTo>
                  <a:pt x="488309" y="0"/>
                  <a:pt x="504190" y="15881"/>
                  <a:pt x="504190" y="35403"/>
                </a:cubicBezTo>
                <a:lnTo>
                  <a:pt x="504190" y="279340"/>
                </a:lnTo>
                <a:cubicBezTo>
                  <a:pt x="504190" y="331494"/>
                  <a:pt x="461742" y="373942"/>
                  <a:pt x="409591" y="373942"/>
                </a:cubicBezTo>
                <a:lnTo>
                  <a:pt x="337642" y="373942"/>
                </a:lnTo>
                <a:lnTo>
                  <a:pt x="281327" y="453886"/>
                </a:lnTo>
                <a:cubicBezTo>
                  <a:pt x="274637" y="463372"/>
                  <a:pt x="263759" y="469027"/>
                  <a:pt x="252176" y="469027"/>
                </a:cubicBezTo>
                <a:cubicBezTo>
                  <a:pt x="252150" y="469027"/>
                  <a:pt x="252095" y="469027"/>
                  <a:pt x="252066" y="469027"/>
                </a:cubicBezTo>
                <a:cubicBezTo>
                  <a:pt x="240454" y="469001"/>
                  <a:pt x="229550" y="463291"/>
                  <a:pt x="222915" y="453744"/>
                </a:cubicBezTo>
                <a:lnTo>
                  <a:pt x="167394" y="373965"/>
                </a:lnTo>
                <a:lnTo>
                  <a:pt x="35403" y="373965"/>
                </a:lnTo>
                <a:cubicBezTo>
                  <a:pt x="15880" y="373965"/>
                  <a:pt x="0" y="358085"/>
                  <a:pt x="0" y="338562"/>
                </a:cubicBezTo>
                <a:lnTo>
                  <a:pt x="0" y="35403"/>
                </a:lnTo>
                <a:cubicBezTo>
                  <a:pt x="0" y="15881"/>
                  <a:pt x="15880" y="0"/>
                  <a:pt x="35403" y="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50000">
                <a:srgbClr val="FFFFFF"/>
              </a:gs>
              <a:gs pos="100000">
                <a:srgbClr val="FFFFFF"/>
              </a:gs>
            </a:gsLst>
            <a:lin ang="0" scaled="1"/>
          </a:gradFill>
          <a:ln w="1287" cap="flat">
            <a:noFill/>
            <a:prstDash val="solid"/>
            <a:miter/>
          </a:ln>
        </p:spPr>
        <p:txBody>
          <a:bodyPr wrap="square" rtlCol="0" anchor="ctr">
            <a:noAutofit/>
          </a:bodyPr>
          <a:p>
            <a:endParaRPr lang="zh-CN" altLang="en-US"/>
          </a:p>
        </p:txBody>
      </p:sp>
      <p:sp>
        <p:nvSpPr>
          <p:cNvPr id="18" name="任意多边形: 形状 24"/>
          <p:cNvSpPr/>
          <p:nvPr>
            <p:custDataLst>
              <p:tags r:id="rId10"/>
            </p:custDataLst>
          </p:nvPr>
        </p:nvSpPr>
        <p:spPr>
          <a:xfrm>
            <a:off x="6452483" y="4126484"/>
            <a:ext cx="504218" cy="466015"/>
          </a:xfrm>
          <a:custGeom>
            <a:avLst/>
            <a:gdLst>
              <a:gd name="connsiteX0" fmla="*/ 196681 w 504188"/>
              <a:gd name="connsiteY0" fmla="*/ 290351 h 465988"/>
              <a:gd name="connsiteX1" fmla="*/ 304828 w 504188"/>
              <a:gd name="connsiteY1" fmla="*/ 290351 h 465988"/>
              <a:gd name="connsiteX2" fmla="*/ 325914 w 504188"/>
              <a:gd name="connsiteY2" fmla="*/ 311438 h 465988"/>
              <a:gd name="connsiteX3" fmla="*/ 304828 w 504188"/>
              <a:gd name="connsiteY3" fmla="*/ 332525 h 465988"/>
              <a:gd name="connsiteX4" fmla="*/ 196681 w 504188"/>
              <a:gd name="connsiteY4" fmla="*/ 332525 h 465988"/>
              <a:gd name="connsiteX5" fmla="*/ 175595 w 504188"/>
              <a:gd name="connsiteY5" fmla="*/ 311438 h 465988"/>
              <a:gd name="connsiteX6" fmla="*/ 196681 w 504188"/>
              <a:gd name="connsiteY6" fmla="*/ 290351 h 465988"/>
              <a:gd name="connsiteX7" fmla="*/ 196681 w 504188"/>
              <a:gd name="connsiteY7" fmla="*/ 197701 h 465988"/>
              <a:gd name="connsiteX8" fmla="*/ 304828 w 504188"/>
              <a:gd name="connsiteY8" fmla="*/ 197701 h 465988"/>
              <a:gd name="connsiteX9" fmla="*/ 325914 w 504188"/>
              <a:gd name="connsiteY9" fmla="*/ 218787 h 465988"/>
              <a:gd name="connsiteX10" fmla="*/ 304828 w 504188"/>
              <a:gd name="connsiteY10" fmla="*/ 239874 h 465988"/>
              <a:gd name="connsiteX11" fmla="*/ 196681 w 504188"/>
              <a:gd name="connsiteY11" fmla="*/ 239874 h 465988"/>
              <a:gd name="connsiteX12" fmla="*/ 175595 w 504188"/>
              <a:gd name="connsiteY12" fmla="*/ 218787 h 465988"/>
              <a:gd name="connsiteX13" fmla="*/ 196681 w 504188"/>
              <a:gd name="connsiteY13" fmla="*/ 197701 h 465988"/>
              <a:gd name="connsiteX14" fmla="*/ 42148 w 504188"/>
              <a:gd name="connsiteY14" fmla="*/ 42174 h 465988"/>
              <a:gd name="connsiteX15" fmla="*/ 42148 w 504188"/>
              <a:gd name="connsiteY15" fmla="*/ 423840 h 465988"/>
              <a:gd name="connsiteX16" fmla="*/ 410856 w 504188"/>
              <a:gd name="connsiteY16" fmla="*/ 423840 h 465988"/>
              <a:gd name="connsiteX17" fmla="*/ 462045 w 504188"/>
              <a:gd name="connsiteY17" fmla="*/ 372651 h 465988"/>
              <a:gd name="connsiteX18" fmla="*/ 462045 w 504188"/>
              <a:gd name="connsiteY18" fmla="*/ 120622 h 465988"/>
              <a:gd name="connsiteX19" fmla="*/ 242720 w 504188"/>
              <a:gd name="connsiteY19" fmla="*/ 120622 h 465988"/>
              <a:gd name="connsiteX20" fmla="*/ 213610 w 504188"/>
              <a:gd name="connsiteY20" fmla="*/ 104982 h 465988"/>
              <a:gd name="connsiteX21" fmla="*/ 171998 w 504188"/>
              <a:gd name="connsiteY21" fmla="*/ 42174 h 465988"/>
              <a:gd name="connsiteX22" fmla="*/ 34930 w 504188"/>
              <a:gd name="connsiteY22" fmla="*/ 0 h 465988"/>
              <a:gd name="connsiteX23" fmla="*/ 175860 w 504188"/>
              <a:gd name="connsiteY23" fmla="*/ 0 h 465988"/>
              <a:gd name="connsiteX24" fmla="*/ 204969 w 504188"/>
              <a:gd name="connsiteY24" fmla="*/ 15640 h 465988"/>
              <a:gd name="connsiteX25" fmla="*/ 246607 w 504188"/>
              <a:gd name="connsiteY25" fmla="*/ 78446 h 465988"/>
              <a:gd name="connsiteX26" fmla="*/ 469258 w 504188"/>
              <a:gd name="connsiteY26" fmla="*/ 78446 h 465988"/>
              <a:gd name="connsiteX27" fmla="*/ 504188 w 504188"/>
              <a:gd name="connsiteY27" fmla="*/ 113376 h 465988"/>
              <a:gd name="connsiteX28" fmla="*/ 504188 w 504188"/>
              <a:gd name="connsiteY28" fmla="*/ 372651 h 465988"/>
              <a:gd name="connsiteX29" fmla="*/ 410856 w 504188"/>
              <a:gd name="connsiteY29" fmla="*/ 465988 h 465988"/>
              <a:gd name="connsiteX30" fmla="*/ 34930 w 504188"/>
              <a:gd name="connsiteY30" fmla="*/ 465988 h 465988"/>
              <a:gd name="connsiteX31" fmla="*/ 0 w 504188"/>
              <a:gd name="connsiteY31" fmla="*/ 431058 h 465988"/>
              <a:gd name="connsiteX32" fmla="*/ 0 w 504188"/>
              <a:gd name="connsiteY32" fmla="*/ 34930 h 465988"/>
              <a:gd name="connsiteX33" fmla="*/ 34930 w 504188"/>
              <a:gd name="connsiteY33" fmla="*/ 0 h 465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04188" h="465988">
                <a:moveTo>
                  <a:pt x="196681" y="290351"/>
                </a:moveTo>
                <a:lnTo>
                  <a:pt x="304828" y="290351"/>
                </a:lnTo>
                <a:cubicBezTo>
                  <a:pt x="316472" y="290351"/>
                  <a:pt x="325914" y="299794"/>
                  <a:pt x="325914" y="311438"/>
                </a:cubicBezTo>
                <a:cubicBezTo>
                  <a:pt x="325914" y="323079"/>
                  <a:pt x="316472" y="332525"/>
                  <a:pt x="304828" y="332525"/>
                </a:cubicBezTo>
                <a:lnTo>
                  <a:pt x="196681" y="332525"/>
                </a:lnTo>
                <a:cubicBezTo>
                  <a:pt x="185037" y="332525"/>
                  <a:pt x="175595" y="323082"/>
                  <a:pt x="175595" y="311438"/>
                </a:cubicBezTo>
                <a:cubicBezTo>
                  <a:pt x="175595" y="299794"/>
                  <a:pt x="185037" y="290351"/>
                  <a:pt x="196681" y="290351"/>
                </a:cubicBezTo>
                <a:close/>
                <a:moveTo>
                  <a:pt x="196681" y="197701"/>
                </a:moveTo>
                <a:lnTo>
                  <a:pt x="304828" y="197701"/>
                </a:lnTo>
                <a:cubicBezTo>
                  <a:pt x="316472" y="197701"/>
                  <a:pt x="325914" y="207143"/>
                  <a:pt x="325914" y="218787"/>
                </a:cubicBezTo>
                <a:cubicBezTo>
                  <a:pt x="325914" y="230429"/>
                  <a:pt x="316472" y="239874"/>
                  <a:pt x="304828" y="239874"/>
                </a:cubicBezTo>
                <a:lnTo>
                  <a:pt x="196681" y="239874"/>
                </a:lnTo>
                <a:cubicBezTo>
                  <a:pt x="185037" y="239874"/>
                  <a:pt x="175595" y="230432"/>
                  <a:pt x="175595" y="218787"/>
                </a:cubicBezTo>
                <a:cubicBezTo>
                  <a:pt x="175595" y="207143"/>
                  <a:pt x="185037" y="197701"/>
                  <a:pt x="196681" y="197701"/>
                </a:cubicBezTo>
                <a:close/>
                <a:moveTo>
                  <a:pt x="42148" y="42174"/>
                </a:moveTo>
                <a:lnTo>
                  <a:pt x="42148" y="423840"/>
                </a:lnTo>
                <a:lnTo>
                  <a:pt x="410856" y="423840"/>
                </a:lnTo>
                <a:cubicBezTo>
                  <a:pt x="439080" y="423840"/>
                  <a:pt x="462045" y="400875"/>
                  <a:pt x="462045" y="372651"/>
                </a:cubicBezTo>
                <a:lnTo>
                  <a:pt x="462045" y="120622"/>
                </a:lnTo>
                <a:lnTo>
                  <a:pt x="242720" y="120622"/>
                </a:lnTo>
                <a:cubicBezTo>
                  <a:pt x="230969" y="120622"/>
                  <a:pt x="220104" y="114774"/>
                  <a:pt x="213610" y="104982"/>
                </a:cubicBezTo>
                <a:lnTo>
                  <a:pt x="171998" y="42174"/>
                </a:lnTo>
                <a:close/>
                <a:moveTo>
                  <a:pt x="34930" y="0"/>
                </a:moveTo>
                <a:lnTo>
                  <a:pt x="175860" y="0"/>
                </a:lnTo>
                <a:cubicBezTo>
                  <a:pt x="187610" y="0"/>
                  <a:pt x="198504" y="5849"/>
                  <a:pt x="204969" y="15640"/>
                </a:cubicBezTo>
                <a:lnTo>
                  <a:pt x="246607" y="78446"/>
                </a:lnTo>
                <a:lnTo>
                  <a:pt x="469258" y="78446"/>
                </a:lnTo>
                <a:cubicBezTo>
                  <a:pt x="488520" y="78446"/>
                  <a:pt x="504188" y="94114"/>
                  <a:pt x="504188" y="113376"/>
                </a:cubicBezTo>
                <a:lnTo>
                  <a:pt x="504188" y="372651"/>
                </a:lnTo>
                <a:cubicBezTo>
                  <a:pt x="504193" y="424108"/>
                  <a:pt x="462341" y="465988"/>
                  <a:pt x="410856" y="465988"/>
                </a:cubicBezTo>
                <a:lnTo>
                  <a:pt x="34930" y="465988"/>
                </a:lnTo>
                <a:cubicBezTo>
                  <a:pt x="15668" y="465988"/>
                  <a:pt x="0" y="450320"/>
                  <a:pt x="0" y="431058"/>
                </a:cubicBezTo>
                <a:lnTo>
                  <a:pt x="0" y="34930"/>
                </a:lnTo>
                <a:cubicBezTo>
                  <a:pt x="0" y="15668"/>
                  <a:pt x="15668" y="0"/>
                  <a:pt x="3493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50000">
                <a:schemeClr val="accent1"/>
              </a:gs>
              <a:gs pos="100000">
                <a:schemeClr val="accent1"/>
              </a:gs>
            </a:gsLst>
            <a:lin ang="0" scaled="1"/>
          </a:gradFill>
          <a:ln w="1241" cap="flat">
            <a:noFill/>
            <a:prstDash val="solid"/>
            <a:miter/>
          </a:ln>
        </p:spPr>
        <p:txBody>
          <a:bodyPr wrap="square" rtlCol="0" anchor="ctr">
            <a:noAutofit/>
          </a:bodyPr>
          <a:p>
            <a:endParaRPr lang="zh-CN" altLang="en-US"/>
          </a:p>
        </p:txBody>
      </p:sp>
      <p:pic>
        <p:nvPicPr>
          <p:cNvPr id="7" name="图片 6" descr="cdb2ebb56eddeb777193e26f78520e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13475" y="0"/>
            <a:ext cx="4121150" cy="3493135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</p:spTree>
    <p:custDataLst>
      <p:tags r:id="rId1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/>
          <a:lstStyle/>
          <a:p>
            <a:r>
              <a:rPr lang="zh-CN" altLang="en-US" dirty="0"/>
              <a:t>参赛规则与要求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84810" y="1406525"/>
            <a:ext cx="5120640" cy="3195955"/>
          </a:xfrm>
          <a:prstGeom prst="rect">
            <a:avLst/>
          </a:prstGeom>
        </p:spPr>
        <p:txBody>
          <a:bodyPr>
            <a:noAutofit/>
          </a:bodyPr>
          <a:p>
            <a:pPr marL="0" indent="0">
              <a:spcAft>
                <a:spcPts val="1200"/>
              </a:spcAft>
              <a:buAutoNum type="arabicPeriod"/>
            </a:pPr>
            <a:r>
              <a:rPr lang="en-US" altLang="zh-CN" sz="1600" b="0" i="0">
                <a:solidFill>
                  <a:srgbClr val="181818"/>
                </a:solidFill>
                <a:latin typeface="pingfang SC"/>
                <a:ea typeface="pingfang SC"/>
              </a:rPr>
              <a:t>TCMBench</a:t>
            </a:r>
            <a:r>
              <a:rPr lang="zh-CN" altLang="en-US" sz="1600" b="0" i="0">
                <a:solidFill>
                  <a:srgbClr val="181818"/>
                </a:solidFill>
                <a:latin typeface="pingfang SC"/>
                <a:ea typeface="pingfang SC"/>
              </a:rPr>
              <a:t>评测完全依托于开源模型社区，参赛选手必须从以下开源大模型中选择一个进行参赛：</a:t>
            </a:r>
            <a:endParaRPr lang="zh-CN" altLang="en-US" sz="1600" b="0" i="0">
              <a:solidFill>
                <a:srgbClr val="181818"/>
              </a:solidFill>
              <a:latin typeface="pingfang SC"/>
              <a:ea typeface="pingfang SC"/>
            </a:endParaRPr>
          </a:p>
          <a:p>
            <a:pPr marL="0" indent="0">
              <a:spcAft>
                <a:spcPts val="1200"/>
              </a:spcAft>
            </a:pPr>
            <a:r>
              <a:rPr lang="en-US" altLang="zh-CN" sz="1600" b="0" i="0">
                <a:solidFill>
                  <a:srgbClr val="181818"/>
                </a:solidFill>
                <a:latin typeface="pingfang SC"/>
                <a:ea typeface="pingfang SC"/>
              </a:rPr>
              <a:t>(1) </a:t>
            </a:r>
            <a:r>
              <a:rPr lang="en-US" altLang="zh-CN" sz="1600" b="0" i="0">
                <a:solidFill>
                  <a:srgbClr val="5584FF"/>
                </a:solidFill>
                <a:latin typeface="pingfang SC"/>
                <a:ea typeface="pingfang SC"/>
                <a:hlinkClick r:id="rId2"/>
              </a:rPr>
              <a:t>Qwen</a:t>
            </a:r>
            <a:r>
              <a:rPr lang="zh-CN" altLang="en-US" sz="1600" b="0" i="0">
                <a:solidFill>
                  <a:srgbClr val="5584FF"/>
                </a:solidFill>
                <a:latin typeface="pingfang SC"/>
                <a:ea typeface="pingfang SC"/>
                <a:hlinkClick r:id="rId2"/>
              </a:rPr>
              <a:t>开源</a:t>
            </a:r>
            <a:r>
              <a:rPr lang="en-US" altLang="zh-CN" sz="1600" b="0" i="0">
                <a:solidFill>
                  <a:srgbClr val="5584FF"/>
                </a:solidFill>
                <a:latin typeface="pingfang SC"/>
                <a:ea typeface="pingfang SC"/>
                <a:hlinkClick r:id="rId2"/>
              </a:rPr>
              <a:t>20B</a:t>
            </a:r>
            <a:r>
              <a:rPr lang="zh-CN" altLang="en-US" sz="1600" b="0" i="0">
                <a:solidFill>
                  <a:srgbClr val="5584FF"/>
                </a:solidFill>
                <a:latin typeface="pingfang SC"/>
                <a:ea typeface="pingfang SC"/>
                <a:hlinkClick r:id="rId2"/>
              </a:rPr>
              <a:t>以下模型</a:t>
            </a:r>
            <a:endParaRPr lang="zh-CN" altLang="en-US" sz="1600" b="0" i="0">
              <a:solidFill>
                <a:srgbClr val="5584FF"/>
              </a:solidFill>
              <a:latin typeface="pingfang SC"/>
              <a:ea typeface="pingfang SC"/>
              <a:hlinkClick r:id="rId2"/>
            </a:endParaRPr>
          </a:p>
          <a:p>
            <a:pPr marL="0" indent="0">
              <a:spcAft>
                <a:spcPts val="1200"/>
              </a:spcAft>
            </a:pPr>
            <a:r>
              <a:rPr lang="en-US" altLang="zh-CN" sz="1600" b="0" i="0">
                <a:solidFill>
                  <a:srgbClr val="181818"/>
                </a:solidFill>
                <a:latin typeface="pingfang SC"/>
                <a:ea typeface="pingfang SC"/>
              </a:rPr>
              <a:t>(2) </a:t>
            </a:r>
            <a:r>
              <a:rPr lang="zh-CN" altLang="en-US" sz="1600" b="0" i="0">
                <a:solidFill>
                  <a:srgbClr val="5584FF"/>
                </a:solidFill>
                <a:latin typeface="pingfang SC"/>
                <a:ea typeface="pingfang SC"/>
                <a:hlinkClick r:id="rId3"/>
              </a:rPr>
              <a:t>书生开源全系列</a:t>
            </a:r>
            <a:endParaRPr lang="zh-CN" altLang="en-US" sz="1600" b="0" i="0">
              <a:solidFill>
                <a:srgbClr val="5584FF"/>
              </a:solidFill>
              <a:latin typeface="pingfang SC"/>
              <a:ea typeface="pingfang SC"/>
              <a:hlinkClick r:id="rId3"/>
            </a:endParaRPr>
          </a:p>
          <a:p>
            <a:pPr marL="0" indent="0">
              <a:spcAft>
                <a:spcPts val="1200"/>
              </a:spcAft>
            </a:pPr>
            <a:r>
              <a:rPr lang="en-US" altLang="zh-CN" sz="1600" b="0" i="0">
                <a:solidFill>
                  <a:srgbClr val="181818"/>
                </a:solidFill>
                <a:latin typeface="pingfang SC"/>
                <a:ea typeface="pingfang SC"/>
              </a:rPr>
              <a:t>(3) </a:t>
            </a:r>
            <a:r>
              <a:rPr lang="en-US" altLang="zh-CN" sz="1600" b="0" i="0">
                <a:solidFill>
                  <a:srgbClr val="5584FF"/>
                </a:solidFill>
                <a:latin typeface="pingfang SC"/>
                <a:ea typeface="pingfang SC"/>
                <a:hlinkClick r:id="rId4"/>
              </a:rPr>
              <a:t>ChatGLM3-6B</a:t>
            </a:r>
            <a:endParaRPr lang="en-US" altLang="zh-CN" sz="1600" b="0" i="0">
              <a:solidFill>
                <a:srgbClr val="5584FF"/>
              </a:solidFill>
              <a:latin typeface="pingfang SC"/>
              <a:ea typeface="pingfang SC"/>
              <a:hlinkClick r:id="rId4"/>
            </a:endParaRPr>
          </a:p>
          <a:p>
            <a:pPr marL="0" indent="0">
              <a:spcAft>
                <a:spcPts val="1200"/>
              </a:spcAft>
            </a:pPr>
            <a:r>
              <a:rPr lang="en-US" altLang="zh-CN" sz="1600" b="0" i="0">
                <a:solidFill>
                  <a:srgbClr val="181818"/>
                </a:solidFill>
                <a:latin typeface="pingfang SC"/>
                <a:ea typeface="pingfang SC"/>
              </a:rPr>
              <a:t>(4) </a:t>
            </a:r>
            <a:r>
              <a:rPr lang="en-US" altLang="zh-CN" sz="1600" b="0" i="0">
                <a:solidFill>
                  <a:srgbClr val="5584FF"/>
                </a:solidFill>
                <a:latin typeface="pingfang SC"/>
                <a:ea typeface="pingfang SC"/>
                <a:hlinkClick r:id="rId5"/>
              </a:rPr>
              <a:t>ShenNong-TCM-LLM</a:t>
            </a:r>
            <a:endParaRPr lang="en-US" altLang="zh-CN" sz="1600" b="0" i="0">
              <a:solidFill>
                <a:srgbClr val="5584FF"/>
              </a:solidFill>
              <a:latin typeface="pingfang SC"/>
              <a:ea typeface="pingfang SC"/>
              <a:hlinkClick r:id="rId5"/>
            </a:endParaRPr>
          </a:p>
          <a:p>
            <a:pPr marL="0" indent="0">
              <a:spcAft>
                <a:spcPts val="1200"/>
              </a:spcAft>
            </a:pPr>
            <a:endParaRPr lang="en-US" altLang="zh-CN" sz="1600" b="0" i="0">
              <a:solidFill>
                <a:srgbClr val="5584FF"/>
              </a:solidFill>
              <a:latin typeface="pingfang SC"/>
              <a:ea typeface="pingfang SC"/>
              <a:hlinkClick r:id="rId5"/>
            </a:endParaRPr>
          </a:p>
          <a:p>
            <a:pPr marL="0" indent="0">
              <a:spcAft>
                <a:spcPts val="1200"/>
              </a:spcAft>
            </a:pPr>
            <a:r>
              <a:rPr lang="zh-CN" altLang="en-US" sz="1600" b="0" i="0">
                <a:solidFill>
                  <a:srgbClr val="181818"/>
                </a:solidFill>
                <a:latin typeface="pingfang SC"/>
                <a:ea typeface="pingfang SC"/>
              </a:rPr>
              <a:t>我们选择的是：通义千问的 API</a:t>
            </a:r>
            <a:endParaRPr lang="zh-CN" altLang="en-US" sz="1600" b="0" i="0">
              <a:solidFill>
                <a:srgbClr val="181818"/>
              </a:solidFill>
              <a:latin typeface="pingfang SC"/>
              <a:ea typeface="pingfang SC"/>
            </a:endParaRPr>
          </a:p>
        </p:txBody>
      </p:sp>
      <p:pic>
        <p:nvPicPr>
          <p:cNvPr id="5" name="图片 4" descr="bdd33951d264ebe01fda136ae2403bb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3535" y="1313815"/>
            <a:ext cx="6572250" cy="40576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424545" y="5452745"/>
            <a:ext cx="982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数据集</a:t>
            </a:r>
            <a:endParaRPr lang="zh-CN" altLang="en-US"/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914550" y="1866900"/>
            <a:ext cx="5124449" cy="2844800"/>
          </a:xfrm>
        </p:spPr>
        <p:txBody>
          <a:bodyPr/>
          <a:lstStyle/>
          <a:p>
            <a:r>
              <a:rPr lang="zh-CN" altLang="en-US" noProof="1"/>
              <a:t>任务详述</a:t>
            </a:r>
            <a:endParaRPr lang="zh-CN" altLang="en-US" noProof="1"/>
          </a:p>
        </p:txBody>
      </p:sp>
      <p:sp>
        <p:nvSpPr>
          <p:cNvPr id="6" name="节编号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1339851" y="1866900"/>
            <a:ext cx="2826422" cy="2844800"/>
          </a:xfrm>
        </p:spPr>
        <p:txBody>
          <a:bodyPr/>
          <a:lstStyle/>
          <a:p>
            <a:r>
              <a:rPr lang="en-US" altLang="zh-CN" dirty="0"/>
              <a:t>02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19846" y="234"/>
            <a:ext cx="4507556" cy="936040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600" dirty="0"/>
              <a:t>数据集特点与概览</a:t>
            </a:r>
            <a:endParaRPr lang="zh-CN" altLang="en-US" sz="3600" dirty="0"/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401673" y="1541834"/>
            <a:ext cx="2503752" cy="12618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dirty="0"/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477452" y="2243032"/>
            <a:ext cx="2411408" cy="52620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>
                <a:solidFill>
                  <a:schemeClr val="bg2"/>
                </a:solidFill>
                <a:latin typeface="pingfang SC"/>
                <a:ea typeface="pingfang SC"/>
                <a:sym typeface="+mn-ea"/>
              </a:rPr>
              <a:t>任务</a:t>
            </a:r>
            <a:r>
              <a:rPr lang="en-US" altLang="zh-CN" sz="1200" b="1">
                <a:solidFill>
                  <a:schemeClr val="bg2"/>
                </a:solidFill>
                <a:latin typeface="pingfang SC"/>
                <a:ea typeface="pingfang SC"/>
                <a:sym typeface="+mn-ea"/>
              </a:rPr>
              <a:t>1</a:t>
            </a:r>
            <a:r>
              <a:rPr lang="zh-CN" altLang="en-US" sz="1200" b="1">
                <a:solidFill>
                  <a:schemeClr val="bg2"/>
                </a:solidFill>
                <a:latin typeface="pingfang SC"/>
                <a:ea typeface="pingfang SC"/>
                <a:sym typeface="+mn-ea"/>
              </a:rPr>
              <a:t>：中医知识理解评测任务</a:t>
            </a:r>
            <a:endParaRPr lang="zh-CN" altLang="en-US" sz="1200" b="1" i="0">
              <a:solidFill>
                <a:schemeClr val="bg2"/>
              </a:solidFill>
              <a:latin typeface="pingfang SC"/>
              <a:ea typeface="pingfang SC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200" b="1" i="0" kern="0" dirty="0">
              <a:solidFill>
                <a:schemeClr val="bg2"/>
              </a:solidFill>
              <a:latin typeface="pingfang SC"/>
              <a:ea typeface="pingfang SC"/>
              <a:cs typeface="+mn-ea"/>
            </a:endParaRPr>
          </a:p>
        </p:txBody>
      </p:sp>
      <p:sp>
        <p:nvSpPr>
          <p:cNvPr id="11" name="矩形 10"/>
          <p:cNvSpPr/>
          <p:nvPr>
            <p:custDataLst>
              <p:tags r:id="rId4"/>
            </p:custDataLst>
          </p:nvPr>
        </p:nvSpPr>
        <p:spPr>
          <a:xfrm>
            <a:off x="596532" y="1740473"/>
            <a:ext cx="2000191" cy="39615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kern="0">
                <a:solidFill>
                  <a:schemeClr val="lt1">
                    <a:lumMod val="100000"/>
                  </a:schemeClr>
                </a:solidFill>
                <a:latin typeface="+mn-ea"/>
                <a:cs typeface="+mn-ea"/>
              </a:rPr>
              <a:t>任务目标</a:t>
            </a:r>
            <a:endParaRPr lang="zh-CN" altLang="en-US" sz="2800" b="1" kern="0">
              <a:solidFill>
                <a:schemeClr val="lt1">
                  <a:lumMod val="10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87160" y="567690"/>
            <a:ext cx="16135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第一类题型：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688080" y="2338070"/>
            <a:ext cx="1744980" cy="3829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b="1"/>
              <a:t>第二类题型：</a:t>
            </a:r>
            <a:r>
              <a:rPr lang="zh-CN" altLang="en-US"/>
              <a:t> 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449310" y="2400935"/>
            <a:ext cx="20370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第三类题型：</a:t>
            </a:r>
            <a:endParaRPr lang="zh-CN" altLang="en-US"/>
          </a:p>
        </p:txBody>
      </p:sp>
      <p:pic>
        <p:nvPicPr>
          <p:cNvPr id="17" name="图片 16" descr="6cac33b685813946f1c0729b2f98f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7695" y="935990"/>
            <a:ext cx="8788400" cy="1244600"/>
          </a:xfrm>
          <a:prstGeom prst="rect">
            <a:avLst/>
          </a:prstGeom>
        </p:spPr>
      </p:pic>
      <p:pic>
        <p:nvPicPr>
          <p:cNvPr id="18" name="图片 17" descr="3c6dbf34edac6c6c84a1cc33bb1ca1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710" y="2941320"/>
            <a:ext cx="8229600" cy="3930650"/>
          </a:xfrm>
          <a:prstGeom prst="rect">
            <a:avLst/>
          </a:prstGeom>
        </p:spPr>
      </p:pic>
      <p:pic>
        <p:nvPicPr>
          <p:cNvPr id="19" name="图片 18" descr="a1f46d6f08c4fcdaaae59ea2a70428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28820" y="2863850"/>
            <a:ext cx="7600950" cy="302895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19846" y="234"/>
            <a:ext cx="4507556" cy="936040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600" dirty="0"/>
              <a:t>数据集特点与概览</a:t>
            </a:r>
            <a:endParaRPr lang="zh-CN" altLang="en-US" sz="3600" dirty="0"/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401673" y="1541834"/>
            <a:ext cx="2503752" cy="12618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dirty="0"/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477452" y="2243032"/>
            <a:ext cx="2411408" cy="52620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>
                <a:solidFill>
                  <a:schemeClr val="bg2"/>
                </a:solidFill>
                <a:latin typeface="pingfang SC"/>
                <a:ea typeface="pingfang SC"/>
                <a:sym typeface="+mn-ea"/>
              </a:rPr>
              <a:t>任务</a:t>
            </a:r>
            <a:r>
              <a:rPr lang="en-US" altLang="zh-CN" sz="1200" b="1">
                <a:solidFill>
                  <a:schemeClr val="bg2"/>
                </a:solidFill>
                <a:latin typeface="pingfang SC"/>
                <a:ea typeface="pingfang SC"/>
                <a:sym typeface="+mn-ea"/>
              </a:rPr>
              <a:t>2</a:t>
            </a:r>
            <a:r>
              <a:rPr lang="zh-CN" altLang="en-US" sz="1200" b="1">
                <a:solidFill>
                  <a:schemeClr val="bg2"/>
                </a:solidFill>
                <a:latin typeface="pingfang SC"/>
                <a:ea typeface="pingfang SC"/>
                <a:sym typeface="+mn-ea"/>
              </a:rPr>
              <a:t>：中医语义推理任务</a:t>
            </a:r>
            <a:endParaRPr lang="zh-CN" altLang="en-US" sz="1200" b="1">
              <a:solidFill>
                <a:schemeClr val="bg2"/>
              </a:solidFill>
              <a:latin typeface="pingfang SC"/>
              <a:ea typeface="pingfang SC"/>
              <a:sym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200" b="1" i="0" kern="0" dirty="0">
              <a:solidFill>
                <a:schemeClr val="bg2"/>
              </a:solidFill>
              <a:latin typeface="pingfang SC"/>
              <a:ea typeface="pingfang SC"/>
              <a:cs typeface="+mn-ea"/>
            </a:endParaRPr>
          </a:p>
        </p:txBody>
      </p:sp>
      <p:sp>
        <p:nvSpPr>
          <p:cNvPr id="11" name="矩形 10"/>
          <p:cNvSpPr/>
          <p:nvPr>
            <p:custDataLst>
              <p:tags r:id="rId4"/>
            </p:custDataLst>
          </p:nvPr>
        </p:nvSpPr>
        <p:spPr>
          <a:xfrm>
            <a:off x="596532" y="1740473"/>
            <a:ext cx="2000191" cy="39615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kern="0">
                <a:solidFill>
                  <a:schemeClr val="lt1">
                    <a:lumMod val="100000"/>
                  </a:schemeClr>
                </a:solidFill>
                <a:latin typeface="+mn-ea"/>
                <a:cs typeface="+mn-ea"/>
              </a:rPr>
              <a:t>任务目标</a:t>
            </a:r>
            <a:endParaRPr lang="zh-CN" altLang="en-US" sz="2800" b="1" kern="0">
              <a:solidFill>
                <a:schemeClr val="lt1">
                  <a:lumMod val="10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74695" y="1360805"/>
            <a:ext cx="8244840" cy="17938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/>
              <a:t>   </a:t>
            </a:r>
            <a:r>
              <a:rPr lang="zh-CN" altLang="en-US"/>
              <a:t>如果两个句子之间存在稳定的语义相似性，那么应该可以从前提推导出假设，也可以从假设推导出前提。鉴于问题与答案生成的句子与标准解析的长度差异较大，我们将数据集中一半的数据对的前提和假设进行置换，以消除长度带来的偏差。输入的内容为premise和hypothesis，输出的目标为label。</a:t>
            </a:r>
            <a:endParaRPr lang="zh-CN" altLang="en-US"/>
          </a:p>
          <a:p>
            <a:r>
              <a:rPr lang="zh-CN" altLang="en-US"/>
              <a:t>示例如下：</a:t>
            </a:r>
            <a:endParaRPr lang="zh-CN" altLang="en-US"/>
          </a:p>
        </p:txBody>
      </p:sp>
      <p:pic>
        <p:nvPicPr>
          <p:cNvPr id="2" name="图片 1" descr="fc4e55be3cc109dfe10c830cc1cd69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3010" y="3093085"/>
            <a:ext cx="10657840" cy="124206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YPE" val="i"/>
  <p:tag name="KSO_WM_UNIT_INDEX" val="1"/>
  <p:tag name="KSO_WM_UNIT_ID" val="_1*i*1"/>
  <p:tag name="KSO_WM_BEAUTIFY_FLAG" val="#wm#"/>
  <p:tag name="KSO_WM_TAG_VERSION" val="3.0"/>
  <p:tag name="KSO_WM_CHIP_GROUPID" val="61b079fbec6ac7255f421500"/>
  <p:tag name="KSO_WM_CHIP_XID" val="61ba9ee47d221a2e4b616938"/>
  <p:tag name="KSO_WM_UNIT_DEC_AREA_ID" val="7e550972d482498fb12626ea2f5e647f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4faf690fb7f241758a68f8b52fe898ec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0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3525_1*l_h_a*1_1_1"/>
  <p:tag name="KSO_WM_TEMPLATE_CATEGORY" val="diagram"/>
  <p:tag name="KSO_WM_TEMPLATE_INDEX" val="20233525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UNIT_PRESET_TEXT" val="添加项标题"/>
  <p:tag name="KSO_WM_UNIT_TEXT_FILL_FORE_SCHEMECOLOR_INDEX" val="1"/>
  <p:tag name="KSO_WM_UNIT_TEXT_FILL_TYPE" val="1"/>
  <p:tag name="KSO_WM_DIAGRAM_MAX_ITEMCNT" val="3"/>
  <p:tag name="KSO_WM_DIAGRAM_MIN_ITEMCNT" val="3"/>
  <p:tag name="KSO_WM_DIAGRAM_VIRTUALLY_FRAME" val="{&quot;height&quot;:173.28015748031498,&quot;left&quot;:55.45,&quot;top&quot;:323.419842519685,&quot;width&quot;:850.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10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3525_1*l_h_f*1_2_1"/>
  <p:tag name="KSO_WM_TEMPLATE_CATEGORY" val="diagram"/>
  <p:tag name="KSO_WM_TEMPLATE_INDEX" val="20233525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UNIT_PRESET_TEXT" val="单击输入您的项正文，请简单阐述您的观点。"/>
  <p:tag name="KSO_WM_UNIT_TEXT_FILL_FORE_SCHEMECOLOR_INDEX" val="1"/>
  <p:tag name="KSO_WM_UNIT_TEXT_FILL_TYPE" val="1"/>
  <p:tag name="KSO_WM_DIAGRAM_MAX_ITEMCNT" val="3"/>
  <p:tag name="KSO_WM_DIAGRAM_MIN_ITEMCNT" val="3"/>
  <p:tag name="KSO_WM_DIAGRAM_VIRTUALLY_FRAME" val="{&quot;height&quot;:173.28015748031498,&quot;left&quot;:55.45,&quot;top&quot;:323.419842519685,&quot;width&quot;:850.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10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3525_1*l_h_a*1_2_1"/>
  <p:tag name="KSO_WM_TEMPLATE_CATEGORY" val="diagram"/>
  <p:tag name="KSO_WM_TEMPLATE_INDEX" val="20233525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UNIT_PRESET_TEXT" val="添加项标题"/>
  <p:tag name="KSO_WM_UNIT_TEXT_FILL_FORE_SCHEMECOLOR_INDEX" val="1"/>
  <p:tag name="KSO_WM_UNIT_TEXT_FILL_TYPE" val="1"/>
  <p:tag name="KSO_WM_DIAGRAM_MAX_ITEMCNT" val="3"/>
  <p:tag name="KSO_WM_DIAGRAM_MIN_ITEMCNT" val="3"/>
  <p:tag name="KSO_WM_DIAGRAM_VIRTUALLY_FRAME" val="{&quot;height&quot;:173.28015748031498,&quot;left&quot;:55.45,&quot;top&quot;:323.419842519685,&quot;width&quot;:850.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103.xml><?xml version="1.0" encoding="utf-8"?>
<p:tagLst xmlns:p="http://schemas.openxmlformats.org/presentationml/2006/main">
  <p:tag name="KSO_WM_UNIT_VALUE" val="130*14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1_1"/>
  <p:tag name="KSO_WM_UNIT_ID" val="diagram20233525_1*l_h_x*1_1_1"/>
  <p:tag name="KSO_WM_TEMPLATE_CATEGORY" val="diagram"/>
  <p:tag name="KSO_WM_TEMPLATE_INDEX" val="2023352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MAX_ITEMCNT" val="3"/>
  <p:tag name="KSO_WM_DIAGRAM_MIN_ITEMCNT" val="3"/>
  <p:tag name="KSO_WM_DIAGRAM_VIRTUALLY_FRAME" val="{&quot;height&quot;:173.28015748031498,&quot;left&quot;:55.45,&quot;top&quot;:323.419842519685,&quot;width&quot;:850.6}"/>
  <p:tag name="KSO_WM_DIAGRAM_COLOR_MATCH_VALUE" val="{&quot;shape&quot;:{&quot;fill&quot;:{&quot;gradient&quot;:[{&quot;brightness&quot;:0,&quot;colorType&quot;:2,&quot;pos&quot;:0,&quot;rgb&quot;:&quot;#ffffff&quot;,&quot;transparency&quot;:0},{&quot;brightness&quot;:0,&quot;colorType&quot;:2,&quot;pos&quot;:0.5,&quot;rgb&quot;:&quot;#ffffff&quot;,&quot;transparency&quot;:0},{&quot;brightness&quot;:0,&quot;colorType&quot;:2,&quot;pos&quot;:1,&quot;rgb&quot;:&quot;#ffffff&quot;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04.xml><?xml version="1.0" encoding="utf-8"?>
<p:tagLst xmlns:p="http://schemas.openxmlformats.org/presentationml/2006/main">
  <p:tag name="KSO_WM_UNIT_VALUE" val="129*14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2_1"/>
  <p:tag name="KSO_WM_UNIT_ID" val="diagram20233525_1*l_h_x*1_2_1"/>
  <p:tag name="KSO_WM_TEMPLATE_CATEGORY" val="diagram"/>
  <p:tag name="KSO_WM_TEMPLATE_INDEX" val="2023352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UNIT_FILL_TYPE" val="3"/>
  <p:tag name="KSO_WM_DIAGRAM_MAX_ITEMCNT" val="3"/>
  <p:tag name="KSO_WM_DIAGRAM_MIN_ITEMCNT" val="3"/>
  <p:tag name="KSO_WM_DIAGRAM_VIRTUALLY_FRAME" val="{&quot;height&quot;:173.28015748031498,&quot;left&quot;:55.45,&quot;top&quot;:323.419842519685,&quot;width&quot;:850.6}"/>
  <p:tag name="KSO_WM_DIAGRAM_COLOR_MATCH_VALUE" val="{&quot;shape&quot;:{&quot;fill&quot;:{&quot;gradient&quot;:[{&quot;brightness&quot;:0,&quot;colorType&quot;:1,&quot;foreColorIndex&quot;:5,&quot;pos&quot;:0,&quot;transparency&quot;:0},{&quot;brightness&quot;:0,&quot;colorType&quot;:1,&quot;foreColorIndex&quot;:5,&quot;pos&quot;:0.5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05.xml><?xml version="1.0" encoding="utf-8"?>
<p:tagLst xmlns:p="http://schemas.openxmlformats.org/presentationml/2006/main">
  <p:tag name="KSO_WM_SLIDE_ID" val="custom20233594_1"/>
  <p:tag name="KSO_WM_TEMPLATE_SUBCATEGORY" val="0"/>
  <p:tag name="KSO_WM_TEMPLATE_MASTER_TYPE" val="0"/>
  <p:tag name="KSO_WM_TEMPLATE_COLOR_TYPE" val="0"/>
  <p:tag name="KSO_WM_SLIDE_ITEM_CNT" val="3"/>
  <p:tag name="KSO_WM_SLIDE_INDEX" val="1"/>
  <p:tag name="KSO_WM_TAG_VERSION" val="3.0"/>
  <p:tag name="KSO_WM_BEAUTIFY_FLAG" val="#wm#"/>
  <p:tag name="KSO_WM_TEMPLATE_CATEGORY" val="custom"/>
  <p:tag name="KSO_WM_TEMPLATE_INDEX" val="20231596"/>
  <p:tag name="KSO_WM_SLIDE_TYPE" val="text"/>
  <p:tag name="KSO_WM_SLIDE_SUBTYPE" val="picTxt"/>
  <p:tag name="KSO_WM_SLIDE_SIZE" val="850.55*173.25"/>
  <p:tag name="KSO_WM_SLIDE_POSITION" val="55.45*323.4"/>
  <p:tag name="KSO_WM_SLIDE_LAYOUT" val="a_d_l"/>
  <p:tag name="KSO_WM_SLIDE_LAYOUT_CNT" val="1_1_1"/>
  <p:tag name="KSO_WM_SPECIAL_SOURCE" val="bdnull"/>
  <p:tag name="KSO_WM_DIAGRAM_GROUP_CODE" val="l1-1"/>
  <p:tag name="KSO_WM_SLIDE_DIAGTYPE" val="l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TEMPLATE_CATEGORY" val="custom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30"/>
  <p:tag name="KSO_WM_UNIT_TYPE" val="a"/>
  <p:tag name="KSO_WM_UNIT_INDEX" val="1"/>
  <p:tag name="KSO_WM_TEMPLATE_INDEX" val="20231902"/>
  <p:tag name="KSO_WM_UNIT_ID" val="custom20231902_1*a*1"/>
  <p:tag name="KSO_WM_UNIT_TEXT_FILL_FORE_SCHEMECOLOR_INDEX" val="13"/>
  <p:tag name="KSO_WM_UNIT_TEXT_FILL_TYPE" val="1"/>
  <p:tag name="KSO_WM_UNIT_USESOURCEFORMAT_APPLY" val="0"/>
  <p:tag name="KSO_WM_UNIT_PRESET_TEXT" val="单击此处添加标题"/>
</p:tagLst>
</file>

<file path=ppt/tags/tag107.xml><?xml version="1.0" encoding="utf-8"?>
<p:tagLst xmlns:p="http://schemas.openxmlformats.org/presentationml/2006/main">
  <p:tag name="KSO_WM_BEAUTIFY_FLAG" val="#wm#"/>
  <p:tag name="KSO_WM_TEMPLATE_CATEGORY" val="custom"/>
  <p:tag name="KSO_WM_TEMPLATE_MASTER_TYPE" val="0"/>
  <p:tag name="KSO_WM_TEMPLATE_COLOR_TYPE" val="0"/>
  <p:tag name="KSO_WM_DIAGRAM_GROUP_CODE" val="l1-1"/>
  <p:tag name="KSO_WM_SLIDE_DIAGTYPE" val="l"/>
  <p:tag name="KSO_WM_SLIDE_LAYOUT" val="a_l"/>
  <p:tag name="KSO_WM_SLIDE_LAYOUT_CNT" val="1_1"/>
  <p:tag name="KSO_WM_SLIDE_TYPE" val="text"/>
  <p:tag name="KSO_WM_SLIDE_SUBTYPE" val="diag"/>
  <p:tag name="KSO_WM_SLIDE_SIZE" val="830.425*329.603"/>
  <p:tag name="KSO_WM_SLIDE_POSITION" val="63.975*169.551"/>
  <p:tag name="KSO_WM_TEMPLATE_INDEX" val="20231596"/>
  <p:tag name="KSO_WM_TEMPLATE_SUBCATEGORY" val="0"/>
  <p:tag name="KSO_WM_SLIDE_INDEX" val="1"/>
  <p:tag name="KSO_WM_TAG_VERSION" val="3.0"/>
  <p:tag name="KSO_WM_SLIDE_ID" val="custom20231902_1"/>
  <p:tag name="KSO_WM_SLIDE_ITEM_CNT" val="4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596_7*a*1"/>
  <p:tag name="KSO_WM_TEMPLATE_CATEGORY" val="custom"/>
  <p:tag name="KSO_WM_TEMPLATE_INDEX" val="20231596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14"/>
  <p:tag name="KSO_WM_UNIT_TYPE" val="a"/>
  <p:tag name="KSO_WM_UNIT_INDEX" val="1"/>
  <p:tag name="KSO_WM_UNIT_PRESET_TEXT" val="添加章节标题"/>
</p:tagLst>
</file>

<file path=ppt/tags/tag109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31596_7*e*1"/>
  <p:tag name="KSO_WM_TEMPLATE_CATEGORY" val="custom"/>
  <p:tag name="KSO_WM_TEMPLATE_INDEX" val="20231596"/>
  <p:tag name="KSO_WM_UNIT_LAYERLEVEL" val="1"/>
  <p:tag name="KSO_WM_TAG_VERSION" val="3.0"/>
  <p:tag name="KSO_WM_BEAUTIFY_FLAG" val="#wm#"/>
  <p:tag name="KSO_WM_UNIT_NOCLEAR" val="0"/>
  <p:tag name="KSO_WM_UNIT_VALUE" val="13"/>
  <p:tag name="KSO_WM_UNIT_TYPE" val="e"/>
  <p:tag name="KSO_WM_UNIT_INDEX" val="1"/>
  <p:tag name="KSO_WM_UNIT_PRESET_TEXT" val="0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</p:tagLst>
</file>

<file path=ppt/tags/tag110.xml><?xml version="1.0" encoding="utf-8"?>
<p:tagLst xmlns:p="http://schemas.openxmlformats.org/presentationml/2006/main">
  <p:tag name="KSO_WM_SLIDE_ID" val="custom20231596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1596"/>
  <p:tag name="KSO_WM_SLIDE_TYPE" val="sectionTitle"/>
  <p:tag name="KSO_WM_SLIDE_SUBTYPE" val="pureTxt"/>
  <p:tag name="KSO_WM_SLIDE_LAYOUT" val="a_e"/>
  <p:tag name="KSO_WM_SLIDE_LAYOUT_CNT" val="1_1"/>
</p:tagLst>
</file>

<file path=ppt/tags/tag11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TEMPLATE_INDEX" val="20233588"/>
  <p:tag name="KSO_WM_UNIT_ID" val="custom20233588_1*a*1"/>
  <p:tag name="KSO_WM_UNIT_PRESET_TEXT" val="单击此处添加标题"/>
  <p:tag name="KSO_WM_UNIT_TEXT_FILL_FORE_SCHEMECOLOR_INDEX" val="13"/>
  <p:tag name="KSO_WM_UNIT_TEXT_FILL_TYPE" val="1"/>
  <p:tag name="KSO_WM_UNIT_USESOURCEFORMAT_APPLY" val="0"/>
</p:tagLst>
</file>

<file path=ppt/tags/tag112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3519_1*l_h_i*1_1_1"/>
  <p:tag name="KSO_WM_TEMPLATE_CATEGORY" val="diagram"/>
  <p:tag name="KSO_WM_TEMPLATE_INDEX" val="20233519"/>
  <p:tag name="KSO_WM_UNIT_LAYERLEVEL" val="1_1_1"/>
  <p:tag name="KSO_WM_TAG_VERSION" val="3.0"/>
  <p:tag name="KSO_WM_BEAUTIFY_FLAG" val="#wm#"/>
  <p:tag name="KSO_WM_UNIT_FILL_TYPE" val="1"/>
  <p:tag name="KSO_WM_UNIT_FILL_FORE_SCHEMECOLOR_INDEX" val="5"/>
  <p:tag name="KSO_WM_UNIT_FILL_FORE_SCHEMECOLOR_INDEX_BRIGHTNESS" val="0"/>
  <p:tag name="KSO_WM_DIAGRAM_MAX_ITEMCNT" val="3"/>
  <p:tag name="KSO_WM_DIAGRAM_MIN_ITEMCNT" val="2"/>
  <p:tag name="KSO_WM_DIAGRAM_VIRTUALLY_FRAME" val="{&quot;height&quot;:151.42661173182208,&quot;left&quot;:31.62779527559055,&quot;top&quot;:95.96598425196851,&quot;width&quot;:197.14585859644131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113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3519_1*l_h_f*1_1_1"/>
  <p:tag name="KSO_WM_TEMPLATE_CATEGORY" val="diagram"/>
  <p:tag name="KSO_WM_TEMPLATE_INDEX" val="20233519"/>
  <p:tag name="KSO_WM_UNIT_LAYERLEVEL" val="1_1_1"/>
  <p:tag name="KSO_WM_TAG_VERSION" val="3.0"/>
  <p:tag name="KSO_WM_BEAUTIFY_FLAG" val="#wm#"/>
  <p:tag name="KSO_WM_UNIT_PRESET_TEXT" val="单击此处输入您的项正文"/>
  <p:tag name="KSO_WM_UNIT_TEXT_FILL_FORE_SCHEMECOLOR_INDEX" val="1"/>
  <p:tag name="KSO_WM_UNIT_TEXT_FILL_TYPE" val="1"/>
  <p:tag name="KSO_WM_DIAGRAM_MAX_ITEMCNT" val="3"/>
  <p:tag name="KSO_WM_DIAGRAM_MIN_ITEMCNT" val="2"/>
  <p:tag name="KSO_WM_DIAGRAM_VIRTUALLY_FRAME" val="{&quot;height&quot;:151.42661173182208,&quot;left&quot;:31.62779527559055,&quot;top&quot;:95.96598425196851,&quot;width&quot;:197.1458585964413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114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3519_1*l_h_a*1_1_1"/>
  <p:tag name="KSO_WM_TEMPLATE_CATEGORY" val="diagram"/>
  <p:tag name="KSO_WM_TEMPLATE_INDEX" val="20233519"/>
  <p:tag name="KSO_WM_UNIT_LAYERLEVEL" val="1_1_1"/>
  <p:tag name="KSO_WM_TAG_VERSION" val="3.0"/>
  <p:tag name="KSO_WM_BEAUTIFY_FLAG" val="#wm#"/>
  <p:tag name="KSO_WM_UNIT_PRESET_TEXT" val="单击添加项标题"/>
  <p:tag name="KSO_WM_UNIT_TEXT_FILL_FORE_SCHEMECOLOR_INDEX" val="1"/>
  <p:tag name="KSO_WM_UNIT_TEXT_FILL_TYPE" val="1"/>
  <p:tag name="KSO_WM_DIAGRAM_MAX_ITEMCNT" val="3"/>
  <p:tag name="KSO_WM_DIAGRAM_MIN_ITEMCNT" val="2"/>
  <p:tag name="KSO_WM_DIAGRAM_VIRTUALLY_FRAME" val="{&quot;height&quot;:151.42661173182208,&quot;left&quot;:31.62779527559055,&quot;top&quot;:95.96598425196851,&quot;width&quot;:197.1458585964413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115.xml><?xml version="1.0" encoding="utf-8"?>
<p:tagLst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picTxt"/>
  <p:tag name="KSO_WM_SLIDE_SIZE" val="298.097*315.1"/>
  <p:tag name="KSO_WM_SLIDE_POSITION" val="584.528*164.889"/>
  <p:tag name="KSO_WM_SLIDE_LAYOUT" val="a_d_l"/>
  <p:tag name="KSO_WM_SLIDE_LAYOUT_CNT" val="1_1_1"/>
  <p:tag name="KSO_WM_SPECIAL_SOURCE" val="bdnull"/>
  <p:tag name="KSO_WM_DIAGRAM_GROUP_CODE" val="l1-1"/>
  <p:tag name="KSO_WM_SLIDE_DIAGTYPE" val="l"/>
  <p:tag name="KSO_WM_TEMPLATE_INDEX" val="20231596"/>
  <p:tag name="KSO_WM_TEMPLATE_SUBCATEGORY" val="0"/>
  <p:tag name="KSO_WM_SLIDE_INDEX" val="1"/>
  <p:tag name="KSO_WM_TAG_VERSION" val="3.0"/>
  <p:tag name="KSO_WM_SLIDE_ID" val="custom20233588_1"/>
  <p:tag name="KSO_WM_SLIDE_ITEM_CNT" val="2"/>
</p:tagLst>
</file>

<file path=ppt/tags/tag11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TEMPLATE_INDEX" val="20233588"/>
  <p:tag name="KSO_WM_UNIT_ID" val="custom20233588_1*a*1"/>
  <p:tag name="KSO_WM_UNIT_PRESET_TEXT" val="单击此处添加标题"/>
  <p:tag name="KSO_WM_UNIT_TEXT_FILL_FORE_SCHEMECOLOR_INDEX" val="13"/>
  <p:tag name="KSO_WM_UNIT_TEXT_FILL_TYPE" val="1"/>
  <p:tag name="KSO_WM_UNIT_USESOURCEFORMAT_APPLY" val="0"/>
</p:tagLst>
</file>

<file path=ppt/tags/tag117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3519_1*l_h_i*1_1_1"/>
  <p:tag name="KSO_WM_TEMPLATE_CATEGORY" val="diagram"/>
  <p:tag name="KSO_WM_TEMPLATE_INDEX" val="20233519"/>
  <p:tag name="KSO_WM_UNIT_LAYERLEVEL" val="1_1_1"/>
  <p:tag name="KSO_WM_TAG_VERSION" val="3.0"/>
  <p:tag name="KSO_WM_BEAUTIFY_FLAG" val="#wm#"/>
  <p:tag name="KSO_WM_UNIT_FILL_TYPE" val="1"/>
  <p:tag name="KSO_WM_UNIT_FILL_FORE_SCHEMECOLOR_INDEX" val="5"/>
  <p:tag name="KSO_WM_UNIT_FILL_FORE_SCHEMECOLOR_INDEX_BRIGHTNESS" val="0"/>
  <p:tag name="KSO_WM_DIAGRAM_MAX_ITEMCNT" val="3"/>
  <p:tag name="KSO_WM_DIAGRAM_MIN_ITEMCNT" val="2"/>
  <p:tag name="KSO_WM_DIAGRAM_VIRTUALLY_FRAME" val="{&quot;height&quot;:151.42661173182208,&quot;left&quot;:31.62779527559055,&quot;top&quot;:95.96598425196851,&quot;width&quot;:197.14585859644131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118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3519_1*l_h_f*1_1_1"/>
  <p:tag name="KSO_WM_TEMPLATE_CATEGORY" val="diagram"/>
  <p:tag name="KSO_WM_TEMPLATE_INDEX" val="20233519"/>
  <p:tag name="KSO_WM_UNIT_LAYERLEVEL" val="1_1_1"/>
  <p:tag name="KSO_WM_TAG_VERSION" val="3.0"/>
  <p:tag name="KSO_WM_BEAUTIFY_FLAG" val="#wm#"/>
  <p:tag name="KSO_WM_UNIT_PRESET_TEXT" val="单击此处输入您的项正文"/>
  <p:tag name="KSO_WM_UNIT_TEXT_FILL_FORE_SCHEMECOLOR_INDEX" val="1"/>
  <p:tag name="KSO_WM_UNIT_TEXT_FILL_TYPE" val="1"/>
  <p:tag name="KSO_WM_DIAGRAM_MAX_ITEMCNT" val="3"/>
  <p:tag name="KSO_WM_DIAGRAM_MIN_ITEMCNT" val="2"/>
  <p:tag name="KSO_WM_DIAGRAM_VIRTUALLY_FRAME" val="{&quot;height&quot;:151.42661173182208,&quot;left&quot;:31.62779527559055,&quot;top&quot;:95.96598425196851,&quot;width&quot;:197.1458585964413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119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3519_1*l_h_a*1_1_1"/>
  <p:tag name="KSO_WM_TEMPLATE_CATEGORY" val="diagram"/>
  <p:tag name="KSO_WM_TEMPLATE_INDEX" val="20233519"/>
  <p:tag name="KSO_WM_UNIT_LAYERLEVEL" val="1_1_1"/>
  <p:tag name="KSO_WM_TAG_VERSION" val="3.0"/>
  <p:tag name="KSO_WM_BEAUTIFY_FLAG" val="#wm#"/>
  <p:tag name="KSO_WM_UNIT_PRESET_TEXT" val="单击添加项标题"/>
  <p:tag name="KSO_WM_UNIT_TEXT_FILL_FORE_SCHEMECOLOR_INDEX" val="1"/>
  <p:tag name="KSO_WM_UNIT_TEXT_FILL_TYPE" val="1"/>
  <p:tag name="KSO_WM_DIAGRAM_MAX_ITEMCNT" val="3"/>
  <p:tag name="KSO_WM_DIAGRAM_MIN_ITEMCNT" val="2"/>
  <p:tag name="KSO_WM_DIAGRAM_VIRTUALLY_FRAME" val="{&quot;height&quot;:151.42661173182208,&quot;left&quot;:31.62779527559055,&quot;top&quot;:95.96598425196851,&quot;width&quot;:197.1458585964413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12.xml><?xml version="1.0" encoding="utf-8"?>
<p:tagLst xmlns:p="http://schemas.openxmlformats.org/presentationml/2006/main">
  <p:tag name="KSO_WM_UNIT_TYPE" val="i"/>
  <p:tag name="KSO_WM_UNIT_INDEX" val="1"/>
  <p:tag name="KSO_WM_UNIT_ID" val="_3*i*1"/>
  <p:tag name="KSO_WM_BEAUTIFY_FLAG" val="#wm#"/>
  <p:tag name="KSO_WM_TAG_VERSION" val="3.0"/>
  <p:tag name="KSO_WM_CHIP_GROUPID" val="61b079fbec6ac7255f421500"/>
  <p:tag name="KSO_WM_CHIP_XID" val="61ba9ee47d221a2e4b616934"/>
  <p:tag name="KSO_WM_UNIT_DEC_AREA_ID" val="b39958a2a4f24f64afb5f0635558f748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9625828449f742fca68904e5c379cf71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0.xml><?xml version="1.0" encoding="utf-8"?>
<p:tagLst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picTxt"/>
  <p:tag name="KSO_WM_SLIDE_SIZE" val="298.097*315.1"/>
  <p:tag name="KSO_WM_SLIDE_POSITION" val="584.528*164.889"/>
  <p:tag name="KSO_WM_SLIDE_LAYOUT" val="a_d_l"/>
  <p:tag name="KSO_WM_SLIDE_LAYOUT_CNT" val="1_1_1"/>
  <p:tag name="KSO_WM_SPECIAL_SOURCE" val="bdnull"/>
  <p:tag name="KSO_WM_DIAGRAM_GROUP_CODE" val="l1-1"/>
  <p:tag name="KSO_WM_SLIDE_DIAGTYPE" val="l"/>
  <p:tag name="KSO_WM_TEMPLATE_INDEX" val="20231596"/>
  <p:tag name="KSO_WM_TEMPLATE_SUBCATEGORY" val="0"/>
  <p:tag name="KSO_WM_SLIDE_INDEX" val="1"/>
  <p:tag name="KSO_WM_TAG_VERSION" val="3.0"/>
  <p:tag name="KSO_WM_SLIDE_ID" val="custom20233588_1"/>
  <p:tag name="KSO_WM_SLIDE_ITEM_CN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TEMPLATE_CATEGORY" val="custom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TYPE" val="a"/>
  <p:tag name="KSO_WM_UNIT_INDEX" val="1"/>
  <p:tag name="KSO_WM_DIAGRAM_GROUP_CODE" val="q1-1"/>
  <p:tag name="KSO_WM_TEMPLATE_INDEX" val="20231850"/>
  <p:tag name="KSO_WM_UNIT_ID" val="custom20231850_1*a*1"/>
  <p:tag name="KSO_WM_UNIT_TEXT_FILL_FORE_SCHEMECOLOR_INDEX" val="13"/>
  <p:tag name="KSO_WM_UNIT_TEXT_FILL_TYPE" val="1"/>
  <p:tag name="KSO_WM_UNIT_USESOURCEFORMAT_APPLY" val="0"/>
  <p:tag name="KSO_WM_UNIT_PRESET_TEXT" val="单击此处添加标题"/>
</p:tagLst>
</file>

<file path=ppt/tags/tag122.xml><?xml version="1.0" encoding="utf-8"?>
<p:tagLst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diag"/>
  <p:tag name="KSO_WM_SLIDE_SIZE" val="803.821*349.04"/>
  <p:tag name="KSO_WM_SLIDE_POSITION" val="77.9171*147.934"/>
  <p:tag name="KSO_WM_SLIDE_LAYOUT" val="a_q"/>
  <p:tag name="KSO_WM_SLIDE_LAYOUT_CNT" val="1_1"/>
  <p:tag name="KSO_WM_SPECIAL_SOURCE" val="bdnull"/>
  <p:tag name="ISLIDE.ICON" val="#369596;#136401;#391220;#405201;#369653;#370866;"/>
  <p:tag name="KSO_WM_DIAGRAM_GROUP_CODE" val="q1-1"/>
  <p:tag name="KSO_WM_SLIDE_DIAGTYPE" val="q"/>
  <p:tag name="KSO_WM_TEMPLATE_INDEX" val="20231596"/>
  <p:tag name="KSO_WM_TEMPLATE_SUBCATEGORY" val="0"/>
  <p:tag name="KSO_WM_SLIDE_INDEX" val="1"/>
  <p:tag name="KSO_WM_TAG_VERSION" val="3.0"/>
  <p:tag name="KSO_WM_SLIDE_ID" val="custom20231850_1"/>
  <p:tag name="KSO_WM_SLIDE_ITEM_CNT" val="5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596_7*a*1"/>
  <p:tag name="KSO_WM_TEMPLATE_CATEGORY" val="custom"/>
  <p:tag name="KSO_WM_TEMPLATE_INDEX" val="20231596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14"/>
  <p:tag name="KSO_WM_UNIT_TYPE" val="a"/>
  <p:tag name="KSO_WM_UNIT_INDEX" val="1"/>
  <p:tag name="KSO_WM_UNIT_PRESET_TEXT" val="添加章节标题"/>
</p:tagLst>
</file>

<file path=ppt/tags/tag124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31596_7*e*1"/>
  <p:tag name="KSO_WM_TEMPLATE_CATEGORY" val="custom"/>
  <p:tag name="KSO_WM_TEMPLATE_INDEX" val="20231596"/>
  <p:tag name="KSO_WM_UNIT_LAYERLEVEL" val="1"/>
  <p:tag name="KSO_WM_TAG_VERSION" val="3.0"/>
  <p:tag name="KSO_WM_BEAUTIFY_FLAG" val="#wm#"/>
  <p:tag name="KSO_WM_UNIT_NOCLEAR" val="0"/>
  <p:tag name="KSO_WM_UNIT_VALUE" val="13"/>
  <p:tag name="KSO_WM_UNIT_TYPE" val="e"/>
  <p:tag name="KSO_WM_UNIT_INDEX" val="1"/>
  <p:tag name="KSO_WM_UNIT_PRESET_TEXT" val="03"/>
</p:tagLst>
</file>

<file path=ppt/tags/tag125.xml><?xml version="1.0" encoding="utf-8"?>
<p:tagLst xmlns:p="http://schemas.openxmlformats.org/presentationml/2006/main">
  <p:tag name="KSO_WM_SLIDE_ID" val="custom20231596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1596"/>
  <p:tag name="KSO_WM_SLIDE_TYPE" val="sectionTitle"/>
  <p:tag name="KSO_WM_SLIDE_SUBTYPE" val="pureTxt"/>
  <p:tag name="KSO_WM_SLIDE_LAYOUT" val="a_e"/>
  <p:tag name="KSO_WM_SLIDE_LAYOUT_CNT" val="1_1"/>
</p:tagLst>
</file>

<file path=ppt/tags/tag12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30968_2*a*1"/>
  <p:tag name="KSO_WM_TEMPLATE_CATEGORY" val="diagram"/>
  <p:tag name="KSO_WM_TEMPLATE_INDEX" val="20230968"/>
  <p:tag name="KSO_WM_UNIT_LAYERLEVEL" val="1"/>
  <p:tag name="KSO_WM_TAG_VERSION" val="3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0"/>
</p:tagLst>
</file>

<file path=ppt/tags/tag127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0968_1*l_h_i*1_1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VIRTUALLY_FRAME" val="{&quot;height&quot;:366.2639465332031,&quot;left&quot;:54.8,&quot;top&quot;:111.1931054735559,&quot;width&quot;:850.4503937007873}"/>
  <p:tag name="KSO_WM_DIAGRAM_COLOR_MATCH_VALUE" val="{&quot;shape&quot;:{&quot;fill&quot;:{&quot;solid&quot;:{&quot;brightness&quot;:0.6000000238418579,&quot;colorType&quot;:1,&quot;foreColorIndex&quot;:13,&quot;transparency&quot;:0.8500000238418579},&quot;type&quot;:1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4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HADOW_SCHEMECOLOR_INDEX_BRIGHTNESS" val="-0.1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UNIT_FILL_TYPE" val="1"/>
  <p:tag name="KSO_WM_UNIT_FILL_FORE_SCHEMECOLOR_INDEX" val="13"/>
  <p:tag name="KSO_WM_UNIT_FILL_FORE_SCHEMECOLOR_INDEX_BRIGHTNESS" val="0.6"/>
  <p:tag name="KSO_WM_UNIT_LINE_FORE_SCHEMECOLOR_INDEX" val="13"/>
  <p:tag name="KSO_WM_UNIT_LINE_FILL_TYPE" val="2"/>
  <p:tag name="KSO_WM_UNIT_USESOURCEFORMAT_APPLY" val="0"/>
</p:tagLst>
</file>

<file path=ppt/tags/tag128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VALUE" val="817*139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d"/>
  <p:tag name="KSO_WM_UNIT_INDEX" val="1_1_1"/>
  <p:tag name="KSO_WM_UNIT_ID" val="diagram20230968_1*l_h_d*1_1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VIRTUALLY_FRAME" val="{&quot;height&quot;:366.2639465332031,&quot;left&quot;:54.8,&quot;top&quot;:111.1931054735559,&quot;width&quot;:850.4503937007873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13"/>
  <p:tag name="KSO_WM_UNIT_LINE_FILL_TYPE" val="2"/>
  <p:tag name="KSO_WM_UNIT_USESOURCEFORMAT_APPLY" val="0"/>
</p:tagLst>
</file>

<file path=ppt/tags/tag12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0968_1*l_h_a*1_1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66.2639465332031,&quot;left&quot;:54.8,&quot;top&quot;:111.1931054735559,&quot;width&quot;:850.450393700787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_BRIGHTNESS" val="0"/>
  <p:tag name="KSO_WM_UNIT_PRESET_TEXT" val="添加标题"/>
  <p:tag name="KSO_WM_UNIT_TEXT_FILL_FORE_SCHEMECOLOR_INDEX" val="1"/>
  <p:tag name="KSO_WM_UNIT_TEXT_FILL_TYPE" val="1"/>
  <p:tag name="KSO_WM_UNIT_USESOURCEFORMAT_APPLY" val="0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a*1"/>
  <p:tag name="KSO_WM_UNIT_LAYERLEVEL" val="1"/>
  <p:tag name="KSO_WM_TAG_VERSION" val="3.0"/>
  <p:tag name="KSO_WM_BEAUTIFY_FLAG" val="#wm#"/>
  <p:tag name="KSO_WM_UNIT_ISCONTENTSTITLE" val="1"/>
  <p:tag name="KSO_WM_UNIT_ISNUMDGMTITLE" val="0"/>
  <p:tag name="KSO_WM_UNIT_PRESET_TEXT" val="标题"/>
  <p:tag name="KSO_WM_UNIT_NOCLEAR" val="0"/>
  <p:tag name="KSO_WM_UNIT_VALUE" val="3"/>
  <p:tag name="KSO_WM_UNIT_TYPE" val="a"/>
  <p:tag name="KSO_WM_UNIT_INDEX" val="1"/>
</p:tagLst>
</file>

<file path=ppt/tags/tag13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0968_1*l_h_f*1_1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66.2639465332031,&quot;left&quot;:54.8,&quot;top&quot;:111.1931054735559,&quot;width&quot;:850.450393700787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项正文，文字是您思想的提炼，请尽量言简意赅的阐述观点。"/>
  <p:tag name="KSO_WM_UNIT_TEXT_FILL_FORE_SCHEMECOLOR_INDEX" val="1"/>
  <p:tag name="KSO_WM_UNIT_TEXT_FILL_TYPE" val="1"/>
  <p:tag name="KSO_WM_UNIT_USESOURCEFORMAT_APPLY" val="0"/>
</p:tagLst>
</file>

<file path=ppt/tags/tag13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0968_1*l_h_f*1_1_1"/>
  <p:tag name="KSO_WM_TEMPLATE_CATEGORY" val="diagram"/>
  <p:tag name="KSO_WM_TEMPLATE_INDEX" val="20230968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66.2639465332031,&quot;left&quot;:54.8,&quot;top&quot;:111.1931054735559,&quot;width&quot;:850.450393700787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项正文，文字是您思想的提炼，请尽量言简意赅的阐述观点。"/>
  <p:tag name="KSO_WM_UNIT_TEXT_FILL_FORE_SCHEMECOLOR_INDEX" val="1"/>
  <p:tag name="KSO_WM_UNIT_TEXT_FILL_TYPE" val="1"/>
  <p:tag name="KSO_WM_UNIT_USESOURCEFORMAT_APPLY" val="0"/>
</p:tagLst>
</file>

<file path=ppt/tags/tag132.xml><?xml version="1.0" encoding="utf-8"?>
<p:tagLst xmlns:p="http://schemas.openxmlformats.org/presentationml/2006/main">
  <p:tag name="KSO_WM_SLIDE_ID" val="diagram20230968_2"/>
  <p:tag name="KSO_WM_TEMPLATE_SUBCATEGORY" val="0"/>
  <p:tag name="KSO_WM_TEMPLATE_MASTER_TYPE" val="0"/>
  <p:tag name="KSO_WM_TEMPLATE_COLOR_TYPE" val="0"/>
  <p:tag name="KSO_WM_SLIDE_ITEM_CNT" val="3"/>
  <p:tag name="KSO_WM_SLIDE_INDEX" val="2"/>
  <p:tag name="KSO_WM_TAG_VERSION" val="3.0"/>
  <p:tag name="KSO_WM_BEAUTIFY_FLAG" val="#wm#"/>
  <p:tag name="KSO_WM_TEMPLATE_CATEGORY" val="custom"/>
  <p:tag name="KSO_WM_TEMPLATE_INDEX" val="20231596"/>
  <p:tag name="KSO_WM_SLIDE_TYPE" val="text"/>
  <p:tag name="KSO_WM_SLIDE_SUBTYPE" val="diag"/>
  <p:tag name="KSO_WM_SLIDE_SIZE" val="850.4*365.625"/>
  <p:tag name="KSO_WM_SLIDE_POSITION" val="54.8*111.5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13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30968_2*a*1"/>
  <p:tag name="KSO_WM_TEMPLATE_CATEGORY" val="diagram"/>
  <p:tag name="KSO_WM_TEMPLATE_INDEX" val="20230968"/>
  <p:tag name="KSO_WM_UNIT_LAYERLEVEL" val="1"/>
  <p:tag name="KSO_WM_TAG_VERSION" val="3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0"/>
</p:tagLst>
</file>

<file path=ppt/tags/tag134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0968_1*l_h_i*1_2_1"/>
  <p:tag name="KSO_WM_TEMPLATE_CATEGORY" val="diagram"/>
  <p:tag name="KSO_WM_TEMPLATE_INDEX" val="20230968"/>
  <p:tag name="KSO_WM_UNIT_LAYERLEVEL" val="1_1_1"/>
  <p:tag name="KSO_WM_TAG_VERSION" val="3.0"/>
  <p:tag name="KSO_WM_DIAGRAM_MAX_ITEMCNT" val="4"/>
  <p:tag name="KSO_WM_DIAGRAM_MIN_ITEMCNT" val="2"/>
  <p:tag name="KSO_WM_DIAGRAM_VIRTUALLY_FRAME" val="{&quot;height&quot;:366.2639465332031,&quot;left&quot;:54.8,&quot;top&quot;:111.1931054735559,&quot;width&quot;:850.4503937007873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solidLine&quot;:{&quot;brightness&quot;:0,&quot;colorType&quot;:1,&quot;foreColorIndex&quot;:5,&quot;transparency&quot;:0.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4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FILL_TYPE" val="1"/>
  <p:tag name="KSO_WM_UNIT_FILL_FORE_SCHEMECOLOR_INDEX" val="5"/>
  <p:tag name="KSO_WM_UNIT_FILL_FORE_SCHEMECOLOR_INDEX_BRIGHTNESS" val="0"/>
  <p:tag name="KSO_WM_UNIT_LINE_FORE_SCHEMECOLOR_INDEX" val="5"/>
  <p:tag name="KSO_WM_UNIT_LINE_FILL_TYPE" val="2"/>
  <p:tag name="KSO_WM_UNIT_USESOURCEFORMAT_APPLY" val="0"/>
</p:tagLst>
</file>

<file path=ppt/tags/tag13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0968_1*l_h_a*1_2_1"/>
  <p:tag name="KSO_WM_TEMPLATE_CATEGORY" val="diagram"/>
  <p:tag name="KSO_WM_TEMPLATE_INDEX" val="20230968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66.2639465332031,&quot;left&quot;:54.8,&quot;top&quot;:111.1931054735559,&quot;width&quot;:850.450393700787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_BRIGHTNESS" val="0"/>
  <p:tag name="KSO_WM_UNIT_TEXT_FILL_TYPE" val="1"/>
  <p:tag name="KSO_WM_UNIT_PRESET_TEXT" val="添加标题"/>
  <p:tag name="KSO_WM_UNIT_USESOURCEFORMAT_APPLY" val="0"/>
</p:tagLst>
</file>

<file path=ppt/tags/tag13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0968_1*l_h_f*1_2_1"/>
  <p:tag name="KSO_WM_TEMPLATE_CATEGORY" val="diagram"/>
  <p:tag name="KSO_WM_TEMPLATE_INDEX" val="20230968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66.2639465332031,&quot;left&quot;:54.8,&quot;top&quot;:111.1931054735559,&quot;width&quot;:850.450393700787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_BRIGHTNESS" val="0"/>
  <p:tag name="KSO_WM_UNIT_TEXT_FILL_TYPE" val="1"/>
  <p:tag name="KSO_WM_UNIT_PRESET_TEXT" val="单击此处输入你的项正文，文字是您思想的提炼，请尽量言简意赅的阐述观点。"/>
  <p:tag name="KSO_WM_UNIT_USESOURCEFORMAT_APPLY" val="0"/>
</p:tagLst>
</file>

<file path=ppt/tags/tag137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VALUE" val="817*139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d"/>
  <p:tag name="KSO_WM_UNIT_INDEX" val="1_2_1"/>
  <p:tag name="KSO_WM_UNIT_ID" val="diagram20230968_1*l_h_d*1_2_1"/>
  <p:tag name="KSO_WM_TEMPLATE_CATEGORY" val="diagram"/>
  <p:tag name="KSO_WM_TEMPLATE_INDEX" val="20230968"/>
  <p:tag name="KSO_WM_UNIT_LAYERLEVEL" val="1_1_1"/>
  <p:tag name="KSO_WM_TAG_VERSION" val="3.0"/>
  <p:tag name="KSO_WM_DIAGRAM_MAX_ITEMCNT" val="4"/>
  <p:tag name="KSO_WM_DIAGRAM_MIN_ITEMCNT" val="2"/>
  <p:tag name="KSO_WM_DIAGRAM_VIRTUALLY_FRAME" val="{&quot;height&quot;:366.2639465332031,&quot;left&quot;:54.8,&quot;top&quot;:111.1931054735559,&quot;width&quot;:850.4503937007873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13"/>
  <p:tag name="KSO_WM_UNIT_LINE_FILL_TYPE" val="2"/>
  <p:tag name="KSO_WM_UNIT_USESOURCEFORMAT_APPLY" val="0"/>
</p:tagLst>
</file>

<file path=ppt/tags/tag13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0968_1*l_h_f*1_1_1"/>
  <p:tag name="KSO_WM_TEMPLATE_CATEGORY" val="diagram"/>
  <p:tag name="KSO_WM_TEMPLATE_INDEX" val="20230968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66.2639465332031,&quot;left&quot;:54.8,&quot;top&quot;:111.1931054735559,&quot;width&quot;:850.450393700787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项正文，文字是您思想的提炼，请尽量言简意赅的阐述观点。"/>
  <p:tag name="KSO_WM_UNIT_TEXT_FILL_FORE_SCHEMECOLOR_INDEX" val="1"/>
  <p:tag name="KSO_WM_UNIT_TEXT_FILL_TYPE" val="1"/>
  <p:tag name="KSO_WM_UNIT_USESOURCEFORMAT_APPLY" val="0"/>
</p:tagLst>
</file>

<file path=ppt/tags/tag139.xml><?xml version="1.0" encoding="utf-8"?>
<p:tagLst xmlns:p="http://schemas.openxmlformats.org/presentationml/2006/main">
  <p:tag name="KSO_WM_SLIDE_ID" val="diagram20230968_2"/>
  <p:tag name="KSO_WM_TEMPLATE_SUBCATEGORY" val="0"/>
  <p:tag name="KSO_WM_TEMPLATE_MASTER_TYPE" val="0"/>
  <p:tag name="KSO_WM_TEMPLATE_COLOR_TYPE" val="0"/>
  <p:tag name="KSO_WM_SLIDE_ITEM_CNT" val="3"/>
  <p:tag name="KSO_WM_SLIDE_INDEX" val="2"/>
  <p:tag name="KSO_WM_TAG_VERSION" val="3.0"/>
  <p:tag name="KSO_WM_BEAUTIFY_FLAG" val="#wm#"/>
  <p:tag name="KSO_WM_TEMPLATE_CATEGORY" val="custom"/>
  <p:tag name="KSO_WM_TEMPLATE_INDEX" val="20231596"/>
  <p:tag name="KSO_WM_SLIDE_TYPE" val="text"/>
  <p:tag name="KSO_WM_SLIDE_SUBTYPE" val="diag"/>
  <p:tag name="KSO_WM_SLIDE_SIZE" val="850.4*365.625"/>
  <p:tag name="KSO_WM_SLIDE_POSITION" val="54.8*111.5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4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TEMPLATE_INDEX" val="20231934"/>
  <p:tag name="KSO_WM_UNIT_ID" val="custom20231934_1*a*1"/>
  <p:tag name="KSO_WM_UNIT_TEXT_FILL_FORE_SCHEMECOLOR_INDEX" val="13"/>
  <p:tag name="KSO_WM_UNIT_TEXT_FILL_TYPE" val="1"/>
  <p:tag name="KSO_WM_UNIT_USESOURCEFORMAT_APPLY" val="0"/>
  <p:tag name="KSO_WM_UNIT_PRESET_TEXT" val="单击此处添加标题"/>
</p:tagLst>
</file>

<file path=ppt/tags/tag141.xml><?xml version="1.0" encoding="utf-8"?>
<p:tagLst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picTxt"/>
  <p:tag name="KSO_WM_SLIDE_SIZE" val="379.843*192.756"/>
  <p:tag name="KSO_WM_SLIDE_POSITION" val="134.165*104.604"/>
  <p:tag name="KSO_WM_SLIDE_LAYOUT" val="a_d_l"/>
  <p:tag name="KSO_WM_SLIDE_LAYOUT_CNT" val="1_1_1"/>
  <p:tag name="KSO_WM_SPECIAL_SOURCE" val="bdnull"/>
  <p:tag name="KSO_WM_DIAGRAM_GROUP_CODE" val="l1-1"/>
  <p:tag name="KSO_WM_SLIDE_DIAGTYPE" val="l"/>
  <p:tag name="KSO_WM_TEMPLATE_INDEX" val="20231596"/>
  <p:tag name="KSO_WM_TEMPLATE_SUBCATEGORY" val="0"/>
  <p:tag name="KSO_WM_SLIDE_INDEX" val="1"/>
  <p:tag name="KSO_WM_TAG_VERSION" val="3.0"/>
  <p:tag name="KSO_WM_SLIDE_ID" val="custom20231934_1"/>
  <p:tag name="KSO_WM_SLIDE_ITEM_CNT" val="1"/>
</p:tagLst>
</file>

<file path=ppt/tags/tag14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TEMPLATE_INDEX" val="20231934"/>
  <p:tag name="KSO_WM_UNIT_ID" val="custom20231934_1*a*1"/>
  <p:tag name="KSO_WM_UNIT_TEXT_FILL_FORE_SCHEMECOLOR_INDEX" val="13"/>
  <p:tag name="KSO_WM_UNIT_TEXT_FILL_TYPE" val="1"/>
  <p:tag name="KSO_WM_UNIT_USESOURCEFORMAT_APPLY" val="0"/>
  <p:tag name="KSO_WM_UNIT_PRESET_TEXT" val="单击此处添加标题"/>
</p:tagLst>
</file>

<file path=ppt/tags/tag143.xml><?xml version="1.0" encoding="utf-8"?>
<p:tagLst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picTxt"/>
  <p:tag name="KSO_WM_SLIDE_SIZE" val="379.843*192.756"/>
  <p:tag name="KSO_WM_SLIDE_POSITION" val="134.165*104.604"/>
  <p:tag name="KSO_WM_SLIDE_LAYOUT" val="a_d_l"/>
  <p:tag name="KSO_WM_SLIDE_LAYOUT_CNT" val="1_1_1"/>
  <p:tag name="KSO_WM_SPECIAL_SOURCE" val="bdnull"/>
  <p:tag name="KSO_WM_DIAGRAM_GROUP_CODE" val="l1-1"/>
  <p:tag name="KSO_WM_SLIDE_DIAGTYPE" val="l"/>
  <p:tag name="KSO_WM_TEMPLATE_INDEX" val="20231596"/>
  <p:tag name="KSO_WM_TEMPLATE_SUBCATEGORY" val="0"/>
  <p:tag name="KSO_WM_SLIDE_INDEX" val="1"/>
  <p:tag name="KSO_WM_TAG_VERSION" val="3.0"/>
  <p:tag name="KSO_WM_SLIDE_ID" val="custom20231934_1"/>
  <p:tag name="KSO_WM_SLIDE_ITEM_CNT" val="1"/>
</p:tagLst>
</file>

<file path=ppt/tags/tag14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TEMPLATE_INDEX" val="20231934"/>
  <p:tag name="KSO_WM_UNIT_ID" val="custom20231934_1*a*1"/>
  <p:tag name="KSO_WM_UNIT_TEXT_FILL_FORE_SCHEMECOLOR_INDEX" val="13"/>
  <p:tag name="KSO_WM_UNIT_TEXT_FILL_TYPE" val="1"/>
  <p:tag name="KSO_WM_UNIT_USESOURCEFORMAT_APPLY" val="0"/>
  <p:tag name="KSO_WM_UNIT_PRESET_TEXT" val="单击此处添加标题"/>
</p:tagLst>
</file>

<file path=ppt/tags/tag145.xml><?xml version="1.0" encoding="utf-8"?>
<p:tagLst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picTxt"/>
  <p:tag name="KSO_WM_SLIDE_SIZE" val="379.843*192.756"/>
  <p:tag name="KSO_WM_SLIDE_POSITION" val="134.165*104.604"/>
  <p:tag name="KSO_WM_SLIDE_LAYOUT" val="a_d_l"/>
  <p:tag name="KSO_WM_SLIDE_LAYOUT_CNT" val="1_1_1"/>
  <p:tag name="KSO_WM_SPECIAL_SOURCE" val="bdnull"/>
  <p:tag name="KSO_WM_DIAGRAM_GROUP_CODE" val="l1-1"/>
  <p:tag name="KSO_WM_SLIDE_DIAGTYPE" val="l"/>
  <p:tag name="KSO_WM_TEMPLATE_INDEX" val="20231596"/>
  <p:tag name="KSO_WM_TEMPLATE_SUBCATEGORY" val="0"/>
  <p:tag name="KSO_WM_SLIDE_INDEX" val="1"/>
  <p:tag name="KSO_WM_TAG_VERSION" val="3.0"/>
  <p:tag name="KSO_WM_SLIDE_ID" val="custom20231934_1"/>
  <p:tag name="KSO_WM_SLIDE_ITEM_CNT" val="1"/>
</p:tagLst>
</file>

<file path=ppt/tags/tag1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TEMPLATE_INDEX" val="20231934"/>
  <p:tag name="KSO_WM_UNIT_ID" val="custom20231934_1*a*1"/>
  <p:tag name="KSO_WM_UNIT_TEXT_FILL_FORE_SCHEMECOLOR_INDEX" val="13"/>
  <p:tag name="KSO_WM_UNIT_TEXT_FILL_TYPE" val="1"/>
  <p:tag name="KSO_WM_UNIT_USESOURCEFORMAT_APPLY" val="0"/>
  <p:tag name="KSO_WM_UNIT_PRESET_TEXT" val="单击此处添加标题"/>
</p:tagLst>
</file>

<file path=ppt/tags/tag147.xml><?xml version="1.0" encoding="utf-8"?>
<p:tagLst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picTxt"/>
  <p:tag name="KSO_WM_SLIDE_SIZE" val="379.843*192.756"/>
  <p:tag name="KSO_WM_SLIDE_POSITION" val="134.165*104.604"/>
  <p:tag name="KSO_WM_SLIDE_LAYOUT" val="a_d_l"/>
  <p:tag name="KSO_WM_SLIDE_LAYOUT_CNT" val="1_1_1"/>
  <p:tag name="KSO_WM_SPECIAL_SOURCE" val="bdnull"/>
  <p:tag name="KSO_WM_DIAGRAM_GROUP_CODE" val="l1-1"/>
  <p:tag name="KSO_WM_SLIDE_DIAGTYPE" val="l"/>
  <p:tag name="KSO_WM_TEMPLATE_INDEX" val="20231596"/>
  <p:tag name="KSO_WM_TEMPLATE_SUBCATEGORY" val="0"/>
  <p:tag name="KSO_WM_SLIDE_INDEX" val="1"/>
  <p:tag name="KSO_WM_TAG_VERSION" val="3.0"/>
  <p:tag name="KSO_WM_SLIDE_ID" val="custom20231934_1"/>
  <p:tag name="KSO_WM_SLIDE_ITEM_CNT" val="1"/>
</p:tagLst>
</file>

<file path=ppt/tags/tag14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TEMPLATE_INDEX" val="20231934"/>
  <p:tag name="KSO_WM_UNIT_ID" val="custom20231934_1*a*1"/>
  <p:tag name="KSO_WM_UNIT_TEXT_FILL_FORE_SCHEMECOLOR_INDEX" val="13"/>
  <p:tag name="KSO_WM_UNIT_TEXT_FILL_TYPE" val="1"/>
  <p:tag name="KSO_WM_UNIT_USESOURCEFORMAT_APPLY" val="0"/>
  <p:tag name="KSO_WM_UNIT_PRESET_TEXT" val="单击此处添加标题"/>
</p:tagLst>
</file>

<file path=ppt/tags/tag149.xml><?xml version="1.0" encoding="utf-8"?>
<p:tagLst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picTxt"/>
  <p:tag name="KSO_WM_SLIDE_SIZE" val="379.843*192.756"/>
  <p:tag name="KSO_WM_SLIDE_POSITION" val="134.165*104.604"/>
  <p:tag name="KSO_WM_SLIDE_LAYOUT" val="a_d_l"/>
  <p:tag name="KSO_WM_SLIDE_LAYOUT_CNT" val="1_1_1"/>
  <p:tag name="KSO_WM_SPECIAL_SOURCE" val="bdnull"/>
  <p:tag name="KSO_WM_DIAGRAM_GROUP_CODE" val="l1-1"/>
  <p:tag name="KSO_WM_SLIDE_DIAGTYPE" val="l"/>
  <p:tag name="KSO_WM_TEMPLATE_INDEX" val="20231596"/>
  <p:tag name="KSO_WM_TEMPLATE_SUBCATEGORY" val="0"/>
  <p:tag name="KSO_WM_SLIDE_INDEX" val="1"/>
  <p:tag name="KSO_WM_TAG_VERSION" val="3.0"/>
  <p:tag name="KSO_WM_SLIDE_ID" val="custom20231934_1"/>
  <p:tag name="KSO_WM_SLIDE_ITEM_CNT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5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TEMPLATE_INDEX" val="20231934"/>
  <p:tag name="KSO_WM_UNIT_ID" val="custom20231934_1*a*1"/>
  <p:tag name="KSO_WM_UNIT_TEXT_FILL_FORE_SCHEMECOLOR_INDEX" val="13"/>
  <p:tag name="KSO_WM_UNIT_TEXT_FILL_TYPE" val="1"/>
  <p:tag name="KSO_WM_UNIT_USESOURCEFORMAT_APPLY" val="0"/>
  <p:tag name="KSO_WM_UNIT_PRESET_TEXT" val="单击此处添加标题"/>
</p:tagLst>
</file>

<file path=ppt/tags/tag151.xml><?xml version="1.0" encoding="utf-8"?>
<p:tagLst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picTxt"/>
  <p:tag name="KSO_WM_SLIDE_SIZE" val="379.843*192.756"/>
  <p:tag name="KSO_WM_SLIDE_POSITION" val="134.165*104.604"/>
  <p:tag name="KSO_WM_SLIDE_LAYOUT" val="a_d_l"/>
  <p:tag name="KSO_WM_SLIDE_LAYOUT_CNT" val="1_1_1"/>
  <p:tag name="KSO_WM_SPECIAL_SOURCE" val="bdnull"/>
  <p:tag name="KSO_WM_DIAGRAM_GROUP_CODE" val="l1-1"/>
  <p:tag name="KSO_WM_SLIDE_DIAGTYPE" val="l"/>
  <p:tag name="KSO_WM_TEMPLATE_INDEX" val="20231596"/>
  <p:tag name="KSO_WM_TEMPLATE_SUBCATEGORY" val="0"/>
  <p:tag name="KSO_WM_SLIDE_INDEX" val="1"/>
  <p:tag name="KSO_WM_TAG_VERSION" val="3.0"/>
  <p:tag name="KSO_WM_SLIDE_ID" val="custom20231934_1"/>
  <p:tag name="KSO_WM_SLIDE_ITEM_CNT" val="1"/>
</p:tagLst>
</file>

<file path=ppt/tags/tag15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TEMPLATE_INDEX" val="20231934"/>
  <p:tag name="KSO_WM_UNIT_ID" val="custom20231934_1*a*1"/>
  <p:tag name="KSO_WM_UNIT_TEXT_FILL_FORE_SCHEMECOLOR_INDEX" val="13"/>
  <p:tag name="KSO_WM_UNIT_TEXT_FILL_TYPE" val="1"/>
  <p:tag name="KSO_WM_UNIT_USESOURCEFORMAT_APPLY" val="0"/>
  <p:tag name="KSO_WM_UNIT_PRESET_TEXT" val="单击此处添加标题"/>
</p:tagLst>
</file>

<file path=ppt/tags/tag153.xml><?xml version="1.0" encoding="utf-8"?>
<p:tagLst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picTxt"/>
  <p:tag name="KSO_WM_SLIDE_SIZE" val="379.843*192.756"/>
  <p:tag name="KSO_WM_SLIDE_POSITION" val="134.165*104.604"/>
  <p:tag name="KSO_WM_SLIDE_LAYOUT" val="a_d_l"/>
  <p:tag name="KSO_WM_SLIDE_LAYOUT_CNT" val="1_1_1"/>
  <p:tag name="KSO_WM_SPECIAL_SOURCE" val="bdnull"/>
  <p:tag name="KSO_WM_DIAGRAM_GROUP_CODE" val="l1-1"/>
  <p:tag name="KSO_WM_SLIDE_DIAGTYPE" val="l"/>
  <p:tag name="KSO_WM_TEMPLATE_INDEX" val="20231596"/>
  <p:tag name="KSO_WM_TEMPLATE_SUBCATEGORY" val="0"/>
  <p:tag name="KSO_WM_SLIDE_INDEX" val="1"/>
  <p:tag name="KSO_WM_TAG_VERSION" val="3.0"/>
  <p:tag name="KSO_WM_SLIDE_ID" val="custom20231934_1"/>
  <p:tag name="KSO_WM_SLIDE_ITEM_CNT" val="1"/>
</p:tagLst>
</file>

<file path=ppt/tags/tag15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TEMPLATE_INDEX" val="20231934"/>
  <p:tag name="KSO_WM_UNIT_ID" val="custom20231934_1*a*1"/>
  <p:tag name="KSO_WM_UNIT_TEXT_FILL_FORE_SCHEMECOLOR_INDEX" val="13"/>
  <p:tag name="KSO_WM_UNIT_TEXT_FILL_TYPE" val="1"/>
  <p:tag name="KSO_WM_UNIT_USESOURCEFORMAT_APPLY" val="0"/>
  <p:tag name="KSO_WM_UNIT_PRESET_TEXT" val="单击此处添加标题"/>
</p:tagLst>
</file>

<file path=ppt/tags/tag155.xml><?xml version="1.0" encoding="utf-8"?>
<p:tagLst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picTxt"/>
  <p:tag name="KSO_WM_SLIDE_SIZE" val="379.843*192.756"/>
  <p:tag name="KSO_WM_SLIDE_POSITION" val="134.165*104.604"/>
  <p:tag name="KSO_WM_SLIDE_LAYOUT" val="a_d_l"/>
  <p:tag name="KSO_WM_SLIDE_LAYOUT_CNT" val="1_1_1"/>
  <p:tag name="KSO_WM_SPECIAL_SOURCE" val="bdnull"/>
  <p:tag name="KSO_WM_DIAGRAM_GROUP_CODE" val="l1-1"/>
  <p:tag name="KSO_WM_SLIDE_DIAGTYPE" val="l"/>
  <p:tag name="KSO_WM_TEMPLATE_INDEX" val="20231596"/>
  <p:tag name="KSO_WM_TEMPLATE_SUBCATEGORY" val="0"/>
  <p:tag name="KSO_WM_SLIDE_INDEX" val="1"/>
  <p:tag name="KSO_WM_TAG_VERSION" val="3.0"/>
  <p:tag name="KSO_WM_SLIDE_ID" val="custom20231934_1"/>
  <p:tag name="KSO_WM_SLIDE_ITEM_CNT" val="1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596_7*a*1"/>
  <p:tag name="KSO_WM_TEMPLATE_CATEGORY" val="custom"/>
  <p:tag name="KSO_WM_TEMPLATE_INDEX" val="20231596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14"/>
  <p:tag name="KSO_WM_UNIT_TYPE" val="a"/>
  <p:tag name="KSO_WM_UNIT_INDEX" val="1"/>
  <p:tag name="KSO_WM_UNIT_PRESET_TEXT" val="添加章节标题"/>
</p:tagLst>
</file>

<file path=ppt/tags/tag157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31596_7*e*1"/>
  <p:tag name="KSO_WM_TEMPLATE_CATEGORY" val="custom"/>
  <p:tag name="KSO_WM_TEMPLATE_INDEX" val="20231596"/>
  <p:tag name="KSO_WM_UNIT_LAYERLEVEL" val="1"/>
  <p:tag name="KSO_WM_TAG_VERSION" val="3.0"/>
  <p:tag name="KSO_WM_BEAUTIFY_FLAG" val="#wm#"/>
  <p:tag name="KSO_WM_UNIT_NOCLEAR" val="0"/>
  <p:tag name="KSO_WM_UNIT_VALUE" val="13"/>
  <p:tag name="KSO_WM_UNIT_TYPE" val="e"/>
  <p:tag name="KSO_WM_UNIT_INDEX" val="1"/>
  <p:tag name="KSO_WM_UNIT_PRESET_TEXT" val="04"/>
</p:tagLst>
</file>

<file path=ppt/tags/tag158.xml><?xml version="1.0" encoding="utf-8"?>
<p:tagLst xmlns:p="http://schemas.openxmlformats.org/presentationml/2006/main">
  <p:tag name="KSO_WM_SLIDE_ID" val="custom20231596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1596"/>
  <p:tag name="KSO_WM_SLIDE_TYPE" val="sectionTitle"/>
  <p:tag name="KSO_WM_SLIDE_SUBTYPE" val="pureTxt"/>
  <p:tag name="KSO_WM_SLIDE_LAYOUT" val="a_e"/>
  <p:tag name="KSO_WM_SLIDE_LAYOUT_CNT" val="1_1"/>
</p:tagLst>
</file>

<file path=ppt/tags/tag15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UNIT_VALUE" val="29"/>
  <p:tag name="KSO_WM_UNIT_TEXT_FILL_FORE_SCHEMECOLOR_INDEX" val="13"/>
  <p:tag name="KSO_WM_UNIT_TEXT_FILL_TYPE" val="1"/>
  <p:tag name="KSO_WM_UNIT_USESOURCEFORMAT_APPLY" val="0"/>
  <p:tag name="KSO_WM_TEMPLATE_INDEX" val="20233280"/>
  <p:tag name="KSO_WM_UNIT_ID" val="custom20233280_1*a*1"/>
  <p:tag name="KSO_WM_UNIT_PRESET_TEXT" val="单击此处添加标题内容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60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PRESET_TEXT_INDEX" val="0"/>
  <p:tag name="KSO_WM_UNIT_PRESET_TEXT_LEN" val="0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2419_2*l_h_f*1_1_1"/>
  <p:tag name="KSO_WM_TEMPLATE_CATEGORY" val="diagram"/>
  <p:tag name="KSO_WM_TEMPLATE_INDEX" val="20232419"/>
  <p:tag name="KSO_WM_UNIT_LAYERLEVEL" val="1_1_1"/>
  <p:tag name="KSO_WM_TAG_VERSION" val="3.0"/>
  <p:tag name="KSO_WM_BEAUTIFY_FLAG" val="#wm#"/>
  <p:tag name="KSO_WM_UNIT_PRESET_TEXT" val="单击此处添加正文，请言简意赅的阐述您的观点。"/>
  <p:tag name="KSO_WM_UNIT_TEXT_FILL_FORE_SCHEMECOLOR_INDEX" val="1"/>
  <p:tag name="KSO_WM_UNIT_TEXT_FILL_TYPE" val="1"/>
  <p:tag name="KSO_WM_DIAGRAM_MAX_ITEMCNT" val="4"/>
  <p:tag name="KSO_WM_DIAGRAM_MIN_ITEMCNT" val="1"/>
  <p:tag name="KSO_WM_DIAGRAM_VIRTUALLY_FRAME" val="{&quot;height&quot;:175.35132446289063,&quot;left&quot;:47.01015748031496,&quot;top&quot;:150.73819603627126,&quot;width&quot;:331.1122834645669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161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PRESET_TEXT_INDEX" val="0"/>
  <p:tag name="KSO_WM_UNIT_PRESET_TEXT_LEN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2419_2*l_h_a*1_1_1"/>
  <p:tag name="KSO_WM_TEMPLATE_CATEGORY" val="diagram"/>
  <p:tag name="KSO_WM_TEMPLATE_INDEX" val="20232419"/>
  <p:tag name="KSO_WM_UNIT_LAYERLEVEL" val="1_1_1"/>
  <p:tag name="KSO_WM_TAG_VERSION" val="3.0"/>
  <p:tag name="KSO_WM_BEAUTIFY_FLAG" val="#wm#"/>
  <p:tag name="KSO_WM_UNIT_PRESET_TEXT" val="添加项标题"/>
  <p:tag name="KSO_WM_UNIT_TEXT_FILL_FORE_SCHEMECOLOR_INDEX" val="1"/>
  <p:tag name="KSO_WM_UNIT_TEXT_FILL_TYPE" val="1"/>
  <p:tag name="KSO_WM_DIAGRAM_MAX_ITEMCNT" val="4"/>
  <p:tag name="KSO_WM_DIAGRAM_MIN_ITEMCNT" val="1"/>
  <p:tag name="KSO_WM_DIAGRAM_VIRTUALLY_FRAME" val="{&quot;height&quot;:175.35132446289063,&quot;left&quot;:47.01015748031496,&quot;top&quot;:150.73819603627126,&quot;width&quot;:331.1122834645669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162.xml><?xml version="1.0" encoding="utf-8"?>
<p:tagLst xmlns:p="http://schemas.openxmlformats.org/presentationml/2006/main">
  <p:tag name="KSO_WM_BEAUTIFY_FLAG" val="#wm#"/>
  <p:tag name="KSO_WM_TEMPLATE_CATEGORY" val="custom"/>
  <p:tag name="KSO_WM_TEMPLATE_MASTER_TYPE" val="0"/>
  <p:tag name="KSO_WM_TEMPLATE_COLOR_TYPE" val="0"/>
  <p:tag name="KSO_WM_SLIDE_TYPE" val="text"/>
  <p:tag name="KSO_WM_SLIDE_SUBTYPE" val="picTxt"/>
  <p:tag name="KSO_WM_SLIDE_SIZE" val="413.858*282.882"/>
  <p:tag name="KSO_WM_SLIDE_POSITION" val="480.008*181.544"/>
  <p:tag name="KSO_WM_DIAGRAM_GROUP_CODE" val="l1-1"/>
  <p:tag name="KSO_WM_SLIDE_DIAGTYPE" val="l"/>
  <p:tag name="KSO_WM_SLIDE_LAYOUT" val="a_d_l"/>
  <p:tag name="KSO_WM_SLIDE_LAYOUT_CNT" val="1_1_1"/>
  <p:tag name="KSO_WM_TEMPLATE_INDEX" val="20231596"/>
  <p:tag name="KSO_WM_TEMPLATE_SUBCATEGORY" val="0"/>
  <p:tag name="KSO_WM_SLIDE_INDEX" val="1"/>
  <p:tag name="KSO_WM_TAG_VERSION" val="3.0"/>
  <p:tag name="KSO_WM_SLIDE_ID" val="custom20233280_1"/>
  <p:tag name="KSO_WM_SLIDE_ITEM_CNT" val="4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1926_1*i*1"/>
  <p:tag name="KSO_WM_TEMPLATE_CATEGORY" val="custom"/>
  <p:tag name="KSO_WM_TEMPLATE_INDEX" val="20231926"/>
  <p:tag name="KSO_WM_UNIT_LAYERLEVEL" val="1"/>
  <p:tag name="KSO_WM_TAG_VERSION" val="3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31926_1*i*2"/>
  <p:tag name="KSO_WM_TEMPLATE_CATEGORY" val="custom"/>
  <p:tag name="KSO_WM_TEMPLATE_INDEX" val="20231926"/>
  <p:tag name="KSO_WM_UNIT_LAYERLEVEL" val="1"/>
  <p:tag name="KSO_WM_TAG_VERSION" val="3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6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TEMPLATE_INDEX" val="20231926"/>
  <p:tag name="KSO_WM_UNIT_ID" val="custom20231926_1*a*1"/>
  <p:tag name="KSO_WM_UNIT_TEXT_FILL_FORE_SCHEMECOLOR_INDEX" val="13"/>
  <p:tag name="KSO_WM_UNIT_TEXT_FILL_TYPE" val="1"/>
  <p:tag name="KSO_WM_UNIT_USESOURCEFORMAT_APPLY" val="0"/>
  <p:tag name="KSO_WM_UNIT_PRESET_TEXT" val="单击此处添加标题"/>
</p:tagLst>
</file>

<file path=ppt/tags/tag166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2470_1*l_h_i*1_2_1"/>
  <p:tag name="KSO_WM_TEMPLATE_CATEGORY" val="diagram"/>
  <p:tag name="KSO_WM_TEMPLATE_INDEX" val="20232470"/>
  <p:tag name="KSO_WM_UNIT_LAYERLEVEL" val="1_1_1"/>
  <p:tag name="KSO_WM_TAG_VERSION" val="3.0"/>
  <p:tag name="KSO_WM_BEAUTIFY_FLAG" val="#wm#"/>
  <p:tag name="KSO_WM_DIAGRAM_MAX_ITEMCNT" val="5"/>
  <p:tag name="KSO_WM_DIAGRAM_MIN_ITEMCNT" val="2"/>
  <p:tag name="KSO_WM_DIAGRAM_VIRTUALLY_FRAME" val="{&quot;height&quot;:240,&quot;left&quot;:42.795075385626845,&quot;top&quot;:168.2,&quot;width&quot;:850.4000854492188}"/>
  <p:tag name="KSO_WM_DIAGRAM_COLOR_MATCH_VALUE" val="{&quot;shape&quot;:{&quot;fill&quot;:{&quot;solid&quot;:{&quot;brightness&quot;:0,&quot;colorType&quot;:1,&quot;foreColorIndex&quot;:2,&quot;transparency&quot;:0},&quot;type&quot;:1},&quot;glow&quot;:{&quot;colorType&quot;:0},&quot;line&quot;:{&quot;type&quot;:0},&quot;shadow&quot;:{&quot;brightness&quot;:0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2"/>
  <p:tag name="KSO_WM_UNIT_FILL_FORE_SCHEMECOLOR_INDEX_BRIGHTNESS" val="0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1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2470_1*l_h_f*1_2_1"/>
  <p:tag name="KSO_WM_TEMPLATE_CATEGORY" val="diagram"/>
  <p:tag name="KSO_WM_TEMPLATE_INDEX" val="20232470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UNIT_TEXT_FILL_TYPE" val="1"/>
  <p:tag name="KSO_WM_DIAGRAM_MAX_ITEMCNT" val="5"/>
  <p:tag name="KSO_WM_DIAGRAM_MIN_ITEMCNT" val="2"/>
  <p:tag name="KSO_WM_DIAGRAM_VIRTUALLY_FRAME" val="{&quot;height&quot;:240,&quot;left&quot;:42.795075385626845,&quot;top&quot;:168.2,&quot;width&quot;:850.40008544921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40404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项正文，文字是思想的提炼，请言简意赅阐述观点"/>
  <p:tag name="KSO_WM_UNIT_USESOURCEFORMAT_APPLY" val="0"/>
</p:tagLst>
</file>

<file path=ppt/tags/tag16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2470_1*l_h_a*1_2_1"/>
  <p:tag name="KSO_WM_TEMPLATE_CATEGORY" val="diagram"/>
  <p:tag name="KSO_WM_TEMPLATE_INDEX" val="20232470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UNIT_TEXT_FILL_TYPE" val="1"/>
  <p:tag name="KSO_WM_DIAGRAM_MAX_ITEMCNT" val="5"/>
  <p:tag name="KSO_WM_DIAGRAM_MIN_ITEMCNT" val="2"/>
  <p:tag name="KSO_WM_DIAGRAM_VIRTUALLY_FRAME" val="{&quot;height&quot;:240,&quot;left&quot;:42.795075385626845,&quot;top&quot;:168.2,&quot;width&quot;:850.40008544921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项标题"/>
  <p:tag name="KSO_WM_UNIT_USESOURCEFORMAT_APPLY" val="0"/>
</p:tagLst>
</file>

<file path=ppt/tags/tag169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VALUE" val="136*14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2_1"/>
  <p:tag name="KSO_WM_UNIT_ID" val="diagram20232470_1*l_h_x*1_2_1"/>
  <p:tag name="KSO_WM_TEMPLATE_CATEGORY" val="diagram"/>
  <p:tag name="KSO_WM_TEMPLATE_INDEX" val="20232470"/>
  <p:tag name="KSO_WM_UNIT_LAYERLEVEL" val="1_1_1"/>
  <p:tag name="KSO_WM_TAG_VERSION" val="3.0"/>
  <p:tag name="KSO_WM_BEAUTIFY_FLAG" val="#wm#"/>
  <p:tag name="KSO_WM_DIAGRAM_MAX_ITEMCNT" val="5"/>
  <p:tag name="KSO_WM_DIAGRAM_MIN_ITEMCNT" val="2"/>
  <p:tag name="KSO_WM_DIAGRAM_VIRTUALLY_FRAME" val="{&quot;height&quot;:240,&quot;left&quot;:42.795075385626845,&quot;top&quot;:168.2,&quot;width&quot;:850.400085449218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17.xml><?xml version="1.0" encoding="utf-8"?>
<p:tagLst xmlns:p="http://schemas.openxmlformats.org/presentationml/2006/main">
  <p:tag name="KSO_WM_UNIT_BLOCK" val="0"/>
  <p:tag name="KSO_WM_UNIT_DEC_AREA_ID" val="7988d07337444d14a4e191ce204a50c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3.0"/>
  <p:tag name="KSO_WM_BEAUTIFY_FLAG" val="#wm#"/>
  <p:tag name="KSO_WM_CHIP_GROUPID" val="619326cc18adb49c6c1f3ec4"/>
  <p:tag name="KSO_WM_CHIP_XID" val="6193567418adb49c6c1f40cc"/>
  <p:tag name="KSO_WM_CHIP_FILLAREA_FILL_RULE" val="{&quot;fill_align&quot;:&quot;cm&quot;,&quot;fill_mode&quot;:&quot;fix&quot;,&quot;sacle_strategy&quot;:&quot;stretch&quot;}"/>
  <p:tag name="KSO_WM_UNIT_DEC_SUPPORTCHANGEPIC" val="0"/>
  <p:tag name="KSO_WM_UNIT_DEC_CHANGEPICRESERVED" val="0"/>
  <p:tag name="KSO_WM_ASSEMBLE_CHIP_INDEX" val="ef0309f7b3e84234a7d92a05a4095e78"/>
  <p:tag name="KSO_WM_UNIT_LINE_FORE_SCHEMECOLOR_INDEX_BRIGHTNESS" val="0"/>
  <p:tag name="KSO_WM_UNIT_LINE_FORE_SCHEMECOLOR_INDEX" val="5"/>
  <p:tag name="KSO_WM_UNIT_LINE_FILL_TYPE" val="2"/>
</p:tagLst>
</file>

<file path=ppt/tags/tag17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2470_1*l_h_f*1_1_1"/>
  <p:tag name="KSO_WM_TEMPLATE_CATEGORY" val="diagram"/>
  <p:tag name="KSO_WM_TEMPLATE_INDEX" val="20232470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5"/>
  <p:tag name="KSO_WM_DIAGRAM_MIN_ITEMCNT" val="2"/>
  <p:tag name="KSO_WM_DIAGRAM_VIRTUALLY_FRAME" val="{&quot;height&quot;:240,&quot;left&quot;:42.795075385626845,&quot;top&quot;:168.2,&quot;width&quot;:850.40008544921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项正文，文字是思想的提炼，请言简意赅阐述观点"/>
  <p:tag name="KSO_WM_UNIT_TEXT_FILL_FORE_SCHEMECOLOR_INDEX" val="1"/>
  <p:tag name="KSO_WM_UNIT_TEXT_FILL_TYPE" val="1"/>
  <p:tag name="KSO_WM_UNIT_USESOURCEFORMAT_APPLY" val="0"/>
</p:tagLst>
</file>

<file path=ppt/tags/tag17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2470_1*l_h_a*1_1_1"/>
  <p:tag name="KSO_WM_TEMPLATE_CATEGORY" val="diagram"/>
  <p:tag name="KSO_WM_TEMPLATE_INDEX" val="20232470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5"/>
  <p:tag name="KSO_WM_DIAGRAM_MIN_ITEMCNT" val="2"/>
  <p:tag name="KSO_WM_DIAGRAM_VIRTUALLY_FRAME" val="{&quot;height&quot;:240,&quot;left&quot;:42.795075385626845,&quot;top&quot;:168.2,&quot;width&quot;:850.40008544921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项标题"/>
  <p:tag name="KSO_WM_UNIT_TEXT_FILL_FORE_SCHEMECOLOR_INDEX" val="1"/>
  <p:tag name="KSO_WM_UNIT_TEXT_FILL_TYPE" val="1"/>
  <p:tag name="KSO_WM_UNIT_USESOURCEFORMAT_APPLY" val="0"/>
</p:tagLst>
</file>

<file path=ppt/tags/tag172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VALUE" val="140*14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1_1"/>
  <p:tag name="KSO_WM_UNIT_ID" val="diagram20232470_1*l_h_x*1_1_1"/>
  <p:tag name="KSO_WM_TEMPLATE_CATEGORY" val="diagram"/>
  <p:tag name="KSO_WM_TEMPLATE_INDEX" val="20232470"/>
  <p:tag name="KSO_WM_UNIT_LAYERLEVEL" val="1_1_1"/>
  <p:tag name="KSO_WM_TAG_VERSION" val="3.0"/>
  <p:tag name="KSO_WM_BEAUTIFY_FLAG" val="#wm#"/>
  <p:tag name="KSO_WM_DIAGRAM_MAX_ITEMCNT" val="5"/>
  <p:tag name="KSO_WM_DIAGRAM_MIN_ITEMCNT" val="2"/>
  <p:tag name="KSO_WM_DIAGRAM_VIRTUALLY_FRAME" val="{&quot;height&quot;:240,&quot;left&quot;:42.795075385626845,&quot;top&quot;:168.2,&quot;width&quot;:850.400085449218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173.xml><?xml version="1.0" encoding="utf-8"?>
<p:tagLst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diag"/>
  <p:tag name="KSO_WM_SLIDE_SIZE" val="760.77*240"/>
  <p:tag name="KSO_WM_SLIDE_POSITION" val="87.575*168.2"/>
  <p:tag name="KSO_WM_SLIDE_LAYOUT" val="a_l"/>
  <p:tag name="KSO_WM_SLIDE_LAYOUT_CNT" val="1_1"/>
  <p:tag name="KSO_WM_SPECIAL_SOURCE" val="bdnull"/>
  <p:tag name="KSO_WM_DIAGRAM_GROUP_CODE" val="l1-1"/>
  <p:tag name="KSO_WM_SLIDE_DIAGTYPE" val="l"/>
  <p:tag name="KSO_WM_TEMPLATE_INDEX" val="20231596"/>
  <p:tag name="KSO_WM_TEMPLATE_SUBCATEGORY" val="0"/>
  <p:tag name="KSO_WM_SLIDE_INDEX" val="1"/>
  <p:tag name="KSO_WM_TAG_VERSION" val="3.0"/>
  <p:tag name="KSO_WM_SLIDE_ID" val="custom20231926_1"/>
  <p:tag name="KSO_WM_SLIDE_ITEM_CN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596_9*a*1"/>
  <p:tag name="KSO_WM_TEMPLATE_CATEGORY" val="custom"/>
  <p:tag name="KSO_WM_TEMPLATE_INDEX" val="20231596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1"/>
  <p:tag name="KSO_WM_UNIT_TYPE" val="a"/>
  <p:tag name="KSO_WM_UNIT_INDEX" val="1"/>
  <p:tag name="KSO_WM_UNIT_PRESET_TEXT" val="感谢观看"/>
</p:tagLst>
</file>

<file path=ppt/tags/tag175.xml><?xml version="1.0" encoding="utf-8"?>
<p:tagLst xmlns:p="http://schemas.openxmlformats.org/presentationml/2006/main">
  <p:tag name="KSO_WM_SLIDE_ID" val="custom20231596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1596"/>
  <p:tag name="KSO_WM_SLIDE_TYPE" val="endPage"/>
  <p:tag name="KSO_WM_SLIDE_SUBTYPE" val="pureTxt"/>
  <p:tag name="KSO_WM_SLIDE_LAYOUT" val="a"/>
  <p:tag name="KSO_WM_SLIDE_LAYOUT_CNT" val="1"/>
</p:tagLst>
</file>

<file path=ppt/tags/tag176.xml><?xml version="1.0" encoding="utf-8"?>
<p:tagLst xmlns:p="http://schemas.openxmlformats.org/presentationml/2006/main">
  <p:tag name="commondata" val="eyJoZGlkIjoiM2U4ZmEzZWE5NDczODVmNTk1MGIxYjBkZTBmMDUwMWUifQ=="/>
</p:tagLst>
</file>

<file path=ppt/tags/tag18.xml><?xml version="1.0" encoding="utf-8"?>
<p:tagLst xmlns:p="http://schemas.openxmlformats.org/presentationml/2006/main">
  <p:tag name="KSO_WM_UNIT_BLOCK" val="0"/>
  <p:tag name="KSO_WM_UNIT_DEC_AREA_ID" val="31d850425c1e4bf6a67284365ee311e3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3.0"/>
  <p:tag name="KSO_WM_BEAUTIFY_FLAG" val="#wm#"/>
  <p:tag name="KSO_WM_CHIP_GROUPID" val="619326cc18adb49c6c1f3ec4"/>
  <p:tag name="KSO_WM_CHIP_XID" val="6193567418adb49c6c1f40cc"/>
  <p:tag name="KSO_WM_CHIP_FILLAREA_FILL_RULE" val="{&quot;fill_align&quot;:&quot;cm&quot;,&quot;fill_mode&quot;:&quot;fix&quot;,&quot;sacle_strategy&quot;:&quot;stretch&quot;}"/>
  <p:tag name="KSO_WM_UNIT_DEC_SUPPORTCHANGEPIC" val="0"/>
  <p:tag name="KSO_WM_UNIT_DEC_CHANGEPICRESERVED" val="0"/>
  <p:tag name="KSO_WM_ASSEMBLE_CHIP_INDEX" val="ef0309f7b3e84234a7d92a05a4095e78"/>
  <p:tag name="KSO_WM_UNIT_LINE_FORE_SCHEMECOLOR_INDEX_BRIGHTNESS" val="-0.25"/>
  <p:tag name="KSO_WM_UNIT_LINE_FORE_SCHEMECOLOR_INDEX" val="5"/>
  <p:tag name="KSO_WM_UNIT_LINE_FILL_TYPE" val="2"/>
</p:tagLst>
</file>

<file path=ppt/tags/tag19.xml><?xml version="1.0" encoding="utf-8"?>
<p:tagLst xmlns:p="http://schemas.openxmlformats.org/presentationml/2006/main">
  <p:tag name="KSO_WM_UNIT_TYPE" val="i"/>
  <p:tag name="KSO_WM_UNIT_INDEX" val="1"/>
  <p:tag name="KSO_WM_UNIT_ID" val="_4*i*1"/>
  <p:tag name="KSO_WM_BEAUTIFY_FLAG" val="#wm#"/>
  <p:tag name="KSO_WM_TAG_VERSION" val="3.0"/>
  <p:tag name="KSO_WM_CHIP_GROUPID" val="61b079fbec6ac7255f421500"/>
  <p:tag name="KSO_WM_CHIP_XID" val="61ba9ee47d221a2e4b616936"/>
  <p:tag name="KSO_WM_UNIT_DEC_AREA_ID" val="6027ff8d091748a888d8de26b33f10bb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d6ed59088464dfd8fbee815e0e470e4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14"/>
  <p:tag name="KSO_WM_UNIT_TYPE" val="a"/>
  <p:tag name="KSO_WM_UNIT_INDEX" val="1"/>
</p:tagLst>
</file>

<file path=ppt/tags/tag21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_4*e*1"/>
  <p:tag name="KSO_WM_UNIT_LAYERLEVEL" val="1"/>
  <p:tag name="KSO_WM_TAG_VERSION" val="3.0"/>
  <p:tag name="KSO_WM_BEAUTIFY_FLAG" val="#wm#"/>
  <p:tag name="KSO_WM_UNIT_PRESET_TEXT" val="节编号"/>
  <p:tag name="KSO_WM_UNIT_NOCLEAR" val="0"/>
  <p:tag name="KSO_WM_UNIT_VALUE" val="13"/>
  <p:tag name="KSO_WM_UNIT_TYPE" val="e"/>
  <p:tag name="KSO_WM_UNIT_INDEX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2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2"/>
  <p:tag name="KSO_WM_UNIT_VALUE" val="160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1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1_1"/>
  <p:tag name="KSO_WM_UNIT_ISCONTENTSTITLE" val="0"/>
  <p:tag name="KSO_WM_UNIT_ISNUMDGMTITLE" val="0"/>
  <p:tag name="KSO_WM_UNIT_VALUE" val="19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1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1_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2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2_1"/>
  <p:tag name="KSO_WM_UNIT_ISCONTENTSTITLE" val="0"/>
  <p:tag name="KSO_WM_UNIT_ISNUMDGMTITLE" val="0"/>
  <p:tag name="KSO_WM_UNIT_VALUE" val="19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2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2_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UNIT_VALUE" val="20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TYPE" val="f"/>
  <p:tag name="KSO_WM_UNIT_INDEX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b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TYPE" val="b"/>
  <p:tag name="KSO_WM_UNIT_INDEX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</p:tagLst>
</file>

<file path=ppt/tags/tag55.xml><?xml version="1.0" encoding="utf-8"?>
<p:tagLst xmlns:p="http://schemas.openxmlformats.org/presentationml/2006/main">
  <p:tag name="KSO_WM_UNIT_TYPE" val="i"/>
  <p:tag name="KSO_WM_UNIT_INDEX" val="1"/>
  <p:tag name="KSO_WM_UNIT_ID" val="_11*i*1"/>
  <p:tag name="KSO_WM_BEAUTIFY_FLAG" val="#wm#"/>
  <p:tag name="KSO_WM_TAG_VERSION" val="3.0"/>
  <p:tag name="KSO_WM_CHIP_GROUPID" val="61b079fbec6ac7255f421500"/>
  <p:tag name="KSO_WM_CHIP_XID" val="61ba9ee47d221a2e4b616938"/>
  <p:tag name="KSO_WM_UNIT_DEC_AREA_ID" val="7e550972d482498fb12626ea2f5e647f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4faf690fb7f241758a68f8b52fe898ec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  <p:tag name="KSO_WM_UNIT_NOCLEAR" val="0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3.0"/>
  <p:tag name="KSO_WM_BEAUTIFY_FLAG" val="#wm#"/>
  <p:tag name="KSO_WM_UNIT_BLOCK" val="0"/>
  <p:tag name="KSO_WM_UNIT_SM_LIMIT_TYPE" val="3"/>
  <p:tag name="KSO_WM_UNIT_DEC_AREA_ID" val="cf4ae649b03146c5b301ebfe215924cf"/>
  <p:tag name="KSO_WM_UNIT_DECORATE_INFO" val="{&quot;DecorateInfoH&quot;:{&quot;IsAbs&quot;:true},&quot;DecorateInfoW&quot;:{&quot;IsAbs&quot;:false},&quot;DecorateInfoX&quot;:{&quot;IsAbs&quot;:true,&quot;Pos&quot;:0},&quot;DecorateInfoY&quot;:{&quot;IsAbs&quot;:true,&quot;Pos&quot;:0},&quot;ReferentInfo&quot;:{&quot;Id&quot;:&quot;3828e15a28964cbabc2780bcdb9e7d26&quot;,&quot;X&quot;:{&quot;Pos&quot;:0},&quot;Y&quot;:{&quot;Pos&quot;:2}},&quot;whChangeMode&quot;:0}"/>
  <p:tag name="KSO_WM_CHIP_GROUPID" val="61512f1ed3dcef8fee32c219"/>
  <p:tag name="KSO_WM_CHIP_XID" val="61512f1ed3dcef8fee32c21a"/>
  <p:tag name="KSO_WM_CHIP_FILLAREA_FILL_RULE" val="{&quot;fill_align&quot;:&quot;lm&quot;,&quot;fill_mode&quot;:&quot;adaptive&quot;,&quot;sacle_strategy&quot;:&quot;smart&quot;}"/>
  <p:tag name="KSO_WM_UNIT_DEC_SUPPORTCHANGEPIC" val="0"/>
  <p:tag name="KSO_WM_UNIT_DEC_CHANGEPICRESERVED" val="0"/>
  <p:tag name="KSO_WM_ASSEMBLE_CHIP_INDEX" val="3725af9dd47d40bb8d9d9646fbde2227"/>
  <p:tag name="KSO_WM_UNIT_LINE_FORE_SCHEMECOLOR_INDEX_BRIGHTNESS" val="0"/>
  <p:tag name="KSO_WM_UNIT_LINE_FORE_SCHEMECOLOR_INDEX" val="5"/>
  <p:tag name="KSO_WM_UNIT_LINE_FILL_TYPE" val="2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3.0"/>
  <p:tag name="KSO_WM_BEAUTIFY_FLAG" val="#wm#"/>
  <p:tag name="KSO_WM_UNIT_BLOCK" val="0"/>
  <p:tag name="KSO_WM_UNIT_SM_LIMIT_TYPE" val="3"/>
  <p:tag name="KSO_WM_UNIT_DEC_AREA_ID" val="cf4ae649b03146c5b301ebfe215924cf"/>
  <p:tag name="KSO_WM_UNIT_DECORATE_INFO" val="{&quot;DecorateInfoH&quot;:{&quot;IsAbs&quot;:true},&quot;DecorateInfoW&quot;:{&quot;IsAbs&quot;:false},&quot;DecorateInfoX&quot;:{&quot;IsAbs&quot;:true,&quot;Pos&quot;:0},&quot;DecorateInfoY&quot;:{&quot;IsAbs&quot;:true,&quot;Pos&quot;:0},&quot;ReferentInfo&quot;:{&quot;Id&quot;:&quot;3828e15a28964cbabc2780bcdb9e7d26&quot;,&quot;X&quot;:{&quot;Pos&quot;:0},&quot;Y&quot;:{&quot;Pos&quot;:2}},&quot;whChangeMode&quot;:0}"/>
  <p:tag name="KSO_WM_CHIP_GROUPID" val="61512f1ed3dcef8fee32c219"/>
  <p:tag name="KSO_WM_CHIP_XID" val="61512f1ed3dcef8fee32c21a"/>
  <p:tag name="KSO_WM_CHIP_FILLAREA_FILL_RULE" val="{&quot;fill_align&quot;:&quot;lm&quot;,&quot;fill_mode&quot;:&quot;adaptive&quot;,&quot;sacle_strategy&quot;:&quot;smart&quot;}"/>
  <p:tag name="KSO_WM_UNIT_DEC_SUPPORTCHANGEPIC" val="0"/>
  <p:tag name="KSO_WM_UNIT_DEC_CHANGEPICRESERVED" val="0"/>
  <p:tag name="KSO_WM_ASSEMBLE_CHIP_INDEX" val="3725af9dd47d40bb8d9d9646fbde2227"/>
  <p:tag name="KSO_WM_UNIT_LINE_FORE_SCHEMECOLOR_INDEX_BRIGHTNESS" val="0"/>
  <p:tag name="KSO_WM_UNIT_LINE_FORE_SCHEMECOLOR_INDEX" val="5"/>
  <p:tag name="KSO_WM_UNIT_LINE_FILL_TYPE" val="2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TEMPLATE_CATEGORY" val="custom"/>
  <p:tag name="KSO_WM_TEMPLATE_INDEX" val="20231596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第二级&#10;第三级&#10;第四级&#10;第五级"/>
  <p:tag name="KSO_WM_UNIT_NOCLEAR" val="0"/>
  <p:tag name="KSO_WM_UNIT_TYPE" val="f"/>
  <p:tag name="KSO_WM_UNIT_INDEX" val="1"/>
  <p:tag name="KSO_WM_UNIT_VALUE" val="350"/>
  <p:tag name="KSO_WM_TEMPLATE_CATEGORY" val="custom"/>
  <p:tag name="KSO_WM_TEMPLATE_INDEX" val="20231596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66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1596"/>
  <p:tag name="KSO_WM_TEMPLATE_THUMBS_INDEX" val="1、9"/>
</p:tagLst>
</file>

<file path=ppt/tags/tag6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1596_1*a*1"/>
  <p:tag name="KSO_WM_TEMPLATE_CATEGORY" val="custom"/>
  <p:tag name="KSO_WM_TEMPLATE_INDEX" val="20231596"/>
  <p:tag name="KSO_WM_UNIT_LAYERLEVEL" val="1"/>
  <p:tag name="KSO_WM_TAG_VERSION" val="3.0"/>
  <p:tag name="KSO_WM_BEAUTIFY_FLAG" val="#wm#"/>
  <p:tag name="KSO_WM_UNIT_PRESET_TEXT" val="单击此处&#10;添加文档标题"/>
</p:tagLst>
</file>

<file path=ppt/tags/tag68.xml><?xml version="1.0" encoding="utf-8"?>
<p:tagLst xmlns:p="http://schemas.openxmlformats.org/presentationml/2006/main">
  <p:tag name="KSO_WM_SLIDE_ID" val="custom20231596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1596"/>
  <p:tag name="KSO_WM_SLIDE_LAYOUT" val="a"/>
  <p:tag name="KSO_WM_SLIDE_LAYOUT_CNT" val="1"/>
  <p:tag name="KSO_WM_SLIDE_TYPE" val="title"/>
  <p:tag name="KSO_WM_SLIDE_SUBTYPE" val="pureTxt"/>
  <p:tag name="KSO_WM_TEMPLATE_THUMBS_INDEX" val="1、9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596_4*a*1"/>
  <p:tag name="KSO_WM_TEMPLATE_CATEGORY" val="custom"/>
  <p:tag name="KSO_WM_TEMPLATE_INDEX" val="20231596"/>
  <p:tag name="KSO_WM_UNIT_LAYERLEVEL" val="1"/>
  <p:tag name="KSO_WM_TAG_VERSION" val="3.0"/>
  <p:tag name="KSO_WM_BEAUTIFY_FLAG" val="#wm#"/>
  <p:tag name="KSO_WM_UNIT_ISCONTENTSTITLE" val="1"/>
  <p:tag name="KSO_WM_UNIT_ISNUMDGMTITLE" val="0"/>
  <p:tag name="KSO_WM_UNIT_NOCLEAR" val="0"/>
  <p:tag name="KSO_WM_UNIT_VALUE" val="3"/>
  <p:tag name="KSO_WM_UNIT_TYPE" val="a"/>
  <p:tag name="KSO_WM_UNIT_INDEX" val="1"/>
  <p:tag name="KSO_WM_DIAGRAM_GROUP_CODE" val="l1-1"/>
  <p:tag name="KSO_WM_UNIT_PRESET_TEXT" val="目录"/>
  <p:tag name="KSO_WM_UNIT_TEXT_FILL_FORE_SCHEMECOLOR_INDEX" val="5"/>
  <p:tag name="KSO_WM_UNIT_TEXT_FILL_TYPE" val="1"/>
  <p:tag name="KSO_WM_UNIT_USESOURCEFORMAT_APPLY" val="0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1"/>
  <p:tag name="KSO_WM_UNIT_ID" val="custom20231596_4*l_h_i*1_1_1"/>
  <p:tag name="KSO_WM_TEMPLATE_CATEGORY" val="custom"/>
  <p:tag name="KSO_WM_TEMPLATE_INDEX" val="20231596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291.3807067871094,&quot;width&quot;:352.96466064453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1"/>
  <p:tag name="KSO_WM_UNIT_TEXT_FILL_FORE_SCHEMECOLOR_INDEX" val="5"/>
  <p:tag name="KSO_WM_UNIT_TEXT_FILL_TYPE" val="1"/>
  <p:tag name="KSO_WM_UNIT_USESOURCEFORMAT_APPLY" val="0"/>
</p:tagLst>
</file>

<file path=ppt/tags/tag7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custom20231596_4*l_h_a*1_1_1"/>
  <p:tag name="KSO_WM_TEMPLATE_CATEGORY" val="custom"/>
  <p:tag name="KSO_WM_TEMPLATE_INDEX" val="20231596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291.3807067871094,&quot;width&quot;:352.96466064453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目录项标题"/>
  <p:tag name="KSO_WM_UNIT_TEXT_FILL_FORE_SCHEMECOLOR_INDEX" val="13"/>
  <p:tag name="KSO_WM_UNIT_TEXT_FILL_TYPE" val="1"/>
  <p:tag name="KSO_WM_UNIT_USESOURCEFORMAT_APPLY" val="0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1"/>
  <p:tag name="KSO_WM_UNIT_ID" val="custom20231596_4*l_h_i*1_2_1"/>
  <p:tag name="KSO_WM_TEMPLATE_CATEGORY" val="custom"/>
  <p:tag name="KSO_WM_TEMPLATE_INDEX" val="20231596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291.3807067871094,&quot;width&quot;:352.96466064453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2"/>
  <p:tag name="KSO_WM_UNIT_TEXT_FILL_FORE_SCHEMECOLOR_INDEX" val="5"/>
  <p:tag name="KSO_WM_UNIT_TEXT_FILL_TYPE" val="1"/>
  <p:tag name="KSO_WM_UNIT_USESOURCEFORMAT_APPLY" val="0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custom20231596_4*l_h_a*1_2_1"/>
  <p:tag name="KSO_WM_TEMPLATE_CATEGORY" val="custom"/>
  <p:tag name="KSO_WM_TEMPLATE_INDEX" val="20231596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291.3807067871094,&quot;width&quot;:352.96466064453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目录项标题"/>
  <p:tag name="KSO_WM_UNIT_TEXT_FILL_FORE_SCHEMECOLOR_INDEX" val="13"/>
  <p:tag name="KSO_WM_UNIT_TEXT_FILL_TYPE" val="1"/>
  <p:tag name="KSO_WM_UNIT_USESOURCEFORMAT_APPLY" val="0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3_1"/>
  <p:tag name="KSO_WM_UNIT_ID" val="custom20231596_4*l_h_i*1_3_1"/>
  <p:tag name="KSO_WM_TEMPLATE_CATEGORY" val="custom"/>
  <p:tag name="KSO_WM_TEMPLATE_INDEX" val="20231596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291.3807067871094,&quot;width&quot;:352.96466064453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3"/>
  <p:tag name="KSO_WM_UNIT_TEXT_FILL_FORE_SCHEMECOLOR_INDEX" val="5"/>
  <p:tag name="KSO_WM_UNIT_TEXT_FILL_TYPE" val="1"/>
  <p:tag name="KSO_WM_UNIT_USESOURCEFORMAT_APPLY" val="0"/>
</p:tagLst>
</file>

<file path=ppt/tags/tag7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custom20231596_4*l_h_a*1_3_1"/>
  <p:tag name="KSO_WM_TEMPLATE_CATEGORY" val="custom"/>
  <p:tag name="KSO_WM_TEMPLATE_INDEX" val="20231596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291.3807067871094,&quot;width&quot;:352.96466064453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目录项标题"/>
  <p:tag name="KSO_WM_UNIT_TEXT_FILL_FORE_SCHEMECOLOR_INDEX" val="13"/>
  <p:tag name="KSO_WM_UNIT_TEXT_FILL_TYPE" val="1"/>
  <p:tag name="KSO_WM_UNIT_USESOURCEFORMAT_APPLY" val="0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4_1"/>
  <p:tag name="KSO_WM_UNIT_ID" val="custom20231596_4*l_h_i*1_4_1"/>
  <p:tag name="KSO_WM_TEMPLATE_CATEGORY" val="custom"/>
  <p:tag name="KSO_WM_TEMPLATE_INDEX" val="20231596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291.3807067871094,&quot;width&quot;:352.96466064453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4"/>
  <p:tag name="KSO_WM_UNIT_TEXT_FILL_FORE_SCHEMECOLOR_INDEX" val="5"/>
  <p:tag name="KSO_WM_UNIT_TEXT_FILL_TYPE" val="1"/>
  <p:tag name="KSO_WM_UNIT_USESOURCEFORMAT_APPLY" val="0"/>
</p:tagLst>
</file>

<file path=ppt/tags/tag7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4_1"/>
  <p:tag name="KSO_WM_UNIT_ID" val="custom20231596_4*l_h_a*1_4_1"/>
  <p:tag name="KSO_WM_TEMPLATE_CATEGORY" val="custom"/>
  <p:tag name="KSO_WM_TEMPLATE_INDEX" val="20231596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291.3807067871094,&quot;width&quot;:352.96466064453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目录项标题"/>
  <p:tag name="KSO_WM_UNIT_TEXT_FILL_FORE_SCHEMECOLOR_INDEX" val="13"/>
  <p:tag name="KSO_WM_UNIT_TEXT_FILL_TYPE" val="1"/>
  <p:tag name="KSO_WM_UNIT_USESOURCEFORMAT_APPLY" val="0"/>
</p:tagLst>
</file>

<file path=ppt/tags/tag78.xml><?xml version="1.0" encoding="utf-8"?>
<p:tagLst xmlns:p="http://schemas.openxmlformats.org/presentationml/2006/main">
  <p:tag name="KSO_WM_SLIDE_ID" val="custom20231596_4"/>
  <p:tag name="KSO_WM_TEMPLATE_SUBCATEGORY" val="29"/>
  <p:tag name="KSO_WM_TEMPLATE_MASTER_TYPE" val="0"/>
  <p:tag name="KSO_WM_TEMPLATE_COLOR_TYPE" val="0"/>
  <p:tag name="KSO_WM_SLIDE_ITEM_CNT" val="4"/>
  <p:tag name="KSO_WM_SLIDE_INDEX" val="4"/>
  <p:tag name="KSO_WM_TAG_VERSION" val="3.0"/>
  <p:tag name="KSO_WM_BEAUTIFY_FLAG" val="#wm#"/>
  <p:tag name="KSO_WM_TEMPLATE_CATEGORY" val="custom"/>
  <p:tag name="KSO_WM_TEMPLATE_INDEX" val="20231596"/>
  <p:tag name="KSO_WM_SLIDE_LAYOUT" val="a_l"/>
  <p:tag name="KSO_WM_SLIDE_LAYOUT_CNT" val="1_1"/>
  <p:tag name="KSO_WM_SLIDE_TYPE" val="contents"/>
  <p:tag name="KSO_WM_SLIDE_SUBTYPE" val="diag"/>
  <p:tag name="KSO_WM_DIAGRAM_GROUP_CODE" val="l1-1"/>
  <p:tag name="KSO_WM_SLIDE_DIAGTYPE" val="l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596_7*a*1"/>
  <p:tag name="KSO_WM_TEMPLATE_CATEGORY" val="custom"/>
  <p:tag name="KSO_WM_TEMPLATE_INDEX" val="20231596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14"/>
  <p:tag name="KSO_WM_UNIT_TYPE" val="a"/>
  <p:tag name="KSO_WM_UNIT_INDEX" val="1"/>
  <p:tag name="KSO_WM_UNIT_PRESET_TEXT" val="添加章节标题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31596_7*e*1"/>
  <p:tag name="KSO_WM_TEMPLATE_CATEGORY" val="custom"/>
  <p:tag name="KSO_WM_TEMPLATE_INDEX" val="20231596"/>
  <p:tag name="KSO_WM_UNIT_LAYERLEVEL" val="1"/>
  <p:tag name="KSO_WM_TAG_VERSION" val="3.0"/>
  <p:tag name="KSO_WM_BEAUTIFY_FLAG" val="#wm#"/>
  <p:tag name="KSO_WM_UNIT_NOCLEAR" val="0"/>
  <p:tag name="KSO_WM_UNIT_VALUE" val="13"/>
  <p:tag name="KSO_WM_UNIT_TYPE" val="e"/>
  <p:tag name="KSO_WM_UNIT_INDEX" val="1"/>
  <p:tag name="KSO_WM_UNIT_PRESET_TEXT" val="01"/>
</p:tagLst>
</file>

<file path=ppt/tags/tag81.xml><?xml version="1.0" encoding="utf-8"?>
<p:tagLst xmlns:p="http://schemas.openxmlformats.org/presentationml/2006/main">
  <p:tag name="KSO_WM_SLIDE_ID" val="custom20231596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1596"/>
  <p:tag name="KSO_WM_SLIDE_TYPE" val="sectionTitle"/>
  <p:tag name="KSO_WM_SLIDE_SUBTYPE" val="pureTxt"/>
  <p:tag name="KSO_WM_SLIDE_LAYOUT" val="a_e"/>
  <p:tag name="KSO_WM_SLIDE_LAYOUT_CNT" val="1_1"/>
</p:tagLst>
</file>

<file path=ppt/tags/tag8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1905_1*a*1"/>
  <p:tag name="KSO_WM_TEMPLATE_CATEGORY" val="custom"/>
  <p:tag name="KSO_WM_TEMPLATE_INDEX" val="20231905"/>
  <p:tag name="KSO_WM_UNIT_LAYERLEVEL" val="1"/>
  <p:tag name="KSO_WM_TAG_VERSION" val="3.0"/>
  <p:tag name="KSO_WM_BEAUTIFY_FLAG" val="#wm#"/>
  <p:tag name="KSO_WM_DIAGRAM_GROUP_CODE" val="l1-1"/>
  <p:tag name="KSO_WM_UNIT_PRESET_TEXT" val="单击此处添加标题"/>
  <p:tag name="KSO_WM_UNIT_TEXT_FILL_FORE_SCHEMECOLOR_INDEX" val="13"/>
  <p:tag name="KSO_WM_UNIT_TEXT_FILL_TYPE" val="1"/>
  <p:tag name="KSO_WM_UNIT_USESOURCEFORMAT_APPLY" val="0"/>
</p:tagLst>
</file>

<file path=ppt/tags/tag83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diagram20231714_1*l_h_i*1_1_1"/>
  <p:tag name="KSO_WM_TEMPLATE_CATEGORY" val="diagram"/>
  <p:tag name="KSO_WM_TEMPLATE_INDEX" val="20231714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1"/>
  <p:tag name="KSO_WM_DIAGRAM_MAX_ITEMCNT" val="6"/>
  <p:tag name="KSO_WM_DIAGRAM_MIN_ITEMCNT" val="2"/>
  <p:tag name="KSO_WM_DIAGRAM_VIRTUALLY_FRAME" val="{&quot;height&quot;:439.46685371459,&quot;left&quot;:62.232992125984254,&quot;top&quot;:59.88314628541002,&quot;width&quot;:845.2670078740157}"/>
  <p:tag name="KSO_WM_DIAGRAM_COLOR_MATCH_VALUE" val="{&quot;shape&quot;:{&quot;fill&quot;:{&quot;solid&quot;:{&quot;brightness&quot;:0.6000000238418579,&quot;colorType&quot;:1,&quot;foreColorIndex&quot;:13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5,&quot;colorType&quot;:1,&quot;foreColorIndex&quot;:13,&quot;transparency&quot;:0.8999999761581421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FILL_TYPE" val="1"/>
  <p:tag name="KSO_WM_UNIT_FILL_FORE_SCHEMECOLOR_INDEX" val="13"/>
  <p:tag name="KSO_WM_UNIT_FILL_FORE_SCHEMECOLOR_INDEX_BRIGHTNESS" val="0.6"/>
  <p:tag name="KSO_WM_UNIT_USESOURCEFORMAT_APPLY" val="0"/>
</p:tagLst>
</file>

<file path=ppt/tags/tag8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1714_1*l_h_a*1_1_1"/>
  <p:tag name="KSO_WM_TEMPLATE_CATEGORY" val="diagram"/>
  <p:tag name="KSO_WM_TEMPLATE_INDEX" val="20231714"/>
  <p:tag name="KSO_WM_UNIT_LAYERLEVEL" val="1_1_1"/>
  <p:tag name="KSO_WM_TAG_VERSION" val="3.0"/>
  <p:tag name="KSO_WM_BEAUTIFY_FLAG" val="#wm#"/>
  <p:tag name="KSO_WM_UNIT_TEXT_FILL_FORE_SCHEMECOLOR_INDEX_BRIGHTNESS" val="0.25"/>
  <p:tag name="KSO_WM_DIAGRAM_GROUP_CODE" val="l1-1"/>
  <p:tag name="KSO_WM_DIAGRAM_MAX_ITEMCNT" val="6"/>
  <p:tag name="KSO_WM_DIAGRAM_MIN_ITEMCNT" val="2"/>
  <p:tag name="KSO_WM_DIAGRAM_VIRTUALLY_FRAME" val="{&quot;height&quot;:439.46685371459,&quot;left&quot;:62.232992125984254,&quot;top&quot;:59.88314628541002,&quot;width&quot;:845.267007874015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TEXT_FILL_FORE_SCHEMECOLOR_INDEX" val="1"/>
  <p:tag name="KSO_WM_UNIT_TEXT_FILL_TYPE" val="1"/>
  <p:tag name="KSO_WM_UNIT_PRESET_TEXT" val="添加标题"/>
  <p:tag name="KSO_WM_UNIT_USESOURCEFORMAT_APPLY" val="0"/>
</p:tagLst>
</file>

<file path=ppt/tags/tag85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diagram20231714_1*l_h_i*1_2_1"/>
  <p:tag name="KSO_WM_TEMPLATE_CATEGORY" val="diagram"/>
  <p:tag name="KSO_WM_TEMPLATE_INDEX" val="20231714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2_1"/>
  <p:tag name="KSO_WM_DIAGRAM_MAX_ITEMCNT" val="6"/>
  <p:tag name="KSO_WM_DIAGRAM_MIN_ITEMCNT" val="2"/>
  <p:tag name="KSO_WM_DIAGRAM_VIRTUALLY_FRAME" val="{&quot;height&quot;:439.46685371459,&quot;left&quot;:62.232992125984254,&quot;top&quot;:59.88314628541002,&quot;width&quot;:845.2670078740157}"/>
  <p:tag name="KSO_WM_DIAGRAM_COLOR_MATCH_VALUE" val="{&quot;shape&quot;:{&quot;fill&quot;:{&quot;solid&quot;:{&quot;brightness&quot;:0.6000000238418579,&quot;colorType&quot;:1,&quot;foreColorIndex&quot;:13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5,&quot;colorType&quot;:1,&quot;foreColorIndex&quot;:13,&quot;transparency&quot;:0.8999999761581421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FILL_TYPE" val="1"/>
  <p:tag name="KSO_WM_UNIT_FILL_FORE_SCHEMECOLOR_INDEX" val="13"/>
  <p:tag name="KSO_WM_UNIT_FILL_FORE_SCHEMECOLOR_INDEX_BRIGHTNESS" val="0.6"/>
  <p:tag name="KSO_WM_UNIT_USESOURCEFORMAT_APPLY" val="0"/>
</p:tagLst>
</file>

<file path=ppt/tags/tag8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714_1*l_h_d*1_1_1"/>
  <p:tag name="KSO_WM_TEMPLATE_CATEGORY" val="diagram"/>
  <p:tag name="KSO_WM_TEMPLATE_INDEX" val="20231714"/>
  <p:tag name="KSO_WM_UNIT_LAYERLEVEL" val="1_1_1"/>
  <p:tag name="KSO_WM_TAG_VERSION" val="3.0"/>
  <p:tag name="KSO_WM_DIAGRAM_GROUP_CODE" val="l1-1"/>
  <p:tag name="KSO_WM_UNIT_TYPE" val="l_h_d"/>
  <p:tag name="KSO_WM_UNIT_INDEX" val="1_1_1"/>
  <p:tag name="KSO_WM_UNIT_VALUE" val="534*534"/>
  <p:tag name="KSO_WM_DIAGRAM_MAX_ITEMCNT" val="6"/>
  <p:tag name="KSO_WM_DIAGRAM_MIN_ITEMCNT" val="2"/>
  <p:tag name="KSO_WM_DIAGRAM_VIRTUALLY_FRAME" val="{&quot;height&quot;:439.46685371459,&quot;left&quot;:62.232992125984254,&quot;top&quot;:59.88314628541002,&quot;width&quot;:845.2670078740157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VERSION" val="3"/>
  <p:tag name="KSO_WM_DIAGRAM_COLOR_TRICK" val="1"/>
  <p:tag name="KSO_WM_DIAGRAM_COLOR_TEXT_CAN_REMOVE" val="n"/>
  <p:tag name="KSO_WM_UNIT_LINE_FORE_SCHEMECOLOR_INDEX" val="13"/>
  <p:tag name="KSO_WM_UNIT_LINE_FILL_TYPE" val="2"/>
  <p:tag name="KSO_WM_UNIT_USESOURCEFORMAT_APPLY" val="0"/>
</p:tagLst>
</file>

<file path=ppt/tags/tag8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1714_1*l_h_f*1_2_1"/>
  <p:tag name="KSO_WM_TEMPLATE_CATEGORY" val="diagram"/>
  <p:tag name="KSO_WM_TEMPLATE_INDEX" val="20231714"/>
  <p:tag name="KSO_WM_UNIT_LAYERLEVEL" val="1_1_1"/>
  <p:tag name="KSO_WM_TAG_VERSION" val="3.0"/>
  <p:tag name="KSO_WM_BEAUTIFY_FLAG" val="#wm#"/>
  <p:tag name="KSO_WM_UNIT_TEXT_FILL_FORE_SCHEMECOLOR_INDEX_BRIGHTNESS" val="0.35"/>
  <p:tag name="KSO_WM_DIAGRAM_GROUP_CODE" val="l1-1"/>
  <p:tag name="KSO_WM_DIAGRAM_MAX_ITEMCNT" val="6"/>
  <p:tag name="KSO_WM_DIAGRAM_MIN_ITEMCNT" val="2"/>
  <p:tag name="KSO_WM_DIAGRAM_VIRTUALLY_FRAME" val="{&quot;height&quot;:439.46685371459,&quot;left&quot;:62.232992125984254,&quot;top&quot;:59.88314628541002,&quot;width&quot;:845.267007874015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TEXT_FILL_FORE_SCHEMECOLOR_INDEX" val="1"/>
  <p:tag name="KSO_WM_UNIT_TEXT_FILL_TYPE" val="1"/>
  <p:tag name="KSO_WM_UNIT_PRESET_TEXT" val="单击此处输入你的项正文，文字是您思想的提炼，请尽量言简意赅的阐述观点。"/>
  <p:tag name="KSO_WM_UNIT_USESOURCEFORMAT_APPLY" val="0"/>
</p:tagLst>
</file>

<file path=ppt/tags/tag8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1714_1*l_h_a*1_2_1"/>
  <p:tag name="KSO_WM_TEMPLATE_CATEGORY" val="diagram"/>
  <p:tag name="KSO_WM_TEMPLATE_INDEX" val="20231714"/>
  <p:tag name="KSO_WM_UNIT_LAYERLEVEL" val="1_1_1"/>
  <p:tag name="KSO_WM_TAG_VERSION" val="3.0"/>
  <p:tag name="KSO_WM_BEAUTIFY_FLAG" val="#wm#"/>
  <p:tag name="KSO_WM_UNIT_TEXT_FILL_FORE_SCHEMECOLOR_INDEX_BRIGHTNESS" val="0.25"/>
  <p:tag name="KSO_WM_DIAGRAM_GROUP_CODE" val="l1-1"/>
  <p:tag name="KSO_WM_DIAGRAM_MAX_ITEMCNT" val="6"/>
  <p:tag name="KSO_WM_DIAGRAM_MIN_ITEMCNT" val="2"/>
  <p:tag name="KSO_WM_DIAGRAM_VIRTUALLY_FRAME" val="{&quot;height&quot;:439.46685371459,&quot;left&quot;:62.232992125984254,&quot;top&quot;:59.88314628541002,&quot;width&quot;:845.267007874015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TEXT_FILL_FORE_SCHEMECOLOR_INDEX" val="1"/>
  <p:tag name="KSO_WM_UNIT_TEXT_FILL_TYPE" val="1"/>
  <p:tag name="KSO_WM_UNIT_PRESET_TEXT" val="添加标题"/>
  <p:tag name="KSO_WM_UNIT_USESOURCEFORMAT_APPLY" val="0"/>
</p:tagLst>
</file>

<file path=ppt/tags/tag89.xml><?xml version="1.0" encoding="utf-8"?>
<p:tagLst xmlns:p="http://schemas.openxmlformats.org/presentationml/2006/main">
  <p:tag name="KSO_WM_BEAUTIFY_FLAG" val="#wm#"/>
  <p:tag name="KSO_WM_UNIT_LINE_FORE_SCHEMECOLOR_INDEX_BRIGHTNESS" val="0"/>
  <p:tag name="KSO_WM_UNIT_LINE_FILL_TYPE" val="2"/>
  <p:tag name="KSO_WM_UNIT_SHADOW_SCHEMECOLOR_INDEX_BRIGHTNESS" val="0.4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diagram20231714_1*l_h_i*1_1_2"/>
  <p:tag name="KSO_WM_TEMPLATE_CATEGORY" val="diagram"/>
  <p:tag name="KSO_WM_TEMPLATE_INDEX" val="20231714"/>
  <p:tag name="KSO_WM_UNIT_LAYERLEVEL" val="1_1_1"/>
  <p:tag name="KSO_WM_TAG_VERSION" val="3.0"/>
  <p:tag name="KSO_WM_DIAGRAM_GROUP_CODE" val="l1-1"/>
  <p:tag name="KSO_WM_UNIT_TYPE" val="l_h_i"/>
  <p:tag name="KSO_WM_UNIT_INDEX" val="1_1_2"/>
  <p:tag name="KSO_WM_DIAGRAM_MAX_ITEMCNT" val="6"/>
  <p:tag name="KSO_WM_DIAGRAM_MIN_ITEMCNT" val="2"/>
  <p:tag name="KSO_WM_DIAGRAM_VIRTUALLY_FRAME" val="{&quot;height&quot;:439.46685371459,&quot;left&quot;:62.232992125984254,&quot;top&quot;:59.88314628541002,&quot;width&quot;:845.2670078740157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solidLine&quot;:{&quot;brightness&quot;:0,&quot;colorType&quot;:1,&quot;foreColorIndex&quot;:2,&quot;transparency&quot;:0},&quot;type&quot;:1},&quot;shadow&quot;:{&quot;brightness&quot;:0.4000000059604645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FILL_TYPE" val="1"/>
  <p:tag name="KSO_WM_UNIT_FILL_FORE_SCHEMECOLOR_INDEX" val="5"/>
  <p:tag name="KSO_WM_UNIT_FILL_FORE_SCHEMECOLOR_INDEX_BRIGHTNESS" val="0"/>
  <p:tag name="KSO_WM_UNIT_LINE_FORE_SCHEMECOLOR_INDEX" val="2"/>
  <p:tag name="KSO_WM_UNIT_USESOURCEFORMAT_APPLY" val="0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diagram20231714_1*l_h_i*1_1_3"/>
  <p:tag name="KSO_WM_TEMPLATE_CATEGORY" val="diagram"/>
  <p:tag name="KSO_WM_TEMPLATE_INDEX" val="20231714"/>
  <p:tag name="KSO_WM_UNIT_LAYERLEVEL" val="1_1_1"/>
  <p:tag name="KSO_WM_TAG_VERSION" val="3.0"/>
  <p:tag name="KSO_WM_DIAGRAM_GROUP_CODE" val="l1-1"/>
  <p:tag name="KSO_WM_UNIT_TYPE" val="l_h_i"/>
  <p:tag name="KSO_WM_UNIT_INDEX" val="1_1_3"/>
  <p:tag name="KSO_WM_DIAGRAM_MAX_ITEMCNT" val="6"/>
  <p:tag name="KSO_WM_DIAGRAM_MIN_ITEMCNT" val="2"/>
  <p:tag name="KSO_WM_DIAGRAM_VIRTUALLY_FRAME" val="{&quot;height&quot;:439.46685371459,&quot;left&quot;:62.232992125984254,&quot;top&quot;:59.88314628541002,&quot;width&quot;:845.2670078740157}"/>
  <p:tag name="KSO_WM_DIAGRAM_COLOR_MATCH_VALUE" val="{&quot;shape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FILL_TYPE" val="1"/>
  <p:tag name="KSO_WM_UNIT_FILL_FORE_SCHEMECOLOR_INDEX" val="2"/>
  <p:tag name="KSO_WM_UNIT_FILL_FORE_SCHEMECOLOR_INDEX_BRIGHTNESS" val="0"/>
  <p:tag name="KSO_WM_UNIT_USESOURCEFORMAT_APPLY" val="0"/>
</p:tagLst>
</file>

<file path=ppt/tags/tag9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714_1*l_h_d*1_2_1"/>
  <p:tag name="KSO_WM_TEMPLATE_CATEGORY" val="diagram"/>
  <p:tag name="KSO_WM_TEMPLATE_INDEX" val="20231714"/>
  <p:tag name="KSO_WM_UNIT_LAYERLEVEL" val="1_1_1"/>
  <p:tag name="KSO_WM_TAG_VERSION" val="3.0"/>
  <p:tag name="KSO_WM_DIAGRAM_GROUP_CODE" val="l1-1"/>
  <p:tag name="KSO_WM_UNIT_TYPE" val="l_h_d"/>
  <p:tag name="KSO_WM_UNIT_INDEX" val="1_2_1"/>
  <p:tag name="KSO_WM_UNIT_VALUE" val="534*534"/>
  <p:tag name="KSO_WM_DIAGRAM_MAX_ITEMCNT" val="6"/>
  <p:tag name="KSO_WM_DIAGRAM_MIN_ITEMCNT" val="2"/>
  <p:tag name="KSO_WM_DIAGRAM_VIRTUALLY_FRAME" val="{&quot;height&quot;:439.46685371459,&quot;left&quot;:62.232992125984254,&quot;top&quot;:59.88314628541002,&quot;width&quot;:845.2670078740157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VERSION" val="3"/>
  <p:tag name="KSO_WM_DIAGRAM_COLOR_TRICK" val="1"/>
  <p:tag name="KSO_WM_DIAGRAM_COLOR_TEXT_CAN_REMOVE" val="n"/>
  <p:tag name="KSO_WM_UNIT_LINE_FORE_SCHEMECOLOR_INDEX" val="13"/>
  <p:tag name="KSO_WM_UNIT_LINE_FILL_TYPE" val="2"/>
  <p:tag name="KSO_WM_UNIT_USESOURCEFORMAT_APPLY" val="0"/>
</p:tagLst>
</file>

<file path=ppt/tags/tag92.xml><?xml version="1.0" encoding="utf-8"?>
<p:tagLst xmlns:p="http://schemas.openxmlformats.org/presentationml/2006/main">
  <p:tag name="KSO_WM_BEAUTIFY_FLAG" val="#wm#"/>
  <p:tag name="KSO_WM_UNIT_LINE_FORE_SCHEMECOLOR_INDEX_BRIGHTNESS" val="0"/>
  <p:tag name="KSO_WM_UNIT_LINE_FILL_TYPE" val="2"/>
  <p:tag name="KSO_WM_UNIT_SHADOW_SCHEMECOLOR_INDEX_BRIGHTNESS" val="0.4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diagram20231714_1*l_h_i*1_2_2"/>
  <p:tag name="KSO_WM_TEMPLATE_CATEGORY" val="diagram"/>
  <p:tag name="KSO_WM_TEMPLATE_INDEX" val="20231714"/>
  <p:tag name="KSO_WM_UNIT_LAYERLEVEL" val="1_1_1"/>
  <p:tag name="KSO_WM_TAG_VERSION" val="3.0"/>
  <p:tag name="KSO_WM_DIAGRAM_GROUP_CODE" val="l1-1"/>
  <p:tag name="KSO_WM_UNIT_TYPE" val="l_h_i"/>
  <p:tag name="KSO_WM_UNIT_INDEX" val="1_2_2"/>
  <p:tag name="KSO_WM_DIAGRAM_MAX_ITEMCNT" val="6"/>
  <p:tag name="KSO_WM_DIAGRAM_MIN_ITEMCNT" val="2"/>
  <p:tag name="KSO_WM_DIAGRAM_VIRTUALLY_FRAME" val="{&quot;height&quot;:439.46685371459,&quot;left&quot;:62.232992125984254,&quot;top&quot;:59.88314628541002,&quot;width&quot;:845.2670078740157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solidLine&quot;:{&quot;brightness&quot;:0,&quot;colorType&quot;:1,&quot;foreColorIndex&quot;:2,&quot;transparency&quot;:0},&quot;type&quot;:1},&quot;shadow&quot;:{&quot;brightness&quot;:0.4000000059604645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FILL_TYPE" val="1"/>
  <p:tag name="KSO_WM_UNIT_FILL_FORE_SCHEMECOLOR_INDEX" val="5"/>
  <p:tag name="KSO_WM_UNIT_FILL_FORE_SCHEMECOLOR_INDEX_BRIGHTNESS" val="0"/>
  <p:tag name="KSO_WM_UNIT_LINE_FORE_SCHEMECOLOR_INDEX" val="2"/>
  <p:tag name="KSO_WM_UNIT_USESOURCEFORMAT_APPLY" val="0"/>
</p:tagLst>
</file>

<file path=ppt/tags/tag93.xml><?xml version="1.0" encoding="utf-8"?>
<p:tagLst xmlns:p="http://schemas.openxmlformats.org/presentationml/2006/main">
  <p:tag name="KSO_WM_BEAUTIFY_FLAG" val="#wm#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diagram20231714_1*l_h_i*1_2_3"/>
  <p:tag name="KSO_WM_TEMPLATE_CATEGORY" val="diagram"/>
  <p:tag name="KSO_WM_TEMPLATE_INDEX" val="20231714"/>
  <p:tag name="KSO_WM_UNIT_LAYERLEVEL" val="1_1_1"/>
  <p:tag name="KSO_WM_TAG_VERSION" val="3.0"/>
  <p:tag name="KSO_WM_DIAGRAM_GROUP_CODE" val="l1-1"/>
  <p:tag name="KSO_WM_UNIT_TYPE" val="l_h_i"/>
  <p:tag name="KSO_WM_UNIT_INDEX" val="1_2_3"/>
  <p:tag name="KSO_WM_DIAGRAM_MAX_ITEMCNT" val="6"/>
  <p:tag name="KSO_WM_DIAGRAM_MIN_ITEMCNT" val="2"/>
  <p:tag name="KSO_WM_DIAGRAM_VIRTUALLY_FRAME" val="{&quot;height&quot;:439.46685371459,&quot;left&quot;:62.232992125984254,&quot;top&quot;:59.88314628541002,&quot;width&quot;:845.2670078740157}"/>
  <p:tag name="KSO_WM_DIAGRAM_COLOR_MATCH_VALUE" val="{&quot;shape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FILL_TYPE" val="1"/>
  <p:tag name="KSO_WM_UNIT_FILL_FORE_SCHEMECOLOR_INDEX" val="2"/>
  <p:tag name="KSO_WM_UNIT_FILL_FORE_SCHEMECOLOR_INDEX_BRIGHTNESS" val="0"/>
  <p:tag name="KSO_WM_UNIT_USESOURCEFORMAT_APPLY" val="0"/>
</p:tagLst>
</file>

<file path=ppt/tags/tag9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1714_1*l_h_f*1_2_1"/>
  <p:tag name="KSO_WM_TEMPLATE_CATEGORY" val="diagram"/>
  <p:tag name="KSO_WM_TEMPLATE_INDEX" val="20231714"/>
  <p:tag name="KSO_WM_UNIT_LAYERLEVEL" val="1_1_1"/>
  <p:tag name="KSO_WM_TAG_VERSION" val="3.0"/>
  <p:tag name="KSO_WM_UNIT_TEXT_FILL_FORE_SCHEMECOLOR_INDEX_BRIGHTNESS" val="0.35"/>
  <p:tag name="KSO_WM_DIAGRAM_GROUP_CODE" val="l1-1"/>
  <p:tag name="KSO_WM_DIAGRAM_MAX_ITEMCNT" val="6"/>
  <p:tag name="KSO_WM_DIAGRAM_MIN_ITEMCNT" val="2"/>
  <p:tag name="KSO_WM_DIAGRAM_VIRTUALLY_FRAME" val="{&quot;height&quot;:387.8111877441406,&quot;left&quot;:59.78299212598425,&quot;top&quot;:94.88314628541002,&quot;width&quot;:845.267007874015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TEXT_FILL_FORE_SCHEMECOLOR_INDEX" val="1"/>
  <p:tag name="KSO_WM_UNIT_TEXT_FILL_TYPE" val="1"/>
  <p:tag name="KSO_WM_UNIT_PRESET_TEXT" val="单击此处输入你的项正文，文字是您思想的提炼，请尽量言简意赅的阐述观点。"/>
  <p:tag name="KSO_WM_UNIT_USESOURCEFORMAT_APPLY" val="0"/>
</p:tagLst>
</file>

<file path=ppt/tags/tag95.xml><?xml version="1.0" encoding="utf-8"?>
<p:tagLst xmlns:p="http://schemas.openxmlformats.org/presentationml/2006/main">
  <p:tag name="KSO_WM_SLIDE_ID" val="custom20231905_1"/>
  <p:tag name="KSO_WM_TEMPLATE_SUBCATEGORY" val="0"/>
  <p:tag name="KSO_WM_TEMPLATE_MASTER_TYPE" val="0"/>
  <p:tag name="KSO_WM_TEMPLATE_COLOR_TYPE" val="0"/>
  <p:tag name="KSO_WM_SLIDE_ITEM_CNT" val="3"/>
  <p:tag name="KSO_WM_SLIDE_INDEX" val="1"/>
  <p:tag name="KSO_WM_TAG_VERSION" val="3.0"/>
  <p:tag name="KSO_WM_BEAUTIFY_FLAG" val="#wm#"/>
  <p:tag name="KSO_WM_TEMPLATE_CATEGORY" val="custom"/>
  <p:tag name="KSO_WM_TEMPLATE_INDEX" val="20231596"/>
  <p:tag name="KSO_WM_SLIDE_TYPE" val="text"/>
  <p:tag name="KSO_WM_SLIDE_SUBTYPE" val="diag"/>
  <p:tag name="KSO_WM_SLIDE_SIZE" val="839.328*357.763"/>
  <p:tag name="KSO_WM_SLIDE_POSITION" val="60.3362*109.909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9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33594_1*a*1"/>
  <p:tag name="KSO_WM_TEMPLATE_CATEGORY" val="custom"/>
  <p:tag name="KSO_WM_TEMPLATE_INDEX" val="20233594"/>
  <p:tag name="KSO_WM_UNIT_LAYERLEVEL" val="1"/>
  <p:tag name="KSO_WM_TAG_VERSION" val="3.0"/>
  <p:tag name="KSO_WM_BEAUTIFY_FLAG" val="#wm#"/>
  <p:tag name="KSO_WM_UNIT_PRESET_TEXT" val="单击此处&#10;添加标题内容"/>
  <p:tag name="KSO_WM_UNIT_TEXT_FILL_FORE_SCHEMECOLOR_INDEX" val="13"/>
  <p:tag name="KSO_WM_UNIT_TEXT_FILL_TYPE" val="1"/>
  <p:tag name="KSO_WM_UNIT_USESOURCEFORMAT_APPLY" val="0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3594_1*i*1"/>
  <p:tag name="KSO_WM_TEMPLATE_CATEGORY" val="custom"/>
  <p:tag name="KSO_WM_TEMPLATE_INDEX" val="20233594"/>
  <p:tag name="KSO_WM_UNIT_LAYERLEVEL" val="1"/>
  <p:tag name="KSO_WM_TAG_VERSION" val="3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98.xml><?xml version="1.0" encoding="utf-8"?>
<p:tagLst xmlns:p="http://schemas.openxmlformats.org/presentationml/2006/main">
  <p:tag name="KSO_WM_UNIT_VALUE" val="977*217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d"/>
  <p:tag name="KSO_WM_UNIT_INDEX" val="1"/>
  <p:tag name="KSO_WM_UNIT_ID" val="custom20233594_1*d*1"/>
  <p:tag name="KSO_WM_TEMPLATE_CATEGORY" val="custom"/>
  <p:tag name="KSO_WM_TEMPLATE_INDEX" val="20233594"/>
  <p:tag name="KSO_WM_UNIT_LAYERLEVEL" val="1"/>
  <p:tag name="KSO_WM_TAG_VERSION" val="3.0"/>
  <p:tag name="KSO_WM_BEAUTIFY_FLAG" val="#wm#"/>
  <p:tag name="KSO_WM_UNIT_LINE_FORE_SCHEMECOLOR_INDEX" val="13"/>
  <p:tag name="KSO_WM_UNIT_LINE_FILL_TYPE" val="2"/>
  <p:tag name="KSO_WM_UNIT_USESOURCEFORMAT_APPLY" val="0"/>
</p:tagLst>
</file>

<file path=ppt/tags/tag9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3525_1*l_h_f*1_1_1"/>
  <p:tag name="KSO_WM_TEMPLATE_CATEGORY" val="diagram"/>
  <p:tag name="KSO_WM_TEMPLATE_INDEX" val="20233525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UNIT_PRESET_TEXT" val="单击输入您的项正文，请简单阐述您的观点。"/>
  <p:tag name="KSO_WM_UNIT_TEXT_FILL_FORE_SCHEMECOLOR_INDEX" val="1"/>
  <p:tag name="KSO_WM_UNIT_TEXT_FILL_TYPE" val="1"/>
  <p:tag name="KSO_WM_DIAGRAM_MAX_ITEMCNT" val="3"/>
  <p:tag name="KSO_WM_DIAGRAM_MIN_ITEMCNT" val="3"/>
  <p:tag name="KSO_WM_DIAGRAM_VIRTUALLY_FRAME" val="{&quot;height&quot;:173.28015748031498,&quot;left&quot;:55.45,&quot;top&quot;:323.419842519685,&quot;width&quot;:850.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自定义 2769">
      <a:dk1>
        <a:srgbClr val="000000"/>
      </a:dk1>
      <a:lt1>
        <a:srgbClr val="FFFFFF"/>
      </a:lt1>
      <a:dk2>
        <a:srgbClr val="070B13"/>
      </a:dk2>
      <a:lt2>
        <a:srgbClr val="FFFFFF"/>
      </a:lt2>
      <a:accent1>
        <a:srgbClr val="486AB6"/>
      </a:accent1>
      <a:accent2>
        <a:srgbClr val="6360A4"/>
      </a:accent2>
      <a:accent3>
        <a:srgbClr val="684F89"/>
      </a:accent3>
      <a:accent4>
        <a:srgbClr val="74497C"/>
      </a:accent4>
      <a:accent5>
        <a:srgbClr val="7B426F"/>
      </a:accent5>
      <a:accent6>
        <a:srgbClr val="7E4162"/>
      </a:accent6>
      <a:hlink>
        <a:srgbClr val="304FFE"/>
      </a:hlink>
      <a:folHlink>
        <a:srgbClr val="492067"/>
      </a:folHlink>
    </a:clrScheme>
    <a:fontScheme name="自定义 144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2091</Words>
  <Application>WPS 演示</Application>
  <PresentationFormat>宽屏</PresentationFormat>
  <Paragraphs>193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41" baseType="lpstr">
      <vt:lpstr>Arial</vt:lpstr>
      <vt:lpstr>宋体</vt:lpstr>
      <vt:lpstr>Wingdings</vt:lpstr>
      <vt:lpstr>汉仪屏黑 简</vt:lpstr>
      <vt:lpstr>黑体</vt:lpstr>
      <vt:lpstr>mn-cs</vt:lpstr>
      <vt:lpstr>Segoe Print</vt:lpstr>
      <vt:lpstr>+中文正文</vt:lpstr>
      <vt:lpstr>微软雅黑</vt:lpstr>
      <vt:lpstr>Arial Unicode MS</vt:lpstr>
      <vt:lpstr>Calibri</vt:lpstr>
      <vt:lpstr>MiSans Normal</vt:lpstr>
      <vt:lpstr>pingfang SC</vt:lpstr>
      <vt:lpstr>Arial</vt:lpstr>
      <vt:lpstr>WPS</vt:lpstr>
      <vt:lpstr>Office 主题​​</vt:lpstr>
      <vt:lpstr>学术比赛分享</vt:lpstr>
      <vt:lpstr>目录</vt:lpstr>
      <vt:lpstr>比赛概述</vt:lpstr>
      <vt:lpstr>任务描述与背景</vt:lpstr>
      <vt:lpstr>赛程安排与时间表</vt:lpstr>
      <vt:lpstr>参赛规则与要求</vt:lpstr>
      <vt:lpstr>任务详述</vt:lpstr>
      <vt:lpstr>任务目标与内容</vt:lpstr>
      <vt:lpstr>任务目标与内容</vt:lpstr>
      <vt:lpstr>评价指标与标准</vt:lpstr>
      <vt:lpstr>方法与Baseline</vt:lpstr>
      <vt:lpstr>解决思路</vt:lpstr>
      <vt:lpstr>解决思路</vt:lpstr>
      <vt:lpstr>系统框架（如果有多个方案，此页可复制多次）</vt:lpstr>
      <vt:lpstr>系统框架（web_search）</vt:lpstr>
      <vt:lpstr>系统框架（web_search）</vt:lpstr>
      <vt:lpstr>系统框架（web_search）</vt:lpstr>
      <vt:lpstr>系统框架（web_search）</vt:lpstr>
      <vt:lpstr>系统框架（rag）</vt:lpstr>
      <vt:lpstr>模块分析（rag）</vt:lpstr>
      <vt:lpstr>模块分析（rag）</vt:lpstr>
      <vt:lpstr>成绩分析</vt:lpstr>
      <vt:lpstr>成绩概览与亮点</vt:lpstr>
      <vt:lpstr>优化方案与提升点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小瓶子</cp:lastModifiedBy>
  <cp:revision>9</cp:revision>
  <dcterms:created xsi:type="dcterms:W3CDTF">2023-08-09T12:44:00Z</dcterms:created>
  <dcterms:modified xsi:type="dcterms:W3CDTF">2024-06-23T13:20:00Z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95B0614A90CC4B45A7E8DBBA315C0911_13</vt:lpwstr>
  </property>
  <property fmtid="{D5CDD505-2E9C-101B-9397-08002B2CF9AE}" pid="3" name="KSOProductBuildVer">
    <vt:lpwstr>2052-12.1.0.17133</vt:lpwstr>
  </property>
</Properties>
</file>