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722" r:id="rId3"/>
    <p:sldId id="720" r:id="rId5"/>
    <p:sldId id="740" r:id="rId6"/>
    <p:sldId id="723" r:id="rId7"/>
    <p:sldId id="724" r:id="rId8"/>
    <p:sldId id="727" r:id="rId9"/>
    <p:sldId id="728" r:id="rId10"/>
    <p:sldId id="729" r:id="rId11"/>
    <p:sldId id="733" r:id="rId12"/>
    <p:sldId id="734" r:id="rId13"/>
    <p:sldId id="735" r:id="rId14"/>
    <p:sldId id="730" r:id="rId15"/>
    <p:sldId id="736" r:id="rId16"/>
    <p:sldId id="738" r:id="rId17"/>
    <p:sldId id="739" r:id="rId18"/>
    <p:sldId id="725" r:id="rId19"/>
    <p:sldId id="741" r:id="rId20"/>
    <p:sldId id="731" r:id="rId21"/>
    <p:sldId id="742" r:id="rId22"/>
    <p:sldId id="744" r:id="rId23"/>
    <p:sldId id="743" r:id="rId24"/>
    <p:sldId id="732" r:id="rId25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483"/>
    <a:srgbClr val="17B9CF"/>
    <a:srgbClr val="F7FC2C"/>
    <a:srgbClr val="0000FF"/>
    <a:srgbClr val="CC00FF"/>
    <a:srgbClr val="FF6600"/>
    <a:srgbClr val="9933FF"/>
    <a:srgbClr val="D163EF"/>
    <a:srgbClr val="F0B614"/>
    <a:srgbClr val="BAB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6" autoAdjust="0"/>
    <p:restoredTop sz="87359" autoAdjust="0"/>
  </p:normalViewPr>
  <p:slideViewPr>
    <p:cSldViewPr snapToGrid="0">
      <p:cViewPr varScale="1">
        <p:scale>
          <a:sx n="88" d="100"/>
          <a:sy n="88" d="100"/>
        </p:scale>
        <p:origin x="84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28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7FAE1-3CDB-4B16-9900-BC82649768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CE8A3-6E88-4043-A1FA-B2CB20BAFD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KSO_Shape"/>
          <p:cNvSpPr/>
          <p:nvPr userDrawn="1"/>
        </p:nvSpPr>
        <p:spPr bwMode="auto">
          <a:xfrm>
            <a:off x="11096625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6" name="KSO_Shape"/>
          <p:cNvSpPr/>
          <p:nvPr userDrawn="1"/>
        </p:nvSpPr>
        <p:spPr bwMode="auto">
          <a:xfrm>
            <a:off x="10648111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8" name="KSO_Shape"/>
          <p:cNvSpPr/>
          <p:nvPr userDrawn="1"/>
        </p:nvSpPr>
        <p:spPr bwMode="auto">
          <a:xfrm>
            <a:off x="9751083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KSO_Shape"/>
          <p:cNvSpPr/>
          <p:nvPr userDrawn="1"/>
        </p:nvSpPr>
        <p:spPr bwMode="auto">
          <a:xfrm>
            <a:off x="9302569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621701" y="611679"/>
            <a:ext cx="3188423" cy="2492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31" name="KSO_Shape"/>
          <p:cNvSpPr/>
          <p:nvPr userDrawn="1"/>
        </p:nvSpPr>
        <p:spPr bwMode="auto">
          <a:xfrm>
            <a:off x="10199597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1400175" y="877566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KSO_Shape"/>
          <p:cNvSpPr/>
          <p:nvPr userDrawn="1"/>
        </p:nvSpPr>
        <p:spPr bwMode="auto">
          <a:xfrm>
            <a:off x="591672" y="313055"/>
            <a:ext cx="981565" cy="597248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rgbClr val="20517C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" name="KSO_Shape"/>
          <p:cNvSpPr/>
          <p:nvPr userDrawn="1"/>
        </p:nvSpPr>
        <p:spPr bwMode="auto">
          <a:xfrm>
            <a:off x="8854055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dirty="0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 dirty="0"/>
              <a:t>崇尚奉献 追求卓越</a:t>
            </a:r>
            <a:endParaRPr lang="zh-CN" altLang="en-US" dirty="0"/>
          </a:p>
        </p:txBody>
      </p:sp>
      <p:sp>
        <p:nvSpPr>
          <p:cNvPr id="25" name="KSO_Shape"/>
          <p:cNvSpPr/>
          <p:nvPr userDrawn="1"/>
        </p:nvSpPr>
        <p:spPr bwMode="auto">
          <a:xfrm>
            <a:off x="11096625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KSO_Shape"/>
          <p:cNvSpPr/>
          <p:nvPr userDrawn="1"/>
        </p:nvSpPr>
        <p:spPr bwMode="auto">
          <a:xfrm>
            <a:off x="8852761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621701" y="611679"/>
            <a:ext cx="3188423" cy="2492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1400175" y="877566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KSO_Shape"/>
          <p:cNvSpPr/>
          <p:nvPr userDrawn="1"/>
        </p:nvSpPr>
        <p:spPr bwMode="auto">
          <a:xfrm>
            <a:off x="591672" y="313055"/>
            <a:ext cx="981565" cy="597248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rgbClr val="20517C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7" y="6153581"/>
            <a:ext cx="1552133" cy="465902"/>
          </a:xfrm>
          <a:prstGeom prst="rect">
            <a:avLst/>
          </a:prstGeom>
        </p:spPr>
      </p:pic>
      <p:sp>
        <p:nvSpPr>
          <p:cNvPr id="14" name="KSO_Shape"/>
          <p:cNvSpPr/>
          <p:nvPr userDrawn="1"/>
        </p:nvSpPr>
        <p:spPr bwMode="auto">
          <a:xfrm>
            <a:off x="10663318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KSO_Shape"/>
          <p:cNvSpPr/>
          <p:nvPr userDrawn="1"/>
        </p:nvSpPr>
        <p:spPr bwMode="auto">
          <a:xfrm>
            <a:off x="9304834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KSO_Shape"/>
          <p:cNvSpPr/>
          <p:nvPr userDrawn="1"/>
        </p:nvSpPr>
        <p:spPr bwMode="auto">
          <a:xfrm>
            <a:off x="9747524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" name="KSO_Shape"/>
          <p:cNvSpPr/>
          <p:nvPr userDrawn="1"/>
        </p:nvSpPr>
        <p:spPr bwMode="auto">
          <a:xfrm>
            <a:off x="10205421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dirty="0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 dirty="0"/>
              <a:t>崇尚奉献 追求卓越</a:t>
            </a:r>
            <a:endParaRPr lang="zh-CN" altLang="en-US" dirty="0"/>
          </a:p>
        </p:txBody>
      </p:sp>
      <p:sp>
        <p:nvSpPr>
          <p:cNvPr id="25" name="KSO_Shape"/>
          <p:cNvSpPr/>
          <p:nvPr userDrawn="1"/>
        </p:nvSpPr>
        <p:spPr bwMode="auto">
          <a:xfrm>
            <a:off x="11096625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rgbClr val="025483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KSO_Shape"/>
          <p:cNvSpPr/>
          <p:nvPr userDrawn="1"/>
        </p:nvSpPr>
        <p:spPr bwMode="auto">
          <a:xfrm>
            <a:off x="8852761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621701" y="611679"/>
            <a:ext cx="3188423" cy="2492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1400175" y="877566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KSO_Shape"/>
          <p:cNvSpPr/>
          <p:nvPr userDrawn="1"/>
        </p:nvSpPr>
        <p:spPr bwMode="auto">
          <a:xfrm>
            <a:off x="591672" y="313055"/>
            <a:ext cx="981565" cy="597248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rgbClr val="20517C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7" y="6153581"/>
            <a:ext cx="1552133" cy="465902"/>
          </a:xfrm>
          <a:prstGeom prst="rect">
            <a:avLst/>
          </a:prstGeom>
        </p:spPr>
      </p:pic>
      <p:sp>
        <p:nvSpPr>
          <p:cNvPr id="14" name="KSO_Shape"/>
          <p:cNvSpPr/>
          <p:nvPr userDrawn="1"/>
        </p:nvSpPr>
        <p:spPr bwMode="auto">
          <a:xfrm>
            <a:off x="10663318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rgbClr val="AFABAB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KSO_Shape"/>
          <p:cNvSpPr/>
          <p:nvPr userDrawn="1"/>
        </p:nvSpPr>
        <p:spPr bwMode="auto">
          <a:xfrm>
            <a:off x="9304834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KSO_Shape"/>
          <p:cNvSpPr/>
          <p:nvPr userDrawn="1"/>
        </p:nvSpPr>
        <p:spPr bwMode="auto">
          <a:xfrm>
            <a:off x="9747524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" name="KSO_Shape"/>
          <p:cNvSpPr/>
          <p:nvPr userDrawn="1"/>
        </p:nvSpPr>
        <p:spPr bwMode="auto">
          <a:xfrm>
            <a:off x="10205421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7" y="6153581"/>
            <a:ext cx="1552133" cy="465902"/>
          </a:xfrm>
          <a:prstGeom prst="rect">
            <a:avLst/>
          </a:prstGeom>
        </p:spPr>
      </p:pic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dirty="0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 dirty="0"/>
              <a:t>崇尚奉献 追求卓越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/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/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/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KSO_Shape"/>
          <p:cNvSpPr/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KSO_Shape"/>
          <p:cNvSpPr/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KSO_Shape"/>
          <p:cNvSpPr/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dirty="0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 dirty="0"/>
              <a:t>崇尚奉献 追求卓越</a:t>
            </a:r>
            <a:endParaRPr lang="zh-CN" altLang="en-US" dirty="0"/>
          </a:p>
        </p:txBody>
      </p:sp>
      <p:sp>
        <p:nvSpPr>
          <p:cNvPr id="16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621701" y="739001"/>
            <a:ext cx="3188423" cy="2492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7" name="KSO_Shape"/>
          <p:cNvSpPr/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7" y="6153581"/>
            <a:ext cx="1552133" cy="4659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/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/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/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KSO_Shape"/>
          <p:cNvSpPr/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KSO_Shape"/>
          <p:cNvSpPr/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KSO_Shape"/>
          <p:cNvSpPr/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621701" y="739001"/>
            <a:ext cx="3188423" cy="2492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7" name="KSO_Shape"/>
          <p:cNvSpPr/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7" y="6153581"/>
            <a:ext cx="1552133" cy="465902"/>
          </a:xfrm>
          <a:prstGeom prst="rect">
            <a:avLst/>
          </a:prstGeom>
        </p:spPr>
      </p:pic>
      <p:sp>
        <p:nvSpPr>
          <p:cNvPr id="2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dirty="0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  <p:sp>
        <p:nvSpPr>
          <p:cNvPr id="22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 dirty="0"/>
              <a:t>崇尚奉献 追求卓越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/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/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KSO_Shape"/>
          <p:cNvSpPr/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KSO_Shape"/>
          <p:cNvSpPr/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KSO_Shape"/>
          <p:cNvSpPr/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KSO_Shape"/>
          <p:cNvSpPr/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80554" y="6220914"/>
            <a:ext cx="1395392" cy="357686"/>
            <a:chOff x="504825" y="327025"/>
            <a:chExt cx="2482851" cy="63644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 cstate="email"/>
            <a:srcRect l="8955" t="8651" r="74262" b="8651"/>
            <a:stretch>
              <a:fillRect/>
            </a:stretch>
          </p:blipFill>
          <p:spPr>
            <a:xfrm>
              <a:off x="504825" y="327025"/>
              <a:ext cx="593725" cy="6364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2" cstate="email"/>
            <a:srcRect l="36206" t="8651" r="14969" b="8651"/>
            <a:stretch>
              <a:fillRect/>
            </a:stretch>
          </p:blipFill>
          <p:spPr>
            <a:xfrm>
              <a:off x="1260475" y="327025"/>
              <a:ext cx="1727201" cy="636440"/>
            </a:xfrm>
            <a:prstGeom prst="rect">
              <a:avLst/>
            </a:prstGeom>
          </p:spPr>
        </p:pic>
      </p:grpSp>
      <p:sp>
        <p:nvSpPr>
          <p:cNvPr id="16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621701" y="739001"/>
            <a:ext cx="3188423" cy="2492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7" name="KSO_Shape"/>
          <p:cNvSpPr/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dirty="0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  <p:sp>
        <p:nvSpPr>
          <p:cNvPr id="20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 dirty="0"/>
              <a:t>崇尚奉献 追求卓越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/>
          <p:nvPr userDrawn="1"/>
        </p:nvSpPr>
        <p:spPr bwMode="auto">
          <a:xfrm>
            <a:off x="695325" y="608012"/>
            <a:ext cx="840652" cy="489268"/>
          </a:xfrm>
          <a:custGeom>
            <a:avLst/>
            <a:gdLst>
              <a:gd name="T0" fmla="*/ 523582 w 5574"/>
              <a:gd name="T1" fmla="*/ 1026353 h 3244"/>
              <a:gd name="T2" fmla="*/ 164730 w 5574"/>
              <a:gd name="T3" fmla="*/ 1048328 h 3244"/>
              <a:gd name="T4" fmla="*/ 0 w 5574"/>
              <a:gd name="T5" fmla="*/ 1009549 h 3244"/>
              <a:gd name="T6" fmla="*/ 319446 w 5574"/>
              <a:gd name="T7" fmla="*/ 836336 h 3244"/>
              <a:gd name="T8" fmla="*/ 613375 w 5574"/>
              <a:gd name="T9" fmla="*/ 882224 h 3244"/>
              <a:gd name="T10" fmla="*/ 764539 w 5574"/>
              <a:gd name="T11" fmla="*/ 841183 h 3244"/>
              <a:gd name="T12" fmla="*/ 1800397 w 5574"/>
              <a:gd name="T13" fmla="*/ 867682 h 3244"/>
              <a:gd name="T14" fmla="*/ 693802 w 5574"/>
              <a:gd name="T15" fmla="*/ 1048005 h 3244"/>
              <a:gd name="T16" fmla="*/ 556850 w 5574"/>
              <a:gd name="T17" fmla="*/ 973032 h 3244"/>
              <a:gd name="T18" fmla="*/ 247094 w 5574"/>
              <a:gd name="T19" fmla="*/ 935545 h 3244"/>
              <a:gd name="T20" fmla="*/ 556850 w 5574"/>
              <a:gd name="T21" fmla="*/ 973032 h 3244"/>
              <a:gd name="T22" fmla="*/ 1014540 w 5574"/>
              <a:gd name="T23" fmla="*/ 156732 h 3244"/>
              <a:gd name="T24" fmla="*/ 1066866 w 5574"/>
              <a:gd name="T25" fmla="*/ 790124 h 3244"/>
              <a:gd name="T26" fmla="*/ 98515 w 5574"/>
              <a:gd name="T27" fmla="*/ 789801 h 3244"/>
              <a:gd name="T28" fmla="*/ 52649 w 5574"/>
              <a:gd name="T29" fmla="*/ 743912 h 3244"/>
              <a:gd name="T30" fmla="*/ 52649 w 5574"/>
              <a:gd name="T31" fmla="*/ 149623 h 3244"/>
              <a:gd name="T32" fmla="*/ 150841 w 5574"/>
              <a:gd name="T33" fmla="*/ 18420 h 3244"/>
              <a:gd name="T34" fmla="*/ 187339 w 5574"/>
              <a:gd name="T35" fmla="*/ 0 h 3244"/>
              <a:gd name="T36" fmla="*/ 734500 w 5574"/>
              <a:gd name="T37" fmla="*/ 0 h 3244"/>
              <a:gd name="T38" fmla="*/ 132107 w 5574"/>
              <a:gd name="T39" fmla="*/ 596228 h 3244"/>
              <a:gd name="T40" fmla="*/ 257753 w 5574"/>
              <a:gd name="T41" fmla="*/ 596228 h 3244"/>
              <a:gd name="T42" fmla="*/ 688311 w 5574"/>
              <a:gd name="T43" fmla="*/ 533536 h 3244"/>
              <a:gd name="T44" fmla="*/ 688311 w 5574"/>
              <a:gd name="T45" fmla="*/ 659244 h 3244"/>
              <a:gd name="T46" fmla="*/ 688311 w 5574"/>
              <a:gd name="T47" fmla="*/ 533536 h 3244"/>
              <a:gd name="T48" fmla="*/ 748066 w 5574"/>
              <a:gd name="T49" fmla="*/ 439819 h 3244"/>
              <a:gd name="T50" fmla="*/ 688311 w 5574"/>
              <a:gd name="T51" fmla="*/ 91777 h 3244"/>
              <a:gd name="T52" fmla="*/ 144381 w 5574"/>
              <a:gd name="T53" fmla="*/ 179676 h 3244"/>
              <a:gd name="T54" fmla="*/ 1106272 w 5574"/>
              <a:gd name="T55" fmla="*/ 207791 h 3244"/>
              <a:gd name="T56" fmla="*/ 1385343 w 5574"/>
              <a:gd name="T57" fmla="*/ 790447 h 3244"/>
              <a:gd name="T58" fmla="*/ 1119515 w 5574"/>
              <a:gd name="T59" fmla="*/ 236876 h 3244"/>
              <a:gd name="T60" fmla="*/ 1115639 w 5574"/>
              <a:gd name="T61" fmla="*/ 223626 h 3244"/>
              <a:gd name="T62" fmla="*/ 1437669 w 5574"/>
              <a:gd name="T63" fmla="*/ 393608 h 3244"/>
              <a:gd name="T64" fmla="*/ 1634375 w 5574"/>
              <a:gd name="T65" fmla="*/ 791093 h 3244"/>
              <a:gd name="T66" fmla="*/ 1437669 w 5574"/>
              <a:gd name="T67" fmla="*/ 393608 h 3244"/>
              <a:gd name="T68" fmla="*/ 1746133 w 5574"/>
              <a:gd name="T69" fmla="*/ 566175 h 3244"/>
              <a:gd name="T70" fmla="*/ 1686701 w 5574"/>
              <a:gd name="T71" fmla="*/ 791093 h 324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574" h="3244">
                <a:moveTo>
                  <a:pt x="1585" y="3235"/>
                </a:moveTo>
                <a:cubicBezTo>
                  <a:pt x="1621" y="3176"/>
                  <a:pt x="1621" y="3176"/>
                  <a:pt x="1621" y="3176"/>
                </a:cubicBezTo>
                <a:cubicBezTo>
                  <a:pt x="560" y="3176"/>
                  <a:pt x="560" y="3176"/>
                  <a:pt x="560" y="3176"/>
                </a:cubicBezTo>
                <a:cubicBezTo>
                  <a:pt x="510" y="3244"/>
                  <a:pt x="510" y="3244"/>
                  <a:pt x="510" y="3244"/>
                </a:cubicBezTo>
                <a:cubicBezTo>
                  <a:pt x="3" y="3244"/>
                  <a:pt x="3" y="3244"/>
                  <a:pt x="3" y="3244"/>
                </a:cubicBezTo>
                <a:cubicBezTo>
                  <a:pt x="0" y="3124"/>
                  <a:pt x="0" y="3124"/>
                  <a:pt x="0" y="3124"/>
                </a:cubicBezTo>
                <a:cubicBezTo>
                  <a:pt x="552" y="2588"/>
                  <a:pt x="552" y="2588"/>
                  <a:pt x="552" y="2588"/>
                </a:cubicBezTo>
                <a:cubicBezTo>
                  <a:pt x="989" y="2588"/>
                  <a:pt x="989" y="2588"/>
                  <a:pt x="989" y="2588"/>
                </a:cubicBezTo>
                <a:cubicBezTo>
                  <a:pt x="886" y="2730"/>
                  <a:pt x="886" y="2730"/>
                  <a:pt x="886" y="2730"/>
                </a:cubicBezTo>
                <a:cubicBezTo>
                  <a:pt x="1899" y="2730"/>
                  <a:pt x="1899" y="2730"/>
                  <a:pt x="1899" y="2730"/>
                </a:cubicBezTo>
                <a:cubicBezTo>
                  <a:pt x="1978" y="2603"/>
                  <a:pt x="1978" y="2603"/>
                  <a:pt x="1978" y="2603"/>
                </a:cubicBezTo>
                <a:cubicBezTo>
                  <a:pt x="2367" y="2603"/>
                  <a:pt x="2367" y="2603"/>
                  <a:pt x="2367" y="2603"/>
                </a:cubicBezTo>
                <a:cubicBezTo>
                  <a:pt x="5574" y="2603"/>
                  <a:pt x="5574" y="2603"/>
                  <a:pt x="5574" y="2603"/>
                </a:cubicBezTo>
                <a:cubicBezTo>
                  <a:pt x="5574" y="2685"/>
                  <a:pt x="5574" y="2685"/>
                  <a:pt x="5574" y="2685"/>
                </a:cubicBezTo>
                <a:cubicBezTo>
                  <a:pt x="2290" y="2828"/>
                  <a:pt x="2290" y="2828"/>
                  <a:pt x="2290" y="2828"/>
                </a:cubicBezTo>
                <a:cubicBezTo>
                  <a:pt x="2148" y="3243"/>
                  <a:pt x="2148" y="3243"/>
                  <a:pt x="2148" y="3243"/>
                </a:cubicBezTo>
                <a:cubicBezTo>
                  <a:pt x="1585" y="3235"/>
                  <a:pt x="1585" y="3235"/>
                  <a:pt x="1585" y="3235"/>
                </a:cubicBezTo>
                <a:close/>
                <a:moveTo>
                  <a:pt x="1724" y="3011"/>
                </a:moveTo>
                <a:cubicBezTo>
                  <a:pt x="1796" y="2895"/>
                  <a:pt x="1796" y="2895"/>
                  <a:pt x="1796" y="2895"/>
                </a:cubicBezTo>
                <a:cubicBezTo>
                  <a:pt x="765" y="2895"/>
                  <a:pt x="765" y="2895"/>
                  <a:pt x="765" y="2895"/>
                </a:cubicBezTo>
                <a:cubicBezTo>
                  <a:pt x="681" y="3011"/>
                  <a:pt x="681" y="3011"/>
                  <a:pt x="681" y="3011"/>
                </a:cubicBezTo>
                <a:cubicBezTo>
                  <a:pt x="1724" y="3011"/>
                  <a:pt x="1724" y="3011"/>
                  <a:pt x="1724" y="3011"/>
                </a:cubicBezTo>
                <a:close/>
                <a:moveTo>
                  <a:pt x="2274" y="0"/>
                </a:moveTo>
                <a:cubicBezTo>
                  <a:pt x="3141" y="485"/>
                  <a:pt x="3141" y="485"/>
                  <a:pt x="3141" y="485"/>
                </a:cubicBezTo>
                <a:cubicBezTo>
                  <a:pt x="3303" y="755"/>
                  <a:pt x="3303" y="755"/>
                  <a:pt x="3303" y="755"/>
                </a:cubicBezTo>
                <a:cubicBezTo>
                  <a:pt x="3303" y="2445"/>
                  <a:pt x="3303" y="2445"/>
                  <a:pt x="3303" y="2445"/>
                </a:cubicBezTo>
                <a:cubicBezTo>
                  <a:pt x="2600" y="2444"/>
                  <a:pt x="2600" y="2444"/>
                  <a:pt x="2600" y="2444"/>
                </a:cubicBezTo>
                <a:cubicBezTo>
                  <a:pt x="2180" y="2444"/>
                  <a:pt x="638" y="2444"/>
                  <a:pt x="305" y="2444"/>
                </a:cubicBezTo>
                <a:cubicBezTo>
                  <a:pt x="163" y="2444"/>
                  <a:pt x="163" y="2444"/>
                  <a:pt x="163" y="2444"/>
                </a:cubicBezTo>
                <a:cubicBezTo>
                  <a:pt x="163" y="2302"/>
                  <a:pt x="163" y="2302"/>
                  <a:pt x="163" y="2302"/>
                </a:cubicBezTo>
                <a:cubicBezTo>
                  <a:pt x="163" y="1569"/>
                  <a:pt x="163" y="1871"/>
                  <a:pt x="163" y="509"/>
                </a:cubicBezTo>
                <a:cubicBezTo>
                  <a:pt x="163" y="463"/>
                  <a:pt x="163" y="463"/>
                  <a:pt x="163" y="463"/>
                </a:cubicBezTo>
                <a:cubicBezTo>
                  <a:pt x="192" y="425"/>
                  <a:pt x="192" y="425"/>
                  <a:pt x="192" y="425"/>
                </a:cubicBezTo>
                <a:cubicBezTo>
                  <a:pt x="467" y="57"/>
                  <a:pt x="467" y="57"/>
                  <a:pt x="467" y="57"/>
                </a:cubicBezTo>
                <a:cubicBezTo>
                  <a:pt x="510" y="0"/>
                  <a:pt x="510" y="0"/>
                  <a:pt x="510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2202" y="0"/>
                  <a:pt x="2202" y="0"/>
                  <a:pt x="2202" y="0"/>
                </a:cubicBezTo>
                <a:cubicBezTo>
                  <a:pt x="2274" y="0"/>
                  <a:pt x="2274" y="0"/>
                  <a:pt x="2274" y="0"/>
                </a:cubicBezTo>
                <a:close/>
                <a:moveTo>
                  <a:pt x="604" y="1651"/>
                </a:moveTo>
                <a:cubicBezTo>
                  <a:pt x="496" y="1651"/>
                  <a:pt x="409" y="1738"/>
                  <a:pt x="409" y="1845"/>
                </a:cubicBezTo>
                <a:cubicBezTo>
                  <a:pt x="409" y="1953"/>
                  <a:pt x="496" y="2040"/>
                  <a:pt x="604" y="2040"/>
                </a:cubicBezTo>
                <a:cubicBezTo>
                  <a:pt x="711" y="2040"/>
                  <a:pt x="798" y="1953"/>
                  <a:pt x="798" y="1845"/>
                </a:cubicBezTo>
                <a:cubicBezTo>
                  <a:pt x="798" y="1738"/>
                  <a:pt x="711" y="1651"/>
                  <a:pt x="604" y="1651"/>
                </a:cubicBezTo>
                <a:close/>
                <a:moveTo>
                  <a:pt x="2131" y="1651"/>
                </a:moveTo>
                <a:cubicBezTo>
                  <a:pt x="2024" y="1651"/>
                  <a:pt x="1937" y="1738"/>
                  <a:pt x="1937" y="1845"/>
                </a:cubicBezTo>
                <a:cubicBezTo>
                  <a:pt x="1937" y="1953"/>
                  <a:pt x="2024" y="2040"/>
                  <a:pt x="2131" y="2040"/>
                </a:cubicBezTo>
                <a:cubicBezTo>
                  <a:pt x="2239" y="2040"/>
                  <a:pt x="2326" y="1953"/>
                  <a:pt x="2326" y="1845"/>
                </a:cubicBezTo>
                <a:cubicBezTo>
                  <a:pt x="2326" y="1738"/>
                  <a:pt x="2239" y="1651"/>
                  <a:pt x="2131" y="1651"/>
                </a:cubicBezTo>
                <a:close/>
                <a:moveTo>
                  <a:pt x="447" y="1361"/>
                </a:moveTo>
                <a:cubicBezTo>
                  <a:pt x="2316" y="1361"/>
                  <a:pt x="2316" y="1361"/>
                  <a:pt x="2316" y="1361"/>
                </a:cubicBezTo>
                <a:cubicBezTo>
                  <a:pt x="2316" y="536"/>
                  <a:pt x="2316" y="536"/>
                  <a:pt x="2316" y="536"/>
                </a:cubicBezTo>
                <a:cubicBezTo>
                  <a:pt x="2131" y="284"/>
                  <a:pt x="2131" y="284"/>
                  <a:pt x="2131" y="284"/>
                </a:cubicBezTo>
                <a:cubicBezTo>
                  <a:pt x="650" y="284"/>
                  <a:pt x="650" y="284"/>
                  <a:pt x="650" y="284"/>
                </a:cubicBezTo>
                <a:cubicBezTo>
                  <a:pt x="447" y="556"/>
                  <a:pt x="447" y="556"/>
                  <a:pt x="447" y="556"/>
                </a:cubicBezTo>
                <a:cubicBezTo>
                  <a:pt x="447" y="1361"/>
                  <a:pt x="447" y="1361"/>
                  <a:pt x="447" y="1361"/>
                </a:cubicBezTo>
                <a:close/>
                <a:moveTo>
                  <a:pt x="3425" y="643"/>
                </a:moveTo>
                <a:cubicBezTo>
                  <a:pt x="4289" y="1127"/>
                  <a:pt x="4289" y="1127"/>
                  <a:pt x="4289" y="1127"/>
                </a:cubicBezTo>
                <a:cubicBezTo>
                  <a:pt x="4289" y="2446"/>
                  <a:pt x="4289" y="2446"/>
                  <a:pt x="4289" y="2446"/>
                </a:cubicBezTo>
                <a:cubicBezTo>
                  <a:pt x="3466" y="2445"/>
                  <a:pt x="3466" y="2445"/>
                  <a:pt x="3466" y="2445"/>
                </a:cubicBezTo>
                <a:cubicBezTo>
                  <a:pt x="3466" y="733"/>
                  <a:pt x="3466" y="733"/>
                  <a:pt x="3466" y="733"/>
                </a:cubicBezTo>
                <a:cubicBezTo>
                  <a:pt x="3466" y="712"/>
                  <a:pt x="3466" y="712"/>
                  <a:pt x="3466" y="712"/>
                </a:cubicBezTo>
                <a:cubicBezTo>
                  <a:pt x="3454" y="692"/>
                  <a:pt x="3454" y="692"/>
                  <a:pt x="3454" y="692"/>
                </a:cubicBezTo>
                <a:cubicBezTo>
                  <a:pt x="3425" y="643"/>
                  <a:pt x="3425" y="643"/>
                  <a:pt x="3425" y="643"/>
                </a:cubicBezTo>
                <a:close/>
                <a:moveTo>
                  <a:pt x="4451" y="1218"/>
                </a:moveTo>
                <a:cubicBezTo>
                  <a:pt x="5060" y="1558"/>
                  <a:pt x="5060" y="1558"/>
                  <a:pt x="5060" y="1558"/>
                </a:cubicBezTo>
                <a:cubicBezTo>
                  <a:pt x="5060" y="2448"/>
                  <a:pt x="5060" y="2448"/>
                  <a:pt x="5060" y="2448"/>
                </a:cubicBezTo>
                <a:cubicBezTo>
                  <a:pt x="4451" y="2447"/>
                  <a:pt x="4451" y="2447"/>
                  <a:pt x="4451" y="2447"/>
                </a:cubicBezTo>
                <a:cubicBezTo>
                  <a:pt x="4451" y="1218"/>
                  <a:pt x="4451" y="1218"/>
                  <a:pt x="4451" y="1218"/>
                </a:cubicBezTo>
                <a:close/>
                <a:moveTo>
                  <a:pt x="5222" y="1649"/>
                </a:moveTo>
                <a:cubicBezTo>
                  <a:pt x="5406" y="1752"/>
                  <a:pt x="5406" y="1752"/>
                  <a:pt x="5406" y="1752"/>
                </a:cubicBezTo>
                <a:cubicBezTo>
                  <a:pt x="5406" y="2448"/>
                  <a:pt x="5406" y="2448"/>
                  <a:pt x="5406" y="2448"/>
                </a:cubicBezTo>
                <a:cubicBezTo>
                  <a:pt x="5222" y="2448"/>
                  <a:pt x="5222" y="2448"/>
                  <a:pt x="5222" y="2448"/>
                </a:cubicBezTo>
                <a:lnTo>
                  <a:pt x="5222" y="1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KSO_Shape"/>
          <p:cNvSpPr/>
          <p:nvPr userDrawn="1"/>
        </p:nvSpPr>
        <p:spPr bwMode="auto">
          <a:xfrm>
            <a:off x="1109662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KSO_Shape"/>
          <p:cNvSpPr/>
          <p:nvPr userDrawn="1"/>
        </p:nvSpPr>
        <p:spPr bwMode="auto">
          <a:xfrm>
            <a:off x="10648111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KSO_Shape"/>
          <p:cNvSpPr/>
          <p:nvPr userDrawn="1"/>
        </p:nvSpPr>
        <p:spPr bwMode="auto">
          <a:xfrm>
            <a:off x="10199597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KSO_Shape"/>
          <p:cNvSpPr/>
          <p:nvPr userDrawn="1"/>
        </p:nvSpPr>
        <p:spPr bwMode="auto">
          <a:xfrm>
            <a:off x="9751083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KSO_Shape"/>
          <p:cNvSpPr/>
          <p:nvPr userDrawn="1"/>
        </p:nvSpPr>
        <p:spPr bwMode="auto">
          <a:xfrm>
            <a:off x="9302569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621701" y="739001"/>
            <a:ext cx="3188423" cy="2492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7" name="KSO_Shape"/>
          <p:cNvSpPr/>
          <p:nvPr userDrawn="1"/>
        </p:nvSpPr>
        <p:spPr bwMode="auto">
          <a:xfrm>
            <a:off x="8854055" y="804863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1400175" y="1004888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7" y="6153581"/>
            <a:ext cx="1552133" cy="465902"/>
          </a:xfrm>
          <a:prstGeom prst="rect">
            <a:avLst/>
          </a:prstGeom>
        </p:spPr>
      </p:pic>
      <p:sp>
        <p:nvSpPr>
          <p:cNvPr id="2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dirty="0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  <p:sp>
        <p:nvSpPr>
          <p:cNvPr id="21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 dirty="0"/>
              <a:t>崇尚奉献 追求卓越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7" y="6153581"/>
            <a:ext cx="1552133" cy="465902"/>
          </a:xfrm>
          <a:prstGeom prst="rect">
            <a:avLst/>
          </a:prstGeom>
        </p:spPr>
      </p:pic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dirty="0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 dirty="0"/>
              <a:t>崇尚奉献 追求卓越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7" y="6153581"/>
            <a:ext cx="1552133" cy="465902"/>
          </a:xfrm>
          <a:prstGeom prst="rect">
            <a:avLst/>
          </a:prstGeom>
        </p:spPr>
      </p:pic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dirty="0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 dirty="0"/>
              <a:t>崇尚奉献 追求卓越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/>
          <a:lstStyle>
            <a:lvl1pPr algn="ctr">
              <a:defRPr sz="3200">
                <a:solidFill>
                  <a:srgbClr val="333333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dirty="0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 dirty="0"/>
              <a:t>崇尚奉献 追求卓越</a:t>
            </a:r>
            <a:endParaRPr lang="zh-CN" altLang="en-US" dirty="0"/>
          </a:p>
        </p:txBody>
      </p:sp>
      <p:sp>
        <p:nvSpPr>
          <p:cNvPr id="25" name="KSO_Shape"/>
          <p:cNvSpPr/>
          <p:nvPr userDrawn="1"/>
        </p:nvSpPr>
        <p:spPr bwMode="auto">
          <a:xfrm>
            <a:off x="11096625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6" name="KSO_Shape"/>
          <p:cNvSpPr/>
          <p:nvPr userDrawn="1"/>
        </p:nvSpPr>
        <p:spPr bwMode="auto">
          <a:xfrm>
            <a:off x="10648111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8" name="KSO_Shape"/>
          <p:cNvSpPr/>
          <p:nvPr userDrawn="1"/>
        </p:nvSpPr>
        <p:spPr bwMode="auto">
          <a:xfrm>
            <a:off x="9751083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KSO_Shape"/>
          <p:cNvSpPr/>
          <p:nvPr userDrawn="1"/>
        </p:nvSpPr>
        <p:spPr bwMode="auto">
          <a:xfrm>
            <a:off x="9302569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621701" y="611679"/>
            <a:ext cx="3188423" cy="2492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31" name="KSO_Shape"/>
          <p:cNvSpPr/>
          <p:nvPr userDrawn="1"/>
        </p:nvSpPr>
        <p:spPr bwMode="auto">
          <a:xfrm>
            <a:off x="10199597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1400175" y="877566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KSO_Shape"/>
          <p:cNvSpPr/>
          <p:nvPr userDrawn="1"/>
        </p:nvSpPr>
        <p:spPr bwMode="auto">
          <a:xfrm>
            <a:off x="591672" y="313055"/>
            <a:ext cx="981565" cy="597248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rgbClr val="20517C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7" y="6153581"/>
            <a:ext cx="1552133" cy="465902"/>
          </a:xfrm>
          <a:prstGeom prst="rect">
            <a:avLst/>
          </a:prstGeom>
        </p:spPr>
      </p:pic>
      <p:sp>
        <p:nvSpPr>
          <p:cNvPr id="42" name="KSO_Shape"/>
          <p:cNvSpPr/>
          <p:nvPr userDrawn="1"/>
        </p:nvSpPr>
        <p:spPr bwMode="auto">
          <a:xfrm>
            <a:off x="8854055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330" y="1429385"/>
            <a:ext cx="10968355" cy="38163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单击此处编辑副标题</a:t>
            </a:r>
            <a:endParaRPr lang="en-US" alt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KSO_Shape"/>
          <p:cNvSpPr/>
          <p:nvPr userDrawn="1"/>
        </p:nvSpPr>
        <p:spPr bwMode="auto">
          <a:xfrm>
            <a:off x="11096625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6" name="KSO_Shape"/>
          <p:cNvSpPr/>
          <p:nvPr userDrawn="1"/>
        </p:nvSpPr>
        <p:spPr bwMode="auto">
          <a:xfrm>
            <a:off x="10648111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8" name="KSO_Shape"/>
          <p:cNvSpPr/>
          <p:nvPr userDrawn="1"/>
        </p:nvSpPr>
        <p:spPr bwMode="auto">
          <a:xfrm>
            <a:off x="9751083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KSO_Shape"/>
          <p:cNvSpPr/>
          <p:nvPr userDrawn="1"/>
        </p:nvSpPr>
        <p:spPr bwMode="auto">
          <a:xfrm>
            <a:off x="9302569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KSO_Shape"/>
          <p:cNvSpPr/>
          <p:nvPr userDrawn="1"/>
        </p:nvSpPr>
        <p:spPr bwMode="auto">
          <a:xfrm>
            <a:off x="10199597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1400175" y="877566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KSO_Shape"/>
          <p:cNvSpPr/>
          <p:nvPr userDrawn="1"/>
        </p:nvSpPr>
        <p:spPr bwMode="auto">
          <a:xfrm>
            <a:off x="591672" y="313055"/>
            <a:ext cx="981565" cy="597248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rgbClr val="20517C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" name="KSO_Shape"/>
          <p:cNvSpPr/>
          <p:nvPr userDrawn="1"/>
        </p:nvSpPr>
        <p:spPr bwMode="auto">
          <a:xfrm>
            <a:off x="8854055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dirty="0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 dirty="0"/>
              <a:t>崇尚奉献 追求卓越</a:t>
            </a:r>
            <a:endParaRPr lang="zh-CN" altLang="en-US" dirty="0"/>
          </a:p>
        </p:txBody>
      </p:sp>
      <p:sp>
        <p:nvSpPr>
          <p:cNvPr id="25" name="KSO_Shape"/>
          <p:cNvSpPr/>
          <p:nvPr userDrawn="1"/>
        </p:nvSpPr>
        <p:spPr bwMode="auto">
          <a:xfrm>
            <a:off x="11096625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6" name="KSO_Shape"/>
          <p:cNvSpPr/>
          <p:nvPr userDrawn="1"/>
        </p:nvSpPr>
        <p:spPr bwMode="auto">
          <a:xfrm>
            <a:off x="10648111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8" name="KSO_Shape"/>
          <p:cNvSpPr/>
          <p:nvPr userDrawn="1"/>
        </p:nvSpPr>
        <p:spPr bwMode="auto">
          <a:xfrm>
            <a:off x="9751083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KSO_Shape"/>
          <p:cNvSpPr/>
          <p:nvPr userDrawn="1"/>
        </p:nvSpPr>
        <p:spPr bwMode="auto">
          <a:xfrm>
            <a:off x="9302569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KSO_Shape"/>
          <p:cNvSpPr/>
          <p:nvPr userDrawn="1"/>
        </p:nvSpPr>
        <p:spPr bwMode="auto">
          <a:xfrm>
            <a:off x="10199597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1400175" y="877566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KSO_Shape"/>
          <p:cNvSpPr/>
          <p:nvPr userDrawn="1"/>
        </p:nvSpPr>
        <p:spPr bwMode="auto">
          <a:xfrm>
            <a:off x="591672" y="313055"/>
            <a:ext cx="981565" cy="597248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rgbClr val="20517C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7" y="6153581"/>
            <a:ext cx="1552133" cy="465902"/>
          </a:xfrm>
          <a:prstGeom prst="rect">
            <a:avLst/>
          </a:prstGeom>
        </p:spPr>
      </p:pic>
      <p:sp>
        <p:nvSpPr>
          <p:cNvPr id="42" name="KSO_Shape"/>
          <p:cNvSpPr/>
          <p:nvPr userDrawn="1"/>
        </p:nvSpPr>
        <p:spPr bwMode="auto">
          <a:xfrm>
            <a:off x="8854055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 dirty="0"/>
              <a:t>崇尚奉献 追求卓越</a:t>
            </a:r>
            <a:endParaRPr lang="zh-CN" altLang="en-US" dirty="0"/>
          </a:p>
        </p:txBody>
      </p:sp>
      <p:sp>
        <p:nvSpPr>
          <p:cNvPr id="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dirty="0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7" y="6153581"/>
            <a:ext cx="1552133" cy="465902"/>
          </a:xfrm>
          <a:prstGeom prst="rect">
            <a:avLst/>
          </a:prstGeom>
        </p:spPr>
      </p:pic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dirty="0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 dirty="0"/>
              <a:t>崇尚奉献 追求卓越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dirty="0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 dirty="0"/>
              <a:t>崇尚奉献 追求卓越</a:t>
            </a:r>
            <a:endParaRPr lang="zh-CN" altLang="en-US" dirty="0"/>
          </a:p>
        </p:txBody>
      </p:sp>
      <p:sp>
        <p:nvSpPr>
          <p:cNvPr id="25" name="KSO_Shape"/>
          <p:cNvSpPr/>
          <p:nvPr userDrawn="1"/>
        </p:nvSpPr>
        <p:spPr bwMode="auto">
          <a:xfrm>
            <a:off x="11096625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6" name="KSO_Shape"/>
          <p:cNvSpPr/>
          <p:nvPr userDrawn="1"/>
        </p:nvSpPr>
        <p:spPr bwMode="auto">
          <a:xfrm>
            <a:off x="10648111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8" name="KSO_Shape"/>
          <p:cNvSpPr/>
          <p:nvPr userDrawn="1"/>
        </p:nvSpPr>
        <p:spPr bwMode="auto">
          <a:xfrm>
            <a:off x="9751083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KSO_Shape"/>
          <p:cNvSpPr/>
          <p:nvPr userDrawn="1"/>
        </p:nvSpPr>
        <p:spPr bwMode="auto">
          <a:xfrm>
            <a:off x="8852761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621701" y="611679"/>
            <a:ext cx="3188423" cy="2492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31" name="KSO_Shape"/>
          <p:cNvSpPr/>
          <p:nvPr userDrawn="1"/>
        </p:nvSpPr>
        <p:spPr bwMode="auto">
          <a:xfrm>
            <a:off x="10199597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1400175" y="877566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KSO_Shape"/>
          <p:cNvSpPr/>
          <p:nvPr userDrawn="1"/>
        </p:nvSpPr>
        <p:spPr bwMode="auto">
          <a:xfrm>
            <a:off x="591672" y="313055"/>
            <a:ext cx="981565" cy="597248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rgbClr val="20517C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7" y="6153581"/>
            <a:ext cx="1552133" cy="465902"/>
          </a:xfrm>
          <a:prstGeom prst="rect">
            <a:avLst/>
          </a:prstGeom>
        </p:spPr>
      </p:pic>
      <p:sp>
        <p:nvSpPr>
          <p:cNvPr id="15" name="KSO_Shape"/>
          <p:cNvSpPr/>
          <p:nvPr userDrawn="1"/>
        </p:nvSpPr>
        <p:spPr bwMode="auto">
          <a:xfrm>
            <a:off x="9302569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dirty="0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 dirty="0"/>
              <a:t>崇尚奉献 追求卓越</a:t>
            </a:r>
            <a:endParaRPr lang="zh-CN" altLang="en-US" dirty="0"/>
          </a:p>
        </p:txBody>
      </p:sp>
      <p:sp>
        <p:nvSpPr>
          <p:cNvPr id="25" name="KSO_Shape"/>
          <p:cNvSpPr/>
          <p:nvPr userDrawn="1"/>
        </p:nvSpPr>
        <p:spPr bwMode="auto">
          <a:xfrm>
            <a:off x="11096625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6" name="KSO_Shape"/>
          <p:cNvSpPr/>
          <p:nvPr userDrawn="1"/>
        </p:nvSpPr>
        <p:spPr bwMode="auto">
          <a:xfrm>
            <a:off x="10648111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KSO_Shape"/>
          <p:cNvSpPr/>
          <p:nvPr userDrawn="1"/>
        </p:nvSpPr>
        <p:spPr bwMode="auto">
          <a:xfrm>
            <a:off x="8852761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621701" y="611679"/>
            <a:ext cx="3188423" cy="2492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31" name="KSO_Shape"/>
          <p:cNvSpPr/>
          <p:nvPr userDrawn="1"/>
        </p:nvSpPr>
        <p:spPr bwMode="auto">
          <a:xfrm>
            <a:off x="10199597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1400175" y="877566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KSO_Shape"/>
          <p:cNvSpPr/>
          <p:nvPr userDrawn="1"/>
        </p:nvSpPr>
        <p:spPr bwMode="auto">
          <a:xfrm>
            <a:off x="591672" y="313055"/>
            <a:ext cx="981565" cy="597248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rgbClr val="20517C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7" y="6153581"/>
            <a:ext cx="1552133" cy="465902"/>
          </a:xfrm>
          <a:prstGeom prst="rect">
            <a:avLst/>
          </a:prstGeom>
        </p:spPr>
      </p:pic>
      <p:sp>
        <p:nvSpPr>
          <p:cNvPr id="14" name="KSO_Shape"/>
          <p:cNvSpPr/>
          <p:nvPr userDrawn="1"/>
        </p:nvSpPr>
        <p:spPr bwMode="auto">
          <a:xfrm>
            <a:off x="9747524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KSO_Shape"/>
          <p:cNvSpPr/>
          <p:nvPr userDrawn="1"/>
        </p:nvSpPr>
        <p:spPr bwMode="auto">
          <a:xfrm>
            <a:off x="9304834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29888" y="6241745"/>
            <a:ext cx="939240" cy="144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第 </a:t>
            </a:r>
            <a:fld id="{75168D04-7926-484C-B90B-2D13ABC6EC67}" type="slidenum">
              <a:rPr lang="zh-CN" altLang="en-US" dirty="0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3"/>
          </p:nvPr>
        </p:nvSpPr>
        <p:spPr>
          <a:xfrm>
            <a:off x="10529888" y="6434735"/>
            <a:ext cx="93924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dist">
              <a:defRPr lang="zh-CN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 dirty="0"/>
              <a:t>崇尚奉献 追求卓越</a:t>
            </a:r>
            <a:endParaRPr lang="zh-CN" altLang="en-US" dirty="0"/>
          </a:p>
        </p:txBody>
      </p:sp>
      <p:sp>
        <p:nvSpPr>
          <p:cNvPr id="25" name="KSO_Shape"/>
          <p:cNvSpPr/>
          <p:nvPr userDrawn="1"/>
        </p:nvSpPr>
        <p:spPr bwMode="auto">
          <a:xfrm>
            <a:off x="11096625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6" name="KSO_Shape"/>
          <p:cNvSpPr/>
          <p:nvPr userDrawn="1"/>
        </p:nvSpPr>
        <p:spPr bwMode="auto">
          <a:xfrm>
            <a:off x="10648111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KSO_Shape"/>
          <p:cNvSpPr/>
          <p:nvPr userDrawn="1"/>
        </p:nvSpPr>
        <p:spPr bwMode="auto">
          <a:xfrm>
            <a:off x="8852761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1621701" y="611679"/>
            <a:ext cx="3188423" cy="2492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buFontTx/>
              <a:buNone/>
              <a:defRPr lang="zh-CN" altLang="en-US" sz="1800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1400175" y="877566"/>
            <a:ext cx="745388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KSO_Shape"/>
          <p:cNvSpPr/>
          <p:nvPr userDrawn="1"/>
        </p:nvSpPr>
        <p:spPr bwMode="auto">
          <a:xfrm>
            <a:off x="591672" y="313055"/>
            <a:ext cx="981565" cy="597248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rgbClr val="20517C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7" y="6153581"/>
            <a:ext cx="1552133" cy="465902"/>
          </a:xfrm>
          <a:prstGeom prst="rect">
            <a:avLst/>
          </a:prstGeom>
        </p:spPr>
      </p:pic>
      <p:sp>
        <p:nvSpPr>
          <p:cNvPr id="14" name="KSO_Shape"/>
          <p:cNvSpPr/>
          <p:nvPr userDrawn="1"/>
        </p:nvSpPr>
        <p:spPr bwMode="auto">
          <a:xfrm>
            <a:off x="10203509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KSO_Shape"/>
          <p:cNvSpPr/>
          <p:nvPr userDrawn="1"/>
        </p:nvSpPr>
        <p:spPr bwMode="auto">
          <a:xfrm>
            <a:off x="9304834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KSO_Shape"/>
          <p:cNvSpPr/>
          <p:nvPr userDrawn="1"/>
        </p:nvSpPr>
        <p:spPr bwMode="auto">
          <a:xfrm>
            <a:off x="9747524" y="677541"/>
            <a:ext cx="400050" cy="400050"/>
          </a:xfrm>
          <a:custGeom>
            <a:avLst/>
            <a:gdLst>
              <a:gd name="T0" fmla="*/ 899372 w 2764"/>
              <a:gd name="T1" fmla="*/ 1800397 h 2764"/>
              <a:gd name="T2" fmla="*/ 0 w 2764"/>
              <a:gd name="T3" fmla="*/ 900198 h 2764"/>
              <a:gd name="T4" fmla="*/ 899372 w 2764"/>
              <a:gd name="T5" fmla="*/ 0 h 2764"/>
              <a:gd name="T6" fmla="*/ 1798743 w 2764"/>
              <a:gd name="T7" fmla="*/ 900198 h 2764"/>
              <a:gd name="T8" fmla="*/ 899372 w 2764"/>
              <a:gd name="T9" fmla="*/ 1800397 h 2764"/>
              <a:gd name="T10" fmla="*/ 811517 w 2764"/>
              <a:gd name="T11" fmla="*/ 110734 h 2764"/>
              <a:gd name="T12" fmla="*/ 748392 w 2764"/>
              <a:gd name="T13" fmla="*/ 173917 h 2764"/>
              <a:gd name="T14" fmla="*/ 811517 w 2764"/>
              <a:gd name="T15" fmla="*/ 237751 h 2764"/>
              <a:gd name="T16" fmla="*/ 875293 w 2764"/>
              <a:gd name="T17" fmla="*/ 173917 h 2764"/>
              <a:gd name="T18" fmla="*/ 811517 w 2764"/>
              <a:gd name="T19" fmla="*/ 110734 h 2764"/>
              <a:gd name="T20" fmla="*/ 980068 w 2764"/>
              <a:gd name="T21" fmla="*/ 110734 h 2764"/>
              <a:gd name="T22" fmla="*/ 916942 w 2764"/>
              <a:gd name="T23" fmla="*/ 173917 h 2764"/>
              <a:gd name="T24" fmla="*/ 980068 w 2764"/>
              <a:gd name="T25" fmla="*/ 237751 h 2764"/>
              <a:gd name="T26" fmla="*/ 1043193 w 2764"/>
              <a:gd name="T27" fmla="*/ 173917 h 2764"/>
              <a:gd name="T28" fmla="*/ 980068 w 2764"/>
              <a:gd name="T29" fmla="*/ 110734 h 2764"/>
              <a:gd name="T30" fmla="*/ 1365327 w 2764"/>
              <a:gd name="T31" fmla="*/ 455310 h 2764"/>
              <a:gd name="T32" fmla="*/ 1147317 w 2764"/>
              <a:gd name="T33" fmla="*/ 248825 h 2764"/>
              <a:gd name="T34" fmla="*/ 896768 w 2764"/>
              <a:gd name="T35" fmla="*/ 248825 h 2764"/>
              <a:gd name="T36" fmla="*/ 644268 w 2764"/>
              <a:gd name="T37" fmla="*/ 248825 h 2764"/>
              <a:gd name="T38" fmla="*/ 426258 w 2764"/>
              <a:gd name="T39" fmla="*/ 455310 h 2764"/>
              <a:gd name="T40" fmla="*/ 426258 w 2764"/>
              <a:gd name="T41" fmla="*/ 1194619 h 2764"/>
              <a:gd name="T42" fmla="*/ 596110 w 2764"/>
              <a:gd name="T43" fmla="*/ 1388729 h 2764"/>
              <a:gd name="T44" fmla="*/ 442527 w 2764"/>
              <a:gd name="T45" fmla="*/ 1590655 h 2764"/>
              <a:gd name="T46" fmla="*/ 579841 w 2764"/>
              <a:gd name="T47" fmla="*/ 1590655 h 2764"/>
              <a:gd name="T48" fmla="*/ 665092 w 2764"/>
              <a:gd name="T49" fmla="*/ 1481875 h 2764"/>
              <a:gd name="T50" fmla="*/ 1126492 w 2764"/>
              <a:gd name="T51" fmla="*/ 1481875 h 2764"/>
              <a:gd name="T52" fmla="*/ 1211744 w 2764"/>
              <a:gd name="T53" fmla="*/ 1590655 h 2764"/>
              <a:gd name="T54" fmla="*/ 1349708 w 2764"/>
              <a:gd name="T55" fmla="*/ 1590655 h 2764"/>
              <a:gd name="T56" fmla="*/ 1195474 w 2764"/>
              <a:gd name="T57" fmla="*/ 1388729 h 2764"/>
              <a:gd name="T58" fmla="*/ 1365327 w 2764"/>
              <a:gd name="T59" fmla="*/ 1194619 h 2764"/>
              <a:gd name="T60" fmla="*/ 1365327 w 2764"/>
              <a:gd name="T61" fmla="*/ 455310 h 2764"/>
              <a:gd name="T62" fmla="*/ 1140809 w 2764"/>
              <a:gd name="T63" fmla="*/ 794676 h 2764"/>
              <a:gd name="T64" fmla="*/ 650775 w 2764"/>
              <a:gd name="T65" fmla="*/ 794676 h 2764"/>
              <a:gd name="T66" fmla="*/ 535588 w 2764"/>
              <a:gd name="T67" fmla="*/ 706089 h 2764"/>
              <a:gd name="T68" fmla="*/ 535588 w 2764"/>
              <a:gd name="T69" fmla="*/ 575163 h 2764"/>
              <a:gd name="T70" fmla="*/ 650775 w 2764"/>
              <a:gd name="T71" fmla="*/ 469640 h 2764"/>
              <a:gd name="T72" fmla="*/ 1140809 w 2764"/>
              <a:gd name="T73" fmla="*/ 469640 h 2764"/>
              <a:gd name="T74" fmla="*/ 1255996 w 2764"/>
              <a:gd name="T75" fmla="*/ 575163 h 2764"/>
              <a:gd name="T76" fmla="*/ 1255996 w 2764"/>
              <a:gd name="T77" fmla="*/ 706089 h 2764"/>
              <a:gd name="T78" fmla="*/ 1140809 w 2764"/>
              <a:gd name="T79" fmla="*/ 794676 h 2764"/>
              <a:gd name="T80" fmla="*/ 1012606 w 2764"/>
              <a:gd name="T81" fmla="*/ 398641 h 2764"/>
              <a:gd name="T82" fmla="*/ 778978 w 2764"/>
              <a:gd name="T83" fmla="*/ 398641 h 2764"/>
              <a:gd name="T84" fmla="*/ 739281 w 2764"/>
              <a:gd name="T85" fmla="*/ 371934 h 2764"/>
              <a:gd name="T86" fmla="*/ 739281 w 2764"/>
              <a:gd name="T87" fmla="*/ 326338 h 2764"/>
              <a:gd name="T88" fmla="*/ 778978 w 2764"/>
              <a:gd name="T89" fmla="*/ 323733 h 2764"/>
              <a:gd name="T90" fmla="*/ 1012606 w 2764"/>
              <a:gd name="T91" fmla="*/ 323733 h 2764"/>
              <a:gd name="T92" fmla="*/ 1052304 w 2764"/>
              <a:gd name="T93" fmla="*/ 350439 h 2764"/>
              <a:gd name="T94" fmla="*/ 1052304 w 2764"/>
              <a:gd name="T95" fmla="*/ 371934 h 2764"/>
              <a:gd name="T96" fmla="*/ 1012606 w 2764"/>
              <a:gd name="T97" fmla="*/ 398641 h 2764"/>
              <a:gd name="T98" fmla="*/ 646871 w 2764"/>
              <a:gd name="T99" fmla="*/ 1103427 h 2764"/>
              <a:gd name="T100" fmla="*/ 736027 w 2764"/>
              <a:gd name="T101" fmla="*/ 1192665 h 2764"/>
              <a:gd name="T102" fmla="*/ 646871 w 2764"/>
              <a:gd name="T103" fmla="*/ 1282555 h 2764"/>
              <a:gd name="T104" fmla="*/ 557064 w 2764"/>
              <a:gd name="T105" fmla="*/ 1192665 h 2764"/>
              <a:gd name="T106" fmla="*/ 646871 w 2764"/>
              <a:gd name="T107" fmla="*/ 1103427 h 2764"/>
              <a:gd name="T108" fmla="*/ 1142761 w 2764"/>
              <a:gd name="T109" fmla="*/ 1103427 h 2764"/>
              <a:gd name="T110" fmla="*/ 1232568 w 2764"/>
              <a:gd name="T111" fmla="*/ 1193317 h 2764"/>
              <a:gd name="T112" fmla="*/ 1142761 w 2764"/>
              <a:gd name="T113" fmla="*/ 1282555 h 2764"/>
              <a:gd name="T114" fmla="*/ 1053605 w 2764"/>
              <a:gd name="T115" fmla="*/ 1193317 h 2764"/>
              <a:gd name="T116" fmla="*/ 1142761 w 2764"/>
              <a:gd name="T117" fmla="*/ 1103427 h 27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64" h="2764">
                <a:moveTo>
                  <a:pt x="1382" y="2764"/>
                </a:moveTo>
                <a:cubicBezTo>
                  <a:pt x="619" y="2764"/>
                  <a:pt x="0" y="2145"/>
                  <a:pt x="0" y="1382"/>
                </a:cubicBezTo>
                <a:cubicBezTo>
                  <a:pt x="0" y="619"/>
                  <a:pt x="619" y="0"/>
                  <a:pt x="1382" y="0"/>
                </a:cubicBezTo>
                <a:cubicBezTo>
                  <a:pt x="2145" y="0"/>
                  <a:pt x="2764" y="619"/>
                  <a:pt x="2764" y="1382"/>
                </a:cubicBezTo>
                <a:cubicBezTo>
                  <a:pt x="2764" y="2145"/>
                  <a:pt x="2145" y="2764"/>
                  <a:pt x="1382" y="2764"/>
                </a:cubicBezTo>
                <a:close/>
                <a:moveTo>
                  <a:pt x="1247" y="170"/>
                </a:moveTo>
                <a:cubicBezTo>
                  <a:pt x="1193" y="170"/>
                  <a:pt x="1150" y="214"/>
                  <a:pt x="1150" y="267"/>
                </a:cubicBezTo>
                <a:cubicBezTo>
                  <a:pt x="1150" y="321"/>
                  <a:pt x="1193" y="365"/>
                  <a:pt x="1247" y="365"/>
                </a:cubicBezTo>
                <a:cubicBezTo>
                  <a:pt x="1301" y="365"/>
                  <a:pt x="1345" y="321"/>
                  <a:pt x="1345" y="267"/>
                </a:cubicBezTo>
                <a:cubicBezTo>
                  <a:pt x="1345" y="214"/>
                  <a:pt x="1301" y="170"/>
                  <a:pt x="1247" y="170"/>
                </a:cubicBezTo>
                <a:close/>
                <a:moveTo>
                  <a:pt x="1506" y="170"/>
                </a:moveTo>
                <a:cubicBezTo>
                  <a:pt x="1452" y="170"/>
                  <a:pt x="1409" y="214"/>
                  <a:pt x="1409" y="267"/>
                </a:cubicBezTo>
                <a:cubicBezTo>
                  <a:pt x="1409" y="321"/>
                  <a:pt x="1452" y="365"/>
                  <a:pt x="1506" y="365"/>
                </a:cubicBezTo>
                <a:cubicBezTo>
                  <a:pt x="1560" y="365"/>
                  <a:pt x="1603" y="321"/>
                  <a:pt x="1603" y="267"/>
                </a:cubicBezTo>
                <a:cubicBezTo>
                  <a:pt x="1603" y="214"/>
                  <a:pt x="1560" y="170"/>
                  <a:pt x="1506" y="170"/>
                </a:cubicBezTo>
                <a:close/>
                <a:moveTo>
                  <a:pt x="2098" y="699"/>
                </a:moveTo>
                <a:cubicBezTo>
                  <a:pt x="2098" y="541"/>
                  <a:pt x="1944" y="382"/>
                  <a:pt x="1763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990" y="382"/>
                  <a:pt x="990" y="382"/>
                  <a:pt x="990" y="382"/>
                </a:cubicBezTo>
                <a:cubicBezTo>
                  <a:pt x="809" y="382"/>
                  <a:pt x="655" y="541"/>
                  <a:pt x="655" y="699"/>
                </a:cubicBezTo>
                <a:cubicBezTo>
                  <a:pt x="655" y="1834"/>
                  <a:pt x="655" y="1834"/>
                  <a:pt x="655" y="1834"/>
                </a:cubicBezTo>
                <a:cubicBezTo>
                  <a:pt x="655" y="1987"/>
                  <a:pt x="796" y="2113"/>
                  <a:pt x="916" y="2132"/>
                </a:cubicBezTo>
                <a:cubicBezTo>
                  <a:pt x="680" y="2442"/>
                  <a:pt x="680" y="2442"/>
                  <a:pt x="680" y="2442"/>
                </a:cubicBezTo>
                <a:cubicBezTo>
                  <a:pt x="891" y="2442"/>
                  <a:pt x="891" y="2442"/>
                  <a:pt x="891" y="2442"/>
                </a:cubicBezTo>
                <a:cubicBezTo>
                  <a:pt x="1022" y="2275"/>
                  <a:pt x="1022" y="2275"/>
                  <a:pt x="1022" y="2275"/>
                </a:cubicBezTo>
                <a:cubicBezTo>
                  <a:pt x="1731" y="2275"/>
                  <a:pt x="1731" y="2275"/>
                  <a:pt x="1731" y="2275"/>
                </a:cubicBezTo>
                <a:cubicBezTo>
                  <a:pt x="1862" y="2442"/>
                  <a:pt x="1862" y="2442"/>
                  <a:pt x="1862" y="2442"/>
                </a:cubicBezTo>
                <a:cubicBezTo>
                  <a:pt x="2074" y="2442"/>
                  <a:pt x="2074" y="2442"/>
                  <a:pt x="2074" y="2442"/>
                </a:cubicBezTo>
                <a:cubicBezTo>
                  <a:pt x="1837" y="2132"/>
                  <a:pt x="1837" y="2132"/>
                  <a:pt x="1837" y="2132"/>
                </a:cubicBezTo>
                <a:cubicBezTo>
                  <a:pt x="1957" y="2113"/>
                  <a:pt x="2098" y="1987"/>
                  <a:pt x="2098" y="1834"/>
                </a:cubicBezTo>
                <a:lnTo>
                  <a:pt x="2098" y="699"/>
                </a:lnTo>
                <a:close/>
                <a:moveTo>
                  <a:pt x="1753" y="1220"/>
                </a:moveTo>
                <a:cubicBezTo>
                  <a:pt x="1000" y="1220"/>
                  <a:pt x="1000" y="1220"/>
                  <a:pt x="1000" y="1220"/>
                </a:cubicBezTo>
                <a:cubicBezTo>
                  <a:pt x="914" y="1220"/>
                  <a:pt x="822" y="1182"/>
                  <a:pt x="823" y="1084"/>
                </a:cubicBezTo>
                <a:cubicBezTo>
                  <a:pt x="823" y="883"/>
                  <a:pt x="823" y="883"/>
                  <a:pt x="823" y="883"/>
                </a:cubicBezTo>
                <a:cubicBezTo>
                  <a:pt x="823" y="799"/>
                  <a:pt x="898" y="721"/>
                  <a:pt x="1000" y="721"/>
                </a:cubicBezTo>
                <a:cubicBezTo>
                  <a:pt x="1753" y="721"/>
                  <a:pt x="1753" y="721"/>
                  <a:pt x="1753" y="721"/>
                </a:cubicBezTo>
                <a:cubicBezTo>
                  <a:pt x="1855" y="721"/>
                  <a:pt x="1930" y="799"/>
                  <a:pt x="1930" y="883"/>
                </a:cubicBezTo>
                <a:cubicBezTo>
                  <a:pt x="1930" y="1084"/>
                  <a:pt x="1930" y="1084"/>
                  <a:pt x="1930" y="1084"/>
                </a:cubicBezTo>
                <a:cubicBezTo>
                  <a:pt x="1931" y="1182"/>
                  <a:pt x="1839" y="1220"/>
                  <a:pt x="1753" y="1220"/>
                </a:cubicBezTo>
                <a:close/>
                <a:moveTo>
                  <a:pt x="1556" y="612"/>
                </a:moveTo>
                <a:cubicBezTo>
                  <a:pt x="1197" y="612"/>
                  <a:pt x="1197" y="612"/>
                  <a:pt x="1197" y="612"/>
                </a:cubicBezTo>
                <a:cubicBezTo>
                  <a:pt x="1163" y="612"/>
                  <a:pt x="1136" y="593"/>
                  <a:pt x="1136" y="571"/>
                </a:cubicBezTo>
                <a:cubicBezTo>
                  <a:pt x="1136" y="501"/>
                  <a:pt x="1136" y="501"/>
                  <a:pt x="1136" y="501"/>
                </a:cubicBezTo>
                <a:cubicBezTo>
                  <a:pt x="1136" y="479"/>
                  <a:pt x="1164" y="497"/>
                  <a:pt x="1197" y="497"/>
                </a:cubicBezTo>
                <a:cubicBezTo>
                  <a:pt x="1556" y="497"/>
                  <a:pt x="1556" y="497"/>
                  <a:pt x="1556" y="497"/>
                </a:cubicBezTo>
                <a:cubicBezTo>
                  <a:pt x="1589" y="497"/>
                  <a:pt x="1617" y="516"/>
                  <a:pt x="1617" y="538"/>
                </a:cubicBezTo>
                <a:cubicBezTo>
                  <a:pt x="1617" y="571"/>
                  <a:pt x="1617" y="571"/>
                  <a:pt x="1617" y="571"/>
                </a:cubicBezTo>
                <a:cubicBezTo>
                  <a:pt x="1617" y="593"/>
                  <a:pt x="1590" y="612"/>
                  <a:pt x="1556" y="612"/>
                </a:cubicBezTo>
                <a:close/>
                <a:moveTo>
                  <a:pt x="994" y="1694"/>
                </a:moveTo>
                <a:cubicBezTo>
                  <a:pt x="1070" y="1694"/>
                  <a:pt x="1131" y="1755"/>
                  <a:pt x="1131" y="1831"/>
                </a:cubicBezTo>
                <a:cubicBezTo>
                  <a:pt x="1131" y="1907"/>
                  <a:pt x="1070" y="1969"/>
                  <a:pt x="994" y="1969"/>
                </a:cubicBezTo>
                <a:cubicBezTo>
                  <a:pt x="918" y="1969"/>
                  <a:pt x="856" y="1907"/>
                  <a:pt x="856" y="1831"/>
                </a:cubicBezTo>
                <a:cubicBezTo>
                  <a:pt x="856" y="1755"/>
                  <a:pt x="918" y="1694"/>
                  <a:pt x="994" y="1694"/>
                </a:cubicBezTo>
                <a:close/>
                <a:moveTo>
                  <a:pt x="1756" y="1694"/>
                </a:moveTo>
                <a:cubicBezTo>
                  <a:pt x="1832" y="1694"/>
                  <a:pt x="1894" y="1755"/>
                  <a:pt x="1894" y="1832"/>
                </a:cubicBezTo>
                <a:cubicBezTo>
                  <a:pt x="1894" y="1907"/>
                  <a:pt x="1832" y="1969"/>
                  <a:pt x="1756" y="1969"/>
                </a:cubicBezTo>
                <a:cubicBezTo>
                  <a:pt x="1680" y="1969"/>
                  <a:pt x="1619" y="1907"/>
                  <a:pt x="1619" y="1832"/>
                </a:cubicBezTo>
                <a:cubicBezTo>
                  <a:pt x="1619" y="1755"/>
                  <a:pt x="1680" y="1694"/>
                  <a:pt x="1756" y="169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100" b="1" kern="1200" dirty="0">
          <a:solidFill>
            <a:schemeClr val="tx1"/>
          </a:solidFill>
          <a:latin typeface="+mj-lt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altLang="en-US" sz="1400" kern="1200" baseline="0" dirty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200" kern="1200" dirty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100" kern="1200" dirty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000" kern="1200" dirty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000" kern="1200" dirty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8.png"/><Relationship Id="rId3" Type="http://schemas.openxmlformats.org/officeDocument/2006/relationships/tags" Target="../tags/tag26.xml"/><Relationship Id="rId2" Type="http://schemas.openxmlformats.org/officeDocument/2006/relationships/image" Target="../media/image17.png"/><Relationship Id="rId1" Type="http://schemas.openxmlformats.org/officeDocument/2006/relationships/tags" Target="../tags/tag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tags" Target="../tags/tag1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1" Type="http://schemas.openxmlformats.org/officeDocument/2006/relationships/tags" Target="../tags/tag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2207601"/>
            <a:ext cx="12192000" cy="2976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noAutofit/>
          </a:bodyPr>
          <a:lstStyle/>
          <a:p>
            <a:pPr algn="ctr"/>
            <a:r>
              <a:rPr sz="4000" dirty="0">
                <a:sym typeface="+mn-ea"/>
              </a:rPr>
              <a:t>GLM法律行业大模型挑战赛</a:t>
            </a:r>
            <a:endParaRPr sz="400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8375" y="1384935"/>
            <a:ext cx="9412605" cy="44208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66800" y="1340485"/>
            <a:ext cx="9784715" cy="4781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95045" y="1346200"/>
            <a:ext cx="9970770" cy="48825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89965" y="1300480"/>
            <a:ext cx="9965690" cy="47917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9125" y="1297940"/>
            <a:ext cx="10551795" cy="50311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87755" y="1360805"/>
            <a:ext cx="9920605" cy="42335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8575" y="2136775"/>
            <a:ext cx="941387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PPT：</a:t>
            </a:r>
            <a:endParaRPr lang="zh-CN" altLang="en-US"/>
          </a:p>
          <a:p>
            <a:r>
              <a:rPr lang="zh-CN" altLang="en-US"/>
              <a:t>- https://pan.baidu.com/s/1ybtLOj2X5PdYkWw78oHzFQ?pwd=dvqs 提取码: dvqs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代码：</a:t>
            </a:r>
            <a:endParaRPr lang="zh-CN" altLang="en-US"/>
          </a:p>
          <a:p>
            <a:r>
              <a:rPr lang="zh-CN" altLang="en-US"/>
              <a:t>- 法外张三：https://github.com/hehaha68/law_glm_baseline</a:t>
            </a:r>
            <a:endParaRPr lang="zh-CN" altLang="en-US"/>
          </a:p>
          <a:p>
            <a:r>
              <a:rPr lang="zh-CN" altLang="en-US"/>
              <a:t>- 伍柒：https://gitee.com/wu-qi-360/law_glm_baseline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回放：</a:t>
            </a:r>
            <a:endParaRPr lang="zh-CN" altLang="en-US"/>
          </a:p>
          <a:p>
            <a:r>
              <a:rPr lang="zh-CN" altLang="en-US"/>
              <a:t>- https://www.bilibili.com/video/BV1HT421a7so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2780" y="35337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（1） Dynamic Few-shot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67715" y="4147820"/>
            <a:ext cx="10055225" cy="1219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when available, the task training set can serve as an inexpensive, high-quality source for few-shot examples. If the training set is sufficiently large, we can select different few-shot examples for different task inputs. We refer to this approach as employing dynamic few-shot examples.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67715" y="1663700"/>
            <a:ext cx="105429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Can Generalist Foundation Models Outcompete Special-Purpose Tuning? Case Study in Medicine</a:t>
            </a:r>
            <a:endParaRPr lang="zh-CN" alt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5585" y="1567180"/>
            <a:ext cx="5655945" cy="41332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96000" y="3983355"/>
            <a:ext cx="6019800" cy="1422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5475" y="1058545"/>
            <a:ext cx="6647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（2） Self-Generated Chain of Thought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89065" y="1898015"/>
            <a:ext cx="4648835" cy="1429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Rather than rely on human experts, we pursued a mechanism to automate the creation of chain-of-thought examples.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0410" y="15208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（3） Choice Shuffling Ensemble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7115" y="2092325"/>
            <a:ext cx="99993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While less severe than other foundation models, GPT-4 can exhibit a propensity to favor certain options in multiple choice answers over others (regardless of the option content), i.e., the model can show position bias</a:t>
            </a:r>
            <a:r>
              <a:rPr lang="en-US" altLang="zh-CN"/>
              <a:t>.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47115" y="4880610"/>
            <a:ext cx="9999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we shuffle the choices some number of times and generate a CoT for each variant. We only keep the examples with the correct answer.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47115" y="3429000"/>
            <a:ext cx="9999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To reduce this bias, we propose shuffling the choices and then checking consistency of the answers for the different sort orders of the multiple choice.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1095" y="1569720"/>
            <a:ext cx="9665970" cy="37185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62990" y="1578610"/>
            <a:ext cx="9194165" cy="45186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72640" y="1163320"/>
            <a:ext cx="694372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51965" y="1127125"/>
            <a:ext cx="8337550" cy="50380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49020" y="1485900"/>
            <a:ext cx="10011410" cy="43262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8840" y="1464945"/>
            <a:ext cx="10229850" cy="41548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23340" y="1297305"/>
            <a:ext cx="9218930" cy="48139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26795" y="1438275"/>
            <a:ext cx="10029190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2175" y="1135380"/>
            <a:ext cx="10407650" cy="525907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DOC_GUID" val="{1eef9901-deeb-4810-a069-34bccb6b6e3a}"/>
  <p:tag name="commondata" val="eyJoZGlkIjoiM2E0NDMzMGE1Y2U2YWViYmZjZDY1YzliMmYzYmU4ZTUifQ==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交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483"/>
      </a:accent1>
      <a:accent2>
        <a:srgbClr val="025483"/>
      </a:accent2>
      <a:accent3>
        <a:srgbClr val="025483"/>
      </a:accent3>
      <a:accent4>
        <a:srgbClr val="025483"/>
      </a:accent4>
      <a:accent5>
        <a:srgbClr val="025483"/>
      </a:accent5>
      <a:accent6>
        <a:srgbClr val="025483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1312</Words>
  <Application>WPS 演示</Application>
  <PresentationFormat>宽屏</PresentationFormat>
  <Paragraphs>30</Paragraphs>
  <Slides>22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Arial Unicode MS</vt:lpstr>
      <vt:lpstr>等线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Bobbie Lee</dc:creator>
  <cp:lastModifiedBy>2022210948</cp:lastModifiedBy>
  <cp:revision>2344</cp:revision>
  <dcterms:created xsi:type="dcterms:W3CDTF">2016-10-21T05:28:00Z</dcterms:created>
  <dcterms:modified xsi:type="dcterms:W3CDTF">2024-07-07T10:15:22Z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KSORubyTemplateID">
    <vt:lpwstr>2</vt:lpwstr>
  </property>
  <property fmtid="{D5CDD505-2E9C-101B-9397-08002B2CF9AE}" pid="4" name="ICV">
    <vt:lpwstr>508B414303EA4611AFCBDF6BE41519DF_12</vt:lpwstr>
  </property>
</Properties>
</file>