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9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media/image2.webp" ContentType="image/webp"/>
  <Override PartName="/ppt/media/image3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4" r:id="rId7"/>
    <p:sldId id="258" r:id="rId8"/>
    <p:sldId id="259" r:id="rId9"/>
    <p:sldId id="265" r:id="rId10"/>
    <p:sldId id="267" r:id="rId11"/>
    <p:sldId id="275" r:id="rId12"/>
    <p:sldId id="276" r:id="rId13"/>
    <p:sldId id="266" r:id="rId14"/>
    <p:sldId id="268" r:id="rId15"/>
    <p:sldId id="269" r:id="rId16"/>
    <p:sldId id="270" r:id="rId17"/>
    <p:sldId id="289" r:id="rId18"/>
    <p:sldId id="290" r:id="rId19"/>
    <p:sldId id="291" r:id="rId20"/>
    <p:sldId id="292" r:id="rId21"/>
    <p:sldId id="271" r:id="rId22"/>
    <p:sldId id="277" r:id="rId23"/>
    <p:sldId id="280" r:id="rId24"/>
    <p:sldId id="278" r:id="rId25"/>
    <p:sldId id="279" r:id="rId26"/>
    <p:sldId id="281" r:id="rId27"/>
    <p:sldId id="282" r:id="rId28"/>
    <p:sldId id="272" r:id="rId29"/>
    <p:sldId id="301" r:id="rId30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91.xml"/><Relationship Id="rId35" Type="http://schemas.openxmlformats.org/officeDocument/2006/relationships/customXml" Target="../customXml/item1.xml"/><Relationship Id="rId34" Type="http://schemas.openxmlformats.org/officeDocument/2006/relationships/customXmlProps" Target="../customXml/itemProps90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web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AIOps</a:t>
            </a:r>
            <a:r>
              <a:rPr lang="zh-CN" altLang="en-US"/>
              <a:t>挑战赛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数据集介绍</a:t>
            </a:r>
            <a:r>
              <a:rPr lang="en-US" altLang="zh-CN"/>
              <a:t>---txt</a:t>
            </a:r>
            <a:r>
              <a:rPr lang="zh-CN" altLang="en-US"/>
              <a:t>格式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1844675"/>
            <a:ext cx="7508875" cy="4854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数据集介绍</a:t>
            </a:r>
            <a:r>
              <a:rPr lang="en-US" altLang="zh-CN"/>
              <a:t>---html</a:t>
            </a:r>
            <a:r>
              <a:rPr lang="zh-CN" altLang="en-US"/>
              <a:t>格式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670" y="1565910"/>
            <a:ext cx="6456045" cy="5188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初赛</a:t>
            </a:r>
            <a:r>
              <a:rPr lang="zh-CN" altLang="en-US"/>
              <a:t>题目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2593340"/>
            <a:ext cx="6797675" cy="3877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1425" y="1577975"/>
            <a:ext cx="460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在question.jsonl文件</a:t>
            </a:r>
            <a:r>
              <a:rPr lang="zh-CN" altLang="en-US" sz="2000"/>
              <a:t>中，共</a:t>
            </a:r>
            <a:r>
              <a:rPr lang="en-US" altLang="zh-CN" sz="2000"/>
              <a:t>103</a:t>
            </a:r>
            <a:r>
              <a:rPr lang="zh-CN" altLang="en-US" sz="2000"/>
              <a:t>道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赛题</a:t>
            </a:r>
            <a:r>
              <a:rPr lang="en-US" altLang="zh-CN"/>
              <a:t>Demo---</a:t>
            </a:r>
            <a:r>
              <a:rPr lang="zh-CN" altLang="en-US"/>
              <a:t>运行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635" y="209105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/>
              <a:t>下载</a:t>
            </a:r>
            <a:r>
              <a:rPr lang="zh-CN" altLang="en-US"/>
              <a:t>代码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</a:t>
            </a:r>
            <a:r>
              <a:rPr lang="zh-CN" altLang="en-US"/>
              <a:t>环境，安装包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申请</a:t>
            </a:r>
            <a:r>
              <a:rPr lang="en-US" altLang="zh-CN"/>
              <a:t>api</a:t>
            </a:r>
            <a:r>
              <a:rPr lang="en-US" altLang="zh-CN"/>
              <a:t>key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修改配置文件，更换</a:t>
            </a:r>
            <a:r>
              <a:rPr lang="en-US" altLang="zh-CN"/>
              <a:t>key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运行python main.py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生成</a:t>
            </a:r>
            <a:r>
              <a:rPr lang="zh-CN" altLang="en-US"/>
              <a:t>结果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875" y="3853815"/>
            <a:ext cx="6932295" cy="2067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45" y="1313815"/>
            <a:ext cx="6981825" cy="2322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赛题</a:t>
            </a:r>
            <a:r>
              <a:rPr lang="en-US" altLang="zh-CN">
                <a:sym typeface="+mn-ea"/>
              </a:rPr>
              <a:t>Demo---</a:t>
            </a:r>
            <a:r>
              <a:rPr lang="zh-CN" altLang="en-US"/>
              <a:t>代码</a:t>
            </a:r>
            <a:r>
              <a:rPr lang="zh-CN" altLang="en-US"/>
              <a:t>目录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363980"/>
            <a:ext cx="2956560" cy="4838700"/>
          </a:xfrm>
          <a:prstGeom prst="rect">
            <a:avLst/>
          </a:prstGeom>
        </p:spPr>
      </p:pic>
      <p:pic>
        <p:nvPicPr>
          <p:cNvPr id="10" name="C9F754DE-2CAD-44b6-B708-469DEB6407EB-1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098550"/>
            <a:ext cx="7065645" cy="5032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技术解析</a:t>
            </a:r>
            <a:r>
              <a:rPr lang="en-US" altLang="zh-CN"/>
              <a:t>---</a:t>
            </a:r>
            <a:r>
              <a:rPr lang="zh-CN" altLang="en-US"/>
              <a:t>整体</a:t>
            </a:r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439" t="24711" b="13574"/>
          <a:stretch>
            <a:fillRect/>
          </a:stretch>
        </p:blipFill>
        <p:spPr>
          <a:xfrm>
            <a:off x="608330" y="2933065"/>
            <a:ext cx="10945495" cy="1864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4260" y="1851025"/>
            <a:ext cx="5160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最基础的</a:t>
            </a:r>
            <a:r>
              <a:rPr lang="en-US" altLang="zh-CN" sz="2000"/>
              <a:t>RAG</a:t>
            </a:r>
            <a:r>
              <a:rPr lang="zh-CN" altLang="en-US" sz="2000"/>
              <a:t>，只有检索并生成回答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技术解析</a:t>
            </a:r>
            <a:r>
              <a:rPr lang="en-US" altLang="zh-CN"/>
              <a:t>---Qdrant</a:t>
            </a:r>
            <a:r>
              <a:rPr lang="zh-CN" altLang="en-US"/>
              <a:t>向量数据库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7530" y="1753870"/>
            <a:ext cx="5353685" cy="1548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30" y="3742055"/>
            <a:ext cx="5353685" cy="2506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7400" y="2086610"/>
            <a:ext cx="4421505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Qdrant 客户端被配置为使用内存中的存储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运行</a:t>
            </a:r>
            <a:r>
              <a:rPr lang="en-US" altLang="zh-CN"/>
              <a:t>demo</a:t>
            </a:r>
            <a:r>
              <a:rPr lang="zh-CN" altLang="en-US"/>
              <a:t>程序大概占用</a:t>
            </a:r>
            <a:r>
              <a:rPr lang="en-US" altLang="zh-CN"/>
              <a:t>3</a:t>
            </a:r>
            <a:r>
              <a:rPr lang="en-US" altLang="zh-CN"/>
              <a:t>G</a:t>
            </a:r>
            <a:r>
              <a:rPr lang="zh-CN" altLang="en-US"/>
              <a:t>内存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7885" y="4262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Qdrant 使用点积来计算相似度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5" y="5042535"/>
            <a:ext cx="3978910" cy="719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技术解析</a:t>
            </a:r>
            <a:r>
              <a:rPr lang="en-US" altLang="zh-CN"/>
              <a:t>---</a:t>
            </a:r>
            <a:r>
              <a:rPr lang="zh-CN" altLang="en-US"/>
              <a:t>检索</a:t>
            </a:r>
            <a:r>
              <a:rPr lang="zh-CN" altLang="en-US"/>
              <a:t>器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10874"/>
          <a:stretch>
            <a:fillRect/>
          </a:stretch>
        </p:blipFill>
        <p:spPr>
          <a:xfrm>
            <a:off x="5281295" y="2030730"/>
            <a:ext cx="6567170" cy="3476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0425" y="222694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/>
              <a:t>获取查询嵌入向量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创建向量存储查询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执行同步查询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遍历查询结果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添加节点和相似度到列表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返回节点和相似度列表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12965" y="3244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检索时返回最相似的 K 个结果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技术解析</a:t>
            </a:r>
            <a:r>
              <a:rPr lang="en-US" altLang="zh-CN"/>
              <a:t>---</a:t>
            </a:r>
            <a:r>
              <a:rPr lang="zh-CN" altLang="en-US"/>
              <a:t>生成</a:t>
            </a:r>
            <a:r>
              <a:rPr lang="zh-CN" altLang="en-US"/>
              <a:t>回答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6435" y="1477645"/>
            <a:ext cx="7156450" cy="49060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1850" y="208470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/>
              <a:t>创建查询包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异步检索相关文档节点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使用后处理器重新排序节点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创建上下文字符串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格式化问答模板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 LLM 模型异步完成问答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返回问答结果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技术解析</a:t>
            </a:r>
            <a:r>
              <a:rPr lang="en-US" altLang="zh-CN"/>
              <a:t>---</a:t>
            </a:r>
            <a:r>
              <a:rPr lang="zh-CN" altLang="en-US"/>
              <a:t>问答</a:t>
            </a:r>
            <a:r>
              <a:rPr lang="zh-CN" altLang="en-US"/>
              <a:t>模板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1533525"/>
            <a:ext cx="9837420" cy="5085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赛题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390775" y="2256155"/>
            <a:ext cx="7002145" cy="3960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92860" y="1513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运维领域知识</a:t>
            </a:r>
            <a:r>
              <a:rPr lang="zh-CN" altLang="en-US"/>
              <a:t>繁杂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结果分析</a:t>
            </a:r>
            <a:r>
              <a:rPr lang="en-US" altLang="zh-CN">
                <a:sym typeface="+mn-ea"/>
              </a:rPr>
              <a:t>---</a:t>
            </a:r>
            <a:r>
              <a:rPr lang="zh-CN" altLang="en-US"/>
              <a:t>运行结果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2807335"/>
            <a:ext cx="8293735" cy="319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6745" y="152336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生成submit_result.jsonl</a:t>
            </a:r>
            <a:endParaRPr lang="zh-CN" altLang="en-US" sz="2000"/>
          </a:p>
          <a:p>
            <a:r>
              <a:rPr lang="zh-CN" altLang="en-US" sz="2000"/>
              <a:t>包含</a:t>
            </a:r>
            <a:r>
              <a:rPr lang="en-US" altLang="zh-CN" sz="2000"/>
              <a:t>id</a:t>
            </a:r>
            <a:r>
              <a:rPr lang="zh-CN" altLang="en-US" sz="2000"/>
              <a:t>、</a:t>
            </a:r>
            <a:r>
              <a:rPr lang="en-US" altLang="zh-CN" sz="2000"/>
              <a:t>query</a:t>
            </a:r>
            <a:r>
              <a:rPr lang="zh-CN" altLang="en-US" sz="2000"/>
              <a:t>、</a:t>
            </a:r>
            <a:r>
              <a:rPr lang="en-US" altLang="zh-CN" sz="2000"/>
              <a:t>answe</a:t>
            </a:r>
            <a:r>
              <a:rPr lang="en-US" altLang="zh-CN"/>
              <a:t>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r>
              <a:rPr lang="en-US" altLang="zh-CN"/>
              <a:t>---</a:t>
            </a:r>
            <a:r>
              <a:rPr lang="en-US" altLang="zh-CN"/>
              <a:t>badcase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2350770"/>
            <a:ext cx="11268710" cy="1060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3635375"/>
            <a:ext cx="11268710" cy="1124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" y="4984115"/>
            <a:ext cx="11312525" cy="11131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0" y="1524000"/>
            <a:ext cx="494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总结其中给出不确定的</a:t>
            </a:r>
            <a:r>
              <a:rPr lang="en-US" altLang="zh-CN"/>
              <a:t>badcase</a:t>
            </a:r>
            <a:r>
              <a:rPr lang="zh-CN" altLang="en-US"/>
              <a:t>，共</a:t>
            </a:r>
            <a:r>
              <a:rPr lang="en-US" altLang="zh-CN"/>
              <a:t>19</a:t>
            </a:r>
            <a:r>
              <a:rPr lang="zh-CN" altLang="en-US"/>
              <a:t>个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r>
              <a:rPr lang="en-US" altLang="zh-CN">
                <a:sym typeface="+mn-ea"/>
              </a:rPr>
              <a:t>---badcase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526540"/>
            <a:ext cx="10878185" cy="1664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3403600"/>
            <a:ext cx="10938510" cy="2594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r>
              <a:rPr lang="en-US" altLang="zh-CN">
                <a:sym typeface="+mn-ea"/>
              </a:rPr>
              <a:t>---badcase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329690"/>
            <a:ext cx="11467465" cy="13538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748915"/>
            <a:ext cx="11467465" cy="11264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" y="3997960"/>
            <a:ext cx="11528425" cy="2590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r>
              <a:rPr lang="en-US" altLang="zh-CN">
                <a:sym typeface="+mn-ea"/>
              </a:rPr>
              <a:t>---badcase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95" y="1543050"/>
            <a:ext cx="11605260" cy="1113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2717800"/>
            <a:ext cx="11604625" cy="1156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" y="3935095"/>
            <a:ext cx="11604625" cy="1136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5" y="5132070"/>
            <a:ext cx="11604625" cy="11614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r>
              <a:rPr lang="en-US" altLang="zh-CN">
                <a:sym typeface="+mn-ea"/>
              </a:rPr>
              <a:t>---badcase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604645"/>
            <a:ext cx="11072495" cy="991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2929255"/>
            <a:ext cx="11071860" cy="1000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4382770"/>
            <a:ext cx="11072495" cy="984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r>
              <a:rPr lang="en-US" altLang="zh-CN">
                <a:sym typeface="+mn-ea"/>
              </a:rPr>
              <a:t>---badcase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1478915"/>
            <a:ext cx="11324590" cy="1007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2651125"/>
            <a:ext cx="11391900" cy="1085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结果分析</a:t>
            </a:r>
            <a:r>
              <a:rPr lang="en-US" altLang="zh-CN">
                <a:sym typeface="+mn-ea"/>
              </a:rPr>
              <a:t>---</a:t>
            </a:r>
            <a:r>
              <a:rPr lang="en-US" altLang="zh-CN"/>
              <a:t>Token</a:t>
            </a:r>
            <a:r>
              <a:rPr lang="zh-CN" altLang="en-US"/>
              <a:t>消耗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055" y="2982595"/>
            <a:ext cx="7823200" cy="2874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0860" y="17551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运行一次大约消耗</a:t>
            </a:r>
            <a:r>
              <a:rPr lang="en-US" altLang="zh-CN" sz="2000"/>
              <a:t>14</a:t>
            </a:r>
            <a:r>
              <a:rPr lang="zh-CN" altLang="en-US" sz="2000"/>
              <a:t>万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结果分析</a:t>
            </a:r>
            <a:r>
              <a:rPr lang="en-US" altLang="zh-CN">
                <a:sym typeface="+mn-ea"/>
              </a:rPr>
              <a:t>---</a:t>
            </a:r>
            <a:r>
              <a:rPr lang="zh-CN" altLang="en-US"/>
              <a:t>运行</a:t>
            </a:r>
            <a:r>
              <a:rPr lang="zh-CN" altLang="en-US"/>
              <a:t>速度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4053840"/>
            <a:ext cx="10923905" cy="1736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2510" y="2296795"/>
            <a:ext cx="7104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通过打印每一步骤，发现大部分时间消耗在创建向量索引</a:t>
            </a:r>
            <a:r>
              <a:rPr lang="zh-CN" altLang="en-US"/>
              <a:t>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居然花了四十</a:t>
            </a:r>
            <a:r>
              <a:rPr lang="zh-CN" altLang="en-US"/>
              <a:t>分钟！！！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赛题</a:t>
            </a:r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258060" y="2271395"/>
            <a:ext cx="7669530" cy="4056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65860" y="1437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RAG技术是未来垂直领域应用的关键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/>
              <a:t>赛题介绍--</a:t>
            </a:r>
            <a:r>
              <a:rPr lang="en-US" altLang="zh-CN"/>
              <a:t>-</a:t>
            </a:r>
            <a:r>
              <a:rPr lang="zh-CN" altLang="en-US" sz="3600">
                <a:sym typeface="+mn-ea"/>
              </a:rPr>
              <a:t>基于检索增强的运维知识问答</a:t>
            </a:r>
            <a:endParaRPr lang="zh-CN" altLang="en-US" sz="3600">
              <a:sym typeface="+mn-ea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788160" y="1957070"/>
            <a:ext cx="8290560" cy="45008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/>
              <a:t>赛题介绍--</a:t>
            </a:r>
            <a:r>
              <a:rPr lang="en-US" altLang="zh-CN"/>
              <a:t>-</a:t>
            </a:r>
            <a:r>
              <a:rPr lang="zh-CN" altLang="en-US" sz="3600">
                <a:sym typeface="+mn-ea"/>
              </a:rPr>
              <a:t>基于检索增强的运维知识问答</a:t>
            </a:r>
            <a:endParaRPr lang="zh-CN" altLang="en-US" sz="3600">
              <a:sym typeface="+mn-ea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4946015" y="1983740"/>
            <a:ext cx="6631305" cy="4074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3285" y="1763395"/>
            <a:ext cx="3287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大赛采用双赛道赛制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赛道一：</a:t>
            </a:r>
            <a:r>
              <a:rPr lang="zh-CN" altLang="en-US"/>
              <a:t>使用开源的Qwen1.5-14b模型，可以自由选择对模型微调或不微调，进行RAG问答。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赛道二：</a:t>
            </a:r>
            <a:r>
              <a:rPr lang="zh-CN" altLang="en-US"/>
              <a:t>调用智谱GLM4的API接口，模型不能微调，模拟在特定场景下没有自己微调模型能力的运维场景。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赛程安排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27375" y="6339205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https://github.com/issaccv/aiops24-RAG-demo/tree/glm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9635" y="1506855"/>
            <a:ext cx="951674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初赛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 时间：2024年6月12日 10:00 —— 2024年7月5日 18:00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评测方式：初赛采用结果评测的提交方式。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初赛评测截止：初赛评测提交截止时间为7月5日18:00，选手未在该时间前提交成功，系统将不予评测。排行榜最后一次刷新时间是7月5日19:00。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初赛晋级：每个赛道选择至少前10名赛队伍进入复赛，共20余比赛队伍进入复赛。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数据集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7470" y="1431925"/>
            <a:ext cx="799592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数据集描述</a:t>
            </a:r>
            <a:endParaRPr lang="zh-CN" altLang="en-US" sz="2000" b="1"/>
          </a:p>
          <a:p>
            <a:endParaRPr lang="zh-CN" altLang="en-US"/>
          </a:p>
          <a:p>
            <a:pPr indent="457200"/>
            <a:r>
              <a:rPr lang="zh-CN" altLang="en-US"/>
              <a:t>赛事主办方提供两个ZEDX文档，以及将ZEDX文档解析后得到的txt文件。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运维文档zedx源文件</a:t>
            </a:r>
            <a:endParaRPr lang="zh-CN" altLang="en-US" sz="2000" b="1"/>
          </a:p>
          <a:p>
            <a:endParaRPr lang="zh-CN" altLang="en-US" sz="2000" b="1"/>
          </a:p>
          <a:p>
            <a:pPr lvl="1"/>
            <a:r>
              <a:rPr lang="zh-CN" altLang="en-US"/>
              <a:t>大小： 645MB</a:t>
            </a:r>
            <a:endParaRPr lang="zh-CN" altLang="en-US"/>
          </a:p>
          <a:p>
            <a:pPr lvl="1"/>
            <a:r>
              <a:rPr lang="zh-CN" altLang="en-US"/>
              <a:t>文件格式：zedx文件</a:t>
            </a:r>
            <a:endParaRPr lang="zh-CN" altLang="en-US"/>
          </a:p>
          <a:p>
            <a:pPr lvl="1"/>
            <a:r>
              <a:rPr lang="zh-CN" altLang="en-US"/>
              <a:t>文件数量：4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 sz="2000" b="1"/>
              <a:t>运维文档zedx解析后的txt文件</a:t>
            </a:r>
            <a:endParaRPr lang="zh-CN" altLang="en-US" sz="2000" b="1"/>
          </a:p>
          <a:p>
            <a:endParaRPr lang="zh-CN" altLang="en-US" sz="2000" b="1"/>
          </a:p>
          <a:p>
            <a:pPr indent="457200"/>
            <a:r>
              <a:rPr lang="zh-CN" altLang="en-US"/>
              <a:t>大小：175MB</a:t>
            </a:r>
            <a:endParaRPr lang="zh-CN" altLang="en-US"/>
          </a:p>
          <a:p>
            <a:pPr lvl="1"/>
            <a:r>
              <a:rPr lang="zh-CN" altLang="en-US"/>
              <a:t>文件格式：txt文件</a:t>
            </a:r>
            <a:endParaRPr lang="zh-CN" altLang="en-US"/>
          </a:p>
          <a:p>
            <a:pPr lvl="1"/>
            <a:r>
              <a:rPr lang="zh-CN" altLang="en-US"/>
              <a:t>文件数量：42139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数据集介绍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9295" y="2300605"/>
            <a:ext cx="5180965" cy="24993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84720" y="2750820"/>
            <a:ext cx="312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负载均衡器或流量管理设备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84720" y="3119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增强的企业管理系统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84720" y="3487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远程复制协议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84720" y="3855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用户管理和控制系统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2499995"/>
            <a:ext cx="3646170" cy="1889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86790" y="1932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html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72835" y="1848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txt</a:t>
            </a:r>
            <a:r>
              <a:rPr lang="zh-CN" altLang="en-US"/>
              <a:t>数据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数据集介绍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8815" y="2501265"/>
            <a:ext cx="5853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nodetree.xml记录了所有文档页的路径和文档标题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documents/nodes 下的文档页为整个文档的顶层目录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documents/log.html 中包含了文档中的缩略语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95210" y="1989455"/>
            <a:ext cx="4796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 目录结构示意</a:t>
            </a:r>
            <a:endParaRPr lang="zh-CN" altLang="en-US"/>
          </a:p>
          <a:p>
            <a:r>
              <a:rPr lang="zh-CN" altLang="en-US"/>
              <a:t>director</a:t>
            </a:r>
            <a:endParaRPr lang="zh-CN" altLang="en-US"/>
          </a:p>
          <a:p>
            <a:r>
              <a:rPr lang="zh-CN" altLang="en-US"/>
              <a:t>├── doctype.xml</a:t>
            </a:r>
            <a:endParaRPr lang="zh-CN" altLang="en-US"/>
          </a:p>
          <a:p>
            <a:r>
              <a:rPr lang="zh-CN" altLang="en-US"/>
              <a:t>├── documents</a:t>
            </a:r>
            <a:endParaRPr lang="zh-CN" altLang="en-US"/>
          </a:p>
          <a:p>
            <a:r>
              <a:rPr lang="zh-CN" altLang="en-US"/>
              <a:t>│   ├── License申请操作指南</a:t>
            </a:r>
            <a:endParaRPr lang="zh-CN" altLang="en-US"/>
          </a:p>
          <a:p>
            <a:r>
              <a:rPr lang="zh-CN" altLang="en-US"/>
              <a:t>│   ├── TCF部署TECS Director</a:t>
            </a:r>
            <a:endParaRPr lang="zh-CN" altLang="en-US"/>
          </a:p>
          <a:p>
            <a:r>
              <a:rPr lang="zh-CN" altLang="en-US"/>
              <a:t>│   ├── log.html # 缩略语</a:t>
            </a:r>
            <a:endParaRPr lang="zh-CN" altLang="en-US"/>
          </a:p>
          <a:p>
            <a:r>
              <a:rPr lang="zh-CN" altLang="en-US"/>
              <a:t>│   ├── nodes # 顶层目录</a:t>
            </a:r>
            <a:endParaRPr lang="zh-CN" altLang="en-US"/>
          </a:p>
          <a:p>
            <a:r>
              <a:rPr lang="zh-CN" altLang="en-US"/>
              <a:t>...</a:t>
            </a:r>
            <a:endParaRPr lang="zh-CN" altLang="en-US"/>
          </a:p>
          <a:p>
            <a:r>
              <a:rPr lang="zh-CN" altLang="en-US"/>
              <a:t>├── index</a:t>
            </a:r>
            <a:endParaRPr lang="zh-CN" altLang="en-US"/>
          </a:p>
          <a:p>
            <a:r>
              <a:rPr lang="zh-CN" altLang="en-US"/>
              <a:t>├── nodetree.xml # 文档标题及所在路径</a:t>
            </a:r>
            <a:endParaRPr lang="zh-CN" altLang="en-US"/>
          </a:p>
          <a:p>
            <a:r>
              <a:rPr lang="zh-CN" altLang="en-US"/>
              <a:t>└── package.xml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commondata" val="eyJoZGlkIjoiY2JlNDY5NjI4OTVmZTY3ODk1MTY1OTk3YzI2ZDQ1Mm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zAwMjY2OTE3NDMwIiwKCSJHcm91cElkIiA6ICIxMzc1MDg2MTIwIiwKCSJJbWFnZSIgOiAiaVZCT1J3MEtHZ29BQUFBTlNVaEVVZ0FBQk5nQUFBTnpDQVlBQUFCN3lxWGZBQUFBQVhOU1IwSUFyczRjNlFBQUlBQkpSRUZVZUp6czNYZDh6UGNmQi9EWDUwYjJNR0pFakZoQmc4aXc5MVl0cFZWYU5WcHRkZXZRWDNXcUZxMHV0RlRWYUZHMVI0MVNXK3h4T1lJUUVVbXNCQ0d5eCtYdXZyOC9MbmZ1a3N1U2NCbXY1K09SUjl4MzNmdkMzYmxYM3AvUEJ5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XFwQ0VyUXNnSWlwbGZGMGpJaUt5Sk5tNkFDSWlvb3FPSDBTSnFMd1RWdjdNMXpZaUlpSURLZGYzM0g4bUlpS2lVcUN3ZFFGRVJBL0lQRXpML1pYN0dDSWlvc29tZDZCbS9tWHRHQ0lpSWlvQkJteEVWQjZaaDJteW1KaVlWclZxMWVxdlVDamF5ZVh5ZGtLSU9qYXVqNGlJcUV5UUpDbFdwOU9kMEdxMXgyL2R1clhUMjl2N0xBekJtdDU0aUEzTEl5SWlxakJrdGk2QWlLaVlCQXl2WGZJWk0yYTRaR1ptZnR1Z1FZTVREZzRPM3lnVWlpRU0xNGlJaU80VFF0UlJLQlJESEJ3Y3ZtM1FvTUdKek16TTZXKysrYVlEQURrTTc2ZnM5aVlpSWlvRmZFTWxvdkxFR0s3Sm9xS2kvQnMwYUxCY0pwTTF0WFZSUkVSRTVZbGVydytOalkxOXJWNjllbW9ZT3RuMFlDY2JFUkZSaWNodFhRQVJVUkVaaDRUSzU4NmQ2OWEzYjk4ZE1wbXNpYTJMSWlJaUttK0VFTFZkWFYxN0pTUWtMRDV4NG9RT0ROZUlpSWhLakIxc1JGUWVtT1piQTZCSVQwLy95ZEhSOFUwYjEwUkVSRlN1WldSa3pIUnljdm9NZ0JiM3U5Z1l0aEVSRVQwQXpzRkdST1dGY1VHRFRvNk9qcS9idWhnaUlxTHl6dEhSOGIwclY2NTBCdWRpSXlJaUtqRUdiRVJVSHBnNjJEdzlQZDhFWDd1SWlJaEtnNngyN2RvdjRYN0F4cENOaUlqb0FmRkRLaEdWZGNMc3Uwd21reld6WlRGRVJFUVZTYzc3cW5rSEcwTTJJaUtpQjhDQWpZaktBOVBxb1hLNXZMNnRpeUVpSXFvbzVISzVEM0xlWThGd2pZaUk2SUV4WUNPaThrSUFFRUlJTjFzWFFrUkVWRkhrdks5eWVDZ1JFVkVKTVdBam92S0F3MWFJaUlnZUhyN1BFaEVSbFJBRE5pSXFML2piZFNJaW9vZUQ3N0ZFUkVRbHhJQ05pTW82L29lZmlJam8wZUg3TGhFUjBRTmd3RVpFUkVSRVJFUkVSRlFDRE5pSWlJaUlpSWlJaUloS2dBRWJFUkVSRVJFUkVSRlJDVEJnSXlJaUlpSWlJaUlpS2dFR2JFUkVSRVJFUkVSRVJDWEFnSTJJaUlpSWlJaUlpS2dFR0xBUkVSRVJFZVhRNnlWSWttVHJNb2lJaUtpY1ljQkdSRVFQM1laTld6SGp4NSt4LzhEaElwOXpJellPeTFldXhjbVFVeVc2N3ozN0R1RFRMNmZoeXRWckpib08wYVB5NFNlVE1YL1JrbEs3M3VXb0dPemFzNy9Vcmpmang5bDRmdXlyK2U3LzhKUEplUCtqei9Ocy8raXpLWmo0OGVSU3F5TS9kKzdjeGRMbHF4QjY1bHl4enoxMy9nTGUrOStuMkxwOVo0bHFDRDU0R012K1hvMms1T1FIT3Y5U1pCUm0vaklQWjhNdWxLZ09JaUlpZW5RVXRpNkFpSWdxdG9qSXkxajI5MnBJa29Td0MrRm82RjBmRGVyWEsvUzgyTGliV0x0aEV3YjI3NE8yZ2Y0UGZQKzM0K01SZGo0Y2FlbnBEM3lOeXVUdzBlT1lPMzhSbWpmendlZVRQb0JjTHJkMVNSWEt0aDI3c1dMVk9reis5RVA0TkcxaTlaam9tS3R3Y1hiTzl4b25WR3I4OHVzQ3ZERitIRHAzYkZmZy9TWGNTOFNYVTJjZ0pUVVZ0MjdIWTlUeno1YW9mZ0RRNmZYUTZmVDU3cy9PMWtLbjArWFpucFdsc2JyZGFNWHE5Y2pNeWlweUhYMTZka1A5ZW5WeEl6WU85bloyOFBDb0RnQzRtM0FQR3padGhaMmRFbjZ0V3hiNWVnQ2d5ZExneXRWcldMcDhGZHEwYm9sNmRiMktkYjdSdHY5Mkl6SXFHazgrM2c5NzloMG84Rmc3T3p0MDdkekJZdHZ0K0RzSVBuZ0VMWDFib0pWdml3ZXFnWWlJaUI0dEJteEVSTGxjdnhHTHQ5NzdLTTkydVZ5TzZ0V3FvblZMWHd3WlBMRElIN3orWHJVT2E5Yi9Bd0NZOE9aNDlPN1pyZGcxRmZjYTIzZnV3ZnlGZjhMSnlSRXJseTRzOXYyVkZwMU9oOTkrL3dPU0pLRlB6KzdZcy84QVB2L3FHMHlmOGhucTE2dHJPaTdoWGlLT0hqc0I3d2IxNGZ0WTgzeXZwMUtmeHJYck42enU2OWkrTFpKVFVoQjJQdHhpKzRXTGx3QUFCdzhkeGNXSVNJdDlqUnA2dzYrVnI4VTI4Ny8vV1Q5TVJ5UHZCZ1UreHAvbi9vNjl3UWZoNzljS1V6NmZWT0N4NVVId3dTTklUOCtBK2xRbzR1L2NSZTFhTlcxZEVuNllOUmVIamh3cjhKaWdnRGI0NHBNUEgxRkZEeTRyS3dzcHFhblFGaEEwRlNZN1c0dVUxRlJrWjJjWGVteTFxbFh3N2RRdjhObVU2Vmk3WVJQcWVOWkdyeDVkSC9pK3JZbU1pc2JtcmR0TnQrUHYzSUVrU1pqNXl6eUw0Nnh0ZDNOend5c3ZqZ0lBYlB0dkYxSlNVNHQ4djQ4MTkwSDllblh4L2tlZm81bFBFMHlkL0VrSkh3a1E0TytIbnQyN1lGL3dJV3phdWgxdnYvNUtzYStSbnA2QmlNakw4SDJzT1ZKU1UvSEx2QVVGSHUvdTdwWW5ZQ01pSXFMeWh3RWJFVkVSNlhRNjNJNi9nOTM3Z3JILzRHRk0rbUFDMnJVTktQQWN2VjdDM3VDRHB0dTc5dTR2ZHNCV0d0ZXdsV1YvcjBaVXpCVjA2ZFFCNzd6NUtscjZ0c0RQdi82T3o2Wk10d2paYnQ2NmhRVi9MTVBBL24wS0ROZ09IRHFDNElOSHJPNnI2MVVIc2JGeFdMbG1nOFYyclZZTEFOaTlMeGhDR0daR2tDUUpHbzBHQS92M3lST3dWWFpQRDNrUzZSa1phTmEwU1prSTF5b3FUWllHR1ptWitlN1g2L1g1N2k5S3NHYXVYbDB2VFBuc0kzejAyVmY0YmVHZmFOSGNCNTYxYXhYckdnVkpUa3JHYWJQaG1Ca1pocnBQNXhxaWFXMTdqZXJWVFg5ZXRuZ2VKRW5DOFpNaCtPNm5YL0RXYXk5YnZOWTlQM1k4R25rM3dQU3ZQZ01BeUdURm0rbmsxL21Ma1ppY1ZPaHhxU2xwY0hDd1IxSlNNcVovUDdQQVk5dTBib1VuQnZTMTJIWXE5QXowZWoyQ0F0ckFzM1l0ZkQ5OUNnQmc4ZExsdUJnUmlXbFRQb09kVW1rNlhxRlFRS3ZWSWx1cmhZTzlQWVFReFhwY1JFUkVWRFl3WUNNaUtvQ3hnMG12MXlNaDRSN1VwODlnNmQrcmtKcWFodGx6NTJQaHZObHdkbmJLOS96UXMrZHc1ODVkMUt4WkE3ZHZ4K05DZUFSdXhNYkJxNDVua1dzb2pXdll3Z21WR3Y5czJRYVA2dFh3K3FzdkFnQjZkdThDbVV4Zzl0ejUrSHpLTjVnMjVWT0xUcmJDakJ2ekFwNGYvb3pwZHVUbGFNejg1VmRVclZJVlRSczNRdHRBZnp3MWFLREZPU3ZYck1lcXRSdngxUmNmNDdIbXpRQUFkKzRtNE9YWEo1VENvNng0bXZzMHhiUXZQN1YxR1ZhMURmVEhSeDlZLzNzcmJ0aGlhMTlPKzY3QS9hRm53L0RjNk9KM1QrV25VVU52dkR6MkJjeGZ0QVR6RnZ4Ukt0MWVSZ0grZmxpMjZINVgycnNmZmdxZFRvZTVzeXdmWTM3YmpZeC9oOFlnWEFoaGRZanlndzViUGhWNkJ2RjM3aGI1K0JNcWRhSEh1TG02NXRsbS9DVkFwdzd0WUdkbmgyWStocUhBTjIvZVJyMjZYbGFIZkM1ZHZnb2JObTNGcjdPL1IxMnZPa1d1a1lpSWlNb09CbXhFUkVVZ2s4bmc0VkVkL2ZyMGhLT2pBMzZjL1N2UzB0TVJldlljT25YSWZ3NGs0OFRpN1FMOWNUNDhBbEhSTWRpOU54aGpSejFYNVBzdWpXczhhaGNqSXZIajdGOGhsOHZ4NFh0dnc5WEZ4YlN2ZTlmTzBHcDErR1hlQW53KzVSdFROMHBSVktuaWppcHdCd0FrSk56REg4ditoa0toeE9jZmZ3QzlYbTkxSVlPa0pNTWs0N2R1eGNQWnlSQ0dKdVpzUzBsTk01MVRyMjVkeUdUc0hDbkxoRXpBems1WitJRmwyR1BObStHRjU0YVY2QnBYcjEzSHdjTUZENW0xWmtDLzN2aHYxMTZjT1J1R284ZFBvbVA3dGtVKzkvZEZTNkRKNlp5TGpyNkM3T3hzelBudC92RHpkOTY0ditoQnRXcFZvZGZubmFNdHYrMTVHVmJ3ZkZpZFhLditXbFNrNHhJUzdnRXcxSjNidWJBTG1EYmpwenpiMDlMU0VYSXFGSTBiZWFObURRL1Q5cmlidDVDVW5GeG8xek1SRVJHVlh3ellpSWlLeWZleCs5MEg2UmtaK1I2WGtwcUs0eWREQUFEZHUzVkdqUm9laUlxT3diN2dReGc5Y25pUk9tNUs0eHFGU1U1T2daT1RFeFNLMHBuTVBpcm1Dcjc2NW50a1pXWGhyZGRlUm92bVBubU82ZDJ6RzlMUzA3RjR5WElzL1BNdlBQZnMwR0xkaDBhandmVHZaaUloNFI0bVRaeUFSZzI5TVcvQkg5aXhhMisrNTh5ZU96L1B0b09IaitMZzRhTUFEQis2SFIwY2lsVUhVWEUxODJsaTZtZ3FpdFhyTmlJdExSMWpSejFuNnR5S3Uza0xMWnI1b0dtVFJzVzZiMGtDN2lZa0FEQU0zMjRYRkZEa2JyQ0RoNCtaaHF3YWgxMmJyd284WnVRSWJOdXhDd0RnazFQWHlqWHJMYTZSZTNzYnYxWm8wY3p3K3BDU21ncEpid2pXMHRJTUM1SmtabVVoT1RuRjRobzZuYzVpbTZ1ckM0ckwrRHkvRkJtRlA1ZjlqUkhQUG0xMXFQZzdIM3dNdlY2UGY5YjhsV2VmK1JCUGM4R0hqa0NyMWVicGJEdC80U0lBb0lxN082SmlycGkyS3hXS0IxNUlnWWlJaU1vV0JteEVSTVdVbUhSL0RwODZuclh6UFc3L2djUFFhclh3cXVNSm55YU5VY09qT3BZdVg0bDdpWWxRcVUralhWRGhuUXlsY1kyQy9MdDlKeGI4c1F4ZWRUengwM2RUU3h3d3FkU244ZU9zdWNqSXpNU3dvWVBScjAvUGZJOGQvTVFBYUxWYWRPN1kzdlNodnlna1NjTHN1Zk1SR1JXTkY1NGJadW9nSERTd1B6cTBEY3h6L1A2RGh4Rjg4QWhlR2pNUzlYTSt5Q2FucEdMV25OL1FOdEFmQS92M0FRRFkyOWtWNTZFV0t2SnlGQ1orUEJrQXNHTEpBcXREaVJmOStSZTJiTnNCMzhlYTQ1dXZQcyt6UHpVMURSczNiOFd4RXlHNEhSOFBwVktKWmsyYllQaXdJZEJxZGZoOHluUUExc05CblU2SG5idjNZVy93SVZ5N2ZnTjZ2UjcxNm5yaGlRRjkwYXRIVnp6MXJHRmkrYzgvbm1peFN1dkd6ZjlpeVY4cjRWWEhFL04rL3NIcTQxbXljQzZ5TmRsWXZlNGZxRVBQSURrNUdkV3FWVU8zemgwd1l0aFEyT1h6czd4K0l4YnIvOW1DTTJmRGtKaVVCRmNYVi9pM2FZVVhubnNXdS9ic3c2cTFHOUc0a1RkbWZqZXRPRC9xUEZKU1U3RnJ6MzZvUWs3aHlyWHJTRS9QZ0xPVEUzeWFOc1l6UXdZVk9NOWZkTXhWYk4yK0EySG53M0UzSWNIUXZWcTlPZ0lEMnVDbDBjL242YW82ZlBRNC90dTFGNWVqb3BHVnBZRkg5V3BvRytpUFo0WU9RdFVxVmZKY2YvZmVZT3plRzR6L2ZmQTJxbGVyWnRvZUczY1QwMmI4aENHREJsbzhiM2J1MlErbFFvRnhZMTh3YmZPc1hRdFBQTjZ2MkQrWGk1Y3VJU1VsMVhSLyt3OGNMdko4anN2L05BVFUxNjdmd052dlQ0Szl2VDNXTEY5czJuL2w2aldzV3JzUmNya2NDa1hCLzcyVUpEMDBtbXc0T0RpWUFyYTMzdnZJMUcxcXRQQ1BaVmo0eHpLTGJSR1Jsekg2NVRkTXQ1Y3NuRnVrK2dGZzhKT1BJeTB0elhUN2JOaDVYTGdZZ2NsZmZ3dmZGczN3MHBnWExFSkxTZEpETHJmK1M0eGF0V3JpdVdlSG9uSERobWJIUzlqeTczOVdqemYrb21UdGhrMVl1MkdUYVhzTmorcFk5TnZQUlg0TVJFUkVWSFl4WUNNaUtxYWR1L2NCTUV3YzN0d25iM2VXMFo1OXdRQ0FIdDI2QUFDcVZxbUNOcTFiUVgzNkRIYnZEUzVTT0ZZYTF5aUk2bFFvQU9CR2JCemk0bTZpVVVQdkI3NldWcXZEM044V0lTTXpFeDdWcXlFeEtjbGlDSmsxdlh0MlE2MmFOWW9Wc0sxWXZSNkhqNTVBMTg0ZE1QeVpJYWJ0OWVwNldlMEV1WGpKc0hLb1Q5UEdGbk93QVlZUHR3SCtma1crNzBmcDJ2VWJtRHgxaG1tWW1yT1RFeHpzSGFBK2ZRYW56NXpGVTA4T3pQZmM5UFFNVEp2eEk4Snl1bWJzN0pSd2MzVkZ6SlVyK1BuWDMzSDlSbXlKYW91T3ZvSWZmLzRWbVpsWmNIZDNnMWFydyszYjhWaTNjUXVpb3E5ZzhxZi9zeHBFemZ4bEhyUmF3K3FaVmFxNFE2ZlhZZS8rZ3doUmh5SW9zRTJKYWpMM3YwKytSTnpOV3dDQTZ0V3F3ZFhGQmJkdXh5UGtWQ2pVcDgvZ2svKzloL1pXd2xqejFYb0J3L010UzVPRjZ6ZGljZjFHTE1hK01NTFU4YVhWYWpGcnpuelQ2cWJPVGs2b1ZyVUtidDY2alMzYmR1RFFrZU9ZTnVYVFBQTnB4ZCs1Z3dzWEk2RFJXQzVVa0oyZGpSdXhjVWhPdWIrS1ptemNUZHk1Y3hlOXVuYzFkWFhsSVdBYStseVlvOGRPQWdDNmR1NkFnNGVQWWUyR1RUbnpJaGE5RS9aa3lLa0M5ei85MUpNWTlmeXpCUjV6UHZ3aVB2bGlxc1cyRWM4TVFVWm1GZ0REWEdubndpNWdZUDgrcUc2MkNNTEtOZXRRdFVvVkRPalh4N1ROMGNHeHlMVVBmbUpBbmxvRC9mMndlT25mQ0QxekRoOStNaG05ZW5URmhEZkhRd2dCdlY2Q1Vtbjl2OHExYTlXMG1BOFNNUHhzWXVOdTVqbFdvOUhnVk9oWmVOYXVoVUVEKzV1Mi83VmlEWlQ1ZE1JUkVSRlIrY09Balloc1NxVlNPY2xrc2lvQXFnQncxK1Y4RnpuZjlWcXRpMDZuODlCb05OVTBHazNlZHBCSFJLUEpSdHpObS9qM3YxM1lzV3N2WEYxY01QSGR0L0tkc3lzeUtoclJNVmNCQUQyNmRqSnQ3OW05QzlTbnorQmt5Q2trSlNYRDNkMHQzL3NzaldzVVpzU3dJY2hJejBDVHhnM1IwTHZCQTE4SEFCUUtPVjUrY1JSdTNZN0gzYnQzc1czSDdrTFBhZDNTRjhpL21TaVB1SnUzVEFHSXZiMDlmbCsweExSdjRJQyt1QkViWnpGc0RUQUVWWUFoUERIT0JhZlJhSXAwZnhwTndTczlBb0JPcnl0eS9VV1ZsWlZsR2dKYnMyWU5USGpEc0FLckVBSjM3aVpnd2VLbDJMajUzM3pQbjdmZ0Q0UmR1QWc3T3lYR2p4dUxudDI3UUtGUUlETXpDeHMyYmNYcWRSdExWTitzdWZQUnRWTkhqSGxoQkp5ZG5aQ2Vub0Y1Q3hiajRPRmpVSjgra3ljd3UzTDFHbWIrOGh1MFdoMzhXdm5pOVZkZk1uVi9Yb3FNd3V5NTg3Rm4zNEVTMVdST3FWUmk5TWdSNk4yenE2bUxMQ2s1R2Q5OE53dmhFWmV3ZU1ueVBBSGIrbisybVA1dERlemZCODgrTXdUVnFock9qYjl6RjV1MmJyY0lEUmN2V1k1RFI0N0IzYzBOYjcveGlpbnN2bk0zQVQvTi9oWG53eS9peDlsek1ldjc2UkJDWU8vK2d3aVB1SVRJeTFFQURQOGVuWnp1aDBPcHFZYk9xdU1uVkxnZEg0L0dEYjJSbkdJWUNyazMrS0RGU3NMbW5Kd2NzWEpwd1VFMllBakE5eDA0QkFBWU9XSVkwdExTb1Q1OUJnY1BIME4zczllWHdoaERPa21Tc0hyZFJuUnMzOVppb1pMSXkxSDRkL3ZPQXE5eDg5YnRQTnZNTy9MQ3psOEFBSXdhT2R3aVBGeXovaDk0VksrT1lVTUhXWnpyNEdCZnJMbjVNakl5Y1BOV1BCcDYxMGVEK3ZYdzlSY2Y0L0RSRTFpMDVDL1U4UENBRUFKWldZYXd6OEhldmtqWGxDUUpxOWR1aEVJaGgxSmhXY3NKbFJvYWpRWjlldlV3UGM2MDlIUXMrR01aV3BUaWFxNUVSRVJrV3d6WWlPaWhVNmxVN2dDYVN6S1pqOURybTBwQ05CV1M1Q01CVFNHRXExNlNUTWZtaWF1RWdKREpJRmNvb0RRNzdsRjUvMzk1SitCdjFmSXh2UC9PNnhiRHUzTGJ2ZGZRZWViYm9obHExcXhoMnQ2aFhSQWNIUjJSa1pHQnZjRUhNWFR3RXcvMUdvVnA3dE1VTTZaTmZ1RHpjK3ZhdVFNQW1JS3ZLWjlQZ20rTHZBbmFoazFic1hMTittSVBTVFVQeG93L0g2TzJRUUhJenM1R1dycGxwNDl4WXZiTWpFeFRwMDUydG1YM1VING1mZlpWc2VvckxUdjM3RWZjelZ0UUtwWDQ2dk5KRmtPUlBhcFh3NlNKRS9EeEYxTVJrZE9kWis3SzFXdW1lZVhlZXUwVjlPalcyYlRQd2NFZUkwYzhnNnlzTFB5elpkc0QxMWUvWGwyOE1mNGwwMjBuSjBlODg4YXJPQlY2RnFtcGFWQ3BUMWtFYkN0V3I0ZFdxMFc5dWw3NDRwTVBMYnAybWpacGhLbVRQOEdiNzMyRWpBTG1OQVNBRXlmVnBxR3R1UmxYL0FXQWI3LytBaTR1emhiNzNkM2M4T0xvNS9IeEYxL2oxdTE0eE4yOEJjK2NjT1BPM1FTc1dHMllGMnpFc0tFWU9jS3lNNm1HUjNXODh1TDkrNzEyL1lZcFFKNDBjWUxGa0ZPUDZ0VXc4YjIzOFBvN0V4RWRjeFZoRjhMUjhyRVdDSSs0WkJyeURSaUdESm9IZHBKa21Qdy9LaVlHVjY1ZFIwWkdKaTVIUmNQVjFRWFBETEVNbEl6MkJSOHlCWE9GT1hiaUpKS1RVOUNrY1NQVThheU5wNGNNZ3ZyMEdhemRzQW5kdW5RczBvSUNOMkxqRUJGNUdhNHVMc2pJek1DdVBmdXhhODkrL1BqdDE2WmpUb1dlUmVqWmMwV3F5WnFZSzFlaFBuMEdMWDFiRkxrenozd0ZVd0NGTHFTd2NzMEdiTnE2SFlIK2ZuajJtYWZRb3BrUE9uZHNoNEEycmFCVUdvWTNHK2ZYZEhRczJtdlVvU1BIRVJrVmpTY2Y3MmNhRG1xMGRmdE9DQ0hRTGVmMUVRQmlyaGdXVjZsYnhsZURKaUlpb3FKandFWkVwVWFsVWpXWFpMSTJPU0dhRDRER2tLUm1FS0lhQUFoSk1nUm13UDN2Wlp4NWg1bytad0x1cytmTzQ0TkpYMkQwODhQUnAxZjNQT2RvTk5rNGNQQUlBS0JuOTY0VysrenM3TkM1UXp2czNtZVloeW0vY0t3MHJsRVdLQlFLcTUwbDJkbUdvS3lvSDE2Tkd0U3ZodzJybGxwc1cvVG5YOWkyWXplcVY2dUtnRGF0MGJWelI0djlLOWVzeDZxMUcvSHlTNk5NUTBTenNySnc5TGdLWG1YMHcrM2hvOGNCQUYwNnRiYzZ6NTljTHNmQS9uMnNCbXpHSVlzMVBLcm4yNWswYUdEL0VnVnNRd2JsSFo1cWIyK1AxaTE5Y2VUWUNZc09KWTFHWXhwV09HVHdRS3RENHFwVnEycjZOMTBhY29kcmdLSER5SHg3UXNJOVU4QzIvOEFoYUxWYVZLbmlqdUhQUEZYbzlmZm5kSUkxOTJscWRUNDNqK3JWVUwrZUZ5NUh4ZUQ4aFl0bytWZ0x2RGwrSE40Y1A4NzA3L0dYbjc0MTNUOWdDRVluVFB3RXp3OGZobUZEQnlIa1ZDZ09IRHFDWVVNSFllamdKL0Q3b2lXd3Q3ZkhpNk9mQjJCNGpWaTdmaE02ZDJ4ZnBKL0p1bzJiQWNBMDUyQXIzeFpvNXRNRUZ5TWljZURRRVhUdjJybWcwd0hBMUwzYnJGa1RuRDEzQVo5TytnQ1RQcHVDcVROK3d1dXZ2QWdBZVBicHB4NW9pQ2hnNk9yNllaWmhUclZoUXdjWDZYRUJocCtGVENhZ1VDZ2dTUkpDY29hKzIrZlRmUmJvNzRlTEVaRUlPUldLa0ZPaENBcG9nOUVqaDhPN1FYM1RNY2FGRkhJdlZwQ2ZqWnUzd3RIUkVTT0dEYlVJMkM1SHhlQkNlQVRhQnZxamh0bXFvdUVYSXdDZ1dBdGVFQkVSVWRuR2dJMklIbGg0ZUxoclNucDZmNkhYOTRJUWp3UHd0Z2pSQUtDUXJnaEpraklBSkFrZ0VVQVNoRWdFa0NUbDNKYjAraVNkVnB1Y25wYVdjdS9ldlhRQXF4L2lROHJqcCsrbW1icGlOQm9Ocmw2L2dkMTdnN0Y5eDI3TStXMGg0dS9jeVRNUHo5SGpKNUdXbmc2bFVvbE9IZHZsdVdiUEhsMndlMTh3cnQrSVJYakVKVFQzYVpybm1OSzRSbG1XbW1yb01uTXFZb2VLMFkzWU9HemR0Z1BQRFg4YTdtNkdvYkZYcmhvNlFXclhxb2tyVjYvbDZXQ0x2M1BYY0Z4T3g0aFJ6Wm9leU5abVE2K1g4aDNxYTk0VmxaK2Y1LzZlNy9DOUIzVTVLZ1lBckhiL0dYbFV0OTVCR1psejdtTXRtdWZibFZROW4zT0xLdmU4WXFiclZxc0t3TEQ2bzFITTFXdlE2UXpEYUF0NlBFV3BxVjFRQUQ3KzhGMnIrM0t2aG5uMjNIbW9UNS9CMWV2WGNmUG1iZHk2SFcvUnVXanNKQU9BQ3psaGgxOHIzMEluNkFlQVM1ZWpBUUN4TjIvaWcwbDVGNmNBWUpvRDd0Njl4RUt2bDVza1NWaXhhaDNrY2prZXo1bHY3RlRvV1l1Lzh3T0hqaUF0UFIwZE83UXQ5SG9uVHFvUkhYTVY3dTV1RmdIMDg4T2Z3WlJwMytHdkZXdlFzWDI3QW9kWnBxZG5ZT2VlL2VqY3NaMXA2R29qN3dZWU4zWVVEaDg5YnZwNTNvNi9nN05oRndxc3gvaWNOWmVZbUlRdnAzMkg2emRpTWJCL0gvajd0U3IwY1JudDNoZU0zeGN0Z1Z3dWh4QXd6ZlAzV0l0bVZvLzNhOTBTZnExYjRsVG9XZnk1YkFWVTZ0Tkl1SmVJbWQ5Tk5UMW5idDJPQndCVXIxNjFTRFg0TkcyQ0R1MkM0T1ptR2NndFdiNFNBUERrNC8zdzZlUnA2TjJyRy9yMDdJNlRxbE01TlJaampEd1JFUkdWYVF6WWlLaklKRW1Tbno1OXVyMVdyKzhIb0Y5S2FtbzdJWVM4Q0NGYWdoQWlRZ0l1Q1VtNkpJU0lrQ1Rwa2xLcHZPam41MWZZK0NaWnpwY1NnTjN3NGNOTDU4RThBRHM3T3pScDFCQk5HaldFblowZE5tM1poblViTitQSmdmMU5jM3NCTUhYaFpHZG5ZK1RZOFFWZWMvZmVZS3ZoV0dsY295eTdjczN3QWR2RG8zaEJ6K1dvYUd6YnNSdjE2OWZENC8xNkF6QUVPUFhxZXNIZTNoNi9MZmpURkpia050OXN2alp6MWxiZ3RDV05SbU1hQ2x2Zy9IcjVQTzlTY3NLUEtnV2NXNVRoZ0FWeGNMRGVHV1RxVGpNYnpaMWlObWwvd1RVVjRZNUYzaUF0dDZUa1pIejd3MnhjQ0RmOE8zQjBjSUNYVngyMEN3cEF6Um9lVnVldU02NWVXY1hLcXAvV3BPVU15MHhPVGpGMU91VkhVOFRoeU9idTNFMUEvSjI3Nk51ckJ6dzhESlA4WjJabVdYVC9uVGtYaHBvMVBOQ21kY0ZCVkhaMk5oWXZYUTRBR1A3TUVJc1F6ZCt2RlZyNnRzQzVzQXRZdDNGem5xR3g1amIvK3g4eU1qTFFxMGMzL0xQbC9zL3c4WDY5MGE5M0Q5UENHY0VIRHlQNDRPSDhMcE12SnljbnVMdTdvWHZYem5qbHBkRldqeGs5Y2ppMFdpM09oMStFbDZlbjZmblJwSkUzbWpScUNMMGtRU1lFcWxSeFI3Y3VuUXA5WGZUM2F3Vy9INlpqMTU3OWFOekkyK0o1RVIxekJRRGdWY2Q2bUp6YmdMNjlVTHVXNVh4cXgwK0c0TXpaTUxUeGF3VXZyenE0bTVDQU9mTVdJa1FkaXZDSVMvQnAwdGcweng4UkVSR1Zmd3pZaUtoQW9hR2hEYk4xdXY2U0pQVU5VYXY3QVhESnJ6dE5rcVFJSWNScFNGS0VKSk5kVWdnUnFkUHB3dG9HQlNVOTZyb2Z0cTZkT21EVGxtM1FhbldJaW9xQlgrdVdBSURidCtOeDVteFlrYTl6NlBBeHZQTGlhSXZBb2pTdVVaWkVSa1hqVW1RVXFyaTd3OVhWR2VmQ3duRWhQQUkxYTlZd2RhRVZWZHRBZjlqWjJlSFFrV040dkY5dlJFWEhJQzB0SGQxeXVuTGVuL0FHTW5NdFNyQjl4MjVzMzdrSDc3MzlPaG8xek51TlptLzNrSDV1WnMrUC9PWjh5N0t5MklMNWlvNEZoVGZaK1N6VVlEdy9LVGs1MzNOenIyRDVNSmsvbnFUa0ZEZzZXbC8xc2JScSttWGVBbHdJajRCWEhVKzgvY1lyYU83alkrcFExR3ExVmdNMjQ2VDBHZWtGendGbjVKQXp0SGxBMzk0V2M5RVZ4N3FObStIc2ZIL0lxakVZQlF6RGUyZjlNQTFDeUV4MUp5WWxJVElxR3RuWjJWQXFsZmhnd3B2SXpzN090L3ZTYU0zNlRiaDU2elpxMWF5QkFYMTc1ZGsvYnN3TG1QanhGMWovejJaMDZkVGVZc0VDbytUa0ZQeXorVi9VcStzRjN4Yk5MQUkyQURtZFl3SXltVUR2bnQwdDd1ZkgyYjlDTHBmai9YZGVOMjJMdVhJTnYvNitDREt6NTRpZG5SSmZmRHdSQ29VaTN3QjQwTUQrMkxqNVgzenl4VlJNZUhNOGV2ZnNCc0RRUGZiVGQzbUhuSnFMaW83QmY3djI1cnYvY25RTWR1N1piN29kZXNZd2oxeDR4Q1hNVy9CSGdkZCtac2dnaStHbFJvMGFlcU5hdGFvWVAyNE1hbmhVeDh6NVFDOGpBQUFnQUVsRVFWVHZwdUduWCtiaHlMRVRBSUF1Wm5PeUVSRVJVZm5IZ0kySThzaFpsT0FGQ0RFdVc2c05CS3dzUGdCQWtxUk1JVVF3SkdtYlVxbmM0dWZuRi8xb0s3V2RkTE5oaU9ZZkJuZm5ySVRvNXVhS0pRdm01dHR0RXh0M0UyOU0rQkFabVprNGZQUzQ2WU5pYVYyakxFbE1UTUw4aFg5YWJGTXFsWGoxUmV0ZEtnVnhkSFJFdHk0ZHNYdHZNTUxPaCtOd3pnZlY5dTJDQUFDMXpCYURNREoydWRTcVZRTU42dGNyOW4wK0tQT3V1THNKOTFDbGludWVZMkxqYnViWnBsQW9VTFZLRmR4TFREUjEwVmdUbGMrK21qVnE0R0pFcEdrRld1dm54aFJVZXFtcWFUYnZWSFRNVmRTdVZkUHFjZms5bnVKSVMwK0hLdVEwQUdEYzJCZE1jKzRaR1lkdDVsYlhxdzdPaDE5RTJJWHdJdDFQSGMvYU9CZDJBVkhSRC81elBIRG9xTlZGRG96TUYxRzVldTA2SkVsQ2NuSUtqaHc3WVpvdnpkcDhkdWJPbmIrQWRSczNBUURlSEQvTzZ2RFh4bzI4TWFCZmIyemZzUnMvenY0VlAzNzdGZXpzN0N5T01kN09iN0VGd0xEd3hjYlZmK1habnFYUm9FRzl1bWpTdUpGcFc1UEdqYXpPWDZsVUtyRmgwMVlrSk56TDkzNk13NmVERHgwcDhQbWhWQ294ZHRSenB0dHhOMjlqUndFQlczN09oVjNBdVVLR3ZQYnUwYzNxYTA4TmorcVk4OU1NMDl4L0xpN08rT2lEZHpEMmxiZE01eEVSRVZIRndZQ05pQUFBa2lRSnRWcmRVNUtrbHlYZ2FTRkVmbVBtcmtDU3Rna2h0Z0hZR3hRWW1KN1BjUldhY2M0dG1VeUdoamx6ZE9uMUV2YnNONFJqblR1MkwzQW9XeDNQMnZCcDJnUVJseUt4YSs5K1V6aFdHdGNvYTFvMDg4RnJyN3lJYkkwR09yMGVicTZ1YU9uYkFyVnIxY1M5eEVSVUxlS3dQS09ubjNvU2UvY2Z3T0tseTNFNy9nNnFWSEdIWHl0ZnJGNjNFZXYvMlpybmVPUGNVRjlPbldIcUNNcnQxOW5mbzBiT1VMelNVck9HQitSeU9YUTZIVTZvUXRDNGtiZkYvcGdyVnhGMjNucWc0OWZhRi9zUEhNYXV2Y0Y0OXVtbjhvUnphV25wMlBiZmJxdm50bW5kRWdjUEg4V1ZxOWR3TXVRVTJnYjY1emxtN1laTkQvaW9pcytyamljOFBLcmp6cDI3V0xkeE16cTBDOHpUb1JRUmVkblVNVlFTNXNOUm5aM3p6dSszeTZ4RHlWeW5qdTJ3Yzg4KzNJaU53LzREaHkxV1hyV21iYUEvZHU3ZWg0akl5d2k3Y0JHKytjejFwZFZxODUzVExiOUZEcXhSbno0THdMQmE2NFpOLzZKcjU0NFduWUhXeE4rNWl4OW4vUXE5WGtMZjNqM1Fwb0E1emNhTUhJR1RJYWR3NWVvMXpGdndCOTU3KzNXTC9RNE85bmh4elBQNUxvU3dkZnRPM0k2L1kzVmZRc0k5T0RzNTRZOWxLNnp1VjhqbEdQUENDTlB0NElOSEVITWwvM0RZS1BUTXVRTC96ZGpiMjFzRWJJSCtmcGcvNTZkQ3I1dVJtWW5wTTM3Q25ic0pHRFowRVByMDZsSG9PZm5OaHdqa1hYQmp5Nzg3a0pXVmhVRUQrMXRkaklPSWlJaktMd1pzUkpYYzZkT252YlJhN1RoVlNNaExRb2lHZVZiM2xLUnNBSWNBYkpQSlpOc0NBZ0xPMjZaUzI5RHI5YVlKMnRQVE0zQWpMZzVidCszRXdjTkhBUUQ5Ky9hQ3E2dGgvclhRcytkd0oyZEMvZTVkcksvZWFLNVhqNjZJdUJTSkMrRVJ1QkViQjY4Nm5xVnlqZUlJajdpRXhVditoaytUUm5qbHBkRWxucHZMR21kbko5UEtoZVlrU2NMNHQ5N0hvSUVETU9hRkVkaXdhbW0rQVpnNXJ6cWVlR0pBUDJ6WnRnTUFNSGJVYzVESlpHamQwamRQNXcxZ21Cdys5TXc1OU9uWkhUV3RkSmtBZ0hNeEYxc29DcVZTaVRhdFd5TGtWQ2orMmJJTjNnM3FvMzNiSU1oa0F0RXhWL0hEckRtd3M3TkRsdG1DQUVaUERScUlBNGVPSWlzckMxOS8rd1BlZmVzMVUvZGRkTXhWelAxdEliSTBlYzhEZ0c1ZE9tTGwyZzI0YytjdWZ2NzFkN3ozMXVzSURQQ0RFQUwzRWhPeDVLK1ZDTDk0cWRRZmIwR2VmdXBKTEZpOEZKR1hvekJyem55OC9PSUxjSGR6ZzE0dlFhVStoVG0vTFlTenN4TlNVd3Via3JGZzFhdFZoWjJkSFRRYURWYXQzWWovdmZjMlhGeWNvZFZxOGMrV2JkaTVlNS9WOC96OVdpR2dUV3VvVDUvQm5OOFdJT0hlUFF6bzJ4dE9Ub2JockRkaTQvRFA1bTE0Ni9XWEFRQkJBZjVvM01nYmw2Tmk4TzMzcy9ERytISG8yRDdJRkhvbDNFdkUzdjBIY1AxR2JKNndxcmkwV2kxMjdOcURtalZyWU1Td0laZ3pieUUyYmQxZTRPckJTY25KbVB6MXQ3aVhtQWp2QnZVeGZ0ellBdS9EeWNrUjc3MzFHcjc0K2x2c0N6NkU2dFdxWXZUSUVSYkhET2piTzkvemp4MC9pWWpJcUR6Ymphc0ZYN3QrQTdGeE42MkdqWFpLcFVYQTlzTTNVNkRUNi9NY1o3UjEydzRzWDdrV2I0eC9xY0NWVDNPdlUrM2dZRzhSYUZwekx6RVJNMytlaHp0M0V3QUF1L1lFUTZGUVlHRC92Z1hQaDFoRXQyN0hZOE0vVytEczdJUVJ3NFphN0t0WDF3dEJBVzNnVUlibWd5UWlJcUxpWWNCR1ZFbXBWS3BuSlNIR2FYVzZmaERDMml3K1p5QkppK1Z5K1RKL2YvL2lMNE5YUVV5YzlFVysrenAxYUlkWFhoeGx1bTNzanFuaFVSM05teFcrNkVEWFRoMnc2TSsvb05WcXNYdHZNTWFPZXE1VXJsRWNxOWY5ZzRoTGtZaTRGSW5lUGJ1aFVVUHZ3azhxSllsSlNkQm9zcEdlWVpqM3FyREo2ODMxNmRYZEZMREZYREdzSE5xaXVROWFOUGZKYzJ4bVppWkN6NXhEMXk0ZDh3d1pmTmpHam5vT1lSZkNrWm1aaFJrLy9ndzdPenM0T1RraU1URUpMWnI3b0hVclgyemZrYmNUclpGM0E0d2ZOd2J6RnkzQjVhZ1lUSmo0Q2FwVWNZZWtsNUNVbkl5YU5Ud3dmdHhZelB4bEhnRExNTUhPemc2VFBuZ0hYMDc3RGlrcHFaZzY0MGM0T3puQndjRUJDZmZ1UWFsVTR2T1BKMkx5MTkvbU9mZGhHZGkvRHk2RVIrRGc0YU1JUG5nWUJ3OGZRYldxVlpHV25vR01qQXdFK3Z1aGNTTnZyRm0vcVVUMUtKVktEQnM2Q0N0V3I4ZnAwTE1ZKytwYnFGNnRLdTdjVFlBazZmSGUyMitZZm1hNVRYejNMVXovYmliT2gxL0UwdVdyOE5lSzFhaGFwU28wMlJwVFo1d3hZSlBKQkQ2ZStDNG1UNTJCdUp1MzhQM01YK0RnWUk5cVZhc2lNek1UQ1RrcmgzWXRoVG0yVnE1Wmo5dnhkL0RTbUpIbzBiVUwxcTdmaEJXcjE2UGxZeTNRdEVtalBNZmZqcitEcjZaL2o5aTRtNmhXdFFvK20vUkJnYXVER3JWcStSaEdQZjhzL2xxeEJ1czJia0ZXbGdianhvNHFkSTQzQUpnMjViTTgyNkppcnVDVEw3NkdzNU16WEYxZGtKaVVoQzgvL1YraHJ6SFdRbkp6eHBCT3FWQ1cydUlrZXIwZWUvY2Z4SksvVmlJbE5SV05HM21qYmFBLy92MXZGMWF0M1loMUc3ZWdSN2ZPR1B6RWdBY2VacTdYNnpGcnptL0l5TXpFbStQSG1YNHhZOVNyUjFmMDZ0RzFOQjRPRVJFUjJRZ0ROcUpLSmlRa1pKQWtTWjlCaVBaV1BqYWxBbGdteWVWTDI3WnBjK0tSRjFmR3lXUXl1TG01d3FkSlkvVHQxUVB0MmdhWTlxV2twdUw0eVJBQVFOZk9IWXZVQ2ViaTRveDJRUUU0Y3V3RTlnVWZ3cERCQTB0OGpkRWpoeGM2ZE14Y1FKdldVSjhLaFdmdFd2RDByRjNrODByRDlldUdWUWNiZWVkZGVBQ0FxWE13dC9UMERIdy9jdzRBUXpkYjhNSERPQlY2QmoyN2QwVzNMaDNoWGI4K0ZJcjdZWjI3dXp2cTFmV0NnLzJqWHdTaVFmMTYrSDc2Rkt4Y3N4N253c0tSa1prQkIzdDdESC9tS1R6NzlCQXMrM3RWdnVjKzNyOFA2dGVyaXcyYnRpSTg0aEpTVTlOUXc2TTZldlhvaW1lZmZnb1hMMFdhanMwZFN2ZzBiWUxaUDN5RE5ldi9nZnIwR1NRbEpjUGUzZzdkdW5UQ3MwOFB0cGdIemY0UkxJNGhoTURFZDk5RUc3K1cyTEZySDY1Y3ZZYlV0RFI0MWZGRTd4N2Q4SGovdmxpK2NrMnAxRE5pMkZCNDFmSEVwcTMvNGNhTldLU2twcUxsWTgweGZOZ1F0R2ptazIvQTV1TGlqR2xUUHNYK0E0ZXg3OEFoUk1kY1FWSnlFcXBVcVFLZkpvM1J1NmZsbkdFMWE5YkFyTytuWWN1Mm5UaDYvQ1JpNCtKdzg5WnR1THE2d0srVkx6cTBiNHMrUGZQT00yYTBhODkraTVEbFhtTGV0V0IyN3czR3VvMWIwS2loTndZTjdBKzVYSTYzMzNnVm4wK1pqaStuemNBM1gzMXVNYm4raGZBSXpQanBaeVFtSnNIVnhRVlRQcDlrTVFkZVlZWU5IWXk0dUZ2WXZTOFlXN2J0UUdSVU5ONTU0OVZpZDhZZU9uSU04eGN0Z1Zhcnhmc1Qzb0JYSFU5TSt2d3JmREo1S2tZOVB4eFBET2hick5lcGh5VTVPUVg3RGh6QzloMjdUZlB6OWV2ZEU2KzhOQXIyOXZaNCtxa25zWHR2TVA3WnNnMjc5d1pqOTk1Z3RQRnJoYWVlR0FEL05xMkwxZkc3WVBGU1hBaVBRUHUyZ2VodlpiR0ozUFE1WFh5UElnQW5JaUtpMHNGM2JhSktRSklrbWVyVXFlRkNrajRCMERyUGZ1QUFoRmljWGFQRzJrNzE2aFZ0R2IxSFI1YnpwUVJnSjBsU3BlMm1lMWlTazFQZzVPUmtFVXFWMU4rcjFtTE4razE0NTQxWHJVNW1EZ0J6Zmx1STNYdURNZXY3YVhtNlduUTZIZWJPWDRTOSt3OWkyTkRCR0QxeXVLbldxZC8raUlqSXkzajZxU2N4ZXVSd3JOdTRCUnMzYjBWNnpncVFDb1VDOWVyV2dadXJLNXlkbldGbnA0Uk1Kb01zWi9pcFh0S2JodjVxdFZwb05OblFaR2Rqd2h1djVqdUV0Q3phdFdjLzVzNWZCRGMzVi95MStMZGluUnQzOHhaZWYyY2lBR0R1ck85UXI2N1h3eWl4V0diKzhodUNEeDVHNTQ3dDhORUhFMnhkemtPemNzMTZyRnE3TWQvOW8wZU93TENoZzdCMnd5WXNYN2tXcnE0dW1ERjFNdXA2MVRFZHMyTDFlcXhldHhFT0R2WVlOK1lGOU8vYkMydldiOExLTmV1ZzEwdndxRjROWDMzeHNjVTVSYVhYUy9obDN1L1lGM3dJZ09FWEM3TytuMllSNUUzL2ZpWkN6NFJoemZMRnBtMGFUVGFPblRpSmJUdDI0MEo0Qk56Y1hQSGhlMi9EcjVVdkFDQXBLUmsvekpxRHMyRVg0RlhIRS8zNzlFVG5UaDFNODVmTlcvQUhzb3V3a3V6VmE5Y1JHUldORnMxOENoM3lhZlR1MjY4Qk1MeXVSRis1aWpObnc2QStmUVpoNXk5QXI1Y0FBSTgxYjRZeEw0eXcyZ1dyMCtsdzZNaHhyTnU0R1ZldlhRZGdHTkk1K0lrQjZOR3RTNTRPd1ZmZWVCZDF2ZXBneXVlVEFOei9PNjlmcnk1bVRKMXNkWDdBM0ZhdjI0Z1ZxOWZqL1hmZUtIUk93TklnaEtnQ1FBTWdHNEErNTR1SWlJaUtnUjFzUkJXY1NxVWFHNkpXZnk2QUpoWTdKQ2tPd0ZMSnptNWgyOWF0ODA2ZVE1V0dtNXRycVYrelJjNVF6UG1MbHVEUWtXTlFtbjBBbGZRU1l1TnU0a1pzSEJvMzhrYWpob2E1ck9iOXZoZ3BxYW5JeU14RWVubzZ0RnBkenJYdWYrQ2ROWGMrSWlJdm8xdVhUaGc5Y2dSa01vSGh6enlGcDU0Y2dFTkhqdU5zMkhsY2lvekN6WnUzQzF4Rk03Y21qUnFXcTNBTk1NejVCOEJpZGNiaW51dmdZRi9zN3FTSFFhL1htMVpxZkpESFV4NzkvT00zcUdWbFJkWFUxRFI4L2MwUENEa1ZDaGNYWjB5ZC9HbWVvR3praUdkd0x6RVJPM2Z2dzI4TC8wUXpueWJ3ckYwTGVyMkVaajVOTUduaUJJdFZTSXRESmhONDcrM1hVY2V6TmxhdVdZOGhnd1phaEd1NW5UMTNIbXMyYk1LRjhBaGtaMmREcVZSaVlQOCtlRzc0MDNCM3V6OXZtYnU3Rzc2ZS9BbTI3ZGlOMWVzMjRvOWxLL0RIc2hXbzYxVUhQODJZaW9PSGp5SXpNN1BJTlY2OGRBa1hMeFZ0THNGMzMzNE5PL2ZzdzhJL2xrRmpGdUk1T05palkvdTJHTkN2TjVyNzVEOGtYeTZYbzN2WFR1aldwU09PSER1SjFlczI0c3JWYS9qMTk4WDQ5NzlkbVAzRDlIeTcyZjVjdGdML2JObUdtalU4OE9WbkgrVWJybjAvY3c0aUxrWEN5Y2tKZXIwZTEyOFlPbnpyMUhtMG5jVkVSRVQwNEJpd0VWVlFJU0VoVDB1UzlEMkVhR3krWFpLa0JBSE1EZ29LbW1xcjJxamlDMmpUR3FOSERzZjJIYnR4S3ZSc252M096azdvMkQ0SXI3dzBCb0JoeGMyb21CaFROd2xnV0ptdmY5L2VDQXBvWTlyMnpKQW5VYSt1RjE0YS9iekZCMXA3ZTN2MDd0bk5ZaVZWdlY0eUxBUWdTWkFrUUlJRVNJYkZGVXhma0NEcEpkamJGenp2MDZPbTErc2hoTWozUTN2azVTZ2NPWFlTZ0dFZXZ0eTBXbDIrSFlscDZlbFl2M0VMQU1NOGdvOWlxRjVCOVFEQXY5dDM0bTVDQW9RUTZOU2gzVU92cHl5d3Q3ZTNPb2RZVkZRTVRvV2VSU1B2QnZobzRvUjh1N1RlZXUxbDFQRHdRR0pTRXJ3YjFJZDNnL3B3Y0xDSHYxL3JVdWxHSGY3TUVMUnZHNGg2ZGVzV2VGeTl1bDZJaW81Qms4WU4wYmxETzNUdjJqbmYwRjRtaytISngvdWhkODl1T0hEd0NJSVBIVUd2N2wzaDRHQ1BsVXNYbHJqbWduVHQzQkVyMTJ5QVVxRkE2MWErQ0Fwb2c0QTJyUXVkODgyY0VBS2RPN1pEcHc1dGNleUVDcXZXYnNTUVFRTUxIQ29hNk8rSGMrZkQ4ZWxIN3hVWWVuclZxWTJqeDA4aVBtZVJHemMzVjNUdjJoaytUUnJuZXc0UkVSR1ZMUndpU2xUQnFOVnFQNTFlLzZzUXduSk1pU1RkQVRCVHFWVCs0dWZuVjdLbCtoNHREaEdsU3VmMjdYaE0rMjRtQmo4eEFPMkNBa3lCUlhwNkJnNGRQWVlseTFZaUxUMGRqYndiNElkdnY4cXpPdU9IbjB4R3U2QkFkTzNjd1JUUWFMVTZuRGw3RG44c1c0RnIxMi9BMGRFUnMzK1liakVmMjhPeWQvOUJIRDU2SEkvMzY0UFdyUjR6aFJwM0V4S3dkZHRPYk56OEx5Ukp3c0QrZmZEYUt5OCs5SHJLdXJQbnpxTjVzNlpRS2d0Zm5FQ1NwSWV5K205eDZIUzZZaTFTWWlzYWphWllnVnBoSk1ud0M0SFMvUGsvakdzV0JZZUlFaEVSbFJ3NzJJZ3FpTkRRMEpvYXJYYUdYcExHQ2lITVcxSnVDK0RIckZxMTVwYkIrZFdJS0I5WHJsN0RuTjhNWFQxdWJxNFFRaUE1T2NYMEFieWhkMzE4TnVtRFBPRWFBQ1FtSnVIdlZXdng5NnExY0hKeWhJTzlQWkpUVXFIVmFnRUFyaTR1bVBUaHU0OGtYQU1Nb1lGS2ZSb3E5V25JWkRLNHU3bEJxOVVpSlRYVmRFeTNMcDB3YnV3TGo2U2VzcTVWeThlS2ZLeXR3eldnZUNzQTIxSnBobXZBdy9uWmw0Vy9UeUlpSW5vd2ZCY25LdWVpbzZNZDdpUWtUQlRBeHdCY3pIWmxRWWlaME91bkJRVUZwZHVxdmxMQURqYXFkSFE2SFk2ZENNSGhvOGNRSFhNVjkrNGxJbHVyaFp1ckN4bzE5RWJuanUzUnJVdW5mSWNDWHJnWWdlQURoM0UrUEFJSkNmZVFscDRPWjJjbjFQV3FnMEIvUHd6bzF4dXVMaTVXejMwWTB0TFNFWHpvQ0k0ZFA0bTRtN2R3THpFSk1wa01WYXU0bzVsUFUvVHAyUTJ0Y3liREo2SkhqeDFzUkVSRUpjZUFqYWdjTzZsV1B5LzAraGtRd21JR2FnbllJQmZpZzRDQWdDdTJxcTBVTVdBaklpSjZpQml3RVJFUmxSeUhpQktWUTJxMXVvNWVyLzhia3RRRFpzTkpKRWtLZzF6K1dsdC8vOE0yTEkrSWlJaUlpSWlvVW1IQVJsVE9uRlNyeCtqMStsOGdoTHRwb3lUZGdVejJSVkJBd0FJaEJIL3JURVJFUkVSRVJQUUlNV0FqS2lmQ3dzS3FwV2RtL2lra2FiQ3BhMDJTc2lVaGZuVjFjWm5jdkhuekZOdFdTRVJFUkVSRVJGUTVNV0FqS2dkT3F0V1BaMlJtTGhWQURiUE5Gd0NNYUJzWWVOWldkUkVSRVJFUkVSRVJBemFpTWkwME5OUTVXNnVkQzBsNjBXeXpIcEkweTlIUjhWTmZYMStOellwN2RDU0xHNUowV3doUjAxYkZFQkVSVlNTU0pOM092Y2ttaFJBUkVaVnpETmlJeXFpUWtKQVdtdXpzZjRVUURjMDJYNUVKTVNZZ01QQ0F6UXF6SFFtQXBORm96dG5iMi9leWRURkVSRVFWZ1Vhak9ZZWM5MWhiMTBKRVJGU2V5V3hkQUJIbGRWS3RIcWFYcEJDTGNFMlNsam82T0xRTUNBaW9qT0dha1pTUmtYSE8xa1VRRVJGVkZEbnZxd3pYaUlpSVNvZ0JHMUVac2srU0ZDcVY2aGNoU1d1RkVJNEFJRW5TWFFFTURnb0tldEhYMXpmVjFqWGFpUEUzNjlMeDQ4Zi9saVNwTWd5TkpTSWlldGcwUjQ0YytRdG03N00ycm9lSWlLamNFcll1Z0lnTTFHcDFEWjFldjFVSTBjNXNjd2drYVZCUVVGQ2N6UXF6UFpIekpRZWdCR0FYSHgvL21ZZUh4NGUyTFl1SWlLaDhpNCtQbjFhelpzMmZBR2dBWkFQUWdVRWJFUkhSQTJFSEcxRVpjUEwwNlhZNnZmNk1lYmdtQVg4NU9qaDBxdVRoR25EL1Ava1NBRDBBM2FoUm8yWm1aMmRmdG1GTlJFUkU1WnBHb3puWHNXUEhPVENFYW5wWXZ0OFNFUkZSTVRGZ0k3SXhsVW8xUVdpMWg0UVF0UUVBa3BRTlNYcXJiV0RnbUVxeVNtaFJHSCticmdlZzI3RmpSOGFaTTJmWXdVWkVSUFJnZEljT0hYcjM4dVhMR2xnR2JBelhpSWlJSGhBRE5pSWJrU1JKbkF3SldRd2hmb1lReXB6TjhVS0lia0ZCUWZOc1dselpaQXpZOUFDMFFVRkJ3UUVCQVY3eDhmSEczNzRURVJGUndYVHg4ZkcvQmdRRTFPL2R1L2NwQUZyY2YyOWx1RVpFUkZRQ25JT055QVl1WGJwa241U1V0QnBDUEdXMm1mT3RGY3g4TGpZNUFJWHhhL1BtemI0QkFRRzkzZHpjQXAyY25BTGtjbmx0V3haS1JFUlVWdWgwdXB2cDZlbnE1T1JrdFZxdDNqMTQ4T0F3R0lJMTQ1Y09uSHVOaUlpb3hCaXdFVDFpNGVIaHJpbHBhVHNFME5HMFVaSTJ1YnU3ajJqYXRHbVdEVXNyRHdRTW5iY3kzQS9hekw5a3VCL0U4ZldOaUlncU8vUFZRZlc0SDZhWmY3R0RqWWlJcUJUd0F5alJJNVN6VXVnK0lZU3ZjWnNFL0JFVUVQQ0tFSUwvc1MwYVk4aG03R2FUbVgwM0Q5ak1qeWNpSXFwc3pCY3RNSjltUVdmMjNiaWQvd2NoSWlJcUlYN3dKSHBFVkNwVll3aXhCMEFEMDBZaHZnZ0tDSmhtdTZyS0xmTXVOZk5nemZnZDRPc2JFUkVSWUJtd21RZHQ1dDF0UkVSRVZFSUtXeGRBVkJtY09uV3FqVmFuMnlPQWFnQWdTWkpPSnNUWXdJQ0F2MjFkV3psbDdiZnkxb2FHTW1RaklxTEtTc3IxNTl4ZnVZOGhJaUtpRXVDSFQ2S0hUS1ZTQlVDSVlBQXVBQ0JKVWlaa3NrRnRBd0oyMjdpMGlzSmFvTWJYTmlJaUlnTnJZUnFETlNJaW9sTEdEamFpaDBpbFVnVUEySXY3NFZxQ1hDYnJIeEFRb0xKdFpSVks3ZzhNQXZ6Z1FFUkVaSTd2aTBSRVJBOFpBemFpaDhRVXJnbmhuclBwaWdCNkJ3UUVYTFpsWFpVQVAwUVFFUkVSRVJIUkk4VmhWRVFQZ1VxbGFnWGdvRm00RnFOM2NPall6dGYzcGkzcklpSWlJaUlpSXFMU3h3NDJvbEttVXFsYVNjQitrUk91U1pKMDNVNnA3T3JIY0kySWlJaUlpSWlvUXBMWnVnQ2lpa1NsVWpYUENkZU1xNFhlVk1qbFhmMzgvSzdidWpZaUlpSWlJaUlpZWpqWXdVWlVTbFFxVlhNSWNVQUExWEkyeGN1RTZPcnY3eDlqMDhLSWlJaUlpSWlJNktGaUJ4dFJLVkNyMVhVa1lEK0FHam1iNGlGSjNRSURBeU50V1JjUkVSRVJFUkVSUFh3TTJJaEtLRHc4M0ZXbjErOFZRdFFDQUVtU0VpQkozWUtDZ3NKdFhSc1JFUkVSRVJFUlBYd2NJa3BVQW1GaFlYYXBxYW5iaEJETkFFQ1NwRXdvRkgyQzJyUmh1RVpFUkVSRVJFUlVTYkNEamVnQlNaSWswak16MTBLSUxqbWI5REloaHJadDArYVVUUXNqSWlJaUlpSWlva2VLSFd4RUQwaWxWbjhuZ01IRzI1SVE0NE1DQXY2elpVMUVSRVJFUkVSRTlPaXhnNDNvQVp4VXExOFd3UCtNdHlYZys3WUJBWXR0V1JNUkVSRVJFUkVSMllhd2RRRkU1VTFJU01nQUNmZ1h4b0Jha3RZR0JnYU9FRUpJdHEyTWlJaUlpSWlJaUd5QkhXeEV4WER5OU9sMmVrbmFpUHZoMnFHVXdNQ1JETmVJaUlpSWlJaUlLaS9Pd1VaVVJDcVZ5bFBTYXJjTElSd0FRSktraTY0dUxnT0RoTkRhdWpZaUlpSWlJaUlpc2gxMnNCRVZ3YVZMbCt3bDRGOGhSRFVBa0NUcGxsd202OVc4ZWZNVVc5ZEdSRVJFUkVSRVJMYkZEamFpSWtoTVRsNHFoUERQdVprRmhlTHhnRFp0WW0xYUZCRVJFUkVSRVJHVkNRellpQXFoVXFrbUFCaGh2QzJBc1VGdDJweXlZVWxFUkVSRVJFUkVWSVp3RlZHaUFxaFVxaTRTc0Y4SUlRY0FDWmpiTmpEd0hWdlhSVVJFUkVSRVJFUmxCd00yb255b1ZDcFBDVGhubkhjTmtuUW9NREN3aHhCQ1orUFNpSWlJaUlpSWlLZ000U0lIUkZia1h0UUFraFRuNk9qNEZNTTFJaUlpSWlJaUlzcU5BUnVSRmJrWE5aQVVpaWQ4ZlgwVGJGb1VFUkVSRVJFUkVaVkpETmlJY2ptcFZvOFJ1UlkxYU10RkRZaUlpSWlJaUlnb0g1eURqY2pNaWJObjY0bXNyREFoaENzQVFKTG1CQVVGVGJCeFdVUkVSRVJFUkVSVWhyR0RqU2lISkVsQ3B0R3NNWVpya2lSZGRIUjAvTkRXZFJFUkVSRVJFUkZSMmNhQWpTaEhTRWpJSkFBZGNtNXFCUENzcjYrdnhwWTFFUkVSRVJFUkVWSFp4eUdpUkFCVUtsVXJDVkFMSVJRQUlJQ1BBZ01EZjdCMVhVUkVSRVJFUkVSVTlyR0RqU3E5Nk9ob0J3bFlhd3pYQUJ3TENBajQwYVpGRVJFUkVSRVJFVkc1d1lDTktyMjdkKzkrSjRSb0JnQ1NKQ1hyN2V5R0N5RWtXOWRGUkVSRVJFUkVST1dEb3ZCRGlDb3V0VnJkWFM5SnBsVkNaVUs4R2RpcTFUVmIxa1JFUkVSRVJFUkU1UXZuWUtOSzY4eVpNMVUxR2swWWhQQUVBRWpTMnFDZ29PRTJMb3VJaUlpSWlJaUl5aGwyc0ZHbGxaV2R2VlRjRDlmaXRPN3VyOWk0SkNvZC9NVUJWUVFjcGs1RVJFUkVWSTR3WUtOSzZhUmFQVVpJMGlEamJabE05bnlIcGsyVGJWa1RQVEJoNWM4TTJhZzhrMkQ0Tnl6bDJrWkVSRVJFUkdVVUF6YXFkRTZjUFZ0UGFEVHpqTGNsWUhaQVFFQ3dMV3VpQjJJZXB1WCt5bjBNVVhtUU8xQXovN0oyREJFUkVSRVJsUkVNMktqU2tXVmxMWU1RemdBZ1NkSkZKMGZIU2JhdWlZck5QRXlUeGNURXRLcFZxMVovaFVMUlRpNlh0eE5DMUxGeGZVUVBUSktrV0oxT2QwS3IxUjYvZGV2V1RtOXY3N013Qkd0NjR5RTJMSStJaUlpSWlLeVEyYm9Bb2tjcEpDUmtPSVRva1hOVGtnbnhncSt2cjhhbVJWRnhDUmhldStRelpzeHd5Y3pNL0xaQmd3WW5IQndjdmxFb0ZFTVlybEY1SjRTb28xQW9oamc0T0h6Ym9FR0RFNW1abWRQZmZQTk5Cd0J5R1A3dHN6T1RpSWlJaUtpTTRYL1NxZElJQ3d0elNjL0l1Q1NFcUoyemFWNVFZT0JiTmkyS2lzc1lyc2t1WDc3Y3BtSERoc3VGRUQ2Mkxvcm9ZZFByOWFGWHIxNTlyV0hEaG1vWU90bjBZQ2NiRVJFUkVWR1p3UTQycWpUU016T25Hc00xU1pMdU9qbzRjR2hvK1dJYUVqcHo1a3pYaGcwYnJtSzRScFdGVENiemE5Q2d3WXB4NDhZNTRINFhHMzlKUmtSRVJFUlVSdkEvNTFRcG5Bd05iWW5zN05OQ0NEa0FTRUtNYkJzUXNOTFdkVkdSbWNJMUFJcjA5UFNmSEIwZDM3UnhUVVNQWEVaR3hrd25KNmZQQUdoeHY0dU5uV3hFUkVSRVJEYkdEamFxRklSV3U4UVlya0dTOWpOY0s1ZU1DeHAwZEhSMGZOM1d4UkRaZ3FPajQzc3hNVEdkd0xuWWlJaUlpSWpLRkFac1ZPR0ZoSVM4Q2lBdzUyYVdVcWtjWjh0NjZJR1lPdGc4UFQzZkFsKzdxUEtTZVhwNmpnT0hpUklSRVJFUmxTbjhrRW9WMnZFTEY2cEx3UGZHMndMNDFzL1BMOXFXTlZHeENiUHZNcGxNMXN5V3hSRFpXczV6d0x5RGpTRWJFUkVSRVpHTk1XQ2pDazJXbnY0RGdDb0FJRWxTdEp1YjJ3d2JsMFFQeHJSNnFGd3VyMi9yWW9oc1NTNlgreURuK1FDR2EwUkVSRVJFWlFJRE5xcXcxR3AxUndHOFpOb2dsNDlyMnJScGxnMUxvcElSQUlRUXdzM1doUkRaVXM1emdNTkRpWWlJaUlqS0VBWnNWQ0ZKa2lUWDZmVi9tbTFZMGRiZmY3OE5TNktTNFZBNElrdDhUaEFSRVJFUmxTRU0yS2hDQ2drSmVWOElZWnlySzFYbjdEekJwZ1ZSYVdESER0RjlmRDRRRVJFUkVaVWhETmlvd2drTEM2c0dJYWFZTmtqU1IrMWJ0TGhydzVLb1pCZ2lFQldNenhFaUlpSWlJaHRqd0VZVlRucG01dGNBbkhOdWhnUUdCczYzWlQxRVJFUkVSRVJFVkxFeFlLTUs1ZFNwVTk2UXBOZE5HeVJwdkJCQ3NtRkpSRVJFUkVSRVJGVEJNV0NqQ2tXbjAvMGdoSkFEZ0FSc0NBb0tVdHU2SmlJaUlpSWlJaUtxMkJpd1VZV2hVcWtDSU1Rd0FKQWtTYWVReVNiYXVpWWlJaUlpSWlJaXF2Z1lzTm15enpjQUFDQUFTVVJCVkZHRklRa3h4L2huQVN6MDkvZVBzV1U5UkVSRVJFUkVSRlE1TUdDakN1R2tXajFZQUoxeWJxWXBsY292YlZvUUVSRVJFUkVSRVZVYUROaW8zSk1rU1FhOS9nZXpEVFA5L1B4dTI3QWtva3BGcjY4YzY0am85WHBibDBCRVJFUkVSR1VVQXpZcTk5UnE5Y3RDQ0I4QWtDUXBRYWxVZm1mcm1vZ3FrK1VyMStDMXR6L0FtYk5oRCtYNkdrMDIwdExUSDhxMWl5SXRMUjNUdjUrSlgrWXRzRmtOUkVSRVJFUlV0aWxzWFFCUlNVUkhSenZjVFVpWVpyd3RaTElwZm41K2FiYXNpU3FIbFd2V1k5WGFqV2pjeUJzenY1dFcrQWtWMkFtVkdqZHYzWWFuWisxU3YzWkthaXErbm01b1VQMTY4c2R3ZEhRMDdVdExTNGNtVzFPczY3bTZ1RUNoS041Ym4wd21FQnQ3RTlkdnhLSmExYW9ZODhLSVlwMVBSRVJFUkVRVkh3TTJLdGZ1M3J2M0lZQ2FPVGRqQXYzOTU5bXlIcUxLNXVhdDI3aDIvUVlhZXRkSGpmK3pkOS9oVVpWcEc4RHY1OHdrSVNGQTZFMFdzRkJFQ01sTVZGUTA1QXdvOW9ZTjE0S3V2YmZWOVhOdEtQYSt0bVd4NjZwclJVRWhFNktJcU14TUtFWjZFNVNPb1NhWnpKem4rMk9LazBvSVNTWUo5Kys2Y3VXY2Q4NTV6ek5qVUhMN2xrNGRhN3pXUGVQYldvMUVHMmxtSTdsVkt3QkFjcXRrdEc2ZGdvSjVDM0QvdzQvanZydi9qbGF0a2dBQXo3LzBiOHorY2M1ZTFUdit2cnN4ZU5EQWNtMmxwYVd3dElacHJpSzQ5Y1pyY05jL0g4VGlwY3V3WThkTzJCT3EvOCtuSVlLa3BLUzlxb3VJaUlpSWlKbzNCbXpVYkJVV0ZuWW9MaW01TTNJdXdKMGlFb3huVFVSMUZRd0dNZi9uWC9ERGp4NWNkc2xZSkNZbXhydWtXcG5qOFFFQVNrcEs4ZFJ6VmVmYkIvYnRnOU5QT1JFZmZQUXAxbS9ZOC9LSVJ4MTVlRFJnczl0dHVQTzJtM0QzZlE5aDRhSWxlUGp4cC9IUHUyNHJOd3B0bERrQ3lTbkoxWFVIQUNnc1hJaGxLMVpXK2RxMU45MkJUWnUzN0xFdUFQaTVjQ0V1SEhkVmpkZDA2OW9Gcjd6d1ZLMzZJeUlpSWlLaWxvRUJHelZidTB0S0hoQ2dOUUJBMWVkd090K1BjMGxFZGJaNDZUTGNOejYwZk9BbEY1MGY1MnBxNzV2dnZnY0FyRnUvQWV2V2I2anltbDI3ZHVQMFUwNEVBSWdJN3Y3N0xWVmU5L1o3SDJMVjZsOHJ0YmRxbFlTNy8zNExicjN6SHN5Yi96TytuRG9OcDRYN0E0QXhaNTZLTGwwNjExam5wRGZmclRaZ2l6aHUrRkZWdGdjQ2diMmFWcHFXbGxicmE0bUlpSWlJcUdWZ3dFYk5Va0ZCUVo5QU1IZ1ZSQUFBTnB2dCtqaVhSTFRmV2JoNENaWXVXNEdERCt5TDhmZmZqWktTRWx6eXQrdlE2NENlZUh6Qy9kSHJiSVl0ZWl3Q1pEa3lxdXp2OHkrL3F2WlpIZHFuNGU2LzN3SmZ3VHljZXZMbytuc1RNVzY1NFpwS2JhcUs2Mis1RTVabDRaNjdia1AzYmwwYjVObEVSRVJFUk5TOE1XQ2paaWxnV1ErSWlBMEFGUGdxSXlQaiszalhSTlFjRkJWdFExcGF1M3JwNjdQSlV3RUFJMTJoTmRPc29BVUFTTERibzFNODY5UEJCL2JGd1FmMnJmZCthK0tiT3g5cjF2NkdBL3YwWnJoR1JFUkVSRVRWWXNCR3pZN1A1K3R0cVk0Tm4xcXcyMitQYTBIVVlxMWJ2d0gvKy9oenpGM3dNNHFLaXBDYW1vcWhRdzdEMlBQRzFIamZqcDA3TWQyZEQ0KzNBS3ZYck1YdTNjVm9uWktDZm9jY2hMTk9Qd1dERGgwUXZmYVR6Ny9FNjIrOVYrNys4LzU2ZWZUNDNuL2Nqc3lNZEFCQUlCREV6Rm16TVd2MmoxaStZaVcyYmQrQmhBUTcvbkxBQVJqbEdvR1JabmFOZFQzNjVIUDQvb2VmY056d282b2NyYlUzaW9xMjRjYzVYclJPU1VIMjhHTkM5UVVEQUFERFpxdnAxbG9KQklJb0M1U1ZhMHRLVElSaEdQdmNkMDFlbWZoNnVZMFlsaXhkRGdCUWFMVnJ6TVVhMkw4ZlJoL3ZhckQ2aUlpSWlJaW9hV0xBUnMxT1VQVWZBb1IreTFiOUtDczkvZWM0bDBRdDBJOXp2SGo4NlJkUVZoWUtlZExTMnFHa3BBVDUzODZDdDJCZXRkTWNBZUQydSs2TnJrZldzVU1IdEVsTnhZYU5tK0F0bUFmZjNQbTQ2L2FiY0VTV0F3Q1Eycm8xdW5YdEFuOVpHYlp1L1FNQTBMVkxaMGg0K25OU3pFaXdseWUraHVudWZBQkFtemFwNk5hMUN6WnYyWW9seTVaanliTGxXTFAyTjR5N2VDeXE0L0VWQUFCKzhoVFU5V09KU2t0cmh4ZWZmUnkvcjFzZjNkV3p6Qi82ckJKcTJHR3p0aVpQK2FwUzhIakhMVGZnNkdHSDczUGZOWm4xdzAvWXRtMTdwZmFWcTM3RnlsV1YxNGVyQ2dNMklpSWlJcUw5RHdNMmFsWThIazkzQUpkRXp1MTIrLzAxWEU1TjJFOExGdlF5U2t0N2lFZ2FRcHRWcEFCSXNXS09CV2h0cWFZRXlzcGFCOHJLVXYxK2YycGoxTFptN1c5NDRwbFF1RFprOENCYy9iZEwwYU43TjZncWZsbTBCUDk2ZVNMeThtZFdlMzlDUWdMK2VzRzVNRWNNUi92d2d2ZmJ0bS9IdzQ4K2pVVkxsdUkvcjc4ZERkaEdtdGtZYVdiamwwV0xjZGM5RHdJQW5uMXlRcFZUTElPQklFNFlhZUtrMFNQeGwxNEhBQWlOOUpyNDJwdVlPczJOejcvOENpZVBIbFh0Z3Y5L3UvUWlUSGZuNDRSUjVqNTlQaEhkdTNVdE4yMnkxTzhIQUxSS1N0cm52bnNkMERPNjZjQ3ZhOWJXT3R6YVYvLysxOU93VkFFQTl6MzRLQll0V1lxLzMzb0RNb1lPQVFCczNmb0hkdTdjaGE1ZE9pT3BWZVgzYWErSDBYdEVSRVJFUk5UOE1HQ2paa1ZGN2hBZ01YU2lVNFlPSFZvWTU1S29ndm56NTdlM0xLdEhJQkRvS1NJOUxhQ0hxUFpVa1o0SUgwT2tLL3grQXlMUUN2ZEx4UTVWWVJnR0RKdHRyM1p5M0Jmdi9QZC84UHZMME91QW52am5YYmNoSVNFaFZKc0lCZzNzajRmdXZ4dlgzbmhIdWFtRXNTWThjQTlTVTF1WGEydlh0aTB1K2V2NXVQT2VCN0JoNHlhc1c3OWhyOWYwdXV5U0N5djFhN2ZiTU83aXNjai9kaGFLUzBvd2IwRmh0Vk5GUjdsR1lKUnJ4RjQ5c3pxV3BYam1oWmZLdGUzY3VRc0E4T3VhM3lwTnA3eG83SGw3MWI4emN5aWNtVU1CQVAvN1pIS05BVnRaSUFDL3Y2emExMFAxV3JWNmJsSTRISnpqTGNDaUpVc3hzSDgvSEhYa242UG0vdmZ4NThqN1ppYkczM2MzQmc4YVdLcytpWWlJaUlpbzVXUEFSczJHeCtQcHBLcFh4dXdjK2xDY1M5cnYrWHkremtGZ21GaFdsb280b1pybEx5dnJDQUNSOEV6Q3g5SGdUQ3BGYUUySzMrL0hUeDRmQU9DTVUwK0tobXV4MnFlbDRlaGhSMkNhZTBhVmZWUU13WURRYnBTeDdWdTMvckhYQVZ0Vi9RS2hrV01kT3JUSGI3K3Z3NWJ3Tk5PR3BtcmhtNWxWN3kyeVpldldTcStkZGZvcERWYkxOVGZ1MnpLTUNwUmIyNjJzckF5VDNuZ0hBRER1NGd2MnFXOGlJaUlpSXRvL01HQ2paa05GYmhZZ0dRQVUrSVk3aHphdUg1WXViV3Zic2VOd1EvVndWYzJDU0phbDJyTmNnTFkzNFpucVpoVlpLYXBGQUhZQjJBMWdOMFIyUVdRM2dOMnF1aXRvV2NVQnYzLzN6cDA3L2R1MmJmTUQrS2plMzF5TVZiK3VRVEFZQkFBY1ZzTUlwVTZkT3RUWXo0S2ZmNEZ2N256OHVuWXQxcS9maUEwYk4wWFhjd09BUUNCUXAvcldyUDBOUC96a3djcFZxN0Z1L1VhczM3QUJ1M2NYNzNPL2U4dG1zK0cvYjAwczF6YmxxK2w0ODUzM2NjNVpwK0hNQ29GYVV1SytUeHV0empGSEhSbGRCNjQ2UzVldHdPcGYxMVQ1V21sSmFia3B1Ujk4OUNsK1g3Y2V3NDgrRXIxNkhZRGlrcExvYTBFcjlMUGg5L3ZMdFVmWURCc1NFeXVIc2tSRVJFUkUxTEl4WUtObW9iQ3dNTFc0cE9TR3lMbW9QaHpQZXZZSEhvOG5SUTNqT0xFc0V5SXViTjgrQklBb1VMc2dMUlNnclJMVlZSQlpKY0FxVlYxbHQ5dFhCUUtCbFU2bnMrcjVsWlVaNGE4RUFJbm5ubnR1SGQ5UjdXemZ2aU42M0xadG0ycXZrMm8rZzIzYnQyUEM0ODlnNGFJbEFJRGtWcTNRczJjUEhPN01SSmZPbmZESjUxL1dxUzdMVXJ3ODhUVjhQVDBQUUNqZ09xQm5EeHgyNkVCMDdkSVpzMy95WVBQbUxYWHF1NjRxcmhQMzY1cTFBRUloWUt1a3BHby9vL3AyOGRoenExMTNMbUxTbSs5V0c3QVZseFFqclYyNzZQbmNlYUY5VTJiTytnRXpaLzFRNVQwUFBQeDRsZTNEanNqQ25iZmRXSnV5aVlpSWlJaW9CV0hBUnMzQzdwS1NHd1VJTFhDdjZuTTZuZFBpWEZLTFZGQlFjRlF3R0RSVnhBWGdXRkhkWTVpbXF1c0Y4QUh3aWtpQlpiY3ZUUVJXcHFlbjcycVVvdXRaUXN3NmJ4VkhOc1VxTGZWWDJmN2NpNjlpNGFJbDZObWpPNjY3K25JTTZOY1BoaEg2REFPQlFKMER0cysvbklxdnArY2hLU2tKMTE1NUdZWWRrVlZ1cE5TU1pjc2JQV0NyYVBtS1ZRQ0EyVDk2OFBaN0grQ3ZGelJzR0hyaCtXTnc2c2tub0gzN3REMWVlL0lKSTNIazRRNzAva3V2Y3UyQlFBQ0JRQkRKeWNuUnRzeU1JZWpldmVycHU0c1dMOFdHalp1UVBuZ1EwdExhVlhyOWtJTVAyc3QzUVVSRVJFUkVMUUVETm1yeXZsK3pKbGsyYnJ3dGNpNGk0K05aVDB2aTgva090UUJUVlYxUXpRNWFWdHR5NjZWVm9Lb3JJZUlEVUFBUlg2TE41azFQVDkvWW1EVTN0TmlSVUV1WHIwQ1dJNlBLNjVhdFdGbXBiZGZ1M2ZCNDV3SUF4bDA4Rm9jTzZGL3U5WFhyTjlTNXJzaWFaaWNlNzRydXJsbGZmZGVIdGIvOWpqVnJmME9uVGgzaDkvdnh2MDhtbzF2WHJ0VnV1TEN2WnMzK0NVY1ArM1B6Z1k4Lyt3TERqc2dxdDY1ZGNVa0o4citkaGRHalRIVHAwcm5LVVc2L3Ixc1BBT2pjdVZPMDdmeHp6cXIydWMrKzhBbzJiTnlFTVdlZHprME9pSWlJaUlnb2lnRWJOWGtKR3pkZUJTQXlSR1ZwWm1ibXAvR3NwN256K1h5OVZYV3NwWHFEcGRvVlFOWHJwNmt1UW1oa21rOUVDbFRWbStWMGJtdnNlaHRiOTI1ZDBhVnpKMnpjdEJtZlRaNENaK2JRU2xNZEZ5OVpocm56RmxTNmQ4ZU9uZEhqMXExVEtyMCszWjFmN1hOajF5amJ1WE5YcFpGejI3ZHZyN2Jmbnp5K2NsTmI0K0dyYVc0QVFNNXh3NUUrWkJEdXVYOENYbngxRXJwMjZZd2hnd2ZWMjNNQ2dTQW12ZmtPdnB3NkRlKysvaXBhdDA3QjVDbGY0NDIzLzRzcFgwM0hTODg5RWQyWTRxRkhuOEtDbjMvQnhvMmJjUEdGVmU5aXV2clgwTFRXUGhWR3RoRVJFUkVSRWUwTkJtelVwQlVXRmlZV0Z4ZmZIZ2wvQkhoQUpMUU1HTldleCtQcEJNTTRYMVhQdDFTSEFaWFhFRlBWWWdHK1ZzUDRKTWx1bnp4a3lKREcyWTZ5Q1RyanRKUHh5c1RYc2FCd0laNSsvaVdNdTJnczB0TGF3YklVSGw4Qm5udnhWYlJKVGNXT25UdkwzZGV4UTNza0ppYkM3L2Zqdng5K2d0dHZ1ZzZwcWEwUkNBVHc2ZVFwbUpaYjlhNmpBTkExWm5UVnROd1pHSHZlMlFnR2d5Z3BMVVhybEJUMDZORWRtN2RzeFZmVDNCaDJSQllPNk5rRHFvcWZQRDQ4LzlLL284K3R5ZGZUOHpBdGR3WkduK0NDYThSeCsvWWh4ZGl4Y3lmeXZwa0pBRGh1K0ZFNG9HY1BqTHQ0TENhKzloWWVmZW81UFBuSWcrald0Y3MrUDJmemxpMzR4NzBQWXZHU1pSall2eDlFQk42Q2VaajB4dHV3MisyNDVjWnJ5dTM2T3U3aXNianJuZ2Z3OFdkZklDMnRIVTQ3ZVhTbFBwZUhSeUwyNmQwTDcvL3ZFM3owNlJjMTFoRFpxT0wraHg0cnQvTm9yRDY5ZStHeGgrNnI2OXNrSWlJaUlxSm1pQUViTlduRnBhWGpJTkk5ZkxvNk16UHozYmdXMUl3c1dyU296YTVkdTg1UzFmTVZNRVhWVnNYVXp6OFUrTUlBUGdIdzlWNXNQTkNpalI1bDRwZUZpekZ6MW14OE0vTjdmUHZkYkhSbzN4N0ZKY1hZdmJzWUdlbURjY2pCQitLRGp6NHJkMTlDUWdMT1B1TVV2UHYrUjVnN2J3RXUvdHUxNk5paFBUWnYyUXBWQ3pkZGR6V2VldTdGS3ArWm10b2F3NDdJd3V3ZjUrQ0RqejdGMUs5ekVRZ0djY2ZOMXlFekl4M25uSGthZmk1Y2lNMWJ0dUs2bS8rT1RoMDdZTWZPblNncEtjVkpKNHpFaXBXcnNYRHhraHJmMThUWDM0TGZYNGFKcjcxZHJ3SGJxLzk1RTd0MjdjWVJXUTRjMExNSEFPQ1VFNC9Id2tWTE1HdjJqM2pvMGFmdzJNT2h3TW15dE5yUElMSkpRa1ZGUlVVQWdFbHZ2QU1BT0duMEtJeTdhQ3grKy8xM1BQNzBDN0FzeFMwM1hGVnBTdTZCZlhyajlwdXZ4ME9QUG9sSmI3eUQ5bW50Y093eDVhZlhmdi9EVHdDQWdmMzdJUkFJb24rL2cydDhyMnZXL0lZL2lvclE2NENlU0UxdFhlVTFzZE5VaVlpSWlJaG8vOENBalpxc0dhcDIrSHgzUnM0Vm1DQWlWanhyYWc1OFB0K2hsbVhkdkdQbnpyRWlrbHh4VFRWVlhRT1I5MFRWemMwaXFpWWl1T1dHYXpCMHlHSDRlbm9lVnE5Wmk1MjdkcUZuOTI3SXlSNk9rMGFQd3Z2Lys2VEtlODg5K3d6MDdORWRuMzN4Rlg3NzdYZnMyTGtUaHgwNkFPZWNmVG9HOXU5WGJiZ0VBTmRmL1RlMGFaTUtyMjhldG0zZmpxNWRPcU5EaC9ZQWdNR0hIWXJISjl5UDk5Ny9DTXRXck1TMjdkdHhRSThlR0gyOEM2TmNJM0RuL3oyd3gvZmx5RWpIN0I4OWNHYW0xKzJEcWNMc0h6MzQ5cnZ2SVNLNDROenlhNWRkZi9YbFdMRnlGYlpzMllxMWEzK1B0a2ZXazZzTnY5K1BIK2Q0QVFCSlNVbTQ3cXJMY093eFIySE4ydDl3endNVFVGeGNqSXZHbm92aFJ4OVo1ZjNPektHNFl0ekZlSG5pNjNqMlg2K2ljNmRPR0RpZ0g0RFFWTjhOR3plaGY3K0QwYVZMWjVoZE9zTWNjV3lOOVR6N3dpdkkrMllteGwwOGxtdXdFUkVSRVJGUlZNM2JBeExGMFJ5Zjd5SlJmUU1Bb0xvdU9UbTV6NkJCZzJxZUE3ZWZVbFhENS9PZHJxclhRNlNxVmVXTG9Qb1JnSGNjRGtkK001dG1hNFMvRWdBa3FtcFJuT3RwdGxRVlJkdTJvWDNhbm5mZHJJMTVDd294L3BFbjRQZVg0Y3pUVHE1eW5iUFZ2NjZCM1c1SHp4N2RjZVYxdDJEanBrMTQ5NDEvVjluZitFZWV4TStGQy9HZmw1OURwNDRkQUlSMitSei95Sk5Zc1hJMUhyejNMdlQrU3kvOHVtWXQvdSsraDdGdCszYWNmY1lwdGRxdDlNVlhKK0hyNlhsbzB5WVZUMHg0QU4yNmRzSC8zZmNRRmhRdXhCWGpMc0pKbzBmVjZqMUhBcmJ4OTkwZDE0Qk5STklBK0FHVUFiRENYMFJFUkVSRUZDY2N3VVpObHFoR1I2L0JNSjVndUZaWlFVRkJXc0N5cnZENmZOY0E2RjFobzRKU0FGTlU1SjJVcEtUSi9QeElST290WEZ2OTY1cG91SGJJd1FkaTdIbGpxcnl1ZHhXYkIxVGN3Q0dpcWpYTjdIWTc3cnI5Sm16ZXNoVTllM1RIbXJXLzRlNzdIc0wyN1R0dzZra24xQ3BjQTRBcnhsMk1YMzlkaTRXTGwyRDhJMC9pcXNzdndZTENoZWpZb1FQTWVwd3VTMFJFUkVSRSt5Y0diTlFrK1h5KzR5elZnUUNncWp0RTllVjQxOVNVRkJZV2R0aGRVbkpuMExLdUVhRGlRbEMvSy9CaVNxdFdMdzBhTkdoclhBcWtGcTluais3bzBiMDd5c3JLY00rZHQ4RnV0elhZczVLU2t0Q3pSMmdweGs0ZE8rQ2d2bjNRclZ0WFhIYkpoYlh1dzI2MzRjN2Jic1EvSDN3RUYxMXdMZzRiTkJERGp6NFN3NDdJUXF0V1NYdnVnSWlJaUlpSXFBYWNJa3BOMGh5djl5TUJ6Z1FBcUQ3bmREcHZqSE5KVFlMUDUrdHNXZGFkQUs2Q1NFcnNhd3JNTVlCbnQyZG12ajlDSkJDbkVoc0NwNGcyVVd0Lyt4MHB5Y25SZGVJYVN5QVFoTTFtVk5vSnR6WlVOWHBmSUJDQTNkNDgvejhUcDRnU0VSRVJFVFV0emZNM0MyclI1czJiZDBCWklIQjYrRlExTWZIWnVCYlVCQ3hZc0tCcnFkOS9WOUN5cmhDUjVFaTdxZ1pFNUdPYllUeWJrWkZSKzVYamllcEJaTWZReHJZdm8rVmlRN25tR3E0UkVSRVJFVkhUdzk4dXFNa3BLeXU3RmlJR0FDandWZGFRSVN2aVhWTzhMRml3b0d0cGFlbmRKYVdsZnhPUlZwRndJQnlzdloyWWtQQkFlbnI2eWppWFNVUkVSRVJFUkxSZlk4QkdUY3JTcFV1VGlyWnR1eUk2eGtUaytYaldFeThlanljRndGMGxwYVczaVVpcnlPZWhxa0dJdkd1SVBPQndPSmJGczBZaUlpSWlJaUlpQ21IQVJrMUswWTRkWTBXa0F3Q282Z3BuWnVaWDhhNnBzWGs4bmdzVWVGUkVEb2haWWNxQzZuOE5rWHNackJFUkVSRVJFUkUxTFF6WXFFa1IxZHVpeDhDeklxTHhyS2N4K1h5K2RNdXlYb0hJRWJIQm1nSWZ3RzYvTHlzOWZYSDhxaU1pSWlJaUlpS2k2akJnb3liRDQvRWNBMkFnQUVCMU40Q0pjUzJva1hnOG5rNHE4cWlsZWtsazdUa0FnT3FQaG1GY21abVpPUytPNVJFUkVSRVJFUkhSSGpCZ282Ymtoc2lCaWt6S2NqaDJ4N09ZeGpESDV4c0gxU2NGU0lzMnFxNFRrVHNjVHVmYmNTeU5pSWlJaUlpSWlHcUpBUnMxQ1FzV0xPaGE2dmVmRlQ1VkpDUThIZGVDR3RpOGVmTU9LQ3NyZXhPcUkyS2EvUW84RTk0WmRGZmNpbXQ2eWswVFZ0V05JdElsWHNVUXhadXFicXpZRkpkQ2lJaUlpSWdvaWdFYk5Ra2xmdi8xQWtTbVIwN0xHakprUlZ3TGFpQ3FLajZmNzVxeVFPQVJpS1JHMndFM0VoS3VhS252dTU0b0FQWDcvVDhuSlNYbHhMc1lvbmp4Ky8wL0kvem5JZDYxRUJFUkVSRlJDQU0yaXJ1bFM1Y21GVzNiZGpVa3ZMUy82dlB4cmFoaHpKay8vMEN2ei9jT2dDT2pqYXFiMVRDdXo4ck0vRy84S210V3RMaTRtQUViN2RlS2k0c2pBUnNSRVJFUkVUVVJ4cDR2SVdwWTI3WnRPMDlFT2dDQXFxNXdPQnhUNGwxVGZWSlY4WGc4dHlJMDZpUWFyaW53dVdFWWh6SmNxNVhJYUIzOTdydnYzZ0ZRR3VkNmlPTEYvKzIzMzc2Rm1EOFRjYTZIaUlpSWlJZ0FTTHdMSUpyajhSU0l5RkFBRU9CbWg4UHhUTHhycWk4TEZpem9XbHBhK2orSUhCTnQ1S2kxdlNYaEx4dUFCQUNKbXpadHVydFRwMDYzeGJjc29zYTNhZE9tOFYyNmRIa1NnQjlBR1lBZ0dMUVJFUkVSRWNVZFI3QlJYUGw4dm1HUmNBMnF1MXUzYnYyZk9KZFViendlejRqUzB0S2ZZOE0xamxxckU0MzViZ0VJbm5ubW1VK1ZsWlhOaTJOTlJJMnVyS3hzd1pBaFE1NURLRlN6VVA3UEJoRVJFUkVSeFJFRE5vb3J5N0t1aWpsOVk4Q0FBVHZpVmt3OVVWWEQ0L0U4Q0pGY2lIUUtOKzRXNE5Jc2grTzB6TXpNVFhFdXNUbUtqTkN4QUFSbnpweFovTjEzMzkyS1VOQkF0RDhJZnZ2dHR6ZXVYNzgrTW1vdEVyQXhYQ01pSWlJaWFnSTRSWlRpWnQ2OGVhM0xBb0V0QUpJQXdHNno5Ujg2ZE9pU09KZTFUNnFhRXFxcWk1R1FjRnBXZXZyaWVOYld6RVdtaVJvSWJjNWlCNUNRa1pHUi9QWFhYOS9adVhQbmF4Q2FRa3JVMGdRM2JkcjA4dkhISC85d1FVRkJNVUxUUWdQaEw0WnNSRVJFUkVSTkJBTTJpcHM1UHQ5bG9qb1JBS0RxY3pxZGpqaVh0RTg4SHM4eEFENkpqbG9EQU5XSkhUdDJ2TDV2Mzc0bDhhdXN4WWhkaTgyR1A0TTIrK2VmZno0b016UFRiTnUyclNNbEpTWFRack4xaTJlaFJQc2lHQXl1MzcxN3QyLzc5dTArbjgrWGUrcXBweGJpejFBdGdOQUlOcTY5UmtSRVJFVFVoTmpqWFFEdHh5enJVa2dvNHhXUlNYR3VacDk0UEo1YklmSVlJdE91VlhlTHlLVU9wL09EK0ZiV29rU0NCS3RDbTNYcXFhZk9CMUNJME9jdk1WOUV6VTNzN3FBVy9nelRZcjg0Y28ySWlJaUlxSWxod0VaeDRmUDVlbHVxUndNQVZNc1VlRHZPSmRYSkRGVjdHNS92ZFFCakkyMnFXaWpBYVE2SFkza2NTMnVwSXFGRDVEaHlIZ2tpWWdPMkNBWnQxQnhvaGVPS1A5dVI3NUYyaG10RVJFUkVSRTBJQXphS0N3dTRNbm9pOG9uVDRkZ1d4M0xxWlA3OCtlMUxmYjR2QUJ3VmJWVDlzRlBIamhkeFNtaURpZ1FNRWo0MllzNGpBUnZBWUkyYXA0cTc1c1lHYmJHajI0aUlpSWlJcUFsaHdFYU5UbFVOcjlkN1NYUjZLTkRzcG9kNlBKNEIvckt5cVFMMENUY3BWTzkxT3AwUHhyV3cvVWRzQ0JFYnVISDBHalZuVlkxaXF4aXFNVndqSWlJaUltcUNHTEJSby9QNWZLTWcwaDBBb0xvdTArR1lGdWVTOXNvY244OEYxVThBcEFJQVZIZXJ6WFpCVmtiR1ovR3RiTDlUTVl3QU9IcU5Xb2Fxd2pRR2EwUkVSRVJFVFJnRE5tcDBxam91TW5wTlJTYUpTTFA1eGRIajhWd00xVW1JYkdZQS9LNEpDY2RucGFmL0hNKzY5bk1WUXdnQnd3aHEvdmd6VEVSRVJFVFVqREJnbzBibDhYamFBVGc5Y200VCtYY2N5OWtyYzd6ZTZ3QThIemxYWUU2aTNYNXllbnI2eGppV1JaVXhtQ0FpSWlJaUlxSkdaZXo1RXFMNm95Si9oVWhDK0hSbVptYm02cmdXVkV0enZONUhKU1pjQS9CT1NxdFd4ekJjSXlJaUlpSWlJaUtPWUtOR0phcVhOcWZORGNJYk1rd0NjSEZNNHlOT3AvT3UrRlZGUkVSRVJFUkVSRTBKRndLblJqTjM3dHgrZ1dCd2NmaDBWNExkM2pVOVBYMVhYSXVxZ2NmalNZREl4d0JPanJRSmNMUEQ0WGdtam1VUkVSRVJFUkVSVVJQREVXelVhTXFDd2FzamlhNEM3emZsY0czZXZIbXR5OHJLSmdNWUVXNVNGYm5jbVpuWjVFZmRFUkVSRVJFUkVWSGpZc0JHamNMajhTUWdkbnFvNm10eExxbGFIbytublQ4UXlCVVJaNlJOUlM3SXlzejhienpySWlJaUlpSWlJcUttaVFFYk5Rb1JPVm1CZHVIVDFVNm44N3U0RmxRTmo4ZVRBaEczQUk1d1U2bUtuSkdWbVRrMXJvVVJFUkVSRVJFUlVaUEZYVVNwVVZqQXBkRVQxVmZpV0VxMVZxNWMyVXBGcHVMUGNBMkd5RWtNMTRpSWlJaUlpSWlvSmd6WXFNSE5ueisvUFZSUGpKeGJTVWx2eDdPZXFzeFF0Vy9ldW5XeUFNY0NnS29HMURCT3lzek1kTWU3TmlJaUlpSWlJaUpxMmhpd1VZUHorLzFuaVlnTkFCU1lmZmpnd1d2aVhWTXNWYlcxOFhvL0ZNQVZQZzhLTUNZckkyTkt2R3NqSWlJaUlpSWlvcWFQYTdCUmcxT1JjeU83aDRycSszRXRwZ0pWTlR3KzN6c2ljbnE0eVRKRXhqb2Nqay9qV2hnUkVSRVJFUkVSTlJzY3dVWU5Lanc5ZEVUNFZKT1NrcHJVVHB3ZW4rOTFBYzZObkt2SUpRNkhvMG1GZ0VSRVJFUkVSRVRVdERGZ293WlZXbFoyVG1SNktJRHZCZzhldkNHdUJjV1k0L1UrTDhCZkkrY0tYSitWbWZsV1BHc2lJaUlpSWlJaW91YUhBUnMxS0ZHTmpnNFRvTW1NRFBONHZZOExjRjIwUWZYMkxJZmpoVGlXUkVSRVJFUkVSRVRORkFNMmFqRHo1ODl2RDVIczhLa21KQ1M4RzllQ3d1WjR2ZGNCdUMzYW9QcWcwK2w4SW40VkVSRVJFUkVSRVZGenhvQ05Hb3pmN3o4ZlFHUi9neGxEaGd6NUk1NzFBSURQNXpzT3FzOUV6aFY0d2VsMC9qT2VOUkVSRVJFUkVSRlI4OGFBalJxTWlqU3A2YUVGQlFXSEJDM3I4OGlhY0FwOGxPVndYQi92dW9pSWlJaUlpSWlvZVdQQVJnMWl3WUlGWFFVWURnQ3FHa3hJU1Bnd252WE1ueisvZmRDeXBvbElXd0JRd0pQV3R1M1llTlpFUkVSRVJFUkVSQzJEUGQ0RlVNdFVXbFoyRHNMVFEwVWtONTdUUXowZVQwSnBXZG1YQXZRQkFGVmRLOERvUXc0NXBEUmVOUkVSRVJFUkVSRlJ5OEdBalJxR1paMERDUzIvcGlJZnhMbWExd1VZRmo3ZVpZaU1jamdjbStOYUVSRVJFUkVSRVJHMUdKd2lTdlZ1d1lJRlhTRnlOQUJBdGF4TlNrcmNwb2Q2UEo0N0lYSkIrTlJTd3pqRDRYQXNqRmM5UkVSRVJFUkVSTlR5Y0FRYjFic0t1NGRPR3pCZ3dJNTQxT0gxZWs5VzRPRm9nK290V1JrWjArTlJDeEVSRVJFUkVSRzFYQnpCUnZYT0FzNkpIS3RoeEdYM1VLL1hPOFJTL1FEaG9FK0IxNXhPNTdQeHFJV0lpSWlJaUlpSVdqWUdiRlN2Zmxxd29GZDB2YlBROU5CUEc3Mkd3c0p1bHVyWElwSU1BQXA4NDh6TS9GdGoxMEZFUkVSRVJFUkUrd2NHYkZTdmpOTFNjMkpPdjJ6czZhR3Fha2hKeWVjaTBpM2N0RFRZdHUycEloSnN6RHFJaUlpSWlJaUlhUC9CZ0kzcWxjWjVlcWpINTN0UWdLeFFBYnBiZ0JPUFBPU1E3WTFkQnhFUkVSRVJFUkh0UHhpd1ViM3hlRHpkUmVSd0FGRFZZRm5uenA4MTh2TkhDSEJYNUZ4RUxuVTRITXNhc3dZaUlpSWlJaUlpMnY4d1lLTjZveUtuUm80RnlEdXFWNi9peG5yMmp3c1hkbFRnUS95NWUrbnJEb2ZqZzhaNlBoRVJFUkVSRVJIdHZ4aXdVYjBSMVZPaUo0WXh1YkdlcTZwaVZCemdhUUFBSUFCSlJFRlUyN1hyUXhIcEdHNWExckZEaDZzYjYvbEVSRVJFUkVSRXRIOWp3RWIxb3JDd01CRWlJNk1ObHZXL3hucTIxK3Y5TzBSR0FJQ3FsaGdpcC9YdDI3ZWtzWjVQUkVSRVJFUkVSUHMzQm14VUwwcEtTbzRIa0FnQXF2cXowK2xjMXhqUExTZ295Rkxnd2NpNUlYSk5abWJtTDQzeGJDSWlJaUlpSWlJaWdBRWIxUk1Gb3RORHBaR21oeFlVRktRRkxlc1RFYkdIbXo1d09CeXZOY2F6aVlpSWlJaUlpSWdpR0xCUnZWRFZNeVBIQnRBb0FWdkFzdDREMEROOHVneXFsemJHYzRtSWlJaUlpSWlJWXRuM2ZBbFJ6YnhlcjBPQmpnQ2dxbHN5TWpOL2FJUm5YcXZBQ2VGbmx0Z000N1JNaDJOM1F6K1hpSWlJaUlpSWlLZ2lqbUNqZldiRlRnOEZ2aEFSYmNqbmVUeWVneFI0S3VhWjEzUGROU0lpSWlJaUlpS0tGd1pzdE04RU9EbHlyQTI4L3BxcWlvcThoL0NHQ2xEOTB1bDBUbXpJWnhJUkVSRVJFUkVSMVlRQkcrMlRIeGN1N0FqQUFRQ3FHaXpyM0hsS1F6N1A1L1BkS0VBV1FnL2NscENRTUs0aG4wZEVSRVJFUkVSRXRDY00yR2lmMkhmdlBpdHlMSUQ3cUY2OWlodnFXVDZmcjdlbE9pSDZQSkdiMDlQVE56YlU4NGlJaUlpSWlJaUlhb01CRyswVEszWjZxRWlEVGc4Tld0WTdJdElLQUJSd094eU8xeHJ5ZVVSRVJFUkVSRVJFdGNHQWplcXNzTEF3VVlEakkrZWkrbEZEUGN2cjlWNHJJa2VIVDNjbTJHd1hOOVN6aUlpSWlJaUlpSWoyQmdNMnFyUGk0dUtSQ0c4Mm9Lby9PNTNPZFEzeG5QRFUwQ2VpRGFwM0RCMDY5TGVHZUJZUkVSRVJFUkVSMGQ1aXdFWjFwaUtuUkk2bEFYY1BqWjBhQ3RYdm5FN25TdzMxTENJaUlpSWlJaUtpdmNXQWplcE1WRStOSEJ0QWd3UnNjN3plS3lOVFExVzEyRENNQ3h2aU9VUkVSRVJFUkVSRWRjV0FqZXBrenR5NUdSRHBEZ0NxdWlVakkrT0grbjZHeitmckljQ1QwUWFSdXpNek0xZlg5M09JaUlqcTZvZ2pqbWdiN3hxcVk1cm1Lems1T2FkVTBaNWxtdWIvRVBQM1FOTTBYUzZYNjlYcStuSzVYQm1tYVQ1WjNldEVSRVJFK3p0N3ZBdWdaaW9ZUEMxNkxQSzVpR2g5UDhLeXJCY2gwaG9BVkhXeDArRjRycjZmUVVSRURTczdPN3ViM1c1ZkIyQldibTd1TWZHdXB6NjVYSzdUQUx4aG11WVpicmQ3UmwzN3ljN090dHRzdHZPcWVYbTF6V1piYkZuV2dYdnFwN1MwZFBuTW1UTTN4VFNkWkJqR1VsUWVaZDVUUk03S3pzNDI4dlB6TFFCUTFZTUJuQW5naXFyNlZ0WCtJbklqZ0Z2MytJWUFEQnMyTExsMTY5WURWSFVJZ0NHSmlZbi9tRHAxYW1sdDdpVWlJaUpxamhpd1VWMmRHRGtRMWFuMTNiblA1ek10MVdpSVo3Zlp4b2xJc0w2ZlF5MlN4THNBcWxmMUh0NDNWMGNmZlhTYldiTm03WWgzSFhFa28wYU5TcGsyYmRxdWVCY1NrWkNROEpYZjc1OEI0TXVjbkp5VDgvTHk4a3pUZkZsRXJxek4vYXA2aXR2dC9nSkFLeEY1UzFVTFJXUm56Q1Y5VlhWbUlCRElOUXhqait1UEppUWtYQXJnOWFwZU0wMHpDOENOQUNBaUJ3Q0EzVzUvd3pUTnlKK3hRMFFrMVRUTnR5UDMyR3kyZTZaTm03YXl1dWVacG5rNmdJTlV0WlZoR0owQWRBSFFVMVVQQXRBejlLalF2NUw5ZnY5VUFMbDdlZzlFUkVSRXpSVUROdHBySG8rbkhRQW5BS2hxVUlCcDlkeC9RdEN5WG8zOHBWeUJ0ek15TXI2dnoyZFFpeUpWSEROa2F4a1VvWCtXV3FGdHZ6Sml4SWorTnB2dFExWDlFY0RmNGwxUFBKaW1lYmFJUEJzTUJ2OE80TzA5M3RCSXBrNmRXdXB3T001cDM3Nzlmd0c4NkhBNE1sWDFBeEZadElkYmV3SzRyV0tqaUZ5ZW01c2JYWExCTk0yWEFYVEt5OHQ3SlRzN2UyS2szV2F6ZlN3aUdnZ0V6b3E5UHo4L3Y2Yi9FV1VYa1ZRQVVOWGs4SDlqVXlNajBGVTFLVlJDNkJvQUNBUUNOUzRsSWlMWHFlcFJobUZzVXRWaUVka0JZQnVBSHdCc0FiQVp3QVpWWFJjTUJ2ZjBtUkFSRVJFMWF3ellhSytKeU1rYUNUQkVaamtkam0zMTJiK0szQ3pBZ1FDZ3Fqc0V1TGsrKzZjV0l6Wk1xL2hWOFJwcVhpb0dhckZmVlYzVG90bHN0dTRBQmdQNEtkNjF4SXVJSEFhZ1I3enJpT1Z5dWNhcjZoaTMyOTAvT3p2N1hBQjJyOWRiQWlBdi9GV3RrU05IRGxYVlNnRWJBSmRwbW4xaXpnOUNLTERTL1B6OFFLVFJOTTBEVmZXTDJMYUk3T3hzTzhyLy9jNmVuWjNkS2pFeDBUZDE2dFRUdy9lZkR1Q1RRQ0J3VnFTUG5KeWNxd0NNZDd2ZHA4ZjBsVHB5NUVnbkFFU21xRWJPVlhWaitMS1BjM056dVFFUkVSRVI3ZmNZc05GZVU5VlJrRWkrSmxQcXMyK1B4OU1kcXZkRytqZEUvdWx3T0RiWDV6T29SWWdOMDR4VnExWU43dHExNi9GMnUvMXdtODEydUlnMHFWL0VxVzVVOWZkZ01QaFRJQkQ0Y2NPR0RkUDY5T216QUtGZ3pZcGNFc2Z5YUQrbnFxa0FPZ0pBT0tTcUZIYlZvYy96cXBvaUNnQ21hVjREWUFnQWlNakJBSTRPajNDTDNEc3BMeS92SjV2Tk5sNUUvaDdUeHdTNzNUN0I3L2R2T2ZUUVEzdDA2ZEtscmFyK0tpSzNCNFBCOXRuWjJaRVJiQXNBM0plZG5kMHAvSjQyMiszMm9aSG5SMGVWcTg0SmYvOVhwSTJJaUlpSUdMQlJYWWlZa1VPYnlOZjEzUHNURUVrQlFoc2JPQnlPNSt1NWYycitCS0dkNzR4SEhua2s1YWFiYnJvbktTbnBKZ0MyT05kRjlVeEVldGp0OXRQdGR2dnB2WHYzSGw5U1V2TFVMYmZjOHNDTEw3NVlpbERJWnFFRmgyeloyZGxwZHJ2OWo4aTVpRnptY3JrdUM1OE9pMHdsSEQ1OGVQZWtwS1Q3QVp5TVVPQ3pHc0NiZ1VEZ2tRcWpubjRXa1VHR1lhUUdnOEZiQUZ3bUlwMEJ6RkhWRzl4dTkveWNuSnpEUldRQ2dNTkZwQXloeGZGdnlNM04zUmJUendzaWNxMnFqaGFSSWxWOUVNQVI0YW1HM3dHNE16YzNkOEdlM3A5cG1oMVY5U29ST1VORStxcHFpb2pNQ3dhREQ4eVlNV05LK0pyVFJlU1RtTS9nTFpmTDlSYUEwdHpjM0ZhUjl0cCtCaEU1T1RtWGk4alZBRzV5dTkwejkxUnJiWXdhTmFxMVpWbURxM3M5R0F5V3paZ3h3MXRUSDlWTkVRMi9kaUtBVnBabGZWcHg5SnVJUENnaTN5RTB5dkZOVmYwQndHQVJlVUJWWHdmd21hcVdkdS9lL1ZRUitUQnlYMUpTMHVNVmF6QU00M2tBeU03T2JwT2JtL3RkZG5aMkFnRFliTGFKSW5KaElCQm9CUUQ1K2ZtV3krV2FCcUJEWkZSYmRWUjFZMjV1N3E4MVhVTkVSRVRVM0RGZ283M2k5WG9QMXREYU1RQ3dhK2pRb2ZQcXErODVCUVZIdzdJdWlKeHpZd09xUWpSY1c3NTgrZEMrZmZ1K0xTTDk0bDBVTlFwYlVsTFM3YzgvLy95bzIyKy8vY3ErZmZ2Nnd1MHRObVFyTFMwdHRkbHMvMEpveDhmVFZmVVhBRE1BSUJnTXJnZUFuSnljZ3d6RCtCWkFEMVg5Q3NBS0VSa080RUc3M1Q0WXdMa1YrdzBHZ3k4QU9GWkV2Z1dRQWVBNEFPNmNuSnh6UmVSTEVmR3E2bWNBUmdLNENFQWFnTk1xOWdOZ09JRGJST1FuQUorRSt6b1J3REdtYVE1enU5Mi83T0V0UGlRaWx3SElWOVZaSXRKWlZjKzIyV3lUVGRNOHh1MTJ6d2F3UWxYL2hWRGdsNldxMHdFc0NZZC9xT3RuWUJqR0pRQXlFZG8xczE0Q05sVWRDR0IyZGE4YmhyRUY0YkNzaGo3eVhDNlhGWE9lQk9Dem1QTzVlWGw1TDVpbWVRV0F5OTF1OStFQVlKcm1uWkZyd3AvN0w2WnBIZ1VBSWxLWW01djdhZmk2c3dIQXNxeURMY3VxY2tkUG04MTJvb2k4RWprUEI1UmltcVlyNWp4S1JFYXI2dWlhM2hlQWx3RmN2WWRyaUlpSWlKbzFCbXkwdDBaRWoxUnpJNHNqN3l0VkZhL1hPeEYvVGpkNWh4c2JVQVhSS2FGUFBmVlVtNzU5Ky81WFJBNk1kMUhVdUF6RFNPL2R1L2U3NDhhTkd6cHAwcVFTL0JtdXRiaVFiZmJzMmNVQXJuTzVYTmtBVGdjdzIrMTJYeGQ3allpOGhWQ3dkSjdiN1g0ZkNLM0JaYmZiUHdOd2ptbWFFOTF1OS9RSzl3d3dER1BJdEduVGRtVm5aOXR0TnRzVUVSa3BJbE1CUEpXYm0zc1hFQjBWdGxSVlR4aytmSGozbVRObnJxdFE0aDNoTmNnK2pYU2RrNVB6cEdFWU40dklVd0JPcU9uOWljaTNobUU4R3J0TFpVNU96alFSZVEzQU5lSDNPei84R2R3SElBdkFtMjYzKyswSy9kVGxNN2pPc3F3ekFmeXJwaHJyNkd3UldSN2JFQXdHTHhLUmk2cTdJVEV4VVMzTEtoV1JxMFFrR2t5cTZtMGlZbFc4WGxVVEpUemF1em9pY25iNDhDOHVsK3Y0M056YzJCSG5COW50ZG44MXQzYXYyR0NhWnJhSTlBUVFkTGxjandjQ2dWZnk4L09YaFYvK1FGWHZFcEhscW5wc01CaU1IYjJZYXJmYlY2bnEwcHBxSlNJaUltb0pHTERSWGxIVkVURWgySXo2NnRmbjgxMERrUUhoWit3UTRLYjY2cHRhaEdpNEJzQjIxVlZYUGNod2JmOGxJZ2UrOE1JTDkwMmFOT2x1N01kcnNvV25jdzVUMVU4andSSVFHbUZrbXViVDRTbUZwd0VvRnk1WmxuVnZibTd1cnNpMUxwZnJGWVJHcTIwTEJBTDNSNjZiT1hQbU90TTBwNG5JR1ltSmlZY0JxQml3dlI0VHJnR0FGaGNYMzUyU2tuSVJnRkV1bDZ0ZDdOVFNpbkp6YzkrdDJKYVFrUEI1TUJnRWdFTWI4ak9ZUG4zNlhBQnphL09NdlJVSUJCYm41K2YvSE52bWNybGNxbFgvZUdablo5djlmbjh5Z0FPcWVQazZJRHI5Tk5vb0lnYUFha2Q0NStUa0hLNnF2UURzRUJHWHF2N05OTTFSTWZkUHFxNGVFVW11b3ZsS1ZWMGJYdC95R0p2Tjl0ZElmNnBhNW5hN1Y3aGNyalVBQnVibjUwZEhCTHBjcmlNQTJDekxjbGRYS3hFUkVWRkx3WUNOOWs3TSttc2lVaThCVzBGQlFWclFzc1pIenJteEFWVWpzcUhCc09UazVLdmlYUXpGVjNKeThrMnJWcTM2c2srZlB0K2g4ZzZqK3dYRE1JNEtINmE2WEs3eEZWN3VHUDVlS1lndUt5c3JpRDBQTDNnUFZaMmJuNTlmRXZ1YWlQd1cvdDZtWWorcVdtbW56Tm16WnhlYnBqbGZSRVlFZzhHREFkUzQ1dGl4eHg3Ykt6RXhjU1NBb2FwNmNDQVFPRWhFc0tmUldSRjEvUXlhRXJ2ZDdrUU5VMHNCSUJnTWx0dFFRRlhiVk5nTW9Sd1J1VjFFOGxSMUVJQkpDSVYzNzRWSG1pRVlEQjVjOFo5MWhHbWFaOGV1MDVhZG5UMUFSTWFvNnBNQWJrRm9aT0owRWJrNzlqNVZuUWJnREFDdnhyU2RBMkRKakJrejZtMDVDU0lpSXFLbWlnRWIxWnJINHhrQW9FdjR0TWpoY015dmozNkRsdlVZUW12OGNHTURxazUwQkZ2Mzd0MnZSV2drRyszZmpPN2R1NDhEOEQxQ0k5Z0UrMS9JMWhFQVJNUUZ3RlhWQlZXTlJyTFpiRHRpenczREtBdVBadHBlOFZwVkxRMkhiNVgrekluSXBtcnEyaFh1TjdHbTRrM1RmRUJFL2dGQVZIV2hpQ3l6TE90TEVlbW5xclhkbnJKT24wRlRFZ2dFNWdJWUdOdG10OXU5bG1YZGFsbFdQZ0RZYkxZL0FQd244cnFJOUJXUjlWWDFsNTJkZlJpQXN3QmNDT0F4QU9qUW9jT3RXN1pzZVY1RU1zTDliM2E1cXZ5NG9LcmxOb3l4MisxUHFLb0hnQThBY25OenQ3bGNycEc3ZHUzeXA2U2tmQ01pS3dEQU1JejNMTXY2S2ljbjU2Qzh2THpscG1sMkJEQkdSQjdZKzArRmlJaUlxUGxod0VaN0k3cittZ0wxTXQxanpyeDUvUkVJUkhiRjQ4WUdWQldKK1c0WWh0RS9uc1ZRMHhIK1dUQlEvbWRrdnduWkxNdmFhUmdHQU55Um01dGJhVGZJaGlZaVNkVzgxQXNJN1J4WjNiMHVsK3Q0QVBjQXlEY000OXhwMDZadEJBQ0h3NUhRdm4zN20ydGJRN3cvZzZxSWlDMDdPN3ZjMzYrcUNpZ2p3aVBKRnJsY3JvMldaZjBqTHk5dm9zdmxVaEZabTUrZnZ5aHlYWVZBYklTcVRxNnFQNXZOZHB1SXJFOUlTUGpJNy9jL0JnQWZmdmhoRU1CeTB6VDdxdW84RWJrT1FNQ3lMTU13akZrQXhnUDRNbHgvaHFwZVdWcGFHalJOY3hpQWsxVDFWQkZwSFhsR1pPcHZlQ2ZZelFBd2ZmcDB0Mm1hOHczRGVCaWhqU1h1QWJETE1JeVhhdjNoRVJFUkVUVmpETmhvYjBRRE5xT2UxbCtUUUdBQy9oeU45QWszTnFCcVJIY1B0ZGxzZjRsM01kUTAyR3kyZmdqL1hLQUY3eVlxSWhvZVlXYXI4Tko4QUZEVjRRQWFQVnhTVlFmQ29VeEVUazdPUVNKeUdJQk5lWGw1SzJxNE4wZEVZRm5XYzdtNXVkRWdybTNidGtPcXV5WDh2VWw5QmxXeDJXeFZydTJtcWx0cXVFMVV0YjFoR0xHakFqOTB1VnpCOEwyWEJZUEJ1KzEyKzI2WHkzVVdnQU5WOVFhWHkyVUVBb0U3Uk9TOFFDQ3dEQUJFNUdmTHNqeFRwMDR0TlUyejNFUGNibmN1Z0tHUjgxR2pSbld4TEF1V1pYMmZsNWYzUTdqNUJ3QXZoVitmYjFuV2gzbDVlWk5OMHp3dnRpK1h5OVVPUUc5VlhSdlRmSnVxdWszVDNDUWlWd1A0NjdScDAzYlY4TDZKaUlpSVdnd0diRlI3SWlQL1BOejM5ZGM4SHM5Z2hOWnJBUUJMN2ZhNzlyVlBhdEVFZ0loSTIzZ1hRazFEK0djaE1uMjR4YklzYTFONC9hMStzZTNyMTY5MzkralJZNTJJbk9KeXVTNm9zR21BbUtaNVR1ekMvL1ZOUkc0ZE1XTEVaNUgxdFE0OTlOQkVFWGthZ0UxVi80MGFBazhSOFllL0R3YndDUUE0SEk0VW04MzJSRlhYcTJxOWZnWmp4b3l4YmR1MjdTK3hPNWpXRjFWOVVGVi9yOWd1SXNYVjNaT1RrM09naU5ndHl4b0E0TE53OHdSVi9Ra0EvSDcvdlBDbUU4TkY1RCtxK282SWZLS3FFMjAybTZtcTUrZm41MGVtalA2N1k4ZU9sZFpuYzdsY1h3QTRLYll0c25HQ1lSaFRxcG95R2d3R1J3ZUR3UXVxZVo4alJNUUdJRC9TNW5hN1o1aW1PVWxFcmdVd3BhcU5MSWlJaUloYUtnWnNWQ3R6NXMwN0RJRkFXdmkwS0RNejg1ZDY2RGI2aTVRQzcyYWxweSt1aHo2cFpaSUszNGtpV3Z6UFJsRlIwZEwyN2R1dkVaR2pUTk9jQW1DTFlSaFBUcDgrZlc3WHJsMHZOd3pqVXhGNXh6VE5hMFZrdnFvbUFqaE9SQTRDMEdBQkc0QTVOcHZ0SjVmTE5SM0F4bkRnMGtkVnZVVkZSUS9WZEtPSWZHUloxcDBpY3E5cG1oa0FOZ053cWVvUHNZdjV4OGdIWUluSXJTNlhxNWVxcHJyZDdqTi8rZVVYZjEwK2d6LysrT00xQUg4MVRmTkd0OXY5M0Q1L0VnQktTa3ArUzBwS3VzZnY5Nzh5YytiTTZ0YW5xODdoQ0wyL2UwZU9IT2tKajFqMHVkM3Vyd0RBTk0xK3BtbmVKeUtYQVhBWEZSVmQ0ZlY2ZDJkblozdnRkdnVIcXZxamFaclh1ZDN1LzFTM2Myc3dHTHpWWnJPTmp6bnZZTFBaM2dxUFFEdFVSRjRHOEU3c1BTS3lNRDgvUDFCTnpkZXE2bXEzMngzOSswQk9UczRsQU1ZQ1dBUGdCTk0wLytsMnV4OUVDeDFkU2tSRVJCU0xDNFZUclVnd09DTG1kTnErOXVmeGVJNkJ5Q2dBVU5WZ290Myt6MzN0azFxOEZqOVNpZXFreGY5Y2VMM2VNZ0RucUtvWHdBZ1JPVFlRQ0JRRHdJd1pNNmFvNmpHcU9sbEVCcWpxSlNKeUxJQ0NZREI0VEVQV3BhcFBxT290QVBvakZLcEFWUjhyS1NrWjRmVjZkOWQwNy9UcDArZXE2cW1xNmhXUmtTSnlFb0QzMTYxYmQzRlYxNGREbkwrcDZtOEF6aEdSWHBIWDZ2SVpxR3B5N1BmNk1IUG16SFc1dWJuamF4T3VXWmJWUG54WUFnQ0dZWnlycXQ4QStEOVZuUUlnT2JMUnc1Z3hZMndpOGlLQU13SGMxcjU5K3hNam4yOStmdjZxWGJ0MkhTc2luNGpJd1RVOWM4YU1HWXR6YzNOL3lNM04vZEd5ck02R1lUeW5xdXZzZHZzSUVUa1B3RGhWdlRZUUNLd1BYL2REZFdGZFRrN09LQkZ4aWNpakFEQml4SWorTHBmclM4TXdYaE9SbHdPQndJRUFKb2pJL2FacHVsMHVWMGF0UGtRaUlpS2lacXhGLzFKQzljZmo5WDZNeUhST2thdWRtWmt2NzB0L2M3emVPUUk0QVFDcUx6dWR6cXYzdVVocXFTSnJiQ1VBU0ZUVm9qalhRMDJJaUtRQjhBTW9RMmdkTml1K0ZiVjhwbW0rSUNMWHF1cm95QWlyNW1iMDZORkpmcisvdjl2dHJ2TnUyS1pwUGdQZ1FyZmIzV2xQMStiazVJdzJET01veTdKS1JFUVJDaVQ3cVdvZm04M1cyYklzSDRDYjNXNzNzNlpwWGdqZ0dRQXBJdkl0Z0tXcVdpd2kyMVgxRDRSSGc0bUlUVlVUUkNSUlZWTkVKRmxWRjduZDd1aHVvNlpwcmhXUlp3S0J3TXQydS8wNFZUMFd3RGtBdWdGNHBhaW82QitSc0M0N08zdUF6V1o3UlVTT0NZZDlNd0M4NDNhN1Y0VDdPazlFM2c0RUFnZmJiRGFQaUd3TUJvTm4yR3kydTFYMWZBRHJBVnp0ZHJ1L2lEemY1WEpkQk9CRlZVMVIxUnZ5OHZKZXFPdm5UVVJFUk5UVWNZb28xZGFmTzRqYWJQdTAvdG9jbjIrMHFEb0JRRlZMV2lVbDNiZXZ4UkVSRWRYVzFLbFRTeEhlSUtHUmRGTFZ1dzNERUFCUTFRMGljb1BiN2Y1dCtQRGgvcVNrcFBXQlFPQU5BSEM3M1c4ZmZmVFJuN1ZxMWVvMEFLTVEycFNndTZxMkU1RVVoUDd1WmtOb1RVcFZWVXRFeWdDVWljZ04xVHkvRllCL0ExaW1xaStYbFpWTnFqalNMcnhqNlhFdWx5c2J3Q1VBVGc0R2cwOVg3Q2dRQ0d5ejIrMUxSZVNpM2J0M2IwaE5UVDFNUko0b0xpNStlTmFzV1R0aXI4M056WDF6NU1pUnN3SDhYekFZZkwzdUh4OFJFUkZSMDhjUmJMUkhCUVVGUTRPV1ZSQSszZWgwT0xydVMzOGVqMmMrUWd0YkE2cFBPcDNPMi9hMVJtclJPSUtOcXNVUmJJMnZKWXhnaTdQSXJyZFJMcGRyWUc1dTdzS0dmT2lZTVdOc0gzNzRZYkNldWhQOHVhNWE3REVSRVJIUmZvdHJzTkVlQlN6cnovWFhWSFAzcGE4NVB0L1owWEFOMkpXY25Qend2dlJIUkVUVXpGUUtnUnM2WEFPQWVnelhnUEtCR3NNMUlpSWlJakJnbzlxSkJtd2lrbC9YVGxUVmdHVkZkekNEeUpPREJnM2F1bysxRVJFUkVSRVJFUkhGRmFlSVVvMVVWYncrM3c0QXJRRkFnRU1jRHNleXV2VGw5WG92VWVDMWNNZmJFaElTZXFhbnArK3F2MnFwaGVJVVVhb1dwNGdTRVJFUkVWRlR3QkZzVktPQ2dnSUh3dUVhZ0kxMURkYzhIaytDcGZwZzVGeEZIbWE0UmtSRVJFUkVSRVF0QVhjUnBScXA2cCs3aHdKZjE3VWZFYmtDd0FIaFBqZDA2dGp4dVhvb2o0aUlpSWlJaUlnbzdqaUNqV3BreGF5L1pnQXo2dExIeXBVclcxbXE5MFRPQlhpZ2I5KytKZlZSSHhFUkVSRVJFUkZSdkRGZ28ycXBxZ2h3Yk9UY01JdzZCV3hiL3ZqamJ5TFNOWHk2S1RrNWVXSzlGRWhFUkVSRVJFUkUxQVJ3aWloVnkrZnpIWUhJK211cXYyWmtaS3phMno1VTFmRDZmSGRHejRFbkJnMGE1SysvS29tSTRxT3dzREMxdUxqNERoVVpCdFVNRWVrWTc1cUlXaUs3elhiWTBLRkRDK05kQnhFUkVWRk5HTEJSdFZSMUJDUzgwYXhJWGwzNjhQbDhZd0QwQ1BlM28wMXE2a3YxVmlBUlVaejRmTDVqaTR1TDM0TElYd1JZQnVBREJUYkd1eTZpbHNpeUxQN1pJaUlpb2lhUEFSdlY1TThORGtUcU5EM1VVdjAvK1RPa2UzbkFnQUU3NnFjMG92M1RwczFiOE1PUGM5QTZ0VFZ5amhzZTczTDJTMTZ2ZDBqUXN0d0FGb3Zxa1U2bjg4ZDQxMFJFUkVSRVJQSEZOZGlvU2pOVTdSQ0pycitXYUxOOXRiZDllRHllRVNKeUdBQ29hc0FtOG5oOTFraTBQM3J1eFZjeDhmVzNzV3IxbW5pWHNsOHFMQ3hNVk5YM0JWaWRrcHljeVhDTmlJaUlpSWdBam1DamFyVHhlbytFU0JJQVFIVjVlbnI2WGsvUFVKSGJKWElpOGxabVp1YW1laXlSaUtqUmxaU1VuQVNSQVZBZHp2VWtpWWlJaUlnb2dpUFlxRG9qWW83M2Vucm8zTGx6K3drd09ueXFDVGJiSS9WVEZoRlIvQ2h3RkZTM09aM083K0pkQ3hFUkVSRVJOUjBjd1ViVjJhZUFMUkFJL0NPeVFZSUNYd3dkT25SSmZSVkcxRmo4L2pKTWQ4L0E5ei9Pd2VyVmE3Qzd1Qmh0MjdSQjM3NjlNZWJNVTNIb2dQNEFnQWNuUEFHUGJ5NU9PZkY0WEg3cFh5djFzMnZYYmx4d3lSVUFnUEgzM1kzQmd3YVdlMzNwc2hYNDdJdXBXTFo4QlRadjJZcFdTVW5vMGFNYmpuZmx3QndSbXFsOXpvV1hvYlMwTkhyUFo1T240TFBKVXdBQS9RNCtDSTlQdUw5Y243Lzl2ZzZUcDN5TkJULy9nazJidDhDeUxIVHMwQjZIRFJxSTAwNGVqYi8wT3FCU25aOTgvaVZlZitzOTlPelJIUzgrK3pobS8rakJaNU9uWU5YcVg1R1FtSUQwd1lmaG9ndk9RWmN1blFFQU0yZk54aGRUcG1IMW1yVlF0WERRZ1gxeDN0bG5ZTWpnUVhYOXlKczhCYkpFNUlkNDEwRkVSRVJFUkUwTEF6YXFaT25TcFVuYnRtOC9Lbktla0pDUXV6ZjMrM3kremtITEdodVpIaXFxajlWcmdVU040TGZmMStIQkNVOWczZm9OQUlDa3BDUzBhOWNXUlVWRjhCWE13MEY5KzBRRHRuM3gzdzgveG5zZmZBd0FhTjA2QlYwNmQ4S1dyVnV4ZU1reXRFbE5qUVpzM2JwMlFXbHBLYmIrOFFmOC9qSzBUa2xCbXphcEFJQk9uVHFXNjNQeWxLOHg2WTEzWUZrV0FLQjlXaG9zdGJCK3cwYXMzN0FSZWZremNlWGxGK09Fa1dhMWRYMzA2V1M4K2M3N2FOZTJMWUpXRU1YYlN6QnoxbXdVL3JJUVR6NDZIcDkvTVJXZmZQNGxrcE9UWVJpQ1hidEtVZmpMSXR3Ny9oSGM5MzkzSXIyRmhtd0N0QWV3UE41MUVCRVJFUkZSMDhLQWpTb3Aycm5US1VBU0FLanFrcjFkZnkyb2VydUkyQUZBQVU4V3AxTHRWendlVDRwaEdHa0Ewa1FrTFFDa1NUQVlQYmVBTkFIU29Kb0dJRTJCRkFBSkZiNFNJOGVXWlNWWWxwVVFEQVlUQW1WbHJScmpQV3pidmgzL2ZHQUNObS9aaWk1ZE91UEtjUmNqTTJNSURNTkFJQkNBeHpjWHBhWDd2dnpXNmwvWFJNTzFjUmRkZ0ZOT09nR0dFWnE1djJMVmFpeGZ2ako2N1hOUFRnQUEzUFBBQk14ZlVBaVhtWTF4RjExUXFjOXZ2L3NlRTE5N0N3QmdqamdXWTg4N0d4MDdkQUFBYk55MEdhKzkrUzYrLytFbnZQenYxOUc5VzdjcWc3Qk5tN2ZnbzA4bjQ5NS8zSTdNakhSWWxpTC8yKy93L0V2L3h0WS9pakRoc2FleFpObHlYSGorR0p4NTJzbXcyV3hZc25RWkpqeitETGIrVVlTMzMvdXd4UVpzUkVSRVJFUkVWV0hBUnBWWjF1SFJZNUc5Q3NjV0xWclVac2ZPblZkRnBvZkNNTWJYYTIwVWQvUG16V3RkVmxaMm9CcEdYN0dzdmhEcHEwQmZVZTJyUUIrSXRMRlVReGVyUWdERVRCZEd6TVlYb1c5N2VKNklRR1JQVjlXdjl6NzRHSnUzYkVXN2RtM3g2SVAvUkljTzdhT3YyZTEySEhtNHMxNmVzM3pGS2dDQVlSZzQ1YVRSTUl3LzMrZUJmWHJqd0Q2OTk2cS9zckl5dlBibXV3Q0FFY2NkZ3h1dXVhTGM2MTA2ZDhJZHQxeVB1KzhkajhLRmkvSFd1KzhqZmNJRGxmcngrLzI0K01MemtKbVJIcTVQa0pNOUhQTVcvSXo4YjJkaHliTGxHSFpFRnNhY2VWcjBubjZISEl6enhweUpGMStkaENWTGw2RzR1QmpKeWNsN1ZYOWRlTHplRFFqL0Q0RkdJOUp4enhjUkVSRVJFZEgraEFFYlZTS3FXZEh3UTJUTzN0eTdjK2ZPSzBTa0RSQWEvZVljT3ZUekJpaVJHdGdQUzVlMnRlM2NPUmlxQThTeURnWndrSXIwaFdyZnNrQ2dJMFFncXVWRE1wRTlobVhOUVNBUXhJeHZaZ0lBeHB4NVdybHdyYjUxNmhnYVdXWlpGbVo4TXpNNkhiU3VGaFF1eE5ZL2lnQUFGNXg3ZHBYWGlBaE9QK1VrRkM1Y2pLWExWdUNQb2lLMFQwdXJkTTBvTTd2U3ZZTVBPeFQ1Mzg0Q0FKeDY4Z21WWGgvUS81RG84ZVl0VzlIcmdKNTFmaSsxNVM4dG5XcFBTT2dnaHFFTi9qQUFVSFVDK0wxUm5rVkVSRVJFUk0wR0F6YXF5cDhqMkN6cnA5cmVORVBWRHAvdmxtaURZVHdtSW8zelN5L1ZTVUZCd1NHV1pmVlgxZjRBQmtLa0gxUUhZdnYyVHRHTEtvUm9lNlM2R3lKRkFJb1VLQkxWSWdCRkVDbFM0QThEMkFhZ1NGV0wxREQrTUZSTFZkVVBvQ3oyeTBwSzhzTXd5alpzM0JoWTgvdnZ3ZSsrK3c3dnZ2U1NwYUgrR3N5cVgzOUZTVWxvTXdGbjV0Q0dmQlFHSDNZb0J2YnZoNFdMbCtDNUYxL0YxN2w1R0QzS2hhT0hIWTdFeE1TOTdtL0Z5dENJdUM2ZE82Rkw1MDdWWG5mSUlRZEdqOWV1L2IxU3dOYXhRL3NxbjkraC9aOWhZNitlbGNPejFOVFcwZU5TLzc1UG9hMk5vNDQ2NmhJQWtaOGZLL3pWWUR4ZTd6d0FheHZ5R1VSRVJFUkUxUHd3WUtOeWZsaTZ0QzIyYno4SUFLQmE1bkE0NXRiMjN0U0Nndk5hVC9GVkFBQWdBRWxFUVZRQjlBaWZia3BKU25xckFVcWtPaWdzTEV3dExpN09FcEZoRm5Da0FFY0M2QndNTDRKZkxqamJRNGltcWp0RVpPWC9zM2ZuOFZIVTkvL0FYKytaVFVMQ2pZaUE5MDJKQ21RWEVCRmNkaVlvOWRaU3IxcTF0dFdxVmF1MWFxdlYxcmJmZWxSdHZYKzExaDVXSzFyUFNvV2RaQVh4WWpjaEtIaWc0aTJLUWpoRHNqdnovdjJSMldVVGtwQjdTZko2UGg0OG1PTXpNKy9kalppODhqbWd1aEwxazcxL0NPQzlRQ0R3d2VhZGRuci9zTjEzcituazhnMy9UM3B1dGk2MWJ0MzZ6UGFRSVlPNzlGa2lnbDlkZXlVZWZmeEpQRHQzSHQ1KzUxMjgvYzY3dVAvQmYrREU0NDdHQ2NjZWpVREFiUFg5Tm03Y0JBQ1p4USthMDc5b2F4QldVN05sbS9NRkJVMlB1RFQ5K2VHYWEyTmtuWWN5V3ljaUlpSWlvcjZEQVJzMWtMZCsvV0hwSDR0VkpDNGlyZThOb25weFpsdmtEOFhGeGQzVGhZVzJzYmlxNmtCSkpnOVZrU2tDSExxNXB1WWdFVEVieklIV0FsVmRBNUczQUx3RjRHMEQrTUF3akpXdTY2NmNHQXA5MWJYVjUxWmVZT3MvaXpXYmExRFlyeFhyS3ZodmFqS1phdkowUzcyNUNnb0tjT2JwcCtEa0U0N0RDd3NYNGJubm8vam80MC93ajM4OWl2ZFhmb0NmWFhaeHM5YzIxcyt2ZGRPbXpTMjIyN1I1VTJhN2YxYXZNeUlpSWlJaUltb2ZCbXpVZ0twT3lob1MyT3Job1V1V0xDbE91VzU2NXZmYTFNQ0I5M1JGZmJTdFYxYXNHR1J1MkRCSlBPOHdGVGxVZ0NsSXBZWmt6NG5XMUNJQnF1b0s4QUhxUTdRR2YzcDdpTmFTM1hZZG5kbGU5dVpibURaMXluYXZTWWR3WDY5WjArVDV6ejcvZkx2M0tDb3F4S3dqYlJ3MTA4SWpjLzZEUitZOGdVVXZ2NGFQUHY0RWUreStXNnRxMzNPUCtuYXJ2dmdTYTlhc2JYYit1Qlh2dmcrZ3ZzZlozbnZ1MGFwN0V4RVJFUkVSVWZNWXNGRmptZm5YQkdqMUFnZEoxLzF4SnNKUi9mZWgrKysvdnFYMjFERVZGUlZqUGVCWTlieGpaZjM2S1FDTUZoY1pVTjJzSW5GUmZWbE44MlZUOWFXU1lIQjFONWJjWXd3Yk5oUUhIckFmM243blhUejYrRk9ZUERHNDNmblFSbzBjQ1FCNFkvbGIyTFI1TS9vWEZUVTQvK3h6ODFyOWZCSEJjY2ZNd2lOem5nQUFmTG42cXdZQlc0RmZ5OGFORzdlNWR2d2hCNkYvL3lKczJyUVovM3IwY1Z4MC92ZTNhYU9xZU9yWnVRQ0F5Uk5MVUZUVTlTdDlFaEVSRVJFUjlYYkc5cHRRSHpNNXZXRVlScXQ2c01YajhTSlJQVE85YjVybWZWMVJXRjlXcmhwSUpCS1J4WW5FYmZGNC9GMVBkUmxVZnk4aVU5SDBmOGNmUVBWaGlGeHNpRXdNQm9PREpnYURSNFJDb2FzbVRwandWRWxKQ2NPMUZweDk1bWt3REFNZmZmd0pmbkg5Ny9ET3UrOWx6dFhWSmJIZ3haZmdsQy9JSEpzVUtnRUExTlRVNExZLzNZTjE2OWRuMmo0eTV3bFVWaTF0OGpsbEx5ekVvNDgvaGJYVlc5ZHQ4RHdQejg4dkF3QVlobUR2dlJyMk1OdGx4TTRBZ0VSbEZkYXNXUXNBV0w5K0F3Q2dzTEFRWjV3Nkd3QXczNG5ocnZ2K2tsbFZGQUJXZi9VMWJybjlMcnl4N0UwVUZoYml1MmVjMm81M2g0aUlpSWlJaUJwakR6YktxS3lzM012MXZPRUFvS3JySjB5WXNLSTExNG5JR1Fxa3UreThPMkhDaEplNnJNZytKQjZQRHdad3RJb2NLeFVWUnlrd3BLbVZQRlYxQzRBRVJGNHlnSmNEZ2NDaWNlUEdmWm1Ea251TnNXTU94S1VYblljLzNmMW52TFBpWFZ4eDlYWG9YMVNFb3FKQ3JLMnVSaXJsNHRUWkoyYmE3Ny9mUG9nY01RMWxMeXpFNGtRbHZudnVCUmcyZEFnMmJ0cUVWTXJGeFJmOEVMZmZlZTgyejZuWlhJT0hIcG1EaHg2WmcrSERkMEsvZ2dLc1dic1dtemZYcnhOeDd0bG5ZcWRod3hwY1kwZkMrTy8vNXFPNmVoM08vZEVsR0RKNEVFYnN2RE51L08xMUFJQ2pqeXBGZFhVMUhuMzhLY3lMbG1OZXRCekRoZzZCcDRycTZuVUE2aGRCdVBxS24yRDBxSkZkOVJZU0VSRVJFUkgxS1F6WUtNUHp2T3pob2ErMCtqcmdoNW5JUitSUG5WMVhYMUpWVmJWM01wazhTVVdPVmRXcEloSm9adGpucHdvOEM4TjR1aWcvUDhvRkpUcmZFZE9tNG9EOTk4TlR6ODdGa3FyWDhkWFhhNEROd0s2alJ5TlVNaDZsa1hDRDlqKys0QWZZWTQvZFVCWmJpTTgrWDRYYTJqb1VmMk1NVHZuV2ljM09vVll5WVJ5T25qVVRWVXZmd05kcjFtTGp4bzBZdnROT09PelFTVGp1NktPdzV4NjdiM1BOM252dGdXdXV1aHdQLy90eGZQenBaNml0cmNPKysrN2RvTTBacDg3R3hGQUpubjF1SHBhOStSYXFxNnVSRjhqRFBudnRpVkJ3QW80NytxanRyalJLUkVSRVJFUkVyZGVhQlFXcGo0akg0N2RBNUhJQVVPQzNFNFBCYTdaM2piKzR3UnYrYm0xcTBLQVJuSCt0OVZUVnFLeXNQTnhUUFZaVmp4V1JBMXRvdTBTQVp3ekRlTHFrcENUZW5YWG1tT0gveVFPUXI2clYyMmxQZllpSURBRlFCeUFKd1BQL2RKbDRJbEVGNEwxUU1IaFNWejZIaUlpSWlJaDZGdlpnbzYxRUptVnR0MnIrdFFhTEd3QVBNMXhyblNWTGx1eWFkTjBmSlJLSjcwRmtGTkRrU3A5MVVJMnB5RE41cHZuRStQSGpQKzMrU29tSWlJaUlpSWhvZXhpd0VZRDZubFR4UkNLVURubkU4N1k3ajFvOEhpK0M2cG5wT2NFRTRPSUdMVkJWbzZLaTRwdXFlbjdLZFdlSnYvSm5velpySVBLY3FENWRXRmc0dDdpNGVOdWxJb21JaUlpSWlJaG9oOEtBalFBQUZSVVZCNGxJSVFDbzZzY1RRNkd2dG5kTjl1SUdxcm9zRkFxMWV0NjJ2cVNxcW1wRTBuVi9tRWdrZmdDUlBScUhhZ0RlaGVyVGhtRThQYUdrWktHSWRPa1FOeUlpSWlJaUlpTHFYQXpZQ0FDZ3FwTXl3WS9JNHRaY2s3MjRnUUIzZDFGcFBaS3FTbnpKRWh1ZWQzNWRNbm1jaUFTeWd6VlYzU0xBdndIY0V3cUZYczFkcFVSRVJFUkVSRVRVVVF6WXFGN1cvR3ZTaXZuWC9NVU5RZ0FBMWMwQUh1eTY0bnFPWmN1V0RkdXlaY3U1aVVUaVBCSFpGd0FhOVZoN0Y2cjNGaFVXL3JXNHVIaE5Ub29rSWlJaUlpSWlvazdGZ0kzU3RpNXc0SG5iRGRnYUwyNFFDb1UyZDBsVlBVUlZWZFdJWkRMNWk4MDFOVDhVa1g2TmVxdTVBandENEo1Z01EaGZSRFIzbFJJUkVSRVJFUkZSWjJQQVJuanA0NDhMOGVXWEI2ZjM2M2JacGNXNTFCb3ZibUNhWnA5ZDNLQ3FxbXBFWFNwMWRWMHllWjZJRkRib3E2YjZPWUQ3VGNPNHQ2U2s1TE1jbFVoRVJFUkVSRVJFWFl3Qkd5SC9peStDRURIODNUY1AyMzMzbXBiYU4xN2NZTUtFQ2EyYXM2MDM4WU8xcStxU3lmTkZwTERCTUZEVmNnRDNiQWdHbjVnaGtzcFprVVJFUkQzQXJGbXpDbHpYSFQxdjNyeVZIYjNYekprelIzenl5U2ZWeTVjdnIrdU0ycnBTTUJqTUN3UUNoYSsrK3VyNmx0clp0bjJTcWhZNmp2TlFkOVZHUkVSRWJjZUFqUUREbUFUMVJ5MnFibmQ0cUtwK04ydEJoRHU2c3JRZFRUd2VIdzdncW1ReStTTVJLV29VckQybGdjQ3ZKbzRmWDVtekFvbUlkakNXWlUwRWNLT0lCQUc0TlRVMWV5NWF0R2hEcnV2cVNwWmwvVXBFTGdGd1NqUWFmVDdYOVhTbUtWT21GUGJ2My85dHovUHVLaXNydTdHajk1czllN2E1WnMyYTF3Q01tRDU5K3FRRkN4WjgzTjU3V1pZMTFuWGQrS2hSbzY1ZHZuejVIenBhV3p1SmJkc0hSYVBSMXdIQXR1M25BVlJIbzlGVC9CcVBjbDAzR292RlVrT0hEbzBBK0o5bFdZYzVqdk55Qy9mOHJvZ01CL0NRZjgvQnFWUXFyelhGMU5iV2JucjU1WmRiL01VcEVSRVJkUTRHYkFSVm5aUVZFN1VZc0ZWVlZlMldUS1dtK2hjbWl3b0wrOFJ2VStQeCtIQ0lYQW5WQ3lCU2xIMU9nYWRobXRjeldDT2lyalIxNnRTQlBTMllzaXhySHhFcEI1Q25xaytJeUlCYzE5VFptdnBjUk9SUUFJTTl6eHNQb0ZjRmJQMzc5LzhtZ04wQnZOOFo5NXN6WjQ1cldkYnZST1NSdkx5OFh3TTRwelhYaGNQaGdHRVlONG5JcDQ3ai9BRUFITWRaYmxuVzZ5SnliVGdjL2xzc0Z2c3EzZDYyN2NOVjlTWUF2M0FjcHp6N1hqTm56aHpoZVY2N1hvK3FQdUU0enBucGZjdXlmcUNxZnl3dExaMDJmLzc4T0FCVFZVMi9ocE1CUEdZWXh1a0FIbGJWb0loc3FxNnVqcmZ4c1U4RkFvRWpXdE13RUFoY0MrQTNiYncvRVJFUnRRTUROZ0pVSjZWN1lobUcwV0xBbGt3bVQ0WFVOMWFSdWNYRnhSdTdvY0tjaWNmancxWGtDZ0FYQXVqZllQRUNCbXZkcGNHaUVLcjZwWWlNeUZVeHRPTlExUzhiSDhwSklWMXN4b3daQjVxbU9VZFZYd1h3ZzF6WDB4WWljZzZBL3FwNmtlTTRkK1c2bnM3VTB1ZVNTcVhPTWd4anlxcFZxLzZiby9JNmhXVlpNMVMxT1B1WXFwNEdJQ2tpb3lPUnlFWE5YZXQ1M3YyeFdHeExldCsyN1dwczUvdE9FZm0yYmR1em16cW5xaFdPNDB4UDc4ZGlzWlJ0MjhlbzZnWUEyYjNWcmdFd3p6VE5xd0Zjbm5WOGlvaE1VZFZ0dm0rcHE2dmJIQWdFYm1tcHRoWnFYcDY5NzdydUE0RkE0SHVxK3ArcFU2ZG0zcnR3T0x3ZmdBY0EvTFdzck96aDlHRUFMeVFTaVdSYm42dXF6eGlHOGN2dHRPbFY0UzRSRWRHT2pnRmJIL2ZLaWhXRFpQMzZ2UUVBcWtsUHRXbzdsNXlXMlJKNXBBdEx5NmxseTVZTnE2bXArUmxFTGhTZ1FZOExCWjZCYVY3SFlLM2JLUUN0cTZ0N282Q2dJSkxyWWlqMzZ1cnEzb0QvZFpIcldycVNhWnFqQUJ5TTdmUXczaEdwNm43KzcyUjZYTzNiMDlMbkVvdkZWZ0Y0b3R1TDZueG5HSVp4TG9CTmpZN1hBZml0aURSeENmSUE1SHVlOXdpQUxWbkhCd0NJQVlpMm80NEw0TS85bXMzenZHZEY1RkxMc25aeEhPY0xBSEFjWjc1bFdZdEY1SHpMc201S0h3Y1FBckRKZGQxdC90OGRpOFUyQXJpK0hYVnRJeGFMcFN6TE9oM0FwRVdMRm0yd2JSc0E0THJ1T3NNdy9sSlFVSEExVUQvTVUxWERxdnFpYmR2WE5MN1BsaTFiL3BXZm56OFRBRlIxTHdBRElwSEkrUUErOUp1c21UOS8vcEtXYXJFc0s5bk1aMFJFUkVSZGdBRmJIMmR1MkRBMXZhMUE1Y1JRcU5uZm9pNWV1blFmSkpNbEFLQ3FXNFlQRzlZYmZuaG9RRlhOaW9xS0g5ZlUxRndQa2NHTlRqK3JwdmxMQm1zNXBUVTFOUXpZQ0FCUVUxT1REdGlvSVFPQWwrc2lmSGtBWUJoR20zdm90SktBWHdOZFNsVy9kaHhuZUd2YjI3YjlVd0EzTjNQNnhXZzArdnUyMW1EYjlnbG80bnRXMHpUL3E2by84VHp2V0FEM3A0K0x5TzlWdGI3bmVUMER3RFJWZlRrV2kzWFo0a09XWmUwaUluL0xxdnRzVlIwUElGVlFVUEFQQUVnbWswOVpsdlVyVlQxRVJFeFZIYWFxMy9MckhnVmd1S3ErbnBlWHQ5Z3dqSHV5N3k4aTl3RDRyNys5bTJWWngyeW5wSDZkK2ZxSWlJaW9aUXpZK2poRGRWTG1KeE9SRm5zWVNGM2RkN0lXTjNoeTc3MzMzdEpTKzU1bWNXWGwxRVFpY1Q5RXhxRGhiM3dack9WZXVwZVN2dmppaXc4ZGM4d3g1d0VveUhGTmxGdDFDeFlzK0FleXZqWnlYRStuQzRmRFF3S0J3TnIwdm9pY2E5djJ1Zjd1bEdnMCtvcGxXWGVLeUlXcU9ndkFXQUJYaU1qSVZDbzFOQmFMVllmRDRUR0JRT0JpVlowdUluc0JTQUY0SVpWS1hSbUx4ZDVLMzl1eXJHK0p5QnhWdlJIQS93TndDNEFaSXBLbnF1V3U2LzQ0Rm90OWtGMmZaVmt6QVB3TXdBUUFnMFhrWTFXOXkzR2NQOXEyZlJXQS8wdTNWZFZLMjdhaHFnODVqdk1kLy9VRlROTThUMFRPVk5XeHFBL2ozaE9SUnpadDJ2U0g3SW5aRzlYbkFMaGRSTWFvNnNtTzR6eHBXZFliSWxKc0dNWUExM1V2QTNDdWlPd01ZTEdxWHV3NHp0SklKREpKUlA0UHdDUVJTUUo0QnNERjBXaDBYZm81WThlT3pSODlldlNwcUo4SDdBQUF3d0Y4cUtyM09ZNXpLd0J0NWVkeXI0aWNwNnFsanVNMDZMRVZpVVJtaWNqRkFDWUNHQ1FpbjZ2cVhOZDFmeE9MeFQ1cDlCNi9JU0xGcVZTcTBEVE5jMFhrSWdCN3ErcW5xbnBiV1ZuWm5VMTk3VVFpa2UrTHlJOEFYT280enNLbTJ1VEFRd0NXdHZQYSthZ1B5UnBZczJiTmdpRkRocXd5RE9NOFpBVnMwV2owUHdEK2s5NlBSQ0kyZ0ZHcSt1dDJQcjlWYW10cjZ3b0tDaks5eWtUa1VCSFpTVlhmVnRYTWNjL3oxcHVtZVltcXZ1azR6dmowY2YvcjVwdFp4d1FBYk50K0VzRHdhRFI2dUw4ZlU5VWovTG4rbXFXcTIvVDZJeUlpb3E3RGdLMlAwNno1MTdZWHNDbHdWaVoyTW94ZU16eTBxcXBxUkRLWnZCbWU5OTFHcTRLV2F5QndPWU8xSFlLaXZrZU9kK3l4eDc2emV2WHFPNFlQSC83VFhCZEZ1Yk42OWVxYmpqLysrSGZoZjEyZ0Z3WnN0YlcxdGFacDNnVmdWeEU1UVZXWEF5Z0hBTmQxVnpWcWZxS0lmRXRWSDFQVm5XcHFhandBTUUzelNRQWpVVDhzYno3cWh6UWVaNXJtSk51MngyU0hTNzVkUmVRVkFPOEFlTVlQNW80eFRYUC9zV1BISHJKOCtmSTZBSWhFSW1lTHlGOEJyRmJWSjFELy9vOUQvWnhTZjFUVkJJQzdBQndsSXZ1cTZyOEJmQ1grLzJmR2poMmJiNXJtZjBYRVZ0VlBSZVFKVlZVUm1RSGdodjc5K3g4elpjcVVHVTJzZnJncmdNY0JQS2VxTHdOb1VML3J1bmNDbUM0aUMxQWYvQjBCd0lsRUlxZUl5SDlGSktHcVR3RW9CZkJkQUVNQUhKKytmdFNvVVNjQitKdXFWb3JJVTZwcWlzaUpJbkpMSkJJSmxKV1YzZGpHejZVQnk3SitMU0xYK3ZPQVBROWdyYXFXaU1oNWdVRGd4SEE0ZkVSMjhKbG1tdVp2L1NDeURNQktBRWNaaG5HSGJkdnJvOUhvM3h1M053empiQUFsQUU0QzBLR0FUVVFrSEE2M3VnZWJxaFkxSHBib1QrNi9Bc0JZMjdiSHRxT01XaEZCYVdscHlGODRBQUNRU0NTU2xtWDlHY0Mxa1Voa1VsbFpXWlBmeHhpR2NaYXExaGlHOFhEamM1WmxmVWRWTzl6VFMwUmVjeHhuS1lDci9QdWVDK0JTQU9zQnVDSnlVQ3FWK240c0ZsdGxXZFpaQUw0Qm9MclJiWGJGMWlHZzIvTlFOQm85Ty91QVpWbnpBZHpuT001ai92NTVBTFkzOVFjUkVSRjFFZ1pzZlp3Q2gyZStEVGJOWmdPMnlzcks4YTduN2VQdmJoVFhmYTdMaSt0aTVhcUJRUlVWUDZsTEpxOFZrWUZacHo1VmtaOU9EQVo3VFlqWXd5bTJEZ1B6QUxnbm5YVFNyWTdqbE9ibDVZM0xiV21VQzhsazh2VkREam5rVHdCY05BelhlbFhJNW9kTEY5bTJIUVp3QW9DWEhjZHBjbEo1RVRuVmRkMUo1ZVhsYnpjNmZsZE5UYzJEMmF0Y1dwYjFvSWljNVE5TCswdWo5dDlSMVFzZHg3a2JBQ1pQbmp4b3dJQUJyNG5JZ1NOSGpqeHkrZkxsei9qdHJnQ0FWQ3AxV0N3V2V6ZDkvY3laTTBjQTlmTmdBWmh2V2RaakFQWTFET1AzMmZORmpSbzE2bm8vWEhzaVB6Ly90TGx6NTlZQ21SNWtqd0k0dnFpbzZGb0FQMi8wVWs5VjFlK1ZsWlg5bzVuM1lZeGhHSWZNbXpkdms5OUQ3amtSS1JXUnVRQnVqVWFqVndQQXRHblRSaFVVRkt4UTFXT25UWnMyYXVIQ2haOERnT2Q1SHdjQ2dYQTBHbjBoZmMvUzB0SmJQTTliN3ZjZXU3RXRuMHUyU0NReVUwU3VCZkN1cW9iTHlzbyt6ZnBNZmlZaU41cW0rUUNBdzVwNFhUTU53emhvM3J4NVgvcnRmd2pnUGxXOUJNQTJBWnVJWE9SNTNrbW9Eems3YWxnZ0VGamRrUnVvNmdraWN1SjJtdlZYMWFTSTFEWFh3UE84THdFMFdISFRNSXg3UGMrNzJqQ015d0djMHZpYWNEaThsNnFlQk9EeEpnSmxBTGpkTUl5ZFd2RXl0dWRxQUVzUFAvendvUVVGQmJlZ1BzQTkxLys3VUZWSG02YTVwTFMwOUJUUDgzNE80SE1SR1RWejVzd1I2YzhWOWIwbVgybHZBU0l5MGZPOHA5TDdqdVBjMS82WFEwUkVSRzNGZ0swUHE2cXEyanVaU2cwQ0FGVmRQM0hjdUxlYmErdTY3cW5wM2wwS1BOclNYRzA5UVVWRnhSRmVSY1dmRmRnLzZ6ZnRkVkM5RGNDdkp3YURtM05ZSG0wclBRVFFBK0F1WExpdzVzVVhYN3g4eG93Wnp3TXdjMXNhZFROM3dZSUZsNnhhdFNxSmhnRmJyd3JYMmtwVjV6UU8xd0FnR28zZTBmaVlpRHdONEN6VUR5bHRmSjlFT2x3RGdGZGZmWFc5YmR2M0E3aFpSQ2FnZmxnbFJDVGYvN3ZCZjM5WlFVR3p3dUZ3UUVRdUJMRFpkZDBMMHVFYUFDeGZ2cnh1NU1pUmw0akkwU0x5ZlRRSzJFVGtBOGR4L3RuY3ZUM1B1eTRhalc0Q01xdE0zb2Y2M21yclVxblVyOUx0Rmk1YytMbGxXZk5FNU1UOC9QeURBSHdPQU9YbDVZc2EzM1ArL1BrcmJOdCtFOERCVTZkT0haZ2RWcmFGaUZ6cTEzaFpkcmdHQUk3ajNHSloxdmRFWk1xTUdUT0t5OHZMbDJXZlY5V3JzOTliZjZYS20wUmtISnFZYzg4UE0xdWNBTDhOMXF2cU5zRlZDMDcyUDdzTXgzSE9iT21DY0RnOElCQUliRUI5Q0hwVlc0cWJQMy8rWjdadC93UEFPYlp0M3hHTlJsL01QaDhJQkc0Q2tKZEtwWnFjKzgwMHpUM3I2dXFrMGJGN0FaenN1dTdPV2NmMkVaRXFWZjJGNjdwL2FueWZEUnMyMUZxV05VTkVIbEZWRDhBM285SG9mTnUydnd2ZzgrcnE2dThPR1RMa24vN2lEMWU0cnJ2U05NMFhVNm5VWkFEUFRKMDZkU0NBL1FFME9ld1h3QzYyYmQrdHF0V3FhZ0E0dzdidGJ6VnEwOTh3akQvWXR0M2d0YXJxWTQ3am5BMGlJaUxxVWd6WStyQlVLalVwc3lPeXVLVzJDcHpSRzRhSHZ2WFdXd00zYk5yMFIwLzFuT3pqQ3J5QXZMenZUVHpra1BkelZSdHRWMmFZS0lCVUpCS3BtREJod2g3UFAvLzhWVHZ2dlBNRllORFcyN21yVjYrKzk4Z2pqL3hkWldWbERlcm5FdXUxdzBQYlNrUmVhdTVjYVducGVGV2RvYXBqUldRL0FBZjYxMnd6UDVNMFBWWEErd0NncWtPeWp2MFR3UFdtYWI0VWlVUnVUU2FULzIvaHdvV3Q2dVVrSXNVQUJnRjR3Vjl0czRHeXNySVBMY3Q2SDhBQjRYQjR0MGJ6a3IyTUZqN3ZaRExaWUVpL3FuNGtJbERWSmJGWXJNRzhvU0x5cWY5M2RnOW0yTFk5MlBPOGlEOS8xbjZxbW5uUCt2WHJWd1NnWFFFYmdDa0FYTS96NWpaeHpnUHdBb0FERGNPWUFLQkJ3R1kyNm1IdWg0Y2ZBVGg0OHVUSkExNTk5ZFgxN2F4cHUxUTE2VGpPLzFyYjNyYnRnMW82YjFuV3hTSnllRjVlM3BuWjRXcEhwRktwbndjQ2daTUIzREY3OXV6UW5EbHpYQUFvTFMwOVFsVm5BN2czRm91OTBkUzE4K2JOYTd4Q0ttemJ6Z05RNDY4dUNnQUloOE9iQTRFQVJLUXUrM2kyU0NUeWpvajhGOEFWanVOOGJkdjJGUUFXZXA0WFRTUVNtd0Y4eTdLcy9SekhlY2QvenNlR1laUUNlS2Fnb0NBc0l1SjUzcXNBNFBlRU8wNUVqZ1pnbzM3QmhwMUY1SG9BQXdHVXFlcGZzNTh2SW44QjhHOVZuZGVvdE5ZT095VWlJcUlPWU1EV2gyWFB2OWJNRDFVQWdNckt5c05jejl2TjMxMGJHaisrckR2cTYyeUxLeXZER3pkdGVraUEwVm1IUHhUZ3NsQXcrSjltTDZRZFFmb0hhZy8xdlpZQUFKV1ZsVHBpeEloZlAvMzAwNCtYbEpSWWd3WU5DaFlWRlpXWXBqa3lOMlZTWjNKZGQ5WG16WnNyMXE5ZlgxRlJVUkU5N3JqamxxRStXRXYvWVE4MlgxTnpmODJjT2JPLzY3cVBxT294cXJvRndGSlZmVjlFUGdkd21xcEs0MnRVZFp1Z1JsVTNpd2hFSkRQSmZEUWF2Y0cyN2ZXcStuUERNSDVUVUZEd1M5dTJId0J3VlRQRDhESUNnY0J3VllXcWZ0SmNHNy9HQTB6VEhOU29saGJuT0ROTnMwSDRaUmhHVWxXQitubXdHcit1V2o5OHk3d3V5N0pPQVBDQVlSaERBWHdFNEUwUldhU3FnMFZrVDlkMXQzblBXbVAyN05ubTJyVnJoNmpxcDgydFl1bS9acUErZkd5Z3JxNnVxUUJ0TXdBVUZoWnVNL24vamt4RVpnSTR1TFBDTlFEdzV6WDd0WWpjOHZYWFg5OE00TExTMHRMUnF2b3dnRFdwVk9yYU50NXlDTm9ScEc3YXRHbERZV0hoclFCR1daWmxBN2dKd0s5VWRWMDRIRDRJQUZRMU02K2dINFNkQk9CU2Z6Ni9MOHJLeXVJQVVGQlFNRk5FSHZULzI5MGlJa3RTcWRTVVdDeTJ4YktzaXdBODdUaE9nMTk0MnJaOXIrZDVGV1ZsWlQzMkY2RkVSRVE5R1FPMnZtMUNac3Z6bXAzSXY5SHcwSWRFeEcydTdZNW81Y3FWL2I1YXMrWm04YndMNGEvSUJVQVZ1RHM1WXNRVmgrMitlK05KdEduSGxCMnlaUi96amp2dXVLV283L0Zob1A0elR2K2huaXQ3ZGRCMHNOcjREOE0xbjJFWVh1TmpudWRkSXlMSGVKNTNXMEZCd2RYcFFNT3lyRklST2EyRGovU2kwZWh0NFhENEhzTXdUalVNNDBvQTV3TVlBMkJHU3hlNnJydkJNQXlnNFM4N0dsRFZrU0lDMTNYWE5INXVCK3R1bGorUi85OVZkUk9BY2Y2RTlRQUF5N0lXQWRpenZmZWVNMmVPYTFsV0RZQVJzMmZQTnRNOXJMS2xYek9BeHE4NXAwU2tYeVFTT2IrMTdWWDEwTWFMSERRNlh3eWd1Vjd6UDdOdHU4a0ZiRlIxVjhkeHZtanV2bzdqM0daWmxtVVl4azlzMjE3aGVkNDVJakpDVlkrS3hXSmZ0YlorLzFrSG9CMjl2Z1lNR0RCVFJPWTBPbnhkSUJDNEx1dmVWUURTcTRRK0lpTG5XcGIxQXhFNUJmWHo2YVcveGlzOXp6dG4wNlpOL3hrNGNPRGZBUXhQOThJVWtaMVY5WXZKa3ljUGFoU3dpbUVZaGVGd09OUGI5TXN2djl5Y1hweUVpSWlJdWhZRHRqNU1nWEhwYjRGRnBNbWhFNm9xaVlxS3JYT3Y5TERob1lsRUl2ajFtaldQQ0xCZitwaXFmZ3pUUEczaWhBbmJ6TFZETzd4MDJKTGV6aDQyNnFKaHdKYkdvSzFuMFViYmpUL2o5Ti9wNDcwK1hCTVI5WHRodFdrWXRLcEdSQVIxZFhVM2xKV1ZaZmNXT3FTemF2Ti80SDh3SEE0L1lwcm1NaEVKMjdhOVJ6UWEvYWk1YTJwcWFsNHZLaXJhQWlBMGJkcTBuUnNQTFowK2ZmcnVBUFlCc0xLcElhUmR4VENNaVNJeVVGWC9taDJ1QllQQlBCRVowN2g5T3o2WHhTSXlmYzJhTmFVQUdnKzVORVJrdXRaN3VkMHZvbXYwTnd6amxqYTB6MnZ1UkRnY1BraEU5Z0x3WUROTm9wN25QZDNVaVhYcjFtMnZSNW0zY2VQR1V3Y09IUGdLZ0x2OWtPOHl4M0dpclNrNkxSS0o3T25YK0d3YnJpa3BLeXRia3ArZi8weE5UYzBvMHpRdkVKRXJBUnlSU3FVKzhKdjFDd1FDaTBRazgvazZqbE5tV2RiYkFPNVVWZE4xM2J1enpyMkQrdFY4WWR0MjVsbTJiZStCK2w2T0t3WU1HTEJVUkJvSHZ6ZjU4ODRCQUVhT0hIbk84dVhMbTN1L2lZaUlxQk14WU91anFxcXFSaVJUcVdFQUFOVmtTVERZNUFJSDhjcEtTNEFSOWMzMGs1NFNTc1hqOFR3QXYvWlVyOGllaEZ1Qi81ZWZsM2ZadUhIanRwbHpoWHFNZExDU1hsblV5TnBQQjJ3QWc3V2VMbnRsVUE4Tmc3YnMzbTI5bnVkNXEvMnc0SUMyWEpkZWpURS9QLzlnQUF1QStoVVZSZVJuSGEwcEVvbE1MeXNyVzVEZWo4VmlkWDRQTFloSWswTWcwMTUrK2VVYXk3SWVFSkVMOHZQejd4azdkdXpwNlI0Mi9yRFd1MFFrRDhCdEhhMnpMVXpUclBNRHN3WnppQTBaTXVRR0FNTWF0Mi9yNTZLcWQ0cklkQUIvTEMwdG5URi8vdnpQMHVjc3kvb0ZnRytJeUg4Y3grbndmRm16Wjg4MjE2MWJ0OGU4ZWZOV2R2UmVxdnExNHpqRFc5dmU3NEYyYzFQblROUDh0ci81bmJGangvNWZFejJyS3NyS3lwcWI1SCs3Qmd3WU1GSlZ0MlQxb0RzZ0hBNFBhRzdPdEthSXlBWCtabXNETmpFTTR6WGJ0aCtkTzNmdTZkT25UODhMQkFLWHFlb2JJdkpaT2lTMmJmczJWUjJxcXIvSnV0WVRrZnNBM0txcVpjM05FNWROVlE4Qm9MVzF0ZkdDZ2dLbzZsMkdZZHpmVE50bVJ5Y1FFUkZSNTJQQTFrZWxVcW10UDBDSXZDa2lUUTY3RWMvTERBK0Z5TCs2cGJnT1dySmtTWEV5bGZxM2lCUm5KU3lmcWNoWkUwdEsydlNiYk5waFpZY3YyWUViZTYvMURrMzFZbXNjcXZXSmNBMEFxcXVyVnd3ZE92UmpFVG5Nc3F6bkFIeHRHTVlmL0pVaW02V3FqNGpJNFNMeXJHM2Jqd0hvQitCb1ZYMU9SRTd0U0UwaThoL0xzajcxNXlkTEFwanFMMTd3Y0hadzFCelhkYThNQkFLVFJPVGtVYU5HdlRkcTFDaEhSSXBjMXoxTVJIWUY4R2cwR20xMzBOSWVJdktLNTNrZmlrakV0dTJYQVZTcWFraEVocWhxaFlpVVpMZHY2K2RTVmxZMng3YnRlMFhrZk0vejNuZ1JscjBBQUNBQVNVUkJWTFlzNjM4aXNobEFDZXBEdlRkcmEydGJQUlN6Sld2WHJ2MHJnRE10eTdyRWNaeHRWcnpNaFNPUFBIS1k2N29YQW5nRHdENmpSbzI2WS9ueTVlZDF4cjJuVHAwNnNMQ3c4SElBVjZpcXA2b1hBVGhHUk00UEJBSkhSeUtSMzYxYXRlcUI3UTJWdEczN2NGWDlpYXBXT1k3VGVLR0FKbG1XTlFLQTZYbmVLZ0JZc0dEQko1Rkk1RXpETUg2cHF1OVpsdlVJZ005VTlSSUFwMld2SUd0WjFqNnFlcVUveCtFUnRtMGZINDFHbjlyT0k0OFhrV1V2dnZqaVdzdXlJQ0tybXZ1YXkrNzVSa1JFUkYyUEFWc2ZwU0xGVVAvblU5VW1mMk1hajhmelVEOG5DQUFnWUJnUGQwOTE3UmVQeDMrVWN0M2JSU1EvNi9DREEvcjN2M2pNbURIdFhmbU5ka3lOUXhpQXZkZDZtNmJDdEQ0VHJLVWxFb21rYmR2ZlZ0VTdBY3dRa1M5VHFkUnZ0bmVkNHpoM1c1WlZJQ0xucStwcEl2SUI2aWRUWHdtZ293SGJIYXI2YlFEZkJaQUU4STZxbnUrNjdsOWFjMzBzRnRzWURBYVBHRHg0OEUvOCtlQk9VZFVVZ05kVjlUckhjUjVBTjMvVzgrYk4yelJqeG93akRjTzRSVVFPUTMyUHNua2ljaW1BYlg3QjFKN1BKUnFOL3NpeXJCZjl6K1FvMUErbmZGOVZiOWk0Y2VNdG5iVWFxS29XK2dzNEZIYkcvY0xoY0t1L1gxUlZvNms1MkZLcDFPOUVaSmpydXNlWnBubWdpUHpGdHUyaHRiVzFsNkNkSzdOT256NTk5L3o4L1BOVTlUd0F3MVYxcnFyK3VLeXM3RDBBZDBjaWtmTU13L2kxWVJqM2pCNDkrcGVqUjQ5K0NNRGZvOUhvNjQzdlpWbldNYXI2c04vejgwdzArdnJMejg5M1BjOER0djNlZVN3QUdJYnhadm90S0NzcmV3TEFrN1p0WDZLcXQwcjllT0pQRE1QSURIbWVPWFBtQ05kMTUvb0I3bmNBL0JiQXc1WmxIZTg0enZ4R3p5Z0VvT0Z3dUorSW5PUjUzazBnSWlLaUhRNS9DTzJqRmljUzl3bndRd0NBNnM5RG9kRC9iZE9tb3VJNFVYMnF2b20rUHpFVTJyZWJ5MnkxRlN0V0ZLeGJ0KzRCaUp5ZVBxYXFYOEF3enBsWVVqSTNsN1ZSdCtPL2E3M0xEaFdveFJPSktnRHZoWUxCazNKZEMxRnpaczJhVlZCWFYzZGc5bHh5N1dGWjF2MGljbTU3cmsybFVqdW5GeGVJUkNJWEdZWnhoNm8rNlRqT2lmNjl6eEtSdTFVMUg4QnJJbktZcXI0RXdCRVJUMVU5Lys4ODFBZVIrU0x5b2FyK1MxVlBOQXpqV3dCczFNK0J0MGhWZjlWRU1JWEpreWNQR2pCZ3dLVWljaUg4S1M4QWZLU3E4N1pzMlhLWllSajlDZ29LZmd2Z0I2cjZOWUJqSGNmWlpoNDgvejJ0QnZDaGlOeWtxblVBaWdCY0lpSmpVcW5VdnJGWTdBTUFVbHBhR3ZRODd6d0FaL21ydzk0SjRBY0E5bGZWWHdMNG40ZzhEbUMwNTNtenk4cktuckJ0K3hzQUZnRVlyS3EvcjZtcGVhQ29xT2h5UHl3OVhWWC9JeUp2cWVxVmhtSHNOMy8rL004c3kvcEFSSFpIOC85T21wN25uVk5XVnNZNTJJaUlpTG9CZTdEMVhaa2hvczB0Y0pBOVBOUVErWHMzMWRWbThYaDhqM1hyMWowTGtZUFR4eFI0b2FpdzhLVGk0dUlkYWpVMjZoWTdWQ0JEUk5UZC9CVmpPeFN1cGFucVJnQS9hbTE3RWZrbWdPeFZhZzIvRitDN2dVQWdFOVk1anZPM1NDUVNCWEMyaUJ5cHFoOEFPRmhFUXFxYUozNDN1T3plY0tyNmN4R3hST1RQQUdwVjlUSFA4KzRvTHk5dmRuNVl2MWZncjJmTm1uVmpNcGs4QmZXOUxtZUl5RmVEQmcycVN5YVRDUUQ3QTVobkdNWTV6UTF4bmp0M2JxMi8ydWZ2VlBWK3Z6NVBWVC93UE8vc1dDejJnVzNiSjZ2cW5hbzZFc0NuQUs1WnUzYnRuWWxFWW5NNEhMN05NSXp2RzRieEpZQ0ZxbG9ENElTeXNySm5BU0FhamI0NVk4YU1hYVpwUGdIZ1o0V0ZoZjlUMWRuKzYwNEF1RUZWcnhXUkc3TnJWTlVIUmVRZnpiejg4dWJlRnlJaUl1cDg3T25SUjhVVGlZMEErZ05BWGlDd3o3aHg0eHBNaEx4eTVjcCtYMzM5OVZvUjZRY0FtcGUzNzhSRERuay9CNlcyYUhGRmhTMmU5eGhFQnZ1SEZDSy9EMDZZY0Uxejg4b1JFYlVYZTdBUnRaMXQyNGU3cnJ1NnZMeTh5UVdWbWpONzlteHo5ZXJWc3ZQT08rdWNPWE15cTBoYmxuVkNJQkJZOFB6eno3ZnJsMmpUcGswYnRYRGh3aThBZUtXbHBhRlVLalc2dkx5OHlkVkwyOElmc25xdDY3cFBEaDgrL1BrNWMrYTRqZHNFZzhHOElVT0czT2E2N3UyeFdPemR4dWR0Mng0TTRNaG9OUHBvRTQrUXNXUEg1bTF2TGpraUlpTEtEUVpzZmRCcnI3Kyt1MUZYOXhFQVFIVnpLQlRxMzdqTjRvcUtVMFgxNGZvbVdqa3hGQ3BwM0NhWFZGVXFLaXArcWNCMThMK09WWFVERE9NVURna2xvcTdDZ0kySWlJaUlpSnJDSWFKOWtDU1RtZUdoV3IrYTE3WnRHZzRQM2FFV040akg0NFBqRlJXUFNmM2NLL1ZVWDgvUHl6dStjVTg4SWlJaUlpSWlJcUt1WnVTNkFPcCs0bm5GVzNlMm5YOXQyYkpsQXdCOE03MGZDQVIybUlDdG9xSmlUd0NKUnVIYXZ3WVBIanlSNFJvUkVSRVJFUkVSNVFKN3NQVk5CMlZ0YnhPdzFkVFVIQWVSUEFCUUlENXUzTGhQdXEyeUZsUldWbzUzUFc4ZVJIYjJEOVZCOVNlaFVPanVuQlpHUkVSRVJFUkVSSDBhQTdhK1NHUnJ3R1lZMnc0UnJWOEJ6TitVNTdxbnFKWXRycWl3WGRkOUNpSkZBQURWZFlaaHpDb0pCbC9PY1dsRVJFUkVSRVJFMU1keGlHamZkSEI2UTF5M1FjQ21xZ0xWWXpJSFBDL25BVnNpa1RnRG52ZS9kTGltcXA5b1h0N2trcElTaG10RVJFUkVSRVJFbEhQc3dkYkhKQktKL1JUSTkzZXJRNkhRNTQzT1Q0TElZQUNBNnJwZ01QaGFkOWVZTFI2UC8xS0JYNG0vNElLcUx0SEN3bG1UaW90WDViSXVJdXF6RktyZldKeElYSi9yUW9pSXV0TEVZSkQvemhFUkViVUJBN1krUmxVUFNxOE9xc0RTYmM2THpKS3QyOCtJaUhabmZaazZWSTE0UmNXZkFYd3Zjd3lJQ25EOHhPTGl6Ym1vaVlnSUFDQXlSb0RyY2wwR0VWRVhZOEJHUkVUVUJnelkraGdWS1U0SGFOTEVBZ2ZJV2owVU9acC9UVlhOUkVYRkhBRk96RHI4VUtpazVDd1JjWE5SRXhFUkFJU0N3Zkc1cm9HSWlJaUlpSFk4bklPdDc5bTZ3SUZxZzRBdEhvOFBGeUNVUGlzNW1IK3RYRFdRcUtpWWcreHdUZldHVURENEhZWnJSRVJFUkVSRVJMUWpZZysydmlacmlLaUlORnpnd0RCbWlhclVOOU9YSm9aQzY3cXp0SExWd01CRTRrbUlISjJwQ2ZqeHhGRG96dTZzZzRpSWlJaUlpSWlvTGRpRHJROVJWVU5FeG1idEp4bzF5QXdQTmJwNWVHaFQ0Wm9BUDV3WURESmNJeUlpSWlJaUlxSWRHZ08yUHFTcXF1b2IyUHFaZnhZS2hUS0xCYWlxaU9xczlMNWhHTjBXc0RVWHJnV0R3VDkzVncxRVJFUkVSRVJFUk8zRklhSjlpT3U2emM2L3RtVEpraWtRR2V5ZisyckNoQWxMdXFPbWVEeWVoMFRpaWF4d1RRVTRqK0VhRVJFUkVSRVJFZlVVRE5qNkVGVXRUcysvaGtZcmlMcXVPeXZyM0ZQZFVVODhIczhEOEYrSWxHWktGRGs3VkZMeTkrNTRQaEVSRVJFUkVSRlJaK0FRMGI1RTVLQ3RtdzBYT0FEd3pheHpYVDQ4VkZWRlJSNXJISzVOWkxoR1JFUkVSRVJFUkQwTWU3RDFMWm1BelRDTVRNQVdqOGVIUTZRRUFGVFZCZkMvcmk0a1hsRnhod0RIK2JzTTE0aUlpSWlJaUlpb3gySVB0ajVpMmJKbCtRRDJUKys3cnB1WlkwMUVqc2xzQXd1eUZ6L29DdkY0L0tjQ1hKajF6Qjh6WENNaUlpSWlJaUtpbm9vQld4OVJVMU9UNmIybXF1K0hRcUZrMXY0M3M1cDI2ZkRRZUR3K0d5STNaUjI2SlJnTTN0V1Z6eVFpSWlJaUlpSWk2a29NMlBvSU5ZeXRLNGhtemIrbXFpYUFtZWw5d3pDNkxHQ0x4K09ISy9BdkFPSS9mRTZ3cE9SblhmVThJaUlpSWlJaUlxTHV3SUN0cjFBdHp0ckxCR3dWRlJXSFFXU3d2L3RaU1VuSjhxNTQvT0txcW9NVWVFNUVBbjQ5TDI0SUJrOFhFZTJLNXhFUkVSRVJFUkVSZFJjdWN0QkhpT3BCRVBGM3NucXdpY3lDK2htWDZsTmQ4ZXlLaW9yUmJqSVpGWkdCOVkvUk53WU9HUEROa0VpcUs1NUhSRVJFUkVSRVJOU2QySU90NzhnTUVSWFB5d1JzeUpwL1RVUTZmWGhvUEI0djhqenZmeUt5aTMvb3MzNEZCZmFZTVdNMmRQYXppSWlJaUlpSWlJaHlnUUZiSDFCVlZkVWZJbnY0dTE0d0dGd0dBUEY0ZkRpQWNmN3h1bjc5K3MzcjdHZXJ5RDhnY3JDL1c2MkJRT1RnZ3cvK29yT2ZRMFJFUkVSRVJFU1VLeHdpMmdlNHJ2dU45TGFxdmlzaUhnQ29ZUnd2bXBrQ3JieTR1TGl1TTU4Ymo4Y3ZCM0NTditzWklzZVhqQnYzZG1jK2c0aUlpSWlJaUlnbzE5aURyUTlRMVgwek95THZaVFk5ejhvNi90L09mR1pGUmNWMGlOeVVkZitmbDVTVUxPak1aeEFSRVJFUkVSRVI3UWdZc1BVQnFycFAxdTc3bWVQQWpQUzJBVGlkOWJ4NFBMNkg2M2xQd1AvNlV1QS9vWktTR3p2ci9rUkVSRVJFUkVSRU94SUdiSDNEdmxuYjd3RkFSVVhGbmlJeTBqKzJzYVNrWkhsblBHakZpaFVGQUo0VmtXRUFBTlczUlBYTXpyZzNFUkVSRVJFUkVkR09pQUZiMzdDMUI1cy9SRlJWRDA4ZlVxQzhzeDYwYnQyNkI3SVdOZGdJNEpoUUtMUzVzKzVQUkVSRVJFUkVSTFNqWWNEV04yUjZzT1VaeGpZQkc0QVhPK01oaXhPSml5Qnl1cityVUQwMUZBcTkxK0pGUkVSRVJFUkVSRVE5SEFPMlhrNVZUWWpza2Q3djM3Ly91d0Nnd0xUMHNZQmhkRGhnaThmakIwUDF0cXdIL3lZVUNuWHF3Z2xFUkVSRVJFUkVSRHNpQm15OVhGVlYxZGI1MTFRLzMzLy8vV3VYTFZzMlFFU0s2dy9wbHVyeDQxL3J5RE5Xcmx6WlQ0RTVJaElBQUFXaXdXRHd1ZzRWVGtSRVJFUkVSRVRVUXpCZzYrV1NucmZOQWdkYnRtd0paNDZJdkRaREpOV1JaM3kxWnMwdEluS2d2N3U2SUMvdjJ5S2lIYmtuRVJFUkVSRVJFVkZQd1lDdHQxUGRKbURyelBuWDR2SDRUQUV1VE84TGNPWWhoeHl5dGlQM0pDSWlJaUlpSWlMcVNSaXc5WDc3WkczWEIyd2ltZm5YSU5MdWdHM3AwcVZESWZMUHJFTVBCb1BCNTl0N1B5SWlJaUlpSWlLaW5vZ0JXKy9Yb0FkYnVXb0FxcFA4ZmErb29HQmhlMjljbTB6K0RjRE9BQURWejFPREJsM1MvaktKaUlpSWlJaUlpSG9tQm15OW5XcW1CNXVJdkQrb29tSktlakVDQUc4VUZ4ZHZiTTl0NC9INDl3VTROdk1ZMHp6OTBQMzNYOS9CYW9tSWlJaUlpSWlJZWh3R2JMMmNpT3lmdGYwZWdNendVQVhhMVh0dDhkS2wrMERrOXF4RGQwK2NNQ0hXL2lxSmlJaUlpSWlJaUhvdUJteTlXRHdlSHdXZ3dOK3RMU2twV2UwQld4YzRhT2Y4YTFKWGR6K0EvZ0FBMVk5MkdqYnM4ZzZXU2tSRVJFUkVSRVRVWXpGZzY4WFVORFBEUTFYMVRWVTFKTHNIVzBGQm0zdWRKUktKVXlBeUkrc1pwKys5OTk1Yk9sNHRFUkVSRVJFUkVWSFB4SUN0TjFQZHVzQ0J5SHNWRlJVSEFSamdIL2x3VW5IeHFyYmM3cTIzM2hyb3FXNGRHcXA2LzhRSkV4WjFScWxFUkVSRVJFUkVSRDBWQTdiZUxHdUJBd0R2STZ2M0dvQTJEdy9kdUhIamIwUmtwTDliYlpybUZSMHBqNGlJaUlpSWlJaW9OMkRBMXJ2dG03WDlYa2ZtWDR2SDR3Y3JjR0htZ09vVkV5Wk1xTzV3aFVSRVJFUkVSRVJFUFJ3RHR0NnR3UkJScUliVHV3SERhTk1Lb2lyeWdJaVlBS0JBUEJRSzNkOXBWUklSRVJFUkVSRVI5V0NCWEJkQVhVaDFINGdBQU1UenRtRHI4TTZONDhlUFg5YmEyOFRqOGU4RENOWGZVbDBCdnRmcHRSSVJFUkVSRVJFUjlWRHN3ZFpMclZpeG9rQkVkZ0hxUXpIRE1QYk9PdDNxMVVNckt5dUhRT1RtOUw0QWQ0VkNvZGM3c1ZRaUlpSWlJaUlpb2g2TkFWc3Z0VzdkdWdQUzJ3Sjg0S3BPelp4c3cveHJydXZlREdBSUFFRDFxd0VEQmx6VGlXVVNFUkVSRVJFUkVmVjRETmg2cndZTEhFQTFzOENCdGpKZ3E2aW9DRUhrKzFtSExoa3pac3lHemlxUWlJaUlpSWlJaUtnM1lNRFdlMlVIYkIrSlNERUFxR3BxNC9qeHIyN3ZZbFUxUGM5N0lMTVB2QlFLaGY3VkJYVVNFUkVSRVJFUkVmVm9ETmg2SzVGOXN2WTBhN3RpaGtocWU1Y25Fb2tMSVhKdy9kV2FSQ0RBaFEySWlJaUlpSWlJaUpyQWdLMzN5dlJnVTZBZ2MxUmt5Zll1cktxcTZnL2cxMW1IYnAwNGJ0emJuVm9kRVJFUkVSRVJFVkV2d1lDdDk4cjBZRE5FZGs1dmkrcDJBN1pVS3ZWVGlBd0dBRlg5dUc2WFhYN1ZOU1VTRVJFUkVSRVJFZlY4RE5oNktWWE5CR3llNnQ3cGJkTTBxMXE2TGg2UEQxYmdpc3dCdzdqbXNOMTNyK21TSW9tSWlJaUlpSWlJZWdFR2JMMVFaV1hsWGlKaUFvQ3FmaUVpQjZUUHVhNjd2UjVzbHdQbzcxLzdmbWpDaEg5MlhhVkVSRVJFUkVSRVJEMGZBN1pleVBPOFRPODFFZmtDV3ovbkZhRlFhSE56MThYajhjRVF1U3k5YjRoY0p5SmUxMVZLUkVSRVJFUkVSTlR6TVdEcm5USUxIRUIxYzlaMmk4TkRZUmhYSXF2M1drbEp5Yis2cGp3aUlpSWlJaUlpb3Q2REFWc3ZsRDMvbXZwRFJmM3Rab2VIdnZybW16dEI5ZUwwdmdEWHN2Y2FFUkVSRVJFUkVkSDJNV0RyalVReUFSdFVCMmNPdDdDQ3FMRjVjNFBlYThGZzhKR3VMSkdJaUlpSWlJaUlxTGRnd05ZNzdaSGVrS3p0dkx5OEpvZUkrcjNYZnB6ZU4wUit6dDVyUkVSRXRDT3pMT3QyMjdiVnNxd1RPdkdlSi9qM3ZMMno3a2xFUkVSOUF3TzIzcWsrVkZNRlJQcjV4NnJIalJ2M1NWT056VTJiZmk3cGRxcHZCWVBCZjNkTGxVUkVSRVM5VURnYzdoY09od081cm9PSWlJaTZEd08yWHFaY05RQmdGQUJBUk5QSEZVZzAxZjYxWmN0R0tuQkIxcUZmZG1tQlJFUkVSTDJZWlZtL00wMXpOWUNSdWE2RmlJaUl1ZzhEdGw1bVlDSXhHb0Q0dTVrVlJLV1pGVVNObXBxcnMzdXZoVUtoT1YxZUpCRVJFVkV2SlNLSGljaUFYTmRCUkVSRTNZc0JXeStqcHJsN1psczFsZGsyakcwV09IaHQyYktSRURrL3E4MDFYVjhoRVJFUjlTTDhYcEtJaUlnSUFPZUc2RzFVZDgvYXkwOXZpT2R0RTdBWk5UV1hRaVRmdis2dGljSGc0MTFmSUJFUkVmVkVsbVc5SVNMRkFJYW82dTBBVGdid3Z1TTQ0NEg2ZWNjQ2djQlBWZlZNRWRsTFZkZUl5RE9HWVZ3emI5NjhMOVAzR1R0MmJQN28wYU5QQlhBT2dBTUFEQWZ3b2FyZTV6ak9yUUEwKzdrelo4N2MyM1hkRzBSa3Bxb09CTEJNVlgvVmtkY1NEb2NIQkFLQlh3QTRCY0N1cXZxSmlOenJlZDY3SXRKVSt6R0JRT0JpVlowdUluc0JTQUY0SVpWS1hSbUx4ZDd5MzUvYlJlU1M5RFdCUU9CajI3WUI0UGxvTkhwVWErOURSRVJFUFJOLzY5akxHRmtCbTRnVUFnQlVrOEZnY0ZsMnUzTFZnQUkveUdyNzgyNHJrb2lJaUhvc1ZiMEp3R0VBL2c1Z0VRRE1taldyd0RUTjV3SGNJQ0tiVmZYUEFONEE4QVBQODE2Y1BIbnlvUFQxbzBhTk9nbkEzMVIxTUlDblZQVkJBRU5FNUpaSUpQS3o3R2RabGpYV2RkM0ZJbklHZ1BjQS9FdEVrb1poUEFsZ1dudnFuemx6Wm4vVE5HTUFydEo2L3hTUnQxVDF0eUp5ZFZQWG1LYjVKSURUQWJ3RjRNOEE0Z0NPTTAyejNMYnR3UUFnSWd0VjlTNEFuL252MDRPcWVwZXFQdDJXK3hBUkVWSFB4QjVzdll5cTdnNlI5QXFpOWNlQU4wVEV5MjQzcUtMaVZCVVo1bC96Y1RBWWZESUg1UklSRVZIUE03RzZ1bnBDSXBISXpQVmFWMWQzblloTVY5VzdITWU1R0lBSEFKWmxYUzBpdnhzd1lNQ1ZBSDRCQUo3bmZSd0lCTUxSYVBTRjlQV2xwYVczZUo2M1hFUXVBbkJqMXJNZUZKR2RWUFZTeDNIK21ENFlpVVRPTnd6am52WVU3M25lOVNJU0JEQ251cnI2akVRaWtmUnJDS2xxcktsclJPU3VtcHFhQnhjdFdyUWhmY3l5ckFkRjVDeFYvUmFBdjBTajBjY0JQRzdiOWtFQVJydXVlMjBzRnZ1a3JmZHB6MnNpSWlLaTNHTVB0dDVHWkRjQTBPemhEU0xiREEvMXNsWU9GZUNQa3JYaUtCRVJFVkVMYnMwTzE0TEJZSjZJWEFqZ3k4OC8vL3d5K09FYUFPVG41OThLd0FWd2ZQcFllWG41b3ZuejU3K1FmY1A1OCtldkVKRTNSV1MzcVZPbkRnVHFBeThSbVFoZ2llTTRmOHB1WDFaV2RpLzgzbk50RVE2SEF3QitvS3BiYW10ckwwbUhhMzROY1FDM04zVmROQnE5SXpzVUF3QVJTZmRNRzl2YTUzZldmWWlJaUdqSHd4NXN2WXdDdXd1MkxpTUtBS0xhSUdDcnFLZ1k2NmxPOFhkclU0TUgvN25iQ2lRaUlxS2U3cVhzbldIRGhoV3I2aUFBWDR3ZVBmcVhvMGVQenB4TEpwTUFzQVhBUHRuWDJMWTkyUE84aUlnY0tpTDdxZXArQUE0RWdINzkraFVCMktEKzl5citFTXVtZmhGWUFXQnFXd29QQkFMZkFEQVl3SUtGQ3hkKzNzdzltMVJhV2pwZVZXZW82bGdSeWRRcklrVnRxYUd6N2tORVJFUTdGZ1pzdlUxNmlHZ1d3ekNxc3ZjOTFVc3p6WUZIRDkxLy8vWGRWQjBSRVJIMWNOWFYxYXNhSGRySi8zdC8rTU5BRzh0ZU9NQ3lyQk1BUEdBWXhsQUFId0Y0VTBRV3FlcGdFZG5UZGQxMDR4RkEvVlFXVGQxVFZldWFXcENnSlNJeVFsVUJvTlgzbkRselpuL1hkUjlSMVdOVWRRdUFwYXI2dm9oOER1QTBWVzFWRVoxMUh5SWlJdG94TVdEclJjcFZBMUpSTWFMeGNjL3pGcWUzWDFteFloRFdyVHNqSGNJRkRPUGViaXlSaUlpSWVyaUJBd2MybU5jMWxVcHRORTBUQUo2TFJxTkh0M1J0T0J3ZUR1RHZxcm9Kd0RqSGNaYW16MW1XdFFqQW5sbk5hd0hBTUl6aFRkMUxSTGI1bm1kN1ZMWFd2N2JWOS9RODd4b1JPY2J6dk5zS0NncXVuanQzYnExZmI2bUluTmJhWjNmV2ZZaUlpR2pIeERuWWVwRUJyNysrQnhxT0RnV0FEMEtoVUdhZWxNQzZkV2RqNnhDRTVSTW1USGdKUkVSRVJPMVVWMWUzSFBYenJJWEM0WEMvbHRvYWhqRlJSQVlDZURRN1hQUG5jUnVUM1ZaVjMvTC9QcUx4ZllMQllKNnF0bWw0S0FEVTF0YSs3ZDh6TkhQbXpQNk56NnZxakNhT1JRQ2dycTd1aG5RbzVqdWttY2NvQUJpR1lYYndQa1JFUk5TRDlLb2ViQ2N1dXZrZzE4VXNBenBaVlE0VndhNjVycWs3L2JiNithWU83M1hDZ3Bzejg1Yjhabk41OXJteDJlZDZBbFY4S3FLdnFPSVZJeUQvZTJMcUZXL2t1aVlpSXFLK2JOR2lSUnRzMjM0S3dFbW1hZjRoSEE1ZkVvdkZVdW56TTJiTUNLcnF1bGdzOXE1cG1uWCtFTTJEc3U4eFpNaVFHd0FNeXo2MlpjdVc1d3NMQzllTHlGR1daWjNoT001RC9pbGp5SkFodnhlUkJ2TzZ0Y2JDaFF0WFc1WlZMaUl6UE0rN1pmYnMyUmZObVRQSEJZQklKSEtpaUp6ZStCb1JxUU9BL1B6OGd3RXNBSUJ3T0x5WGlQeXNtY2VzOXE4N0FNQ0hIYmdQRVJFUjlTQzlJbUFMbDEvZmI3RFIvM3BONGFlR3dBU2s4VFJrMUV2VWg2WnlzZ2hPMWhSK2Y4S0NtMi82dUdqUWRZblFlY250WDAxRVJFUmQ1Q2NBcG9qSUJZRkFvTlN5ckVVaVVnT2dCTUJrQURNQXZDc2lyM2llOTZHSVJHemJmaGxBcGFxR1JHU0lxbGFJU0VuNmhuNXc5eE1BZnhHUmY5cTJmVDZBOTFVMWhQcDUzeDRGOE8xMjFIcXBxaTRTa2ZQWHJsMGJ0bTM3TlZYZEM4QmhxbnF2aUZ5UTNWaFZIeEdSdzBYa1dkdTJId1BRRDhEUnF2cWNpSnphK09hZTU1VVpoakZiUlA1bTIvYXpxcnJHY1p5cjJub2ZJaUlpNmxsNi9CRFI0eGJjZk1oZ3MyaUpDSzZFd056K0ZkUnIxSC9lVisrMmFmMnJKeXk2YVh5dXl5RWlJdXFyb3RIb1I1N25UVlRWLzZlcVJRRE9VTlZqVlhXejUzbW5EeDA2ZENFQXpKczNiNVBuZVVlcTZyTUFEZ0J3dW9oOElDSmhFZG5ReEgwZjhEenZKRlZkN0Fkcng0aklHNm82V1ZXYldnVjB1L3locVZNQi9GZFZkMVhWa3dCQVJFb0J6RytpL2QycWVybUlyRkxWMHdCTUFIQ3BpTnpYMVAzWHJWdjNGMVg5bzZvYXF2b2QxQWRwYmI0UEVSRVI5U3c5dXAvWHNmSHJpOHpOUlVzQjJUZlh0VkN1NlhzZkZ3MytCbnV5RVJFUkVSRVJFVkYzNjlFOTJNeE5SYjlqdUViMVpOL2ROcTIvSWRkVkVCRVJFUkVSRVZIZjAyTjdzSjBZdTNtS0d2b2lJRDA2SktUT3BKNnFPZTJwSXk3bnlxaEVSRVJFUkVSRTFHMTY3Q0lIbnFHWENNTTFha0FNRWUrSEFCaXdFUkVSOVRIaGNMaGZTK2MzYk5qZ0poSUpUaVZCUkVSRVhhTEhCbXdDR1pQckdtakhvd0MvTG9pSWlQcWdRQ0JRMDlMNW9VT0hPZ0RzYmlxSGlJaUkrcGdlRzdCQmRTOUlqeDNoU2wxRVZCbXdFUkVSOVUxVHRuTitYYmRVUVVSRVJIMVN6dzNZUkFibnVnVGFBZkhyZ29pSXFFK0tScU92NUxvR0lpSWk2cnM0aHhrUkVSRVJFUkVSRVZFSE1HQWpJaUlpSWlJaUlpTHFnSjQ3UkpTSWlJaW9qMXU1Y21XL3I5YXN1UnpBVktpV2lNZ3V1YTZKY2tlQS9ZUEI0THU1cm9PSWlLZ3ZZc0JHUkVSRTFBTlZWbFpPL1BycnJ4OFdrWDBCZkFqZ1dRVSt5WFZkbER1Ri9mcXR5WFVOUkVSRWZSVUROaUlpSXFJZVp2SFNwZnVrNnVvV2lNakhBbGpCWUxBczF6VVJFUkVSOVdXY2c0MklpSWlvQjFGVmtXVHlVUkZaUDZCLy95REROU0lpSXFMY1l3ODJJaUlpb2g2a3NySnlHb0FnVkU4Y00yYk1obHpYUTBSRVJFUU0ySWlJaUloNkZNL3pEZ09RREFhRFQrVzZGaUlpSWlLcXg0Q05pSWlJcUFkUmtZa0NMQlVSelhVdFJFUkVSRlNQYzdBUkVSRVI5U0NpT2xTQlRibXVnNGlJaUlpMllzQkdSRVJFUkVSRVJFVFVBUXpZaUlpSWlJaUlpSWlJT29BQkd4RVJFUkVSRVJFUlVRY3dZQ01pSWlJaUlpSWlJdW9BQm14RVJFUkVSRVJFUkVRZHdJQ05pSWlJaUlpSWlJaW9BeGl3RVJFUkVSRVJFUkVSZFFBRE5pSWlJaUlpSWlJaW9nNWd3RVpFUkVSRVJFUkVSTlFCRE5pSWlJaUlpSWlJaUlnNmdBRWJFUkVSRVJFUkVSRlJCekJnSXlJaUlpSWlJaUlpNmdBR2JFUkVSRVJFUkVSRVJCM0FnSTA2UkhKZEFCRVJFUkVSRVJGUmpnVnlYUUQxUEFFeE1YN29ucGd5L0FEc08yQVhYRnJ4dDF5WFJFUkVSRVJFUkVTVU13ellxTTB1UGZDYm1McnpnUUNBcitzMjVyZ2FJaUlpSWlJaUlxTGM0aEJSYWpORE9EQ1VpSWlJaUlpSWlDaU5BUnNSRVJFUkVSRVJFVkVITUdBaklpSWlJaUlpSWlMcUFBWnNSRVJFUkVSRVJJUnAwNmFOeW5VTkxaazFhMVpCOXY3WXNXUHpJNUhJLzJmdnZzUGpxSzQrQVAvT25WR3pMRnV5amJGRnJ3YlRrY0VZRjBaN3IyU2NRSUFFQVNHUUFnbVlRT2dsUUdpaGhBQUpTVDU2Q3dRSUpOUVF3TmlhV1MzWWptT3dpR25HOUk0TkJsbTRxc3pNK2Y3WVdURmFyWnFiWE03N1BEeG9adTdjdWJOYXJYZlBubnZ1cE43MlUxMWR2VjBpa2RpL3ArMHJLeXRITzQ2elMyK3ZJell0c3NqQktobzFhSHRjdk52MzI3YXZmdU54ekdsNEh3VXFEei9ZYW4rTTNXd1hEQzBjQ0pzVW52NnNIbmUvWDVlekg1c3NqQm15TS9ZdTJ3WTdsUXpId0x4KzZHY1hZTG5maEc5YVYrRE5iejdEbkliM01hZmh2VlVhNTVyb2Y0dWlRYmhwMUFrNWp3M083NDhueHAvYmJ0OVNmeVYrUE92bVZScXZFRUlJSVlRUVFvaDFUMnM5bm9oZU1NYWM1YnJ1bjFhbGo5R2pSdzhvS2lvYXNDcm5MbDI2dEtHK3ZuNUZaOGRyYW1xc3hZc1h6ekRHekhGZDl4UUFLQzh2UHhIQUxjYVlTdGQxVXoyOVZoQUUxeW1sZGdPd0d3RHVycjFTNmtFQU13RDhGQUFxS2lyNmxaU1VETzJrK1ZlcFZHclp4SWtUQnpVM04rZDhMSll1WGZwWmZYMTlhMC9IS3pZTUVtQmJnL3JiaGJoeXo2T3hiZkZtUFdxdk45OGRQOXhtTEFZWGxIUTROakN2SHdibTljUFcvWVpnNHZDOThPSHlSYmp0M1ZxOHRlVHpIbzluYmZjdmhCQkNDQ0dFRUdMalFFVG5BR2dKdy9DUlZlMmpwS1RrYkFDWHJjcTVwYVdseHdONG9MUGppeGN2UGh2QUtBRC9sOW5uKy81ZmJkditEVE5mRFdCc3J2TnFhbXFzaG9hR1ErUDdpT2dOQUVjYVl5NWc1dm54WXkwdExiTjkzMjhzS0NqWXZMTkFXR2xwYVRVUlBaSHJlbUVZL2d6QXZiN3ZYMnJicjNGdUdnQUFJQUJKUkVGVTlobTUycFNVbE93QjRQWE83bFZzbUNUQXRnYjljcWVKUFFxdVdhUXdlYWNxbU0zMzZISGYyeFp2aGl2M1BCcC9lV3NLWml5YTMyWGJ0ZDIvRUVJSUlZUVFRb2lOUjJWbDVXaG0vaDZBOTVWU1B6UEc5T2k4TUF4ZlRDYVQwekxidnU4L2JGblczRjVjK25RaXFnU3dDTUNyblRVeXh1ekR6TDhGa1BRODcyK1ovYWxVcXNrWWN4VVIzYUsxUHR2enZEOW1uN3RvMGFJaTI3YWZZT2F2QURRREFETUR3R2NBVHN1MEl5SUNVSjZmbjM5RWZuNStFeEZONlM0UXhzeERnaUJvem16YnRyMHc2L2lzSUFpcU05dEtxWjJWVXZWZFBCNWlBeVlCdGpWazU1SnlqQm15RXdCZzFsZHY0NldHOTlBYUJ0aXkzeUEwQiswRDNqL2ZJZEV1K0JWd0NIZmhhNWl4YUQ0K1dmRTFWZ1l0S00zcmgxMEhib252bE8rRG5VdlMwK0R6eU1JWkk3NkRMNW9hOGM3U2RuKzNhN1gvejFZMjRBZlQvOUMyZmU2dTMydTcxNjlibHVHazJiZXY2c01taEJCQ0NDR0VFS0tQS2FWdUpDSUdNQXpBcjN0NFdqR0FHd0cwQmRoU3FkUjhBTjFtYkV5Y09IR1E3L3YzUnNHMTU0bm9XTmQxYzA2bjBsb1BadVluQUN4dmJXMzlhZlp4MTNWdk04WWNEdUQzV3V2L2VaNlhzejRURWRWa3BwR09HemV1cktDZzRPSXdEUDlhVjFmM0JnQTRqdFBmdHUybDNkLzJ0NElnV0o1S3Bab3kyOW1CU1NJS1U2blVzc3kyNHpncmxKSlMrQnNyQ2JDdElkWEQ5MFFJeHAvbVA0UHBYV1NBSFRCNEp4dzhmTysyN1c5YVYrREsxeC9EZTh1K2FOZnV5K1lsK1BMTGVYait5M2s0ZHB1eHFObDZEQURBSm9VelIzd1hwODI1TytkRThiWFZmOWh1cS8yVncrNm5yQXNoaEJCQ0NDR0VXQThsRW9uVGlHZ01nUE5kMTcyK0orZG9yVGNub29WRTFOTGI2MVZXVm80Tmd1QWhJdG9Dd0ZWbFpXV1hQL0xJSTBHdXRvN2o5Q2VpZndIWUtnekRTUys4OE1Jbk9acXhVdXI0TUF6bkFuZ3lrVWpVeExQcVVxblU4a1Fpb1lsb0I2MzFsZ0JBUkVNQW5HTlpscVcxcmdjQVppWm1QajRJZ3Vjc3kzSjZjaTlLcVFPTk1XMlBBVE5uUjg4R0dHUEd4YmEzN2ttL1lzTWtBYlkxWkdCZVB6eng2VXRkQnRjQTRJZmJmanN0UEFUajZqZWU2QkQ4eXZiM2oyWml5MzZETVdiSXpnQ0E4cUl5SERCa0o4ejY2cDExM3I4UVFnZ2hoQkJDaUkyRE1XWlhacjZPbWVzSERSclVZWHBsWjVqWkppSVFVVzhLOVZOVTgreEtBQTNNZkxEbmViV2ROYTZ1cmk0T2d1QlpBR09aK1l4NDBDemJ0R25UdmpUR1RBVGdFdEV6aVVUaVY4bGs4cmJNY0lsb0VCSDlJblpLUVhRZjM0bUNpeUFpTVBPTVZDcjFnTmE2Unpla2xIcXEzUTBTRlVYVFR6TjJBL0JjdkVtUE9oWWJKQW13clNITllTc2UvWGhXbDIxMkg3Z1Z0dTQzcEczYlcvZ2EzbG02b0VmOTMvL0JDMjBCTUFCd2h1N1dJUUMydHZzWFFnZ2hoQkJDQ0xGeGNCeG5DSUNuQUlDWkgvbjY2NitQVHlRU25iWVB3L0NCVkNybFJ6L25SVk1kbXpzOUlZc3g1am9BNXdLbzgzMy8yRlFxMVduZG8rcnE2dTJDSUhpQ2lQWUNjSW5uZVgvcHJuL1hkVityckt5Y29KUnlsVkszYXEyUFZVcWRYbHRiTzlmenZFY0JQSnBwNnpqT3RyWnRmd0RnQXRkMW4renBQV1FvcFQ0TXcvRHVJQWdtWng0VEFOQmFuNmlVS3RGYVA0WDA5Tms2WnU0UDRGUUFad0I0bjRoT0NZS2c2eXdZc1VHU0FOc2E4bkxEaDFnUmRKMGR1MmZwTnUyMmF4ZDJXc094Z3dWTmpYaDMyVUxzMkg4WUFHQ1hBVnVzOC82RkVFSUlJWVFRUW13Y0xNdTZITUNPQUk1WFNrMEdjQUNBcGh4TmJRQUZZUmcrQ21CWmJCK1l1Y2RUUkpsNU9CRUZudWNaQUdFWFRWVVlodjhpb3QyWStaeGNDeGQwcHE2dTdxM3E2dXFLSUFodUk2SWptUGxHQUFrQWJJeEpNWE1tSXlVUEFJam96MXJycTJKZGFNL3p1Z3gralJzM3JneUFyWlM2VFNtMWQxVlZWZnp3SzJFWW5rRkVGVVMwRk1EU01BenppZWdiSXByRnpFY1MwWE9GaFlYYmpCOC8zcDQrZlhyUE1tTEVCa0VDYkd0SVR6TEZkaDR3dk8zbnByQVY3eTN0WGRENjNhWGZCc0FHNUJXaE5LOGZHbHRYckxQK2hSQkNDQ0dFRUVKc0hJSWcrTFZsV2E5Nm52ZUFNV1l5TXovcGVkNlIyZTBTaWNSa3BkU3Q4WDIyYmVkRlB6WkhiU1lvcFNaMGRUMW0zaDNwYWFJWGRkWE85LzFId3pEOEtZQXRpR2dQWTh5eXJ0cG5hMmxwMlQyVlNuMWZhMzJNYmR2VEVCVVJaK1pyQVJSR3pZWUN1QjNBM3dITXpwd2JCTUUzM2ZWZlVGQ2dtZm1Sem82bkZ5TUZtUGtsQUlndmFrQkVUMlNta0JZVUZGd0M0S3FPUFlnTmxRVFkxcEN2bXBkMDIyWmdYcjl2MnpjdDZmWGlBQTB0N1Y5WFN2S0syZ1hBMW5iL1FnZ2hoQkJDQ0NFMkR0SHFsbmVzeXJsRVZNRE1ZT2JtYUhzY3VsOTl0QUNBNnE2ZFpWbXZlNTczSklDWEU0bkUxL0dGRkpqNVlnQ2ZFZEc5T1U0ZEIrQXd5N0pXQW9EbmVROW5EbFJWVlIzRXpFMklNdlNZT1JOb1cwNUVqWmwydG0wZjREak82MTJOcjdHeDhWOGxKU1ZsOFgyKzcxTkJRVUUxZ044VDBVb2lPajRNdzZlSjZCMGkrbFZyYSt1SDJmMFVGUld0N09vNllzTWpBYlkxWkdYUWZXM0gvblpoMjgvZFRTZk5wU25yR29WV1hydnR0ZDIvRUVJSUlZUVFRZ2poKzM2QlpWbFFTalVEZ09kNTF3QzRwcXR6dE5ZUEFEakdkZDMrUGIxT01wbjhENEQvQUVCRlJVVmVhV25wN3dETWRGMzNodXkyaVVUQ1Vrb2RGZ1RCOHV4allSamVoL2J4RHdzQW1QbE1BSlBqYlczYlBqRnJvWUoyNnV2cld4M0hzWWxvaEZKcUx5STZ3TFp0dzh5YkFialBzcXp6cDA2ZDJ1QTR6ampidG05bTVucmJ0cWN6OHpRaW1oK0c0WWRLcVpVclY2NWNDYUJENEUxc3VDVEF0c1owbnkzV0VyYlZQbHlsNEZXQmFuL09jcjk5UGNtMTNiOFFRZ2doaEJCQ0NFRkVCUUFRaG1HdW1tMXJSV2xwNlhaRVpBT1luK3U0VXFvSUFGS3BWSWNBbStkNTI4YTNFNG5FTmtUMFhoaUdKOVRWMVQyVjNWNXJmWEFud3lDdDlVdEVWQUVBek53STREL01mRzBRQlArTUw5eVFTcVhlQlRDeHNyS3lRaWwxTklBakFZeFVTaFVBZ0dWWmR3UDRlUTl1WFd3Z0pNQzJEaTFwWFlueW9uUW02ZUQ4a2w2ZlA2aWdmYUQvbTViMjB6ZlhkdjlDQ0NHRUVFSUlJVFpPUkhTSTFyckR5cDVFVkpSalgwSDAvM1U1emZIUTZQK3pjaDFrNXY1RXRBSTVzbCtxcTZ1THd6QjhNR3YzMDVabG5XQ01PU0hXeC9tZTU3M2R4UmlZbVg4SjRQdEVkQnFBejVsNUd3QW5XWloxa3RZYVJIU3A2N3FQYTYzUEFmQ3pySk0vQkxBOWdITmJXbG9lNnU2R3hZWkZBbXpyMElmTEYyR1hBZVVBZ0dLN0FGdjNHNEtQVjN6VjQvTXpDeEFBd09jckYyTjUwRDdEYkczM0w0UVFRZ2doaEJCaW8vVW1NOStkdlRNelhYTHAwcVZ0SHhERE1DeXlMR3RkQnRnSXdFbk0vSm5uZVM5MjBxWVVRSWZzTlFCb2FXbkpzMjM3TUFEVG1QbTFIRTIySUtKamlPamE3Z2FTVENaZjFGb1BBbkFCZ0Q4aVd1Z0JBSWpvOWpBTUIwV2J3NUZlVk9IeTJPbWJFOUVOUlBUQzlPblRGM1YzTGJGaGtRRGJPdlJxNDBjNGVQaGViZHRWdy9mRTNlOGxlM1R1c01LQjJMSGsyd0RZcTQwZnJmUCtNK0pmQnloUWovb1hRZ2doaEJCQ0NMSGU4Z0c4blV3bWIrcEpZNlhVbGdCQVJGK3YxVkZGRW9uRStVUzBNek9mQXlETTFZYUloakh6NHE3NkNjUHdrV1F5ZVZmMmZtUE1PQURIWkxZOXo1dnFPRTVlS3BYeXM5dkdCVUh3ajJpeGlFdy83UjQvSXZyS2RkMEhNdHVPNCt4bzIzYUgrbkZpNDZDNmJ5TFdsRGxmdjRmRkxkOEcxQThldmhlMks5NnNSK2NldDkyRXRsQVdBM2oyOC8rdDgvNHpXbU8xM3ZybkZVcUlUUWdoaEJCQ0NDRTJZSzdyT3E3ckh0MlR0alUxTlJZUjFUQ3p2MkxGaXJkNmNabEJTQWZ5ZWlXUlNFeFdTbDNEekM4R1FmQ1hYRzBjeHlrRmNDQ0FYTmxwcTRMandUVWlrdGlKNkpaa3NLMURyUnpnaVU5ZnhBbmJWd0lBYkxKdzhlNC93RzlmZTdUTHFaeEhiMzBneGc0WjBiWTlZOUdiK0dSRnh5OEsxbmIvR2ZFZ1hoNVpHREdnSFBPWGZONXBleUdFRUVJSUlZUVFHNVl4WThZVUZSY1gzd3ZnRzJaZVNrUXRBSW9iR2hvT0lxSTlBZnhqNXN5WlN6czdYMnQ5TDlKVEpCdUpxSXlaRHdid1NrK3ZiNHpabXBuL1FFUkhBbmpOc3F4RFBjL3pvNzd2SXFKRllSZ3VJeUlyYWxOR1JIL3RxaytsMUUzR21EOWw3MmRtUmZSdDZraGxaZVVJeTdLT0FQQk5HSVlEQUd3Tm9ESDdQTnUyRnhwajRydUtzNXJzWjR4WkZ0dVcvSlNObUFUWTFyR25QNnZIUG1YYllaK3k5Q0ltZy9QNzR3LzdIbytwQzE3QjlFWHo4ZW1LcjlFY3RHSkFYai9zT25BTGZMZDhYK3c2WUl1Mjh4YzJOZUsyZDJyN3JIOEFlSHZwZ25iYnA0LzREbTU1ZXlyZVhyb0FSVlkrOWh1OEE5eUZhK3FMQXlHRUVFSUlJWVFRNjlxc1diTldhcTFIRTlFMjhlQVRFWDNKekxjRVFYQkJWK2NUMFRiTWZCQVJFVE8zRXRFcllSaWUzSk5yYTYzSE0zTVNnTVhNZHdWQmNGWjhLaWFBdlFIc29aVEs1N1NQaU9pWHJ1cyswMVcvekh3emdDazV4cm83Z0J0ajdmSUEvQTRBbEZKZzVpL0NNT3dRdkdQbUk3THEwRDJ0bE1wTVlRMEF2QUhnbDdIMld4RFJ3OTNkdjlnd2JiRFIwOE5mdUw3RHlpRHIwcWhCMitQaTNiN2Z0bjMxRzQ5alRzUDdQVHEzMkNyQUJic2RoajBHYnQycmEzNitjakd1ZlAweExHenFFRGhmcC8zbmtZWGI5ejhKWmZuWndmbTBwZjVLL0hqV3piMjY5cHIwNUlUek50am50UkJDQ05HZE9YUG1KSm5JMnEraTRxQytIb3NRUW9oTkFrMmFOQ2svQ0FMNzAwOC9iWjAzYjE1TEw4OVhTRmNpNnRWbmVLMzFxVVQwZ3V1NlhXVnZrT000Vm5lMTBnREFjWnorQUpwNjBoWUFHV01HV0pabEFjRFVxVk1YbzVmakY1c2V5V0RyQTh1RFpsengycU00ZXVzRDhiMHRLMUNnOHJwc0g0S1IvT0oxM1B0K0Nzdjk3bGYyWE52OXQzS0FQNzMxTEM3ZTdRamtLM2tLQ1NHRUVFSUlJY1JHaktkTW1kS00yR3FadlpSelVZTHVlSjdYazZ3TjdtSEFERmtaY04zMjY3cnVONzFvTDRRRTJQcEt3Q0grL3RFTVBQUDV5NWd3ZEZmc1hiWXR0dW8zR0NWNVJWQWdMR2xkaVMrYUdqRjM4VWVZdVdnK0ZuU1RWYmF1KzMrMThTT2MrNy83Y2NTVysyT1AwcTFSbWwrTTVxQVZpNXFYWVBxaU4zdlZseEJDQ0NHRUVFSUlJY1NHYklPZFN0ZlhVMFRGK2t1bWlBb2hoTmlZeVJSUklZUVFRb2oxanl3MUs0UVFRZ2doaEJCQ0NDSEVhcEFBbXhCQ0NDR0VFRUlJSVlRUXEwRUNiRUlJSVlRUVFnZ2hoQkJDckFaWjVFQUlJWVFRUWdnaGhGalB6SjA3ZCtmV0lLZ0dzQTh4Yjg5RVVtdGF0Tm12b3NMcDZ6R0k5aVRBSm9RUVFnZ2hoQkJDckVmbXpKbHpvUjhFMTBRUnRVWW1laFdBTFBRbnhIcE1BbXhDQ0NHRUVFSUlJY1I2WXM2Y09jK0E2RHNNdkVETVo0MGFOZXJsdmg2VEVLSjdFbUFUUWdnaGhCQkNDQ0hXQS9YMTlTY3g4QjB3MzdiZnFGR245UFY0aEJBOUo0c2NDQ0dFRUVJSUlZUVE2NEdRK1FJQWJ5NnRxUGhWWDQ5RkNORTdrc0VtaEJCQ0NDR0VFRUwwc1RsejVnd0gwZmFzMU9HVlJINWZqMGNJMFR1U3dTYUVFRUlJSVlRUVF2UXhWc29CZ0R5aU9YMDlGaUZFNzBtQVRRZ2hoQkJDQ0NHRTZHTVVoaU1CWU8rOTkvNnNyOGNpaE9nOUNiQUpJWVFRUWdnaGhCQjl6d2JRMHRlREVFS3NHZ213Q1NHRUVFSUlJWVFRUWdpeEdpVEFKb1FRUWdnaGhCQkNDQ0hFYXBBQW14QkNDQ0dFRUVJSUlZUVFxMEVDYkVJSUlZUVFRZ2doaEJCQ3JJWU5Oc0RHekYvMDlSakUra2VlRjBJSUlZUVFRZ2doaEZqWE50Z0FHNGptOXZVUXhIcEluaGRDQ0NHRUVFSUlJWVJZeHpiY0FCdERBaW1pSTNsZUNDR0VFRUlJSVlRUVloM2JZQU5zU3FsN21OSGMxK01RNnhOdTRUenJycjRlaFJCQ0NDR0VFRUlJSVRZdEcyeUE3WW54NTd4TndMVjlQUTZ4L21ER1pVOGRlUGE3ZlQwT0lZUVFRZ2doaEJCQ2JGbzIyQUFiQU9RTldYNE5nOS9xNjNHSXZzZU0vLzFyd29ycitub2NRZ2doaEJCQ0NDR0UyUFJzMEFHMlIzYTd2RVVCSi9mMU9FUWZZd1JrOHdtZ3k4TytIb29RUWdnaGhCQkNDQ0UyUFJ0MGdBMEFucGh3L3ZPZjlCdVFEK0IzWUFSOVBSNnhEakVDWnZ6K2srSUJSVStPUFY4V054QkNDQ0dFRUVJSUlVU2ZzUHQ2QUd0Qy9haVRXK3VCaTQ2WWVmM2ZRNThQSnNJQnpIUUFFYmJvNjdHSk5Zc1pueEh4ZjBQUWJNdkdsQ2ZIbnZkNlg0OUpDQ0dFRUVJSUlZUVFtN2FOSXNDVzhVUTYyQ0lCbHh6cTYrc25NdkFjQUREekY2TXFLb1lURWZmMXVJUVFRZ2doaEJCQ0NDRTJkQnY4RkZIUk0vdnV1NjhMWURFQUVOSG1jK2JPUGFpUGh5U0VFRUlJSVlRUVFnaXhVWkFBMnlhQ2lBSUFEN1h0Q01NZjl0MW9oQkJDQ0NHRUVFSUlJVFllRW1EYmxEQzNCZGdJcUdGbXF5K0hJNFFRUWdnaGhCQkNDTEV4a0FEYkpxU2lvbUltZ0kraXpiS1hYMzc1c0w0Y2p4QkNDQ0dFRUVJSUljVEdRQUpzbXhBaVlnWnV5V3d6OCtTK0hJOFFRZ2doaEJCQ0NDSEV4a0FDYkpzWVlyNEh6SzNwRFRKejVzelp1bytISklRUVFnZ2h4RG96WWNLRXJSekgyWFpOOWpsMjdOaVNTWk1tRlhUWHpoaHpwdFo2L0pxNHB0YjY1RVFpOGRNMTBkZmFNSExreUh6SGNZYU1IRGt5djdNMkV5ZE9IRFIyN05pU1ZlbC8vUGp4dzQweEIrUTRwQktKeENRQXRDcjlpcldudXJwNjZMaHg0OHJXUkY4VEprellhbFhPU3lRU05jYVlVOWJFR0lUSVp2ZjFBTVM2TldyVXFLOWVxcTkvbklDamtmNUg1M1FBNS9ieHNJUVFRcXdDcmZVVlJIUUdnS05kMTUzYTErTlpHeEtKeENTbDFNTUEvdWk2N2hWOVBaNU5tZGI2ZFNMYXpmZjlvbFFxMWJTbSs4LzF1M1ljWjVodDJ3c0F6SFJkZDF3UHh6bVhpUGJ5ZmI4c2xVbzFydWx4ZGpYZXRVMXJmUnNSbmN6TVZaN251WDAxanJXSXROWXppV2gvSXRLMXRiWFBkOVhZR0hNck0yL2plZDUzZW5PUnZMeThHNG1vRklEcHF0M1lzV05MQ2dzTE4vTTg3LzNvZWszTWZMYm5lYmVNSERreWY5aXdZVTR5bVp3R0FFVkZSUmUxdExTY1ZsRlJNYWkrdnI2MWkyNHZKNktiQUV3SEFNZHhodlJpNkkycFZNclBiQkRSRVFDV0FiaFhhNzA5RVpYM29pOHc4enVlNXkxeUhHZEFkMjFUcWRRU0FHRnYraDgrZlBpL2lHai9RWU1HN1FpZ0pmdTRNZWFBSUFobUZSVVZuUVhnVDduNk1NWWN4c3cvRFlLZ0puN3ZBRkJRVUhBRE14OWFXVms1dnE2dTdwWE1mcTMxbVVUMEIyUE1qMXpYL1h0dnhpeStsVWdrSmlpbDdnVnd5cHA0ajZHMTNqNElncm1GaFlYMUZSVVYxZDM4blhUSkdITUNnRHUxMWdkNG52ZFNiODRsSWcxZ1J3QzNadmJWMU5SWWl4WXQ2allnRzM4T0poS0pTVVEwT0VlenBpQUluclp0ZSsvdStndkRjRkV5bVh3UEFMVFdob2hxaVdpZjJ0cmF1UUF3WnN5WW9uNzkrbzN0cnA4Z0NGNVBwVklMQWFDaW9xSmZTVWxKcDBGdEFGaTZkR2xMZlgzOWl1NzZ6YWlxcWlwdmJXM04xYWVmU3FVK0JhQWN4OG1adUJNRXdmTHAwNmN2NnVtMU5uUVNZTnNFS2VBT1RnZll3TUF2M25ubm5ZdDMybW1uNXI0ZWx4QkNpTjRob2dNQURBekRjRzhBRzN5QWJlellzU1V6Wjg1Y0d0OUhSSHNER01ETXViSVV4RVprUS90ZHJ5L2pYVi9Hc1NZWVkzNE9ZQXlBYjhJd2ZLeXlzbExIQXllVEprMHErUExMTDYzWUI4UGhBTFlHMHRsTStmbjVvN1A3VkVxOTZQditaa3FwN1dLN3k1bTVXR3Q5ZUx4dEVBU3BlRkMycUtqb2RnRDdPWTZ6WDdUZlptWUZBT1hsNVg4QThJdnE2dXBkcDAyYjlnRXpWd0NZMWR1Z2dXM2J2Zm5nT1I3QWpFNk9uUXJnWkdZdUlDSUMwRmtRdklpWkF5SnFBWENxNHpqMXRtMi8xdDJGdGRhWE1mUG5uUjFYU3MxMlhiZXRuMFFpY1JvUkhjek1EeFlVRkl6V1dzZmJycXl0clgyZW1hOEcwRXBFSDJ1dEQ4N3EwdmM4enczRFVDbWxEcmNzNjA4QVRvczNhR3BxT3Eyd3NIQ01VdW9VQUpNQm9LcXFhcWN3REs4QzhEY0pycTBlcFZRTk0yL0p6Syt2aWY0OHozdmZHUE1nZ01tbHBhWEhBcml2SitjWlk3WUdjQzJBTzF6WFRVVmplem9JZ2hWRTlFZWsveTdhYUszUEJuQXdnT005ei91aUo5ZG9hR2g0dzdidEVkMjFjeHhuMTFRcU5SOEFpT2hLSWhvS0lQNTNNWmlaeXdDTUF6Q3J1LzZJNkQ0QW5XYWhGaFFVYkVGRXRjeThrb2c2QzNBWFc1WjFQSUFIQUtDMHRQUnZSUFNEcnE1YldscGFuMGdrYnV0aVhLMmU1N1g5ZnNJd2ZOYTI3YjJ5MnpIelJ3QzJkUnhuZ0czYkgrVHF5N0tzeHdBYzJkVjROaVlTWU5zRVZWUlVKT2ZVMTM4RVlCc2lHdEM0ZE9sUkFPN3Y2M0VKSVlUb0hkLzNmNktVR3JOdzRjSm4rbm9zcTZPeXNuS0VaVm1QTVBOc0FMK0lIOHZQei85amEydnJXNVpsZGZhaFVtd2tOclRmOWZveTN2VmxIS3VydXJwNnV6QU1yd2N3emZmOUUyM2JUaXFsdktxcUtwUEo1bWhwYWJtOXRMVDBBQUM3WkorZm41OC9tb2lleU40ZmhtR05aVm03TS9NeHNkM2xSR1F4ODdVQVFFVDVBTGJMeTh2YkQ4Q2NXTHRmTS9NcnRtM2ZDNkF0R0dlTU9RcnBZTTlQcGsyYjlzR2tTWk1LV2xwYXhoRFJiMWZsM3BuNU1xWFVVNTBkRDRKZ3E2Nk9BNERuZWVjQU9FZHIvVEF6MjU3bjVmeEFHMldpUHVtNjdtOEFvTHE2dWpnSWdpb0Exd0ZZQ2VDeVdQTXppR2d2Wmo2QmlQNU9SSnNCK0p5Wk9kNG5FVzNCek9jQWVBMEFqREVUbWZrNkFJc0JPRVEwaVpsWHh1NzNFNjMxdlVTVVlPYUZ6SHdIZ0ZZQVFhemI1UUJHSkpQSko3VFdOeFBScVlsRTRubmJ0cDhQdy9EOVdGLzVSSFNjTWVhNGFEdVBpUEtadWNZWTg0Tll1eXJQODdvTmVHeXF0TmJITVhOcDF1NmpBYndQNEloRUl0SFpxVjhuazhtSFl2Mk1JYUxhemhwSEFXb21vcHVOTVRkMzB1YlBudWRkbk5rbUlwK1pmOGpNQ3dDa0FHRGF0R2xmYXEzL0F1Q2lSQ0p4YURLWi9IZXN2V2JtQXdZTkd2UlYxM2Y5TGFYVXFXRVk5bVNxOHFkWjI3ZTRybnR0WmtOcmZReUFtMUtwMUh6SGNmSXkreTNMT29PSUx2Rjl2MTNHYWlxVjZsRldLQkZWdTY3YjRUWGVjUnpidHUzV3JMWlhJQjJJdnpHcXVmNGVBREJ6bVZMcW53Q3VCbEJDUkxjQWFBYndUZGI1SmN4TXlBcUFNdk1mZ3lCb2UzMndMT3QwQUNkbHRUazBDSUpVck0yOVBibS9qWWtFMkRaVnpEZUI2UHJvNThtUUFKc1FRbXh3b3VrQUhUNVFibWdzeXhvT1lBOEFMMllmbXpKbFNqT0F4OWY1b01RNnQ2SDlydGVYOGE0djQxZ2RVWURxWVFCK1MwdkxUNmRQbjc2Z3FxcktZZVlrTTN2R0dPTzY3dis2NnNQenZDY1IxZHh5SEtmUXR1M3BBRXFESUhCVHFkU2pBQzdQdE5WYVB3cWcxUE04RTdYZlBWY1dsK3U2SHljU2lXT1p1VjBXVEJBRTcxbVdkYUhydW44RGdLYW1KbTFaVm45bTNzVVk4NXQ0VzJaZVFrUjFZUmlPamJiekFleWJTQ1FtTS9Pc2FOL0htU0JpTG83akxGUHEyOUxaeHBobDBZK0ZSQVJqekRKbW51ZDUzdjRBUUVTSHg5cGtLd0x3WkdaajJyUnB5d0c0eHBnR0FNdGMxM1ZqajlPUnpMeVQ1M2x1WldYbEVaWmx6V0RtOFprcHMwQzZwbFlZaGw4Z0hZaUIxdm9ZWnY0YkVmMTc4ZUxGeDVlVmxaME40Q2RCRUV4S3BWTHZKaEtKSGNJd0hHRloxclVBL3VsNTNqSEdtRHBtWHJKaXhZcWpaODJhMVJhSXkyaHNiRHkvdExUMFlLWFVvWlpsUFJVRXdYRlpqekVBL0I3cEFPSGxXZnNCQUxadHY5WFo0eXNBQUpjcnBiWkZWdVlqRWZVam9tczdPYWVRbWVjRGVDalczZ0pRRE9CT1JNK0pyUDY2R29NTjRFb0E3V29aMXRiV2ZxNjEvaDhSVFFKd1RtWi9FQVEzMnJaOUpoRmRCcUF0d01iTUZVVDBuMGNlZWFRdFlLdTFIZ2xnejJoekJ3Q2JSOEV3QkVFd283YTIxdXRxWUYzWU05TlBaRXptaC9oMFVxMzFkZ0RtWjA5ekJnQmp6RDdNUElLSWRvL0dNMUZydlVzWWhoOHc4OWRSczFGYTY4THNjek1adFhHdTY3NW1qQmtJcEROTE02OHRqdU1NVTBxQm1WLzNQTzlocmZWSUlscmd1dTZQczhaemEvdytZbHBUcWRTeVdMdVdyRmc3QURURjIyaXRmV3hpTWFkTjZtWkZPL2VDK1JvUTVSRnc0Tnk1YzNmYmUrKzkzK2pyUVFraGhCQkNpRTJLYW1scGVZQ0lSb1ZoZVBqMDZkTVhBT2tQMVZWVlZRbG1ub0YwQU1qaytEQ1hrMlZaZHpIekNBQUhFTkdCeHBqOXM1cU1CRkJvak1rRVk0WUNBRE9mWkl3NWhJanVDTU53TnlKcSt6QnZqQUV6SzZYVUx3RWNFdTF6bEZJL0NJTGdlQUJMQUZSRVUwVkJSRHNCOElub3Z3Q1VVdXJHMlBVblJjR0M4NUErdUpmVytwRE83b2VJaHNlM3d6QThNOXAvSm9BbVpyNU5LZFdRT2M3TXlTQUl6czdWbDIzYm5YNHB3OHpLY1p6NGgzZ3I4NFB2Kys5YmxnVUEyeUFXT1BGOXYwSXBoZGJXMXZwbzEzWkkxd084RUFBN2puT0RaVm5WdG0yZkN1QXNJanFLaUs0Z29xclcxdGJaU0djei9ZS1prMFZGUlE2QUtkbmpxcSt2WHpGKy9QanhtZWNHWWdIQ2lOSmEzdy9nK2lqUUtsWUJNei9aV2VaakxzYVlwd0YwdGxqSTN6UFRPWHNxQ294Zm1lc1lFVDBENERlTzQreVlTcVhlQllCVUt2VlZJcEc0blloS0hNY3BUS1ZTVFk3ajdFSkVtNGRoT0QycmkwT0k2TkxvNThLb3o3c0F3TEtzNDlBeE02Mm54aEhSOXJIdHdablhLYTIxUVRRMWtvaXFtWm0xMXZGcG1UTTh6M3VBbVk4aG9sT1oyU0lpRU5GbFJCUXFwUjRJZ3VBR0FHRG1LNGtvbnVHWmVWeTZIRndRQlBtWnYybWxWUFlpTE84emM0ZHNZR2JlRjBCOTluNEFXeHBqeHNYYWRmamRFOUh1eHBoNGtIWUlNNisxV3Fqckl3bXdiYUtpeFE0ZUkrQVlBUEI5LzFRQXYrempZUWtoaE9pRlhBWFB0ZFpIRXRFanpQeDdBSGNBdUFGQUpSSGxNWE5kRUFTL1NxVlNIMloxUmNhWXljeDhNb0FSUkxRRXdHTXRMUzIveTgvUC81aVpYL0U4cjEyeDN2SGp4dzh2S0NpNEF1a1Btb01CZkFUZ2I3N3ZYeHYvaHRaeG5GTExzczRpb3FPWWVSc0FLd0Q4VHluMWs5YlcxaFcyYlM5dUd3VFJpY2FZRTZQTk1hN3IvbGRyZlF3UlBRVGc2c3lVcG95b3dQRHBBUFlETUlDSUZqRHpsQ0FJcm9xSzdzWWZxN1lDL1pabG5VaEVwd0hZanBrL1krWWJrOG5rVGF2MFM5aEVHV04rRE9DczZNMzVOd0QrQmVBaXovTXkzN1pEYTMwREVaM0R6SWQ2bnZkMDF2bFhBYmlZbVkvM1BPK0JxSDJudit0T3h1QUErQTB6WjRJbk00TWdPR3RWN3luK0hMRnQrNmdlM0YrSDhUcU9NeVNxcVRYNzg4OC9uMUJlWG40Sk14OFhGWi8vbUpudkdUUm8wSFh4eklyb3ZFTGJ0czlsNXVPSmFGdG1iaUNpZnl1bGZqTnQyclF2dXhsM2gzR3M0dXNBRW9uRUQ2T2d6UjVSamE0WkFDN3BMSHNzZWczYWhabVA3bW10bzdpS2lvcTgwdExTZTRqb1NBQ254NmQ1QWVrZ1d5S1JxRkpLSlptNVI0c0JhSzNQQjNCc0dJYUgxOVhWemROYWoySG0zYk9hRFlnZWk5MWoyMkRtSFFBTVl1YkNNQXdibEZKdFdXVlJZSWlZK1ZNQWJmdGJXbHFHVzVaMUpEUGY3bmxlVzQwd3JmVjhJbm94bGgzeUp3QXd4alFDdUNuenV6TEdYQS9nRkNKcU56MCtTN3RQMGNsazhxN28zQ09aZVZsbU96WldCdEFoVXliU2FaU1NpQTYxYmJ0ZEJoa3p2d1VBMDZkUFgyQ01XUkU5Um5XeEp2c3k4MWN2dlBEQ0p3QVFodUhqU2lsUGF4M1BNaXRrNXUyMTFqVkVwQURrTWZNemxtVTFhcTBSaG1GbW11NmRtVnB0UVJDTWl6OUhZOEUxMU5UVVdJc1hMMjQzclEzcHJLbUxqREhuWjQvZjg3eUt6dTVackZuTS9DV2JwZzRJQUFBZ0FFbEVRVlNBQjRtbzE2OEhTNWN1RFVwTFMvOEJJTmZyelQ4Qi9NYTI3Wk1SQmFZQklKbE10Z3NrVzViMVl3QUl3L0N4K0g3UDg2NURlaG8wakRFZkEzamJkZDB1RnpucG9aeFRSSUcyK3BpVHdqQzhQcnVPSFJIOUdPbFl6QU9lNTEwQTRJSW9JRmVybERvd2xuVzJZOVIrVWsrbmlNWXBwV2JIczErenZBZmd1OW45SVQyajRHODUyaCtGMkZUNTZEVjBRYndCTS84dUhnaGs1Z0trLy8zY1pFaUFiVk9tMU8wSXcweEs2MC9tekpsejdxaFJvM3E4bW9nUVFvajEyaFpSNXNUYkFQN056Qk9JNkJETHNuWWFPWExrbnZQbXpXdGIwYzBZY3p1QVh4RFJZcVNubkZyTWZGUitmdjYrdVRwT0pCSTdLS1ZlUUxwUStITUEzaWVpOFFDdXRHMTdEMFFMNlZSVVZQU3pMR3NtRVkxa1poZkExQ2dUb3dyQTBPYm01cmNzeTdvNUd1dmh6RHdQMFFlM0lBZ1dkblZ6V3V2ZkV0RWx6THdNNlFVZUZqUHp2a1Iwc20zYlJ6aU9jMUNtRUhHY1pWbFhFOUh4ekp3RThBR0FnNVZTLzJlTVdaS1o3aVc2WnR2MkJjeDhBUkhWRWRHYkFBNENjQkl6ajYyb3FOaS9OeXVUcmFwRUl2RkRBQTh3YzBoRVV3Rjh6Y3hqTGN0S1JZR2hWWlo5ZjlIZnpra0FEaHd6WnN6K3VhYXdaV05tS2k4dmZ5S2FxdlE4MGdHR0JCRmQwOURRc0NPQVRDQTVNejF5S29BSlJEU1htZThFTUFMQUw4SXdkRWFQSGoxcTl1elpTMWJ4ZG5yOE9xQzEvajBSbmMvTW54SFJBOHhjUXVsVktpdXJxcW9PcXEydGpkY21nK000aFVUMGN3QVdwUmRjNmZXSHFOTFMwcjhTMFk4QXpHYm1CVnJybk5relNpbG4yclJwSDJpdGY5UlZmMUhRL1hjQUxxMnJxM3NLQUR6UHV4dkEzZkYyc1NtaVIwYjNzcnR0MjY4cHBTN0l1cy82aW9xS3ZMS3lzcjlFQVQ0R01KQ0lpai8vL1BOejVzMmIxNksxL2lzUjJjeThSZFp3dGtENmk0ZHVoV0U0T1psTXR0VXFxcXFxMm9tWjcyZm1ZejNQZTk5eG5GTGJ0bjhlaG1IT0l1STVhTnUyNTNSeXJLaUw4MUpFMUJha0RzUHdZcVEvYkFNQW1Qa1ZJaG9Gb0MyZ1IwUU9FYjBRYTVOSDZacHMxeUZIb0tTekxNVE1maUlhRGVCTUFMYmpPTHRZbHRWV0FGNHA5WEJ0YmUzY1JZc1drVzNieGN6OE82VlVwOU9qbWZsc0FEbi9IUk01NWZkeVZkdThIUHNPSWFMNUFINWd6Q3JGcjE0SHNOMzQ4ZU0zaTY4ODZicnVhMXJyNlVSMGd1TTRsM1N5a3JVaW91T1llVmF1Zi8rQnRxbWlXeUg5bWdnQVNLUUx6T1ZjQVRPWHdZTUgzeC83a3VTS3JHbmhkdlMrQkFEQXpJdVN5ZVJOeHBoZEFiekU2VldQdjlaYTkycFJHbVkrSkpGSWRNZzJpd0xXWFoxM2pGSXFNejE2Y1BSZUxITnNybEpxQzhkeGhtVldJQ1dpMFVSVUJPQ0ZySzRlSjZMZnVxN2I5dmRXV1ZtNWwxSnFkNjMxL2RFMCtGT0lhQnFBdndPWTR2dis3NVZTazFRWEViNk5rUVRZTm1INzdiTlA2cVU1Yzk0aW9oRWc2Z2ZtWHdENGMxK1BTd2doeE9xTDNtU2U2bm5lTFFBd2V2VG9BZjM3OTMrUmlFWU1HelpzNHJ4NTgvNE5BTWFZN3lLOXNNQ2J6YzNOQjJYZTBFWjFkZHhPK3I0ZjZlRGFNWjduL1FObyt4YjFYd0NPMGxyZjVYbGU3Y0NCQTc4YkJkY2U5RHl2TFp1aHVycTZHQUNpUU1WcFVTYlM0UUJteFROQU9wTklKS3FKNkJJQTd6S3prMHdtUDhzYzAxcWZUMFMvdHl6ckhnQUg1aGg3dFZKcTkweFdrTmI2SkFDM00vTVp5UDJOcmVqb3hDQUk5czE4Z0RIR0RHVG1LVVEwWnVEQWdXY2hYVUI1cmRGYWJ3N2dEbVp1SWFKSzEzWC9Dd0FqUjQ3TUh6NTgrTjBBanV1NmgyNjF1Ny9vYitkcElocGZYRng4QnRLcjJYVm5QMmF1STZJUnJ1dCtFNDE3WndEVGllZ0VZOHlkbVhHM3RMUmNSa1FUbVBsbXovTk9CeEJHN1M4a29tdjY5KzkvQVlDTE83MVNGM3I2T2hEOVRaMFA0TC9MbGkyYm1Bbm9WVlpXamxWS1RXZm1Qd01ZRys4N2xVbzFKUktKR3FYVWpyN3ZyOUpDSzBUMEVETy9CK0F3SW5xa3MzYSs3eCtFZEVDOFMwcXB1NWk1R2NCV21hbFlZUmplcXBRYURhQTYxdlFBQUhsUm9BMEFCdVRxenhpekt6UGZ4Y3c3RU5GQlNIOUEvb0NaZnpoOCtQRFI1ZVhscHpQelR3QXNJS0syRlFqSGp4OC9uSWo2STBjTnFoNHFCakE2Q0lKK0FCQ3RZSHBESjIwMzAxcmZBQUNlNTUwTGREM1ZUMnY5Qm9DaTZ1cnE3WHpmVjhsazhyM1k0Vy9pdGVDMDFsL0h6eVdpbWN4Y2xkbU9nc05qbVRsWDV1ajBJQWh5L2h1U3k5S2xTNFA2K3ZwV3JiVWZaVkhDc3F4dG8yeGpBQ2dPdy9CMXhMSUhPVjI3cnJOQUlyVFdYV1ovaXZhaURNYmVyR29MQU5rbGhrNEgwR21RTHBvR1djak1UYm1tUEdZVUZCUThCcURkV0lqb0pnRC9zRzM3WndCdXpUNUhhMzBVZ0syWXVhdkZSdHFDOUlsRTR0REJnd2MvMjlEUThBc2lPalNyWFNIU21hTWR2bEJadG16WlEwZ3Z5TkVNNEJZaWVqQnpMQWdDVFVTL3lqN0g5MzNMdHUzaUlBaTZudE9aN3FPZjF2cDBJdnJVOS8xWGdYUUdMZEl6QUhwRktmVld2QWFiYlg4Yi9sbStmUGwvUzBwS1FzdXlEa0EwN1ZvcHBRRXNpSzhJWEZsWnVadFM2bGtBcUtxcUdwVTExaytpTDBuZXRTenJHUUNEd2pDOGg0aXVzeXlyUWluMTI2aVBpcnE2dWx6VFRqYzZFbURiMUNsMU5aalRIeWlJenF0anZybVNxTE9VY2lHRUVCc0lacTdQZktnR2dObXpaeTh4eHR3RjRIb2kyZ2RSUVdCbW5oelY4TGd3L20zeHRHblR2a3drRXVjcXBhYkcrMDBrRXZzVDBaam9BOXcvTXZ0VHFaU3Z0YjZSaUw0RDREQUF0ZEdVSHlCV3h5ZnFlL25xM0Z2bXcxY1lobWZIZzJzQTRIbmVEVnJyRTRob1RHVmw1VzUxZFhYdDN2d3o4NFh4S1hkQkVOeGoyL1oxUkxRWEFJVW91Q0c2OU90NGRvRHJ1dDlvcmM4QjhCOGkrZ0hXY29DTmlJNEgwSitaLzV3SlVnSEF2SG56V29ZT0hYcUtiZHMxeUNxUzNSdk1mR0g4L21iUG5yMGt1cjhYbWJrR1BRaXdFVkVJNEdlWjRCb0FlSjczdGpIbUJnRFhSZjM4dDZLaUlvK0lUZ1h3NVlJRkM4NUc3UGtYclE1NkpkSi9UNnNVWU92cDYwRG1ieW9JZ3NueGJMbTZ1cnFaeHBqL0FCanJPTTZRVkNyVmJsVytaREs1V291c3VLNzdESUJudE5hSEFYamM5LzJqNDhjdHl4cFBSRWtBblJYc2I0ZVpwMGVCclMyUURsSTVTcW1uaWVnanRGOGRkQVRTQ3dUTUFZQXdESWNTVWNMMy9iYjBLbVBNV1FDdUphSlhtZmxBMTNYZmorcXd6YkJ0KzhJd0RKOEZjQ0dBczhJd2JDQ2krNHd4QTEzWC9hYWdvQ0NUTmRWWjhHYy9ZOHcvbWZreEFGQkszV2FNYVp1bUhvYWhJaUpZbHZXaU1hYmRheEl6bitGNTN0Mk80L1FITUppSVJqSHpTR2ErUDVGSTFGQjZpdkVXV3V0L0F4aVkrWStJQmlBZFNMUUFqQXpEOEd3aWVnN0FwSjQ4dGdBUUJNRjB5N0xPTmNaczdicnV4eTB0TFZWRVZCU0c0WE9aTnB0dHR0bWJpeFl0MnF5NXVYbDVjWEZ4dDltZUdXVmxaVk1CSE56WTJQaXZrcEtTc2xRcXRRVEF1d0Q2eDZaZXQ2T1V1am4rdUdYamRBSDR0enM3TGpxWXdjeTllZjIrQXVtL3N6YWU1M1ZXa3cwQUVOVWEvRGVBSTF6WGZhNnJ0dGw4MzMvY3NxeTNBZnpXY1p5SG9zQXpnSFJHTFlCcm1mbWpNQXdmeUhYK3lKRWo4d0g4aEprL0lxSnlJdnA3UTBOREtnaUNtdXlNT0szMW8wUTB6SFhkY2JuNjBsb1BEb0xnc0J5SDdnWnd0K000N1Zaa3RTeExSZmZRYVZDUm1ZZFR1Z2FiQytCTEFLYzJOemQvWnR0MkpZRC9lWjZYUFMwYVNKZjRPQWpBbTUzMTI1bm8zN1pYQUJ5S2Irc2FmbytaMjczdlUwcjlnNWwzeTlWSExEbnRjbWErSFBpMkxod1JIY3JNaHdLQVpWa0JOcEhZMHlaeGs2Snp5L2JaNTZHU2wxLytIZEp2UkxZb3FhLy9FYktXNUJWQ0NMSGhJYUlPSzNJaXlxWmc1dmdidndNQUJMa3lVRnBiVy85WFVOQStUcUdVeW1TRjlZL3FhTVVOanY2L1BRRFl0ajNGOS8ydmllZ1lyZlZnQU5kNW51ZWhpeHBBUFRRR1FCQ0dZWWRpMkVnSEtKNEhNRUlwdFEreXZsMjNMS3ZkNDVKS3BmeW9Ic3NlbzBlUDdyOGFVL0UyR2MzTnpYWFord1lOR3ZSaVEwT0RUMFE3cjRNaFpGWTM2ekFsTVpWS0xUUEd2STNZdExiZWFtbHBTV2J2R3pSbzBNc05EUTArZ0I3ZEh6Ty81M25leDluN3d6RE0xTVBaT2VwM04yWWVBT0NMOHZMeVM4dkx5OXZhdHJhMkF1a1YvYmJQN3FlbmV2bzZRRVFIQW1peExLdkdHRk9UZFM5bFJBU2wxUFlBdnNKYXdzeWN2Y0tlTWFZZkFGaVd0YlFuZlFSQmNPNW1tMjIyNEpGSEhnbTAxaWFhdnZoUmxJM1I5cUZSYXoyS2lFcmp0Wk1BdEt2bEZJYmhmS1hVTmI3dlg1MmZuMTlnakxtS21TKzFMR3RxTkYxMW5HVloxclJwMDc3VVdtOVA2VStWR3NEanpKd0FzR3pRb0VIem91dHRqM1NXN25lWmVRQ2xDNTUvaFBSVUtnQzRsWmxueHg2TGJZam9XaUs2TktyNTFxYTF0ZlVWcmZYVlJIUUtnRElBTXhvYkd5ZVdsWldkeE16WE12TlhSUFFLTTM4RjRFMGlXaFNHNGFMTS81VlNEekx6TktYVTFjdVhMMStNOWc2SnJ6NGExVTk2TDdZOURjQTNVWUQ0RHdDT1krWVhrc2xrMjFUWWFPcmNWMUV0SndDNHl2ZjkyN3Y2dmRtMjNiWUtaWDE5ZlN1QUhoVkZaK2JMZ3lCNHFMUGpsbVZkak55cklZb2NtUGtMei9ONkhQUXl4cHpHek1XZEhkZGEzMFhwVlNvdldSUGpTNlZTZmlLUk9GTXA5YXh0Mjc5Rk9sc09BR0JaMXZsRXRBMHpIOVBKOUZHVWw1Zi9KSHBPUHdkZ1c2WFVLY3o4ckdWWnYzUWM1eStXWlcwZFh5RTNvNmFteGxxNGNPSFFlQjFBSXZyTXR1MU92OGhoNWpjQXRFMzdEc093eExJc3JGeTVzc09YQllsRUlxR1V1Z1NBRS9WOWh1dTZkMnV0VThYRnhXMWZaSFkxNVpiU3F3a2pMeTl2Y0xTeWRPYTYvNGtGNlhObHp6MUNST2VPSERueWxLRkRoMjVQUkJYTWZGNjhRVk5UMDVpOHZMeDJYNVJhbGpXVWlNNUZlZ2JFTDVIK2QrcVh6SHlwYmR0L2JXNXVidmZGZ0czYnEvdStiNE1oQWJaTlhDV1JQMmZPbkJ0QmxGNmhCTGlRMDB0cmJ6Si9CRUlJc1RGaTVnNkJJbVplRVgwN3FvQzJRdEZEQUh5ZWErbDR5N0p5RmM0ZERBQkVaQURrZkxjWDFlL0ExS2xUR3lvcks4ZGFsdlZuSXBvSW9Nb1k4MllRQk9mVzFkVTl1eXIzRlkyNWxKay95elhtNlBxWk44RWRwbjIxdExUa0NxQ3RBSUNpb3FKTnFrN0lxcklzcTBNbVNSVFFXSW5WeUJ6cmhhRkFlbXBLcm9QUjFORlY3cnlyK3lPaUh0MGZFZVdjWnNYTXk2UGptZXpPVEZCNkozU1NwYlk2OTlLTDE0R0IwZUVPWThoYzM3S3NybXAzclJWaEdBNVhTbUhseXBYZEJ2WWN4OW5TdHUyUEdoc2Jxd0Y0UkxRN003Y0dRZkNPTVNiRnNSWHZpR2d6WmxaYTYreUZIdTd6UE84eUFHaHRiWjFyV2RZbkFIWUpndUNuQU01bTVzTmFXMXNMSE1mWlBRZ0NCRUh3RlFCNG52ZSsxdm85QURVQUhrYzY2L0M1VEowbUlqb1B3R1FBaTVnNUFIQ241M21uT282emhXM2JZT2FuUE05ckMxeFhWVlh0emN6WCtyNy9YQ3FWYWxjY3ZicTZ1amdNdzR1WXVSWkFPWUF2b3JxSGY0cis2NUl4NWxFQTliVzF0WjluSDR1Q2ZKZkZkcDJCOUhNVFFIcGFzTmI2TVFDbmFhMmZvSFNOdnE0V1p3RFMwK2k2eTBEc05LdW5HM21JVm9Uc2hIelc3VnRISVYzWGRZMUpKcE5UdE5aUEkvMGNUSHFlOTJRVVRMK1VtVitJWjliSFZWZFhGd2RCY0NuU0dXYWxBRkJiVy91OE1lWUF6L1BlU0NRU1J4UFJBMVZWVmFPenB4MHZYcng0YW41Ky9nQUFiYXNSTS9PZVFSQzB2V2V3YmZ0V0FCLzR2bjhkQU9UbjV6ZUhZZmlEekhHbDFIWUFHcUlBY2p0S3FST1plV3NBZnlTaXM0bm9KUUNoVXVxU01BekxjdHpPMzRqb09XYitlL2FCS1ZPbVpQZC9WalFOSDh4Y3BwVDZaL3hnMU1mVnc0WU4rM0dVRGZ1KzUzbnRWbjl0YW1wcXlzL1AzNTZJUmlxbEtqaGR5L05BcEwrc09keDEzWDhoblVuM01ZRGYrcjUvbm1WWlR3SjRtWWplUnJwR2F2UG8wYU41VS9nU1UxNTBCUHIzNzMvSDBtWExMaU9pRWlJYU1XZnUzTzloRTF2dFF3Z2hOa1ZSME1Bbm90SmN4L1B5OGpiTExrZ2RodUd5S0FQbmZOZDFyKy91R25WMWRXOEJPRGlxNGZFckFDY3FwWjdXV3V2NEI4cGVqbmtsZ0tFMU5UVlc5bXFNQU1ETXc2S2dRRU52K3hmZHk4L1BMMERXQ29XTzQ1UVNVUWt6eDZmc2hnREF6QjBDTTh6Y2Z6VUNSODBBWU52MkVLU25rTFZEUkVOWHRXT2cyL3Y3dEpQVHN1VU14Q21sdGdMYVZ0cUQ3L3ZMTE1zQ2dHZGQxLzF1cm5QV3R1aHZxb21JQXRkMVM3RDZHYWFyckxxNmVtZ1FCUHNxcFJZeU13RTRGY0FuTTJiTXlNNjA2aUNWU24ycXRaN1B6RWNCOEFDTUlhTDZxRmJjUlVUVUw5T1dtUzhGMEI5QXV4VW53ekJzQzlybTUrZGZIRTNmYlVORVQ4WHJkVWUxNmM2TWpqME00RHhqekFrQWRnQndVYXpmSndBOEZZWmhyVzNiWHlIOTJzUkV0RGtBQkVHd0tENmxMQXpEa21pS2FFbDhmeXFWV2pKdDJyVGxpVVJpZERLWmZORVk4MXptTlZwci9TRVJiWlBqb1RrTHdJMVo5d0ZqRElob24zak5OU0phNUxwdVc5MjBhTkdKbmVMbkJrRnd2VzNiUDJIbWFjejh5WUlGQ3g3T2NjMjRLMjNidnJLYk5rQXN3N0NuaU9oODI3YlA3dXc0TStkajFldmdiWXEyVHlRU2szdlJ2dE9GQVJLSnhEWkVWQktHNFV1NWpoUFJNOGFZRHE4MXpEemY4N3pzVlgrei9aeUlYb3ltUmYrWWlPNEc4S1ZTNm9lZG5lRDcvbWxFTkxpbHBlWFArZm41YlVIa1RLMHhwZFRaelB5YTY3b2RwblV6ODBORWRKY3g1dnVaSXYvUmxQOS9Nbk9MNTNuSEdXT1dNM05Edkx4QVBPT01pQkpSMWlvaDZ6VTJETU0vRkJRVXZOSFMwakllc1V6YTJ0cmE1NlBhblU4QitKbm5lYk1BUUd2ZEF1QnR6L09lUkRlVVVyUGpOZGl5MXh0SUpwTWZHV01lSXFKTEFXd080SlQ0K0xUV2h4UFJZNGhLYUREem01UmVBT2lLMnRyYVpLd3R1Njc3ZjZOSGo3NnZmLy8rUnhEUjl3RmNEbUI0ZEx5MWYvLyt1d0NRQUp2WStPMnl5eTVMNTh5WmN3dUFDd0FBNlJXREpNQW1oQkNiaHJjQmpFd2tFdnNuazhsMjA4bkNNSnlRSXdqeUtnQXc4M2dBM1FiWU1xSmFhSk9OTWZVQTdnQndQS0lWUTRtSW93K0pWdWM5dFBNU0VVMW9hR2lvUW5xcVI1eWlkTUY0WnVaWlBSMmY2RG5mOXl1UXRjS1lVdXJ3Nk1mL3huWXZqbzd0a04wSEVWV3M2dldaZVQ0UjZUQU1EOHE2SGh6SDJaR1p0MXlkcks5ZTNGOVhZOXlsdXJxNk9FZTl3WGI5dExTMHpDc3FLZ29BakhJY3A3Q3pxVTNyd0tzQTlrOGtFdnNrazhtWCsyZ01DSUtnUHhGTmlRWDJWeUQ5V3RGVGR3TzR5bkdjRzZQYVAxZFdWRlQwQzhPd1hSMHV5N0lhQVhBUUJIT3pPeGd6Wmt6UnJGbXpWalkxTlYyWWw1ZDNsV1ZaOXhQUnRyN3ZWeUlLdk9ibDVlMFdUWmRzZTQwSncvQk9TaThVY1R1QVR4Y3NXTkQyNFRlWlRFN0wvQnovMEcxWjFtN003TnUySFNENmU0a2pvdi9FaTVJN2pyTmRLcFg2TVB1MUdnQ0NJRGdrK25GWjFQZXZBUHlvdWJuNXZzTEN3aU9aZVg0UUJGZEZ4NDRGY0tIdis5a1pmSEVLNmV5dy9zYVlVd0JzNzdydWVhbFVhbjVVbitwb0FDZkVWNkxOaFpsL0d3UkJoNEwwY2JadEg4UE1QYTdYbGhHRzRabkpaUEsyem81cnJmOEU0T0RlOXJ1cElxSTlLWnJWMUVPRkFIS3Uxb2wwWFM5WWx2VmFyb1BNZkJzemQ2Z2JSdW5Wekx2a2VkNFhWVlZWaHdHWVFVU1BJLzJseTNkeVpXVm1LS1htQXJodSt2VHBDN1RXN1k0Wll5WUNHQVVnWjRBdUNJTDdMTXU2aUlpdVFycFdXZWJMbzhGRTlHcXM2ZW5HbU1uUnNYdVJycmY1d29RSkU3WUNjRFFSOVRQRzFQcSsvOU13REg5bldWWUlBSm5YM094eFJZL0hIa2lYdkdpM3Nqb3piNnUxYmplTElBaUN1ZGwxTXJNZWc4eDAzbkhHbUIwQnZPUzY3bFFBVndHWUIrQUQxM1h2alovamVkNVRpVVRpNUdnNmFHRjA3VXBtcnRSYWc0Z1d1cTVyeG93WlU5U3ZYNysyWUdyMEd0NkE5T3ZJK3dBdXlEWDlkbU1rQVRZQkFNakx5L3RqUzJ2ck9VUmtFN0RmeXkrL2ZOQysrKzc3ZkYrUFN3Z2h4TnBGUlA4RWNMbFM2bzhWRlJYVjBWU2p6T3A1MlRYV3NIRGhRcSs4dkh3QkVSMXFqRG5XZGQzNEZBWFNXaDhWVzFsMGQ5LzNQNHRubnpEekVpSUNNN2ROWTRqcUF3RTlyMjkxRXhGTkFQRG5xcXFxeXZpYmFxMzF4UUIySmFMSFBjLzdxUE5leEtvaW9oc2R4NW1ZZVNOZlZWVlZIb1poSmlNZ1htdHBEZ0F3ODg4ZHg3a3RVNUJhYTMwTWdKeUZvM3VDbWY5SlJLY1MwWG5HbUdjekdRakdtSUVBN2tUdU9qTTkxczM5M2RIRFB2b0hRZkFYeDNGT3preGxUaVFTRXdBY2kvUTMrQThEd015Wk01Y2FZLzRGNFB1V1pmM0JjWnd6NGxPZkt5c3JLNWo1bTFRcTFTRlRiMDBpb2djQTdFOUVOMDJjT1BHUXFWT250bVYvamg4L2ZuaGhZZUhPdGJXMUhkNFhPbzdUUHdpQ2tuaHRvdFhoZWQ0SFZWVlYrNFJobU1mTVFYTno4enZSWS9TemxTdFhQZ3JnWlhReDNiQ3BxZW5Pd3NMQ0MyM2Juc3JNZVVUMFlGbFoyZmxvUCsyeFRhN0MrYlp0bndmZ2h1aTZWVWhQaGY4cmdNWlVLclZzMHFSSkJhMnRyVmN4ODJ1ZTU3Vk50NG95UWFZZ1hTVDhqdTRDVDBCNm1obUFOM3pmWDJuYk5zSXcvSmxsV1IyQ2ZrRVFqRkpLM2RsVlg3WnRuOHJNaHhMUjJjenNFZEZ4QUc2Y01XUEdZcTMxblVSMFkwRkJ3ZmxMbGl4WldWeGMvRk5tdmllVlNqVW1Fb2t0aUdnTTB2V1kreGxqbm1ibUhZbG9Pd0Q1ek93RE9BbkEvNEQwOU5Vd0RMOExJR0RtVXlzcUt2NlIrWGNqRnlJYWF0djJMdDA4RkhPanJEckg5LzNYdXdvU1pQVzlkZmFxaG5ITVBEUTdDMXQwanJ0WWZUWVhZOHpUQUhJdWFrRHBWUy9CekNjaVhSYzEyNytUeVdTdkZqbUlDNEpnT0JHdEpLSmlaZzZaZVJTQTJlZ2tBOWQxM2RxUkkwZDJsalYvQllCM0JnMGFsSE1sNDJnUnAyc0EzS1cxL3FIbmVabFZRM2ZtOUtyRkdVOHg4MTFBT2h1MnJxN3VZOGR4d3J5OHZHZVkrVk1pK2dtQWUyemJmcFdaVDNKZDk5SHNhK1Z3RURQN0F3Y096SzdwZVJRUkhSN2ZZVm5Xa1FDZTAxcFhNck1oSW9SaGVJM1d1cFNJZGtCVVhnSEFrUUJlejlSOVpPYUxLTDJpNjNiUmU3aDRWbXFZVENidk1zYjhIT21wbnZHYWh4T1p1UklBQ2dvS0xDTGFqWm12Ui9SRmJPU1VLRE4yZWcvdWRhTWdBVFlCQU5ocnI3MitmS20rL240QVB3T0FnUG5YeVAxaUtJUVFZaU9pbExvaENJS2ppR2hzYVducDI4YVlhVWkvQ2FzRWNCZUEwK04xT2VmTm05ZXkrZWFiLzF3cDlTUVJQYWkxUHBYU3EremxBemdvZWhQM2o2aHZwN0N3OEZxdDlYTUFQZ0l3TktyWnMwSXAxWmJSME5qWStFNVpXZGtuUkhTZzF2cFpBRjhycGY0UW43b1VsMHdtSHpIRzNFWkVrOE13ZkV0ci9Sd1JyUUN3TDREZEFielozTnpjbTJrdW9uY2FMY3Q2VTJ2dElWMmJmaElSRFFSd3ErZDV0WmxHZ3dZTlNqWTBOTHhDUkh0Wmx2V2Exam9GWUJnUkhjak1UMlovT09pcFpETDVnakhtYjBUMFkyYWViWXhKTXZOU1puYVFMdXIrT3RMUGcxVkNSSXM3dWIvYjR2ZlhqWGVJcU1xeXJEZTAxck9JYURNQUV3RlFHSWFUazhuazE3RzJaeUU5bmZHWHRtMVhhYTFuRXRGS3BKL1BvNUgrVzF5ckFUYmY5MisxYmZzSFJIU1E3L3R2R1dQcUFDeU1BaTJhbVgrSHJQZUZOVFUxVmtORHcydVdaVzFSV1ZrNXBxNnVybjRORElXei8rNGR4eGtDNEo3Q3drTGxlZDVmdWpvNUNvcWREK0FlQU5OZDEvM1ljWnhya1ZXYnpMYnQrd0FNOUgyL3czT3dxS2lvTFpOcStmTGxVNHFMaTg5bTV2TXR5L3BFYTMxclMwdkxIZ0IyQ2NQd0FNUSt6RmRXVm40UFFHYWE3NmxhNndlN3k5Z2dvc01ReThKVlNyMmI2M1hQR0pOekduK2M3L3Uvc2l6clkyYStqNGlXQWxpNGVQSGlQd0RBZ2dVTEhobytmUGl2Z2lCNHFGKy9mc3VaT1Q4SWdpdWpNWXlQQXF3Zk1QT3JBTjRDOEJRUnZjWE1Kd1BZMTNYZGZhSjczQ3ZLM1B0dkdJWVhLNldTWldWbHo0NGRPL2JRbVRObmRyWVF4UStqYk1MdVdFUTB6TEtzSS9EdGlvYnBBNWJWb1o1bU5QYXptZm4wWE1jQW1TTGFWNHd4RG9EeHpQd2lnT08wMWxOalFhblY0ampPdHBabFhVbEV4MFcxeGM0aG90OFEwZjhaWTQ1ajVzczdXYWdoekJYMGpxWkJqd1p3ZEs2U0V4a0xGaXk0djd5OC9Fb2krZzJBaDhhUEg3ODVFVzNKek1NU2lVU21kdVdIbVd0cnJRY2JZMzdOekJjUTBXSWltbGhiVy90T1JVWEZxTEt5c2x1SjZCR3Q5YzJOalkxbjVhckxCclN0ZW5vTUVkbUxGeTgrQzBCYmRpRVJYZWU2N204NkdlNnRVYW1FL3dMNEFzQjBBRzh4ODJKS3I4cDhwdXU2RHlOZE4rMVdBRWN4OHlFQWZnVGdiOGFZVnRkMUg4dnVsSm5mOUR5dmJZVldZOHlRLzJmdnp1T2pxTy8vZ2IvZU01dUVjQmxRUWJCV3NhSVZoRUEyRVpYRHpjNGtTS20zZU5Takh0VjYxYk1lOWJiVmVyWFdlbjM5dGJYMXJMWjQxRnZJekdZVkZERzdDVUhCV2krOHEzTEptV05uM3I4L2RqWmRsaVFrQ0N6SDYvbDQ1RUhtTTUvNXpIczJhMHplZVg4K24weUNMVXNzKy9XM0xPc2dwS2ZqYnpPWVlLUC9DWVZ1UVNwMU1nQVI0S0JrTWpreUhBN1BYZWQxUkVTMHhabytmZnJLU0NSeW9HbWFOeUE5ZmUwbkFONERjSUZwbXMvNHZuOGUwanNadHFtdHJYMHhHbzJPQTNDVmlJeFYxVElSK1V4Vkd6elArMm1tbjJtYU0zM2Zyd1V3VGtSK3JLcGZxdW9USW5KTFRVMU4yOVNRWkRMWmF0djIwYXA2TjRCS0VmazZsVXF0VlQyWHpYR2NzeXpMbWlraVo2cnFRVWd2ZHYyaHF2NW14WW9WdjlzV0Z0TE5vNk5GNURvQXg2aHFIMVY5RituazJoclZYVk9uVHZYR2p4OC9xYkN3OEhha3Aya2RDU0RoZVY3VU5NMkQ4Yi9wa3QzV3IxKy9VNWNzV2ZLT2lKd0dvQXJBMXlMeXlNcVZLNi9wMmJQbnJPOHlSZFEwemFOVHFkUzFJbktzcXZaVjFYZFY5YjVZTE5icFRvZzVGcWRTcVdORG9kQWRxbnBrTUFmNkZWVzlNUmFMcmJGTHFlTTRuMFNqMFlwZ0RaekpBSTVYMWE4QXZLZXFQOWwrKyswMytsLys0L0Y0S2hLSkhHU2E1aVVpY2h6U1ZWakxSV1NCNy92WHJGeTVjcTBwZnQ5ODg0MllwdGtEUU1nd2pNSzFSKzBXSHgxTUVUY01vd3hvZjBkVVRlL0k2ZWMwSDZTcXJTSXkzcktzWjBYa1dzZHhHckk3V0piVktpS3BURlZsUjJiTm1yVWF3Qi8yMzMvLyszcjE2blUvZ0Y4Rjk2M1Y5R1lGQUlCb05IcUFZUmlQYVhxTnZpdEY1SzhBcGtXalVUdDdoODBnS1Zrb0locU5SdmNGc0lmbmVZOWcvYld0NXhUc3NQaVFpQnlNZE1LZ1YwbEp5ZGtBN3B3L2YzN0xvRUdEcmdMd1V2RGZ4cEdaS3JIQ3dzS25QLzc0NDU0ZEpCL2Fwc3hWVmxZZVlwcm1Rd0RlTVUzenNHQXR1Q01NdzNpMnVMaDRkaVFTT1RwM1E0YkFEYTdycm5QYVlTUVMyUzBVQ24zVVRnd1Z3UnBRM3dLNHhMS3NOMTNYZlM4YWpmNUNWV3VENVFmYVpkdjJPRlZ0YjEwNmFvZUlTTmJ1cjEyNkpMZGgyTEJoaFpwZW0zQ1JpRlFEdUV0Vkg3QnRlNDlVS25YTCtzWldWVlZWcnFwbkkvMzlVVlQxenFhbXBxdGVlKzIxNVpGSTVDblROSzhYa1hORjVDWGJ0dDlTMVFjTnczaXNzMm1qQUNBaXA2aHF2ZXU2VTNQYWU2dHEyL2VXK2ZQbnQreTAwMDUvTkF6alV0dTJoeU85WS9BcUFJZUt5TE9hWGpQeTNhenJ6MFY2SGNhL3BGS3BLelBmYTRKcXo1OWFsdFdJOVA4WEN3QmtFbXdDQUtsVVNnRmc4T0RCdndLd282citSVVJ1c1N5clgyRmg0YTliV2pvdmptMXFhcXBvTCtFZGlVUjJ5a3c1SHpObVROOCtmZm84QkRsd3pxc0FBQ0FBU1VSQlZPQmczL2VQamNWaUx3OGJOaXcyZVBEZ0hRSDgwN2J0MzZSU3FSczYya3lLT3ZhZFN1aHA2MU9YVEQ0aDZSK0FvY0JURmVId2tldTZob2lJdGs3UmFMVE1NSXhrTUczazhIekhRMm1KUkNLbUltWkZPSHhndm1QWm1saVc5YmFJREUrbFVzWHJ1eFphSkJMWklaaDJPTnR4blAwMmNJaWJIY3V5dGxmVmtsZ3M5c0YzR2NlMjdTZVIvb1gxT3QvMzI1SmVJdEpYUk01UzFkNnU2KzVxMi9ha0lLSGZWMVcvaC9TNlJzODVqbk5vTU01dkFGemwrLzVQZ3V2dkVwSHRBYnlqcXJORjVBUGY5NWVLU0t1cWVvWmh0S2lxaUlpcHFpRlZMVFFNbzRlbWQvWDh6NlJKazRxYW1wb3N3ekF1bFBUT3lUTTF2WHZuaFNMU0Y0RGwrLzV1SXZKL0lySk1STWJWMU5TOEY0MUdqeE9SUjBWa21hcitQS2djT1FUQXJzRWZHODRFY0F5QS9xN3Jqc3BLTG5WVVFTTUFqRlFxTlNRZWp5K3dMT3RTQURzZ3ZTRDUzejNQdThrMHpkTUJuSTEweGRhVTRQTmRrWjYyZlFMUzFTbXprTjZBb3d6QVAwVGtxWDc5K2ozVFVlV09aVm4zSVowRWNFWGtWQURQTGwrKy9NVHNQMkFFNjFjOXFhcUZJakxCY1p3M0FDQVNpWVJDb1ZCck1HVnVyV3FZZGd3VWtRZFU5ZkRNNHUxVlZWVUhxdW8wVmExdmJtNmUzS05IajRkVmRhS0laTmEvKzhyMy9WWVJTUVVKejVSaEdCSlVyaFdKU0dFUVY2R0kxSFJVRmIwNVNTUVNOMEhrb3ZKd2VGUHN5TnpHc3F6M2d3cjBibEhWZVZtYkVoaTJiVDhPWUlxcVh1QzY3aC9ENFhCQlNVbkpiU0p5dnFvdUIvQytpSXdHOEppcXZpY2lmbFlpcXdCQUlZQUNWWFZNMDN6ZjkvMmpBRXdKcnZGVWRhcnYrOWNGR3lpdElScU4va0JFZmdYZ2VCSHBFZnhoWTY2cVRvM0ZZamRtUGV0OUlyS0g0emcyQUlsRUl0c0RXR0dhNXE4QkxCV1JucXA2cVlnODdqak9TWm5yOXQ5Ly8ySUFLQ2twOFZ0YVdoWUFlTU4xM2NPREpQQmZBUXdEVUtlcWpVaFhqaFdwNnFlWlB3S29xbUVZUm9HbXA2OFhxMnBQQUo3dit6TkZaTFJoR0pVQXJKYVdsdThYRkJUOFVFU2VVOVZhMTNVbldaYjFVd0IzQTFnSm9MK0l2T2o3L29NQVVzSDNyd0lBUFVUa1JkZDFzeXVrMndRSnRpK0RoRjAxZ08wQS9EVFlCYlR0R1h2MjdQblA0UHZVODY3ckhnd0F0bTIvRVh6dnpjN3VGYWpxTjY3cmZpOFNpZlFPaFVMTFZiVkowdE5OTSsrUEloRjV3WEdjOWY2RDJwYUdGV3kwQmxQa0dsLzFjQUNHQUVmVTE5ZVhscFdWTmVZN0xpSWkydlNDNlV0QTFrTGVSRVFad1M5eTdmNHkxeDJxZWpYU3lhQmJEY01veURyVm9xcnpmTi8vR2RKVmJ1TkU1SElBQ0g1cG5lZDUzalVBWU52MjBRQ3VBbkJqTEJaN0RBREM0ZkF6SlNVbHh5RmQ1WGdBZ0VPQ3BKMkJkTkpLTXRXT0lvTGc4NVVyVnF6NGsyVlp2MjF0YlQzUE5NMWVxdG9BNEJqSGNhWUMwSWtUSjk2ZFNxVk9BTEN2WVJpM3FPcDhWVDNjY1p6M0FDQVdpejFtMjNhenFqNGdJcmY2dm4rUnBEY0ZTS25xazZyNnZHRVlGeUNkSU10MklZRDJGb1VmaGF5ZFFFWGtSMGl2emZTeGlOeG5tdVpKUVNMeUQ2dFdyYm90cUx6N1pXVmw1VjZtYWM0Rk1OLzMvVk5qc2RnakFDUWFqWjRoSXVlcTZ1NVRwMDU5YWgxZm5pWVJFZC8zcjRyRllyOUZ6aHBYanVOTXN5enJBQkU1UEpOY3l5WWlKNkdEeGVOenUrWTJ0TGEyemd1RlF1OEFPRGhZeS9OZ3k3SitBdUJFVlQxVFJIWUlrbWR0WDhmZ25ybWZOemMxTlgyWFNzRnRncXJXQWVoMEduWTJFYmtZNmFRWUFDQVNpZXl1cW9jQmVESXpuVHVZL25oQlZWWFZBd0JPVTlVeEFMNEFjQWpTYS95RjF2amkvYzhUcW5waDhMNWU2UHYrSDBLaDBGM1RwMDlmcThveEkwajAvMno4K1BHL0tpZ29PTlV3akJNQWpQQjkvNHFPcmdHZ21XcE95N0pPRVpFZGtQNWU4emFBbTdJN0J2OWRBUUJzMi81TVZlOEVBTmQxNjZaTW1USnEwYUpGVnJBaHpsQVJHYStxL1VTa3Q0Z1VBTWgrVGs5VlV5TFNDdUFmaG1HTUEvQUxUYS9uZHUrcnI3NzZ1VzNiRDZucXZPYm01cDhFOTNod3dvUUpzY0xDd2xOVmRhS3FsaHVHVVlWMFBzY1VFUlBBeWxRcXRVTW56d29BRUpHRnF2cTVZUmgyVFUzTmU3blBPR1hLbE1NV0wxNThqZWQ1aitWYytpU0FlOXBlT05XakVGU2lGeFlXcXUvN0hvQXJBYlJWRzR2STFldUtoMmlybDBna0hrMGtrNXBJSnJVdW1Yd3AzL0VRRWRIR0U0bEVmbWpiOWxvTHpsZFZWVm1XWmEyeWJYdEZKQkxaS1IreFVmc1NpVVNzTHBua09xa2JtR1ZaYjl1MnJaRklwTWY2amhHSlJIYXdiVnR0Mis3U2JxTzBYbVRLbENrbTBydlR0UW1Id3owdHl6cGpmY2NFWUV5Wk1zVU14b1p0MjVOdDI3NnBzckt5d3gxdm85SG96cFpsM1JPSlJOcGRZOGkyN2IzYisvNEtBTi9sZlpiNy9KRklKRFJtekpoMjF5bUxSQ0xmNjJpY3NXUEg5bG5mR0xvaW1HNzRuV1pNZGZGMU1pWk5tbFJVWFYzZEt4d085NXcwYVZKUk9Cd3VRTTU3WkV1UVNDUnVTaVNUemV2dXVYbUtScVBIaGNQaG50MjhUS1pNbVdKR0lwRlE4TjRXSUYxTlpkdjJFY0ZhWk91bHMvZi9kMkZaMXJDTk1XN0dsQ2xUelBYNDczT0xlNzl2alRoRmxOYVNUQ2IzMFBRY2NnTUFESkVEeThyS1hsM0haVVJFdEFXeUxPc2dFWGxKVmQ4VmtUZFZ0VmxFOWdHd242WjMrand4c3lzb2JSNDRSYlJiakVnazB1a3ZaenZ1dUdQcjFLbFRQVTRSSmFKOHk5Y1VVU0xhTUpqbHBMV0V3K0gzQVR5VU9mWjgvN1k4aGtORVJCdFJTMHRMRXNETndib2Fod1RUZVFZRGVOZ3dqSDJaWEtNdG1XM2JFMEtoME9yT1BwWXNXZktyZk1kSlJFUkVXejZ1d1VidFU3MVdnUk5FSkNRaSt5YVR5WVBDNFhCN1d4NFRFZEVXYk1hTUdkOGd2VE1la3d5MDFWbStmSGw5bno1OTl1K3NqKy83bndKQTFrTGQ2eTFZeTRjelJJaUlpTFpCVExCUnU4ckx5eitwU3lidkIvQnpBRkRnWmdCTXNCRVJFZEVXSTlqdGtPdWhFUkVSMFViSEthTFVJVkc5SGtCbUs5N1N1dnI2cnV3QVJFUkVSRVJFUkVTMFRXRUpPM1dxTHBtOFJZQkxnOE12dHV2YmQvZWhRNGR1c1R2YkVCRnRhb2xFb3FlSWpQUU5ZNzEzaktQTm4rSDd4NnBoREZUZzg0MTlMMUU5RENJck5hZ3lKeUtpamNNRVR2YlN2ek12M3hUM0U5WDlCQWo3SXBXYjRuNUVtN3VLMGFQaitZNmhPemhGbERvbHF0ZEQ1QlFBT3dJWXZHelpzc3NCWEovbnNJaUlObnVKUk9KbkVMa0l3TjRLUUh3LzN5SFJSdVFqL1RYZVZIKzVWTitIaU5SdW90c1JFVzJUUEZXSWJOcWFGQVVncXZ6K1RwUzJSUldGYlZIQlVuNGtrOGxURlBocmNOaHNpT3hlVmxiMlJWNkRJaUxhVE0yZE83ZGZjMnZyb3dKTVV0VzNCWGhlRGVOVmlLek9kMnkwOFd6S0NqWjQzcUVBVnNFMFdjRkdSTFFSYmZJS050L2ZEMEJZRFlNVmJFVFk4aXJZbUdDakxxbExKQnBFWkZSdytHaDVPSHhDWGdNaUl0cE1KUktKcVJDWkJOVUx5c3ZMLzVMdmVHanJrMGdrWWlwaVZvVERCK1k3RmlJaTJuQVNpY1JORUxtb1BCd3V5bmNzUk5SOTNPU0F1a1NBTTdNT2owOG1rL3ZsTFJnaW9zMVVYWDM5Y1JBNUNxcVhNTGxHUkVSRVJMVHRZSUtOdXFTOHZIdzJnRWN6eDc3cXZYa01oNGhvc3lTcTU2bHFRM2w1K2YvbE94WWlJaUlpSXRwMG1HQ2pybE85QktxckFFQkVSaWVUU1U0VEpTTEtwanBTQUM1TVRFUkVSRVMwaldHQ2picXN2THo4U3hHNU1YUHNxOTZXU0NSNjVqTW1JcUxOUldOajQvY2cwbE1OWTM2K1l5RWlJaUlpb2syTENUYnFscjU5Ky80ZXFwOEFnSWpzcENLMzVqc21JcUxOUkFFQWlPK244aDBJRVJFUkVSRnRXa3l3VWJjTUhUcTBXUTJqYmNNREFjNnBhMmdZbTgrWWlJaUlpSWlJaUlqeWlRazI2cmFLc3JLWG9QcjN6TEg0L3QvbXpadFhtTStZaUlpSWlJaUlpSWp5aFFrMldpOWVyMTducWVxaTRIRG9xcWFtRy9JYUVCRVJFUkVSRVJGUm5qREJSdXRsek41N0x6SkV6bTVyVUwyb2JzNmMwWGtNaVlpSWlJaUlpSWdvTDVoZ28vVVdEb2YvQ2VCNUFCQVJFNm5VdzdXcW9UeUhSVVJFUkVSRVJFUzBTVEhCUnQ5SlVXSGh6NkQ2TFFDSXlQQStEUTFYNXpzbUlpSWlJaUlpSXFKTmlRazIrazVHakJqeEZZRHpNOGZxKzFmTW1UTm5lQjVESWlJaUlpSWlJaUxhcEpoZ28rK3N2THo4UWFqV0FJQ0loRnBUcWNlNXF5Z1JFUkVSRVJFUmJTdVlZS01OSWhRS25RSmdCUUNJeUQ2cm01citrT2VRaUlpSWlJaUlpSWcyQ1NiWWFJTVlOV3JVNXlweVRsYlQyWWxFWW5MZUFpSWlJaUlpSWlJaTJrU1lZS01OcHFLczdDRUZIbTlyRUhuNHpiZmUyaVdQSVJFUkVSRVJFUkVSYlhSTXNORUdKYXFuQVhndk9PeG5ORGRQVlZXK3o0aUlpSWlJaUlob3E4WEVCMjFRNWVYbHEwS21lVGlBRmdDQXlKaGtNbmw5ZnFNaUlpSWlJaUlpSXRwNG1HQ2pEVzdVcUZIeklQTEx0Z2FSSyt2cjZ5ZmtNU1FpSWlJaUlpSWlvbzJHQ1RiYUtNckx5dTZDNm92Qm9YaSsvNDlFSXJGRFhvTWlJaUlpSWlJaUl0b0ltR0NqamNZMHplTlY5VE1BRUpHZFZPU3hmTWRFUkVSRVJFUkVSTFNoTWNGR0c4M28wYU9YSWhRNkVvQVBBQUxZaVVUaW1qeUhSVVJFUkVSRVJFUzBRVEhCUmh0VnhhaFJid3B3Y1Z1RHlQVjE5ZldINURFa0lpSWlJaUlpSXFJTmlnazIydWpDNGZBZFVIMndyY0gzSDI5b2FCaVZ4NUNJaUlpSWlJaUlpRFlZSnRob1V6a2Rxak1CUUVTS1BjOTdNWkZJRE1wM1VFUkVSRVJFUk5RdXNXMzcrK3R6WVdWbFpkaTI3Y25EaGcwcmJPLzhoQWtUZHJFczZ3N2J0a2Q4dHhBQnk3S0dvWnU1RGR1MngzM1greExsQ3VVN0FObzJsSmVYdDg2Yk4rL1FWYXRYenhHUlhTQXlTRlZmZlAzVFR3ODRZSmRkVnVjN1BpSWlJaUlpSXZvZnk3S2VWZFg5Sms2Y3VOZTBhZE1XZCtkYXd6QXVBSERjZ0FFRGRwby9mLzdDWWNPR0ZRNFlNS0F3SG8rdkFJQ2lvcUtCcW5xK3FzWUJ2TlhlR0xadGI1ZEtwWXJiT2RVVWo4ZVhBdWxFbllnMDJMWjlwK000bDNRbE50dTJUd0x3b0dWWmsxelhmYms3ejVVenprd0FDeDNIT1N6VFZsbFpPZHd3akU0TFNWUjFWU3dXZXowNE5DS1JTTjkxM1NzZWp5OURzTGI1dW9URDRaNTkrdlFaME1IcGhmRjRmTVhFaVJQN056YzN0M3ZmNWN1WGY1NU1KbHU3Y2k5YUV4TnN0TWtNSHo1OGNWMWo0NCswdGZWTkVTa1drVkVGWDMvOXVLb2VKaUthNy9pSWlJaUlpSWlvemYwaThtUFA4MjRFY0ZaWEw1b3laWXE1Wk1tU0g2bnFLL0Y0ZkNFQURCdzQ4Q0RUTlA4WmpVWVBpY1ZpMDdzeWpxcmVFd3FGam0vbjFETUFEZ09BZ29LQ3kxUzF3UGY5Mmtna3NrOTJKOS8zdjMzMTFWYy96VzZMUkNLN0FiaERWWjkzWGZkbHk3SXVFcEZmZHlHV1d0ZDFEMTVYUDhNd2ZpVWl4d0pvNm1DY1FoSDVCTUFlUVR6RFFxRlF1d25HYkpabFhhdXFYM1J5MzltTzQ3d0ZBQ1VsSmRVaThuUjcvWHpmUHdYQUE2bFU2cHBRS0hSK2UzMzY5T2t6QXNEYjY0cUoxc1lFRzIxU0ZhV2xieWNTaVo4QWVBcUFDSEJJTXBuOE5ZQ3I4eHdhRVJFUkVSRVJCVnpYL1pkbFdhK0t5SFpJVDhIc1VnWFY0c1dMb3lMU0g4QS9NbTJtYVI2a3FvVys3OC90VGd5cStxWmhHT2RrSGY4dTgvbjQ4ZU1IQVRoTlJNUTB6UmZhdWZaSkFFZGxqcXVycTN0NW52Y0VnQ2JQODA0QkFCRjVxYlBFbFloY0EyQnZFZmwzTjhLT080NWp0M2ZDdHUwYlZQWFl6SEZoWWVGSG51ZFZBYmdWd0dvQTEyWjFQMTlFU2xYMVZCSDV1NGpzQ09BTFZWMmpPRVZFZGxiVmk1RlRDYWlxTzNpZTE1dzVEb1ZDLzgwNVA4dnp2T3JNc1dFWWV4cUdrZXpHYzFJT0p0aG9reXN2TC85WFhUSjV0UUEzQUFCRXJrb21reCtFdytFSDhod2FFUkVSRVJIUk5zR3lyTHRGNU9UTytxaXFBU0JzMi9heVR2bzg3YnJ1aVZsTnA2cnFhaEg1UjFhZmlRRG14T1B4LzY0OVFzZEVaSGxOVFUwaWMyemI5dExNNTRXRmhiZUxTQThBeDZSU3FUZXpMZ3VacGpsTlJGN0xORXlhTkttb3BhWGxhUUNsdnU5UHpGVFdPWTd6RG9CMzJydTNaVmwzQU5oYlZaOXdYZmN5QUFpSHd3VWxKU1ZIQnMrMGc0Z1VXWloxTEFDWXB2bWM1M2xRMWY2V1piV2JZRlBWM2JLUHAwK2Z2aEtBWTl2MllnQXJITWR4c3U1L2xLb09kVjNYcWF5c1BOdzB6Wm1xT3Q1MTNROHpmYXFycXdmNHZ2OFZnQStSdy9POGxmRjR2SzJTenJiWERFbEUvTXlVWFFDSVJDS3JESVBMOUg4WFRMQlJYbFNFd3pmV0paTWpCRGdHQUJTNHY2NitmbmxGV2RtVCtZNk5pSWlJaUlob2E2ZXF6NHJJZ3F5bUd3RFVJVDBGRXdBZ0lybVhUUVlRQVhBOWdCWEJPTzltVG80Yk42NGZnTU5FNURYSGNiNEZBTXV5OWhTUjNWVzF5YktzL3dLQTcvdWhZT3kvV1paMVg5YjlQblVjcDJKZHNkdTJmUVNBWTFWMXFZajhJaDZQajgrY3N5enJHZ0NwSlV1VzNCMzAzYTYxdGZWZkFNWUJPQzRXaThXaTBlZ2tFWG5UZGQxRnVXTUh5Ymc3UmVRTUFQLzg4c3N2VDBSUXZkZXZYNytlQVA0U2RDMEdvQ0x5bCtDWmhnWHRJMFRraVE1Qzc2R3FuN1YzUWxXTlNDVFNJNnZKekh5U1NxVStORTBUQUhaRlZqSXRsVXFGRGNOQWEydnJXcFZuaG1FY1lOdDJTL2I0T1YzNjVtejJzRjRiV3REL01NRkdlZE96UjQrVFZxOWVQUkFpRVFBR2ZQL3hSQ0l4dWJ5OHZFdHo4b21JaUlpSWlHajlCR3VodGYzdVpkdjJaRlV0ZEYzM2R4MWRZMWxXTllEUFhOZTlycjN6UlVWRlp3VlZaYW1zNXA4SC8vNWFSRllEZ0tydUF1QWlBRStKU1BiVXh0eEt1WUdaQ3JIQXpnQVdxZXE5QUY1SGVtMjRPc3V5TG5KZDkzYmJ0aWNEdUVKRUptY1c2aGVSb2FvNkhzRHhydXMrWVZuV1FCRjVYRlZmQkhCYzlzMnFxNnVIdExTMFRCV1JjRkNaZHh5eXBzWUdTY1Bld2V1MTFpWUhsbVZCUkY3cGJJb29nR1BiT3ljaUI0ZENvVFUyQU13a0wyZk1tUEdsYmR1clZQVUhBR3F6dXBTcDZzTGN0ZVlBd0RDTVozUEdMODZaWFRvY1FQWW1EMnRsVTZsN21HQ2p2QmsrZkhoTElwR1lyRUJjZ0FvUkNhbnFNdzBORGRibzBhTmZYL2NJUkVSRVJFUkV0Q0dvYWd6QTFXUEdqT2s3ZS9ic3RhYUVoc1BoQWdEN2Q3U0Evdjc3NzE4c0ltc3NuRDkyN05nK0luS2FxczV3WGZlbVRIdFZWVlc1cWw0RTREbkhjZjdWU1ZoN0J4VmltY3F1SmxWOVRrVHVWdFcvdTY3N29XVlo1NG5JdmJadDkxUFZpMVgxMmxnczVtWUdxS21wU2RpMlBjNTEzVGVDcHBzQkZCbUdjVTEyN0wxNjliclk4N3pMUk1RRDhLbUlIR0xiOW4ycWVyWHJ1bDkxK3VLdGFYQTBHdjFaQitkR2RYSmRYRVF1ekJ6NHZuOGxnQkdaWTFWdEZKRnkvSytDRGlJU0VaRlhzd2N4REdPQjcvdjNlNTUzWmp3ZWIwdDBXcFoxbW1FWWZTekxlaGJBSHdEVXFtcHZBT2NBT0IvQWh5SnlsdWQ1M1hsV3lzSUVHK1ZWZVhuNXFvYUdodXFVNTgwVWtlRWkwaVBsZVMvWDE5ZVBMeXNyYTh4M2ZFUkVSRVJFUk5zQ3ovTWVNMDN6K2w2OWVwMEU0TzdjODl0dHQ5MWhJdEliUUx2TCt2VHExZXNjQUFPQzlkY0FBTVhGeGFjQjJFNVYvOXpkZUZUMVhzTXcvbFpUVStOYWx2VUVBTGl1ZTFSdVA4L3puZ3gyeEx4S1JCWWJodkZVYmgvSGNkNEEwbFY2QUU0R2NGMU5UYzE3a1Vpa3QyRVlKeGlHY1FXQVhVVGtzVlFxZGRIeTVjdVhsWlNVWEF2Z1FnREgycmI5bXlWTGx0eVJxWXJMRm8xR3kwVGs1NjdyWmlyMXZpOGlGM1R3V0FPd2RwVmV4cmMxTlRWek1nZVdaYTB4ZlZWRVhsUFZxc3h4TUpWMXJLcTJKZVdDS2JvaHd6RHVNd3hqVkZWVlZmWVFqYjd2bnk4aVlSRlpEbUM1Ny91Rkl2S3RpTXhTMWFORTVPVWVQWHJzT243OCtOQ01HVE8rN0NCTzZnQVRiSlIzbzBlUFh0clkyQmh0YVcxTmlNZ3VJdExIODMxM3pwdzVCNHdhTmVvLytZNlBpSWlJaUlob2F4ZVB4OSszTEd1YWlQd0N3TDNJMlRWVVJNNVMxYy82OSsvL2ZPNjF3V0w3VjZ0cVRFUjZaZHA5M3k4eURPT1RiNy85OXZIdXhtTVlodUg3Zm9lcjdnOGJOcXh3OE9EQnB3RzRFWUNocXI4QmNLS3F6ck1zNjArcSt0ZFlMRmFmNlIrTlJuZFcxZnRGNUpNbFM1YmNadHYyblFCK0NxQXZnRGQ4M3o4NUZvdkZzbTV4bVdWWkR3TDRNNEJiKy9YcmQ2cGxXU2U1cmxzWERvZDdBdWlycW1VaU1obkE4K21YU0c3MFBPKzIydHJhZG90RnFxdXJoN1MydGc3bzdtc0JBSjduelRCTjg1ZTJiWC9mY1p4UFdscGFxa1NrMlBmOXRtbWVSVVZGbHFwTzdXaU1UT0pUVmVzQUlIdFRBeEY1T2pPRnRLaW82R3BrTmlXa0xtT0NqVFlMcGFXbFg5Zk5uUnRCYStzc0FBTkVaUHVVNTlXKytkWmIrKzA3WXNSYTg4bUppSWlJaUlob3d4S1JHd0hNc0czN1BNZHg3c2kwQjVWZmxRQXVtVHAxcXBkN25lZDV4NHBJTHhINUpZRC95N1RIWXJGYkpreVk4UGYyS3IvV1JWV1BCYkFUZ0pxZ3FWY2tFdG5ETUF3MURPTmtWVDBkd0VCVmZkSXdqUE1jeC9taXVycjZGdC8zcjFQVmN3ekRPTWUyN2Jqak9KWGhjTGluaUR3aklnTUJ2SkpNSmxmWnRsMEE0QmtSdVRON3A5SnNydXZPQnpEZXR1M3pWZlhLMXRiV0pzdXliaFNSTXdIMEI1QlUxVU5GWklSdDI4c0J3RFROdFhic3pQQjl2KzI4cXY3ZWRkMXJzMDcvMkxidHRsMDlWYlVJd0FkWng5TUJmS3VxVXdEOEhzQUpxdnBxTEJiN09OTm42ZEtsei9UcDA2ZGY5ajFUcVpRVUZSVlZBN2hGUkZhTHlJbSs3ejh2SXUrSnlDOWFXMXV6TjdvQUFCUVhGNi9PYmFOMVk0S05OaHNWSTBkK09HZk9uR2pLODJZQ0tBRXdXSnFiNDdQZmVXZmZNWHZ2dmRidUxrUkVSRVJFUkxUaE9JNHowN0tzUjBUa2hxcXFxaGRxYW1yZUd6Tm1URjlWdlZ0RS9yMWt5WkkvdG5lZHFqNEQ0SHV1Nnpaa0o1Y3FLeXNQRVpIKzBXZzB0Lzl1QUNBaTBXZzBXcEo5empUTk9kbFRKVE5FNUtCUUtQU2VxajZocWtORjVCVVJ1Y2x4bkxhKzA2ZFBYd25na29rVEo5NlVTcVYrcHFyTElwRkliOU0wbnhHUk1JQnZzNTcxTE11eWJGWGR3N0tzUFRwN1hWVDFTeEdwTENvcWFsTFZ5MVgxcnlJeVJrUStjMTMzYzh1eVVxcDZRanN4L3dqQTZRQ09WRlUvNS9RYXM3VlVkVGFBN0lUYitRQ0daZzdpOFhpVFpWbFBBampYc3F5blJlVHdZT3cyeVdTeU5SS0poRVJrTDhNd1NrVmt2MUFvWkt2cWpnQWVORTN6MG1uVHBpMk9SQ0xqUXFIUVBhcWFESVZDTTFSMXVvajgyL2Y5QllaaHJGNjlldlZxQUdzbDNxaHpUTERSWm1YVXFGSHpHaG9hcWozUGkwT2twNGpzYnE1YTlXcDlmWDFWV1ZuWkYvbU9qNGlJaUlpSWFHdG1tdWJGbnVkRlZQVmwyN1lyVmZVQkFEdXJxdFZSSlZwUVJYVjVicnRoR0plTHlNamNkbFUxUkFTcWVycGhHR3RVeFBtKy8xc0FheVhZVlBVbHovUE85anh2NWFwVnE1YVdsSlM4QUdCbWU5VmludWNCd05PeFdPeEV5N0t1QmxDcHF1ZUl5Q0g0MzRZSkFIQ1ppRlRrM0tjdmdHWVJhYzZKNnhkRlJVWC9iRzV1cm9qRll2WEJMcUlBZ0dBVGhIOEYwMDYzZHh6bmVBQ0lScVBmTXd3RHFWVHEyZXdOQjlvakl0ODRqdU5ramkzTE9ncFpDYmJndVc0TGhVSS9WZFhwcXZycGwxOSttVDMxVml6THFnc1NpVkRWcFFCZVY5V2JQYy83Wnp3ZS8yK21ZendlZngvQXhNckt5ckJoR01jQU9BckFNTU13aWdEQU5NMzdBWFMwVVFOMWdBazIydXlNSGoyNnJxNmhZYkw0L2pRQWhRQ0crYjQvcTdHeE1WSmFXdnBSdnVNaklpSWlJaUxhV2syZlB2M3JxcXFxdzMzZm42R3EveGFSWWdDbk9ZNHpZeDJYNWxab3dYWGRBOXJyR093aVdnZmd1SFhzSXBwdFZUd2ViNnVxc20yN0o0QjNmTisvSjdlamlGd09vRGc0L0FlQXIxelgvWk50MjRma3hGZVZlNjFsV1F0RjVBN0hjVHBhZzZ5K2czWWdQWTEycmZPR1lVUXR5MnA3ZlZSMVdTd1dlN09UY1F5a0U0RzliZHMrQzhEdWp1TmNFby9ILzIxWjFoTWljZ3lBVStmUG45K1NkWTJxNnRrQWpoQ1Jjd0Y4b2FxN0FqakROTTB6TE11Q2lGempPTTVUbG1WZERPQVVySG54QWdDN0EvaGxTMHZMWTUzRVJoMWdnbzAyU3hXalI4ZnI2K3QvNVBuK2N5SlNESkh2dDZaU2I5VFgxMWVXbFpYTnozZDhSRVJFUkVSRVc3RmVBQmFKeU00QVZ2bSt2MW11eWFXcUg4ZGlzUWR5MjIzYlBqbXpZTC9ydXY5QnpuVE1qYUc2dW5xQTUzay9GSkVuY3MrMXM3TnBQWUFKMFdoMFp4SFpIOERPQUhyYXR2MjhxdTRoSWtNQUZLcHFDc0FaQUJvQW9LcXFhcFR2KzVNQmVLcDZUamdjL2tjeW1WeVZHVFFXaTcxcFdWWi9BSmNCdUIxQVd4V2VpUHcvMy9mN0I0ZURrRTdnWFpjVjAwQVIrWjJJdkRwanhveHZ2dVBMc1UxaWdvMDJXMlZsWlc0eW1ZejZxdE5FcEMrQUFiN3FhOGxrMGc2SHc4bDh4MGRFUkVSRVJMUTFzU3hyR0lCcmZOOC9Xa1FXQXJoRVZjODFET1B2bG1YOXd2ZjltMnRyYTU4RG9QbUtjY3FVS2ViVXFWUHpkditPK0w1L3ZJaUVWUFhrOGVQSDM1dWRwRXFsVWlYdFRSRVZrZkVpOGdpQWoxUjFMb0IzQVR3ckl1K3E2czhCbERtT014b0FLaXNyUzRPTkR0N3dmZjlLd3pCaS9mcjFlM0hzMkxFSHYvYmFhOHR6eC9ZODd4L3hlTHh0MHdUYnR1L091ZmRDeDNFZXlSeEhJcEU5UXFIUTd6YkFTN0hOWW9LTk5tdmhjUGlOWkRJNVh0TTd4d3dBVUtMcFhWOG1oY1BoZFpVb0V4RVJFUkVSVVNlbVRKbGlMbHk0Y0xKcG1tY0FtSVIwOHV3dnpjM05WODZZTWVPYk1XUEcvS2wzNzk3WGlzZzVwbWsrWTFuV3h5THlpT2Q1ajlYVzFzN2JtTEdKU0lsdDI1TlZkUWlBZ2JadDF5MWV2SGdmeTdKMjI1ajM3UXBWRlFTSlJzdXl0bGZWS3dBMGlraFRZV0hoak1yS3l1UFhOVVpoWWVIVEgzLzhjYytjcVo0SXhqd3U4M2xsWmVVaHBtaytCT0FkMHpRUG16NTkrc3BvTkhxRVlSalBGaGNYejQ1RUlrZkg0L0czTitEajBYcGdnbzAyZStGd2VHNWpZK04rcmEydGNZaDhIMEF2QldycTZ1c1ByeWdyZXluZjhSRVJFUkVSRVcxcG90SG9BU0p5MHBJbFN3NDNUWE1BZ0JaVmZTaW9VbnMzMDIvMjdObkxBRndjalVidk5BempseUp5Q29BclRkTzgwcktzQlFCdWNsMzNUeHN5TnR1Mi94QlVjSVVBV0FCVVJCWUErQUxBOU1MQ3dxV3RyYTBRa1QxdDIvNWw3dldxdWd1QWhaM2R3N0tzUmhINVFUdW5lZ0c0MnJidHRUWnQ4SDMvTjRaaGVLcmFYMFJHcWVyamt5Wk5LbXBwYVhsRVJQcjd2bitvNTNuL01VM3puNFpoMUFINEhBQU13NWhTV1ZtNUVnQk0wd3o1dmw5a211YlhMNzMwa3J1T2w2S0haVm4zaThpcEFKNWR2bno1aWJObnoxNEpBTEZZYkxwdDI0Y0NlTkkwelhyYnRpYzRqdk5HNXNKUUtQVGZuQTBnZXVXTVhXSGI5b3FzWTFsSExMUU9UTERSRnFHMHRQU2ordnI2L1gzVk9OSTdxUlRCOTU5TEpwT25oOFBoditVN1BpSWlJaUlpb2kySllSajlWUFVNVmYwWXdMV2U1LzBwZTZmSlhNRk9vYjhZTjI3Y05VVkZSU2NDT0ZsRWRtcHVibjV1UThmbSszNE02YVRhMjc3dnZ4MEtoZVpObno1OVpYWWYyN2FocW5zQXVDRDNlaEhaVVZVYk9ydUhpRnlocW4yNkUxY3FsWHEzc0xCd2hvaWtWUFZUVmIybnViazVLaUlIQXZoWkxCWjdQZWhxV1paMUtJQmpBWlNLeUwwaTBnTkFTRlZOd3pCRVZhOEdzSzRFVzVPSWlPLzdWOFZpc2Q4aVoycXU0empUTE1zNlFFUU96MDZ1QVlDcUhpNGkyV3ZuUFc4WVJtYWpCUS9BUEFCblovWGZXVVN5ZHlVbG9xM1o3SGZlMlQ2UlREWW1ra25OZk5RbGszZXBxcEh2MklobzI5YlkyRGdra1V4cUlwSDRhYjVqb2ExYklwR0lGZnM0VVFBQUlBQkpSRUZVMVNXVHIrUTdEaUlpMnJBU2ljUk5pV1N5ZWQwOU41eElKTElQdmtQbFVpUVM2WjNiTm1YS0ZCUHBYVEMzR2VQR2pldlh6VXNFckJqYjZteFRiM3JhOG8zWmUrOUZxYjU5eHdOb3k4NExjRzZpdm43YUcrKzkxemVQb1JFUkVSRVJFVzFSZ25XNzFudkRnT3hGOURPbVRwM3FBZkRiNmI3Vm1qbHo1cEp1WHFMSTQwWVJ0SEV3d1VaYm5QMkdEbDIyZmYvK2xWQ2RtbWtUd0E0dFc1WnNhR2pJKzJLWFJFUkVSRVJFNitHL0FBcm56WnZYUDkrQkVGSDNNY0ZHVzZRaFE0WTBsWmVYSDYzQVZmaGY1bjhQei9mckd4b2FEc2huYkVSRVJFUkVSTjFsR01ZY0FGalYwakl5MzdFUVVmY3h3VVpidElwdytFWTFqTU9odWlwbzZwZnl2RmVTeWVRNnQwUW1JaUlpSWlMYVhKaW1tUUFBOGJ5MWRzVWtvczBmRTJ5MHhhc1lQZm9aTFNnWW82cWZBb0NJaEJSNHBDNlp2RlZWdVhBa0VSRVJFUkZ0OWtwTFMxY3FjQWRFSmljU2laL2tPeDRpNmg0bTJHaXJVRkZhK3JiZnE5ZG9CVExiSWtPQVM1TEpwUHZXVzI4TnpHZHNSRVJFUkVSRVhWRVJEbDhJWUJwRUhrMGtFci9KZHp4RTFIV2hmQWRBdEtHTTJYdnZSYldxQi9hcHIzOEFRSHFLcUVobGMzUHoyNGxFNHZqeTh2THArWTJRaUlpSWlJaW9jK1hoOEVHSit2ckxBTnhjbDBoY0xNREhLdkpWdnVNaTZxcUtjRGlTN3hqeWdSVnN0RldwRkVtVmg4TW5xTWpQMnRabEU5a0JJdE1TaWNRZjMzdnZ2YUk4aDBoRVJFUkVSTlNwOHJLeVcwS211UmRFTGxXUjEwVlYxMzBWRWVVVEs5aG9xMVJSVm5aL1hXUGpUTFMyUGlraXd3RUFJdWN0L2ZaYnE2Nng4Y2lLMHRKMzh4d2lFUkVSRVJGUmgwYU5HdlVmQVAvSmR4eEUxRFdzWUtPdFZrVnA2YnNsMjIwWFZ1Q2VUSnVJREpmVzF2cTYrdnJUOGhrYmJWVENqMjNtZzRpSWlJaUlhTFBBQ2piYXFnMGRPclFad0xtSlJPSWxpRHdNb0I5RWVvcnFYeEtKeE5FQVRpNHZMLzh5ejJIU2R5UHRmTTdreTlaUGtmNDZhMDRiRVJFUkVSSFJKc2NLTnRvbWxKZVh2d0RWNFFEZWFHc1VxVmJnM1VRaWNaYXFNaUd6NWNtdVpESUFtTUZIS09kemZteGRIKzE5blEyd3NvMklpSWlJaVBLSUZXeTB6U2d2TC85U1ZjY2w2dXV2RnVCcUFJYUk5QUZ3YjdLKy9xUzZ1WE9QcnhnNThzTjh4MGxkc2taeWJjR0NCU01HRGh3NE1SUUs3V3VhNXI0aU1qalA4ZEZHcHFwZmVKNzNaaXFWbXYzVlYxOU4zMjIzM2Q1Q3VvTE56M1RKWTNoRVJFUkVSTFNOWVFVYmJWTkV4S3NJaDY4elJNWUFlQ2ZyMUg1b2FabVhTQ1IrcGFwbXZ1S2pMbW1yV0x2NTVwdDdOelUxM2JUcnJydSsyYU5IajkrR1FxSERtRnpiTm9qSTRGQW9kRmlQSGoxdTJuWFhYZDlzYW1xNjhleXp6KzZCTlN2YWlJaUlpSWlJTmdrbTJHaWJWRlpXbG9CcXFRSlhBV2dHQUJIcEFaSGZKcFBKaG9hR2hsRjVEcEhhbDBtdUdSOTg4TUdvU3krOTlNMmlvcUtMa1U2cTBMYkxMQ29xdXVTdXUrNmErZEZISDVVaGVJK0FTVFlpSWlJaUl0cEVtR0NqYlZaNWVYbHJSVGg4bzJrWUk2QTZzKzJFeUFqUDl4c1NpY1ROalkyTnZmSVlJcTJwYlVybzdiZmYzbWZJa0NHUGk4aWUrUTZLTmgrR1laVHV1dXV1ZnovMTFGTjdZTTExMllpSWlJaUlpRFlxSnRob216ZDY5T2ozd3VId0JBRitEdFZ2MjA2SVhOYlMydnBCSXBFNHExYVY2eFhtMXhxYkdaeDU1cG0vRVpIZDh4d1RiWVpFWlBlNzc3NzdPcXk5K1FFUkVSRVJFZEZHd3dRYkVRQVIwWEE0L0tlQ2dvSTlGWGdxcTMwZ1JPN3RVMTgvdjY2Ky9xaDh4a2h0R3hyc1gxeGNmR2ErZzZITlYzRng4UVVMRml3NEFKd21Ta1JFUkVSRW13Z1RiRVJaU2t0THY2NEloNCtFNm8raCt1K3NVME5GZFdwZE1sbFgxOUFReVZ1QTI2NjJDclpCZ3dhZEEzN3ZvczRaZ3dZTk9oV3NZQ01pSWlJaW9rMkV2NlFTdGFPOHZQeUZjRGc4WElCVFZQWFRUTHNBNWVMN3RZbEU0b1c2eHNaOThobmpOa1N5L2pVTXc5Z3JuOEhRbGlGNG4yUlhzREhKUmtSRVJFUkVHdzBUYkVRZEVCRS9IQTQvc01QMjIrOHB3S1VBbG1TZC9KR2tVbzJKUk9MQk45OTZhNWY4UmJuTmFOczkxRFRONytjN0dOcjhtYWE1SjdpYktCRVJFUkVSYlNKTXNCR3R3NUFoUTVyQzRmQnRoUVVGUDFEZ1ZsVnRDazRaRURuSmFHbDVMNUZJL0c3dTNMbjk4aHJvMWs4QWlJajB6WGNndFBrTDNpZWNIa3BFUkVSRVJKc0VFMnhFWFRSeTVNZ2xGZUh3WmFaaC9FQ0J2d0h3ZzFORkVMbTRwYlgxdzBSOS9XVWZmZlJSajN6R3VaWGlORDlhSDN6ZkVCRVJFUkhSSnNFRUcxRTNsWldWZlZFUkRwOHF3RDRBbnM4NlZRTFZteGN0WHZ4SlhUSjV3NXZ6NXUyVXJ4aTNVcXhHb3U3aWU0YUlpSWlJaURZSkp0aUkxbE00SEg2blBCdytXQTFqbkFLSnJGTTdDbkNsckY3OWFTS1IrR2N5bVJ5ZnR5QzNEa3lRMEliQTl4RVJFUkVSRVcwMFRMQVJmVWNWbzBlL1ZoRU9WMEExcXNDekNLYU9pa2dJSWxNVWVEV1JUTTZwcTY4L2pkTkhpWWlJaUlpSWlMWStUTEFSYlNEbDVlVzFGZUh3b1liSTdncmNvYXJMc2s2WGl1cGZGaTVhOUhsZE1ua3JkeDRsSWlJaUlpSWkybm93d1VhMGdaV1ZsWDFjRVE1ZldGaFFNQmlxNXdONFAzTk9SUG9MY0luUjBySWdrVWo4cTc2KzNzcGpxRVJFUkVSRVJFUzBBWVR5SFFEUjFxcTB0SFFsZ0R0VjlhNzYrdnJKUG5DQkFKbUVtZ0dSUTMzVlF4UEo1RHRRdmF1Z29PQ2g0Qm9pSWlJaUlpSWkyb0l3d1VhMGtZbUlJcjNiNlBOMWpZMTdTU3Axc2FxZUlDTEZRWmU5SVhKdmF5cDFXeUtSZUZGRW5neUZRczh6MlVaRVJFUkVSRVMwWmVBVVVhSk5xS0swOU4zeWNQaU1rR2tPaHVvVnF2cFoxdWxld2FZSWo3ZTB0aTZzU3lhZnFhdXZQeW1SU0d5WHQ0Q0ppSWlJaUlpSWFKMVl3VWFVQjZOSGoxNEs0Q1pWdmJXaG9TSGlxUjR0cWtkQVpBY0FFSkVlQUE2QjZpRUFXdXVTU1ZkVW55d3VMbjVxK1BEaGkvTWFQQkVSRVJFUkVSR3RnUWsyb2p3U0VRK0FDOEJWMWJNVERRMlZvbm8wVkEvUEpOc2dVaURBUVJBNWFOWHExZmNsRW9sWFJlUkpyMGVQSi9jZFB2eS9lWDBBSWlJaUlpSWlJbUtDaldoekVTVGJIQUNPcXA2Vm1ETW5LcDUzdEFLSGk4ajJRUjhUUUtVQ2xVWlQwMTExaWNROGlNUWg4a3JQb3FJWXE5dUlpSWlJdGx5UlNPU0hudWN0bWpGanhqZnJjLzI0Y2VQNmVaN1hOR3ZXck5VYk9yYU5ZZUxFaWYyblRadTJGSURmVVovcTZ1b0J2dStmNnZ2K1k3Rlk3T09OR1U4MEdwMFFpOFZtQU5DTmVSOGkyam94d1VhMEdRcVNiVFVBYWxUMXpHUXlhUUhJSk52Ni82K2I3QU5nSDZpZXU3cXBDY0dPcEsrSVNGeEVZbVZsWmV2MXd4bXR2ODgrL3dMWDNYQUxDZ29LY1AzVmwyUEFqanZrTlo3ZjNQUTdKT3JuWUdKVkZHZWZjV3BiKzJ1elp1UHUrLzZDSCs2MUo2NjY3Q0tZcHBuSEtJbG9TMkJaMXRzaU1qeVZTaFhINC9HbURUMStOQnFkWkJqRzR3QnVkeHpuZWdDSVJDSTdoVUtoTHdHODVqak91QzdHT1VkRVNsT3BWTDk0UEw1MFE4ZEoyNmJndlRoZlZYM1A4L1pZMTN2THNxeDZFWGttODE3dUt0TTBaNFpDb1RzQTNMQStjUllWRlYwTzRMd0pFeWJzK2VxcnIzN2FuV3Nqa2NnUFE2RlF0MzV3V2JKa3lleGtNdG1hM1JhTlJuL2crLzVYOFhoOFJXVmw1VmpUTkYveFBLKzB0cloyWGlRUzJRMUE3M2c4L2pZQWVKNzNnbTNieXh6SG1kalJQVlIxTUlDYlJDUUI0T053T0Z6UXAwK2ZMcTFSYkpxbXVxNjdxQ3Q5bzlIb0JNTXdYckZ0KzJiSGNYN1ZsV3VJaUxJeHdVYTBtUXVTYmRNQlRGZlZuOWZYMTlzK2NEUlVEOHRLdG1Yc0RaRzlGVGhUVlZHWFNQeEhSRjRSNEJXdlJ3K1hVMG8zdm9ZNWMvSE53dlRQY1hQZm1nYzdlbUNlSTJyZkt6TmV4NnBWcTFIZjBJaHZGaTdDVGdNSDVEc2tJdHJHaWNnb0FIMVZkYjk4eDVJdlk4ZU83ZlBhYTY4dHozY2MzU0RWMWRVOXAwK2Z2dFh2ZkI0S2hYNnZxcjFGcERVVUN0VkVJcEdxN0NSYk9CenVPV0RBQU8rbGwxNXFCZ0FSMlYxVmR3UUEyN1pIcU9vUGNzZjg4c3N2WDl4NTU1M0grNzdmSjZ1NUVNRGVsbVVkbHRXV2NsMzMrYTdFS1NJSHErcGIzVTJ1QVlCcG1qZW82amdSK2ZlNitxcHFIeEVwNjlPbnp5QUFiVDlmaHNQaEFoRnhUZE9zQXpERk5FMEJZS3FxVEpvMHFhaTF0WFVxZ0Y1VHBrd1pBUUNMRnk4dVJUZVRpZjM2OVJzTG9MYUwzVDEwOFhmZVdDejJxbTNiZndad2xtM2IvK2M0emlmZGlZdUlpQWsyb2kxSWtHeWJCbUNhcXA3UjBOQXcydmY5QTFYa1FBSEdBZWlYMDM5UEFIc3FjTHJSMUlSRUl2R0JpcndDa1ZmRTl6OHNMaTZlTTN6NDhCWDVlSmF0MWZpeCsrUHQrZjlHS0JUQy92dFY1RHVjRGgxeDJJK3hhdlZxN0RWMER5YlhpR2l6VUZoWWVIdHJhK3U3cG1uT3pIY3NtMXBsWmVWZXBtbE9WZFhaQUU3UGR6eGRZVm5XVVNMeVI4L3pMZ1B3U0w3ajJaaWkwZWpoQUg0QzRFcFZuU1VpejV1bTZZd2JONjVxNXN5WlN3Q2dwS1JrZmt0THk4c0F6c3k5WGxWUEU1SHpjOXNIREJpd28rLzdGd1BZUGRNbUlqMVZ0UnBBT0dncUVaSGVBSHBuWDF0WldUbldNSXpzeEJ4VXRSK0F2UUg4MWJLc2d6cDdKaEdaMzBFQzZRUGY5OWY1OVRRTVkxY0FaYm50eVdTeXRiS3k4anpUTkoreGJmc0NBSW5NdWRiVzFqK282bDYrNys4L2RlcFVMeHFOSG1BWVJyR3ExcXpyZnUzeFBHOXlLQlQ2b3FQenZ1OGZMaUpYWnJkRm85RXpEY080bzVOaEJZQUo0RCsyYlhjMDdnV3hXT3krOVltWmlMWnVUTEFSYmFHQ1pGc2krUGk5cWtwRFE4UElJT0UyUVlBSkFIYk11ZWdIQXZ3QXFxZENCS3VibWpTUlRINnN3RnhSblF0Z3JoWVV6QzBmT2ZJOUVlbHdMUXpxV0VuSmR2alZKUmZrTzR4MSt1R2VRM0hEdFZma093d2lvalpCNWM5VCtZNGpIMHpUSEFSZ0JJQTM4eDFMVndYTFZBek9keHdiVzNWMTlSRGY5KzhITU5OMTNac0IrTkZvZEpLSXZGQlVWRlNUbldUcmlPdTZGd0M0QUFDcXFxcUcrcjcvSmdBbkhvOHZCUENqN0w2V1pTMFVrVDg2am5NREFFU2owWE5GNU9iY01RM0QrSDhpTWp5N1RVUXkvNTRLNE5UY2E3TDV2djhMQUhkMy92VHJwN2EyOWxuYnRzOHdET01aMy9mM3pMcm5MRlY5dWJhMmRsNFE1MkdxcWdBbTJiYWRPMFgwTFFCTnZ1OFBVZFh2QlcwL2prYWplL2krdjhnd0RLanEvSnFhbWdVZHhSR05Sc3N6cjBtV0VJQWlWYjFNVlpkbG56QU00d0JWZlU5Vk8xMWlSVlZuZFBvQ0VORTJpd2syb3EyRWlDaUF4dURqVGdDb3I2OGY1Z01UVlBWQVVUMFFJb055THdPd213QzdRZVFRQUpCVUNvbGtjblVpbVp5dndGd0RtQXRnYmtGQlFjUElrU003L1FHU2lJaUlObHVDTFd2aGRnT2RMSHkvS1l3ZlAzNUh6L05lRnBGVUtwVTZNUk5QTEJaN05ScU5IbW9ZeG90RlJVWE91SEhqMmk5MXlqRm16SmkrcXZvTWdJOU4wenpac3F5elJXU05NbkpWN2FtcVVkdTJROEh4dnFwYWFOdjJkYXJhNHJydWI3UDZQdTk1M2krNjgweW1hZllWa2NhT3pvdklFQkU1ZGwzakJGTkUxMnEzTE90aUVha0NBTi8zandSUUFnQ2hVT2crQUN1Q1BoTTl6enMvdU0rWHFucEVPczhHRVpHUkFMNVExUWRFWkxoaEdJZG14WForY005TGdqR2psbVY5M2NtempPem9uT2Q1RDhYajhiYXByWlpsYmErcXR3TjRPUmFMSGJHdTV5Y2lhZzhUYkVSYnNiS3lzdmtBNWdPNER3Q1N5ZVFldnNpQlVEMFE2VXEyZlVTa2IrNTFJbElNSUN4QU9QT1RlRXRySytvU2lXVUFQb1hJcDZMNkdZQlBST1F6M3pBK0U4LzdkUHZ0dDE4d1pNaVFEYjd3TlJFUmJWNXMyejRKd0lXcStrTUEzd0o0QnNBVjJZdUpXNWIxT3hHNVdGVVB6bDAveXJidEc1Q2VibmVpNjdxUEJQMlBGWkhIQU56b09NNVZYWWdoQXVBcVZkMDNhSHJOODd3THUvc3NsbVdORkpGR1ZaM3Z1dTd3M1BPMmJWOEY0RGVxZXBucnVyY0NRQ1FTNlJFS2hYNnBxaWVLeUc2cXVsaEVuak1NNDZycDA2Zm4vc0l2bG1YOVJFUk9CekJLVllzQWZBTGdqNTduL1QwVUNyWDk4VXBFVHJOdCs3VGdjSC9IY2Q0SVl0d2V3Q1VpY3FpcTdnYWdWVVRtQXJqWGNaeS81enpQVVNJeVZWVnZBZUFDdUVORWZxaXFSN3F1KzYrdXZDWkJsZFVWQUNwRlpDY0FpMVMxeG5YZGt5M0xPa3hFbnM2SytXSGJ0aDhHME93NFRvK3NPSWFKeU9XcVdpa2lBMVIxbVlpODVubmVUYlcxdGJOellyNWJSTTVSMVVrQWhnWFB1bFAyUmhYUmFQUTRFYmtBd0FnUmFRRXdFOERWanVNMDVNWS9idHk0ZmoxNjlKaXFxcCs1cm5zSzFpT3hPSDc4K0VGRlJVVXZBdmllNTNuUmVEeStScVZVTEJhTFZWWldIbTBZeHAyRmhZVTl1ekNrMGJ0MzcwZFZkVWZQOHlwYzExMFpqVWIzQVBEOTdFNGlZcXJxQUZYZEp6Z2VCTUFJam5OM0JsMlpHOWU2UkNLUmtsQ28wMThCMzFMVjI3b3cxSjRBOXMxdFZOVlBBTXdKUGk4MERPUG53ZWYvQnJBdzZQYUZhWnBIQXRoRlZhZTRydnRFRUZ0bVU1T3JYZGY5YTJiTXFxcXFVYXJhb0twVnJ1czZ3WC83QUhCWDhBZm1qblQ2b05uVGFFVmtNb0JpMy9lVG5VMnZWZFYzTnZaT3BrUzA1V0tDaldnYkVnNkgzd2Z3UG9EN00yME5EUTI3ZVo0M1hOT0xTNDhRMVdFUUdkSGU5VUV5YmppQTRRaithcWtBeFBjQkVTeGF2QmgxaWNScUFaWkNaS2tDU3dCOEs2cExBU3lGWVN4VjFhVUdzQlRBVXQ4d2xvU0FsUUJXQVZncElxc013MWlWNzBxNXA1OTlBUTg4L0JoMkhqd0k5Lzd4Tm56dzRRSTgrYS9uTVArZGQ3Rjh4UXIwNzk4UEZlSFJPUHFJUTFGU3N1WW1WdTkvOENFdXZ2d2FBTUFEZjc0Yi9VcEsyczdsN3VqNStodHY0b1dYYS9EUmdvL1IydHFLd1lNR0lUSmhMQTcrMFVSMDlNUHY0aVZMOGRTL25rTmRzZ0VMRnkxR1VWRWhmckQ3RUV5cXRuREFmbXY5bk52bFo4eDI5QW1ub2JtNUdiKzg0QnpzVzE2R0o1NStEak5mZndOZmY3TVFQWHNXWTNUcFNKejBrNk94d3c3YnR6dDJTMHNyWG5oNU9sNmRPUXVmZi9FbEFHRG53WU13WWR6KytQR2thaFFVRkhRNVRpTGEvSVJDb2N0VTlUSVJxUldSZHdBY0NPQU1WUjBiRG9mM1RTYVRxeloyRE5GbzlEZ0FqNmlxTHlMVGtFNEFqVFZOTXg0a1g3ck1kZDI1dG0yL0pTSWpJcEhJRCtQeGVPNEM3OGNBOEZwYVdoNEdnRW1USmhXMXRMUk1BekJCUk9hbzZwOEI3QVhnZE4vM0kyUEdqQ21mUFh0Mlp1cVoyTGI5Q05McmQzMExZTHFJckZiVlVTTHlvK2JtNXIrWnBua1BnSjJENlhMekVTemU3bm5lZjRIMEZFWFA4MnBGWkZkVmJVUjZ2Yk1TQU5VQUhyVXNhNHpydW11dDd3Vmdad0JQQW5oUlZXY0Y5MStuU0NTeWorLzdzMFNrUUZYL0JlQnJWZDFEUkRKVEdUOVUxWHNBN0NzaUZjSDZXZjhSa2JhZEpHM2JucXlxVHlDOVlMOEw0Q1VSK1Q2QUh4dUdNZG0yN2VNZHgvbG5PN2MvWEVTT1V0VW5WSFg3MWF0WCt3QmdXZFl0SW5LcHFuNHVJbzhFMVZPSEE2aXNxcW82c0thbUpwRTlTRkZSVVJpQUJVREhqUnQzNGJxbWNPWWFObXhZWVdGaDRVeFZIUUxnUWNNd2RyRXNhNWYyK25xZXQwODhIbDloV1Zhblk5cTJmYU9xSGdTZ09wTVVpOFZpRitYMkM2YUlQcDQ5UmRRd2pKdGQxejJxcy9FdHl4cm9lVjV4UitmajhmakhhQ2ZSV0ZWVlphbnFhQUJRMVVVQXZnazJIRm1YWHFyNnBHbWFwOWkyM1FvQWp1UDhMaGFMVFFVdzFiS3NnU0x5RklCV0FCQ1JQUUM4N2pqT1g4UGhjRUZKU2NsYndUZzdad1lVa1oyRGY3dVV3RXFsVXNPekU0eVdaUjBqSXFjNGpuTVEwTGE1UkZWSDE0dklTN2x0aG1GMHV1R0NpRndJb0xNMTNJaG9HOFlFRzlFMmJ2VG8wUXNBTEFEd1FuWjdJcEVvVThQWUI2cjdpR3FwQWlPRHYySjNLcWgrS3dZd1NQN1htUDVYZFkzNUtlTDc4SElIOER3a2tzbWd1eTczZlgrbHFxNXFiVzFkM2R6VWxQdVgyNDN1dFZsdjR2WTc3NEh2KytoWDBnOEZvUkMrL3ZvYnZQRFNkTXlhWFlmZlhuOFZCdTAwc052ai92WEJSL0hNOHkraHNMQUFmZnYwUVhOekN4WjgvQWtlZVBnVEpPcm40Tm9yTGtWaDRacUpxTGZudjRQZjN2SUhyRnkxQ2lLQ0FUdnVnRytYTGNQY3QrWmg3bHZ6Y1BEa2cvQ3prMC9ZVUkrT1ZhdFc0NUlycnNQSG4zeUsvdjFLQUNpV0xWdU9WMmE4aHJmbnZZTTdicnNSZmZ1dXNiNHlGaTFlak90dXVCV2ZmUG9aQUtCLy8zN3dVaDQrL0dnQlB2eG9BZDZZbmNDdnI3a2NSVVZGR3l4T0l0cmtUdk04cnl5VGlMSnRlenRWZlVsRTl0OXV1KzB1QkhEanhyeTVaVmtEQWZ4SlZWdEVwREpUNVRWczJMRENRWU1HM1ErZzI5OElmZDkvMURDTW13M0RPQkpaOGR1MnZUZUFmUUM4TUdQR2pDOEJvS1dsNVZvUm1hQ3E5N2l1ZXg2Q2FZT1daZjFLUkg3YnUzZnZ5d0JjR1Z4L0FkTEp0VGRVOWNmWkZYNVZWVlZEWjgyYXRSckF1VUZGem1FQVpybXVlMjUyYko3blBTb2l1d0s0MUhYZHRyK0lqQjgvZmxCaFllRk1FVGt2R28yK0VJdkZwdWM4MXJHcWVtb3NGbnU0TzYrRmFacG5pVWh2My9kUGo4VmlmOG0wVjFkWER3RFNDY2tnNXVzQVZBQjRLRk9GR01TMUk0Qy9pNGlvYXNSMTNiYjFxbXpiSGdjZ3BxcjNXNWJsWnI4ZUFDQWl4M3FldDI5dGJlMjdtYlpvTkZvdElwY0NlR1BGaWhVVE04bkxZSkgvR2FyNlJ3QmpzOGR4WFRkbTIvWkZJdko1ZDVOckFEQi8vdnlXd1lNSFA2eXE3NHZJd3dCTzdxQ3JINC9IelhXTloxblduZ0F1Qi9BaGdHTXN5em9HQUZhdFduVmh6NTQ5YjhhYVNhWStxbnFzWlZtamd1TzFkaDl0ajRnOEdncUZPc3p5UlNLUjRuZzh2dFlzZzlUL1orL080Nk9vNy8rQnY5NHpROEo5S1JSaXFkWmJyRmFUS0NJR0p6dVRJUFUrc0I2dDlyS2VyYmJhdzJwcmY3WFc5bHUxdFdvOVdxdTJhbTFUYndWSlpqWmJBaW9WVUR6d0xGNVZVSVFnQVVLU21Ybi8vdGpadUN5YmtMQ0JtUEI2UGg3N1NETHptWm4zREFHUzEzNk9JRmdySXBtZVpSL0ZRelc3NGlNQWJ3TkE3akZ4d0hxTGlQd3ZETU16VE5OOFdGVmZFWkhiSE1lcEVKRUdWZDFUVlplTHlGNVo5N0JuL0hGcFY0dklKaUxqVmJVODg3WG5lUzhnUFpkYlhrRVFqQWNBMHpSL0xDSVhxR3BsR0lhdkc0WnhvR0VZVjZqcXBXRVl2cHg5VEZOVDA1cjhaeU1pWXNCR1JCMG9MeTlmQkdCUjlyWUZDeFlNanQ5Qm42Q0dNUUdxRXdCTWtQZ2pSQ1lBR05KVE5ZaklzUGdIVFloSWg3MjZ0cGJWcXovRzlUZmRpcU9tVDhPTUU0N0YwS0ZERUVXS3ArWS9neHR1L2hOV3JXckVkWCs0R2IvOTFjKzdkZDVuRmo2TGRldlc0enZublFXN1lnb3N5MEpMU3dzZWZPUngvUDJmRCtERmwxN0dmVFVQNEl6VHY5eCt6UElQUHNRdmYzMGRtcHViY1hqRm9UanJHMmRnMk5DaFVGWDQ5WE53MDYyMzQ5SEhuOEFYSnU2TlF3NHU3K1RxWFhmM2ZUWFlxV1E4YnJuaFdvd2Y5eGtFUVlqSG42akZYKzY2Qnl0WHJjTDlEejJLcjU5eFdudjdJQWp3eTE5ZmgzZmUvUjkyMjNVWFhIVEJPZmpjaFBTOHhDKy8raHIrNzdvYjhNcHJyK052ZjYvcDBTQ3dJM1BuenIxMjRLQkIzOXg4eTU3UkZnUUFBQlU1RThCZDIrcTZSTDNneDltOXZEelArOWh4bklzQlBDa2lHd1ZVVzRPSWZCWEFVRlc5UGhPdUFlbFFaT3pZc2VkYWxqVURRTGRTL0RoZys1VmhHQ2NocTM1VlBTV2U4K2tPQUNnckt4c2dJdWNEK0hEWnNtWGZSOVljWWZFcXFGY0NPQmJwZ0UxVTlZY0EycUlvK2xwOWZmMUdZVkpkWGQzcm02c3JrVWdjTENLVFZYV2g3L3ZYWk85cmFHaFk1cnJ1VHdIY0V3OC8zU2hnRTVHM3NvT3ZiaWlLajk4b09Nb3o5RFgvd1VWRlh3Y3dYRld2eXc3WEFNRHp2TG11Njk0SjRDeFZQUVhBVGRuN1ZiVW1PMXlMNjdnSUFNSXdQQ2VyWnlEcTYrdm51YTc3SklBcHRtM3ZHQzhZa0JGNW52ZTdydFRiRWMvemZwNFpUcW1xRjRaaCtNZnMvWlpsWGE2cW0vUkF5OGMwemJZb2loNlB2NWMraS9TdzBQMktpNHN2RVpFWEFTekxhajVkUk41RHZQcW1xcG9pOHZrdWxqMGZ3Q1haRzZJb09zRXdqQTZIVHNmRGRlY0RnT3U2WGp6c3U4dEU1T2lzWWJxRzR6ajNJdDNyOCs3R3hzYXpSNDBhVlFvQVlSamVhQmpHQXlMeUwxVjlUZEtycWs1VTFVbVpjeG1HVWFxcUsydHJhOS9zNEhLbk9JN3pFMVc5Sy82NThDWFhkYlBUdlFFaVV1UzY3dHJjQTFXMTFQZjkxekpmbTZhcHZ1OS9VRmxadVplSW5BUGdqNW52VjhkeEZNQWtFV25MbnFlTmlHaHpHTEFSVVplVmw1ZXZCL0J5L01wcndZSUZndzNER0luMHN2SWpBMkNraEdINzF4RXdVb0NSVUIwSllDUkVoZ0VZRE5VaEFBWURHQXlSRVIyZGYxdGF0MzQ5ampueWlJMUNKTU1RVEpsOE1OYXRXNGViYnIwZHI3MytCcGE4OGlvbTdyMVhKMmZhMktwVmpianNoOS9Id1FkOXNycDljWEV4VHBseEF0NTdmem5tekgwU001K293eWt6amtkUlVSRUE0Sy8zL0FQTnpjMzQ0bjc3NHFJTHpvVmh0SzhVQmpkeE9KYSsrUlllZjZJT2o4NmMzV01CV3hSRnVPeEgzOGV3b1VNQkFKWmw0dGlqcHVPNXhTOWcwWFBQWThHaTV6WjZOblYrQ2t2ZmZBc2pSNDdBRlpmOUVDT0dmeks5M3o1NzdZbXp2djVWL09iYVAyQjJYUkpubkhaeSs3MXRMYzNOemZPS0J3NTBOek0vUzQ5UllLQUE0d3lSVmR2aWVrUzlwYVdscFQ1MzIralJvLyt6YXRXcUlOTURaU3ViSEg5OE9IZEhLcFZhNjdydWEwaXZ5TmxscVZUcWY2N3J6Z0ZnTzQ2enErLzdTd0ZBUkU1VzFaWExsaTE3RkFCR2p4NjlyNm9PQi9CQlNVbkp6MHBLUGxsRXM2MnREUUEyQU5nVkFGelgzUnZBT0ZWOUtqYzA2aW9SbVJ4L2ZBeDVodmUxdExUVXh6MkNEOHh6K0ZQNWp1bUNlMVgxbXdCdWRCeW5GTUQxdnU4djZjYnhtWm9memJjemlxSjZ3ekRPUXA2YVJlVEpQTnNPQmRCcW11WU0xM1ZuWk85VDFWRWlBc013ZHNVbjgzdjFPRldOVXFsVWtMM05kZDBoSXRMVWxlTnJhMnZmdEczN2dzeHd4bmdPd3AxU3FkUmFBSC9LYnVzNHppVWkwdUI1M2lZcmgzYkJhcy96NW1adlNDUVNYUm51Q1FCUTFYRUEvcG9uVEh4WFZjOFB3L0NSckcyamtGNElLenZNanBCZWJLdkc5LzM3cTZxcURvaWk2QmdBWjF1VzlhN25lUzg2amxQdSsvNGJBQ0xYZGI4aEltZFZWRlNNYVdob1dLR3FDV1N0cEZ0WldUbkpNSXhqVkRXOUVKZklOMVYxb1loa2ZvQzRTRlhiL3d4RVpMcXFIZy9nMjduM3RtSERobVZ4bTJJQUNNTndIUUF4VGZOV1ZWMHRJai90Nm5NaUl1b0lBellpNmxGeENMY2V3UHVGbm12QmdnVWptdGFzR2RyYTJqcjA0NDgvSHQ3UzBqSUNRRjNCUlhhUmlPQ2tFNDdKdTg5TkhJNDc3LzQ3MXExYmorZGZXTkt0Z0czbnowM1lLRnpMZHZ3eFg4S2N1VStpZWNNR3ZQN0dVdXc3Y1c5czJOQ0NwLytUbmw3bWhHT1BhZy9Yc2gxNHdQNTQvSWs2dlBMcTY0aWlDSVpoZExtZWpqaVZoN2VIYTluS3l3N0VvdWVleC9JUE51N01VRDhuL1RPOVczbjRSdUZhZG8wQTBOcmFpamVXdnRtdFo3WWxxcXFxSGdCd0g5THp2MFRZeXF2UkxWNjh1S0l0Q09ab0ZERmdvMzdOTk0wVnVkdHFhbXBDeDNHYTBjMmVZMXRvTEFDRVlmaHV2cDN4ME5GdW4xUlY3eFlSTys2Rjk5dkt5c292QXRnYndCK1dMRm1TbWRjdE0vbmtIb2lIZ2ViS1hEdUtvdkdHWVVCRU91cU5zMWtpc21OOHJ2L2wyOS9RMFBDQjR6Z3FlUllzVXRVdDZubmorMzY5NHpoZkVwSHJrQTRxdnUyNmJtMFlodC90U2xDWXFUa0lncncxRzRZRENicHJBQUFnQUVsRVFWU1JDVG8ycVRrejcxekdqQmt6ek1iR3hzeWJicHM4Nzh5ek5rMnp3N25IdGhaVkhZOHVobnF1NjU2bXFyZmJ0ajBtRHRXK29Lb3YyYlk5empUTnA3UGJpc2dvVmIzWWNaeHY1Vnp2M0dReXVjbWNZVDFOUkk0MlRYT1RvRnhFempCTk01RlZUMUcrdjJkaEdOWUFHQmpQNVhlOWlPd2hJbDlxYTJ1YllOdjJoREFNTVdYS2xDSHo1czFyQ29LZzFySXNzNmlvNklTcFU2Zk9GSkZTVlcwZkltMmE1cDFJL3gxY0ZsL3pGTi8zLytFNHpsZEVKQm8xYXRSZmFtcHEybWNiY1YxM0hJQWpmZCsvcjVQN0c2YXFta3FsMWptT014YnBPU1FEQU8rNXJwdTVOelArV091NjdrWS9PNmpxVDN6Zi8wT1hIaVlSYlhjWXNCSFJwMVo1ZWZuSEFKb0FHQUFHQUNnNjQ0d3p0dG4xZDloaGRONmdDQUFNdzBESitIRjQvWTJsV1BGUjk5NDAzL1h6TzNlNGI2ZVM4ZTJmci9nb1Bacm96YmZmUmhpbWYzNjg0MjkvaDNudlB6WTVycVVsL2J0ZkVBUll1M2JkSm5PamJZa0pPNVhrM2I3RDZGSHQxOG9POC82N05QMDdaTU84cC9EczR1ZnpIaXNpVUZVME5uWnBybTBpK2hRcUtpb3FSdm9YMG5hMmJZK01mM0Y5TDJ0ekJBQ3F1a240b2FwRHR5UUVpN1VBZ0dWWk95SzljTTlHUkdUc2xwdzBIcnAySTRDVEFQeldNSXd2QTRCaEdIZGsyZ1JCc05ZMFRRQ1k2WG5la1pzNVh6UFFIc1JzRVZWdEVoR0lTTjUva0czYkhodlBkWll2Mk4vaU54VjgzMzhDd094RUlsRmxHTWJGQUtvTnc1am5PTTVldWZPbWRWU3pZUmdseVBQbm82cmo0djhMTnFuWk1JeU5hbzZEMncwaUVucWVOd3hiMWlPdlJ6aU9Nekd1ZlRuU2kxSWNqVHk5S1BNSmdpQnBXZFlBd3pDT0J2QVBwQmVJdUd2UW9FR05yYTJ0MzhwcGZqK0Fod0RjazczUnNxejgvN0gydkxraWNrL090aE9SWHFqQ3o5bzJBc0RSdVFlYnB2bVFpR3kwR3ErcVBwczl6WWRwbXNjRGVDanVPVHBQUkM0WU1HREE1d0ZFcmEydEQyUWQrbjloR0Q1dldWYW9xczhDeUh6dmZRYkF5cGRlZXNtMGJYdFkxblVHaVlqWXR0Mit3bFJ6YzNPVVBiUlkweU1vUGdhZ3ExZXZiaG94WXNSMzR1M3RGeFdSZlFDY3A2cTNxT3BHODhHWnBybFJEMEVpb213TTJJaUlPbEM4bVNHTWd3Y1BCZ0JFWWZkK2grbHNhR1J4Y1RGTTAwUVlodTJoMnJxMW55ekk5OWJiNzJ6Mi9LMXRiWnR0MHhVREIrYnZpRktVdFFwbzVnZlNEUnRhRUFUcGVqLzRjQVUrK0hDVERpNGJhZXVoR29sbzJ3dUNvQXpBbk94dGhtRWNGMythM1J1bk1kNjN5U1R0SWxLMnBkZVBKMHQzb2lnNlBPZDZzRzE3ZDFYOTdKYUVkL0ZjY284Qk9ISHExS2tUQUp3TTRMbTZ1cnJuTW0xYVcxdVhEQm8wS0FSUWJ0djJ3SHlUeG1lRVlmaUNhWnB0QU1xcnE2dkhkamFIV1RvalV3REluVEQvbVhqL2RBQy95RDNPTkUwNzNyL0owTW9lb1BIQ0NiV3U2OTRqSXFjQk9CTEFYelA3TTJYa3FYbTZwRmNkbllOTmRiZm01d0VjbkVna0Rrd21rNHMyMjNvckVaRkRST1QyckUzdmhHSFlwZmtHVTZuVWNzZHhaaHFHOFVQWGRWY0JHSytxajdTMXRRME13L0M1N0xhV1pRVUFsdVZ1RDhNUXRtMWJ1VU5WYzdoNTVoL3IxdExkcXJvaURNT05WdEtOdzdIM2d5Qm8zMjZhNXVnTy9wNGRIZ1RCS05NMDU0cElNZ2lDNzJjZDh3MFJ1VUpFc3Y4Yy80aDBtTGczZ1Bzemk0a0FnT2Q1ZHdCQVZWWFZSc05jUldSZlZYMTkzTGh4cDJVSDRGbjF0aTlzTVhUbzBMY0I3SksxZTZLSXZBb0E4WXJITitZZTd6ak9FUURPTXd6amdkd2h0MFJFbldIQVJrVFVnYzJ0cE5YWXVCb0FNS3lidmNVNk8yOVQwOXIyWUMzVEMyM2dvRStDcnJ2K2RCTkdqdnhVVEZHM2thS2lvdmJlYVpkY2RBRXFwaHpTMnlVUjBWWWlJcit6Ylh0YVpsTDVxcXFxa2lpS3JvaDMzNXJWTkROSis3ZHMyNzRsbFVxdEJnREhjVTRCY05pV1hsOVYveWtpNTR2SUQxelhuUm12RkFqWGRVY2dQWi9WRm5lTkU1RzdBWncwWU1DQWkwUmtOMVc5TUh2L3ZIbnptbHpYZlJqQUNhWnBYbXZiOW9YWmdVZGxaV1dacW42Y1NxWGVTS1ZTYXgzSHVWZEV6b3lpNkRiYnRrL0pDdVFNMTNXL21Ka2NQb3FpRlhGWXNkSFFQTi8zVTY3cnZnamdFTWR4THZaOS85ck12dXJxNnMrSFlmaExBQ0dBRzdiMG5uTTVqak01RE1ObmNvS2NOWEdkN2UrT3FHcmVta1hrOW5oeGh3c3JLeXNmcmErdm41ZDFiaGZBTjFUMXZmWHIxOWQwcFo3NHorUmdFYmx4MnJScFI4MmVQYnU5NTF0RlJjWDRnUU1IN2xsWFYvZnZQUGZ4bWJWcjF6Wm45MTRxUkJBRS83UXM2OWtvaWdhbzZyb1BQdmpnOWJGang1WTRqblBVNk5Halp6VTJOdFpHVWZSY1I4ZUx5SytRbmhmdk5sVjl6ZmY5cDEzWHJiY3M2L0E4YlMrMUxPdlNQTnNQUXZ6M0toOVZmVlZWODM0dmpCa3pwaXZ2YkxVQStJNXBtcHZNWVFiZ3Q2WnBYcGxWaXdCb2lhSm9vM2NaZmQ5ZjZicnVGUUErRTBYUm5GUXE5U0dBeUxidFhVVGtFbFc5eGZmOTluY0xneUQ0cDJtYWZ4Q1JIVHFxUGM5OTdnOGdFM3lGSXBKMzh0a29pczRCY0VUTzV2MEFQRnBWVlhWQUdJWWR6VSszWDN5ZDZZbEVZdmZjbmFacHp1dktJaVZFdFAxaHdFWkUxSUZWalkwSWdoQ1dsZnZtUFBEeHgydnd2L2ZTSTZGMjMzV1hUZlozNXNNVkhROHBmWEhKSit0SDdQYjU5SGxMeG44eXVtanBtMitoOU1BdmR1dDYyNEpoQ01hUCt3emVYN1ljUzk5OGl3RWJVZisyMmpUTmx4M0g4UUdvcWs2WDlPSTBOL3UrM3o1UDV1alJvNU9yVnExYUxDSmZORTN6QmNkeFVnREdpY2locXZxUWlCelg0UlU2a1V3bTU3aXUrMWNST1VOVjU3dXVtMVRWSmxXMUFid2NyOHI0aFMwNWQyTmo0OHlSSTBldUZKRnZBV2hGempDOTJQY0FUQmFSOHl6THFuSWNaMTQ4SExRVXdDUUFsWWlIUnJhMHRIeXZ1TGk0WEVTT05VM3p6ZmlaUVVRbUFYZ0p3SEVBc0hyMTZ0ZEhqUnIxcm9nYzZqak9UQUFyRGNPNHRxNnU3cmtnQ0U0MVRiTmVSSzV4WGZjcnFycEFSRXJDTUt3QU1CVEFoVm1yT1BhRWkwM1RQTVJ4bkRvQXF3RHNxYXBIaXNqclVSUmxMMXlRQWhDSnlNV3U2MDVRMWFHKzc1L2dlZDQ3anVOOFMwVHVNazF6VHJ3eTVic0E5aENSd3dDc2phTG81S2VlZXFxNUs4VUVRWEN6WlZrbmlzamhRUkM4NnJwdVBZRGxxcnE3aURpcWVqV0FqUUkyMTNYM0FmRHNzR0hEVnRxMnZWdG5QUTI3S3A0N2JhUG5QSDc4K0hJUnFWbTVjdVh1eVdReVh5alZ6dk84cDEzWC9TdUFNd0JjQ1VDRElEZ0tPYitQV1piMVh3QTNCMEZ3VGU0NXhvd1owOW1pQ3UrSnlEdSs3OS9TeFZ0cU4zMzY5T0xtNXVZQllSaHVFdmJGTlRYRks2bmVuMisvYmR0RDQrY0RBR2hwYWJtNnFLaElSZVIzcnV0ZUhBKzkvbzZxTGwyOWV2Vkd3YUZsV1Zmams3a05yN0p0dTdxelB5L2J0ajhMb0ZSRXJsYlZZUUNRM2NzMG0rdTZ5N1BmMUhSZDl4QUE0NklvYWpBTTR6akRNSzdJZDF5R2lQeWtnM25temdMQWdJMklObEg0TE5oRVJQM1VoZzB0cUV1bTh1NjcvK0hIRUVXS2dRT0xVVmJhNVFXNkFBRFB2L0FTM241bjA3bTVveWpDL1ErbGYzZVp1UGRlR0IzUGRUWjYxRWpzR29kdER6MDZzOU1lY0psaG1yM2hvTEwwZ25CKy9SdzBOZVdPVVBsRUVIUTJ1b1dJK29DVFJlUStFVWtBT0U1VjMxTFZjenpQT3orN1VVMU5UZGphMmpwZFZlOURPZ2c2RVVCeEdJWUpFWG1wa0FKR2pScjFEUUNYaXNoN0FLb0FIQ1lpZDY5ZnYvNUlWZDNpZndnWExsellKaUwvQkRCY1ZSL05OOStZNTNudlJGRjBrS3JlcHFxREFaeXVxa2VyNnZvb2lrNGJOV3BVUTZidDNMbHpHOWV1WFhzb2dLc0FyQkdSR1FDbXFlbzdBRzdPdmk2QWsxVjFJWUJLRVprYUJFRXpBS1JTcVJmRE1Ed1F3QzBBUmdNNEU4QWhBUDV0R0VhbDUzazkxbnN0ZGgrQWR3QWNKeUxuaU1odUl2SXJWWjJjSGFMRUs0dWVGYys3ZDdLSVRNamFkMDhZaGxOVTlSRlZMVVU2Vk5wVlZlOVUxUU9UeVdTWGg3U21VcWtnQ0lJalZQVm5JcklDd0RHcWVxcUlqSW1pNkdkTlRVM1g1UjRUaG1FUkFFdFZpNXVhbXJiNDk1M201dVlJQUVSazAzZmEwa3BWZFdVeW1meHY5c2F5c3JJQkFBYUtTSHZ2cmttVEpnMEhjS2lxdG9uSVphN3IvdFl3akJHcFZHcDE5aXNlSzd3aGQzc3FsVnFkUGFGL0xzL3p6dlE4N3h1YnU2ZWllSjRLeVZwaHU3VzE5WHJMc3BaMzlJcmIzN3E1TmhrTkRRM0xmTisvTUF6RFBRQnNFSkhmeDk5SFR3NGE5RW0zZk5kMUx3SndpYXJPVXRVclJLVENzcXgvbEpXVkRjNCtYeFJGZ3dEQU1BdzFUZk0wQUI4SFFmRDQ1dTQxbDZwK0RjRDZLSW9lOUR6djU1N25TYjZYcWs2UEQ2bkl0eitaVFA2NXU5Y21vdTBEZTdBUkVYWGl6M2Y4RFFCUWxUZ2NsbVdoZWNNR1BQem9URHo4NkV3QXdJd1Rqc1dRd1lNN084VW1vaWpDLzd2cXQ3am9nck94LzM3cGVZQS9XcmtLdDkxK0YxNS9ZeWxFQkY4OS9lU05qamwxeGdtNDZ2K3V3K0lYWHNLMTE5K0VyMzNsVk95NFkvb04zekFNOGVLU1YxRHp3TVA0eHBtblk5ZGRPbDVFWVdzNjVzZ2pVT3VuOFBHYU5malpMNjdHZVdkL0UzdnN2bXY3L3JmZmVSZVB6YXpGemp0UHdGSFRxM3VsUmlMYWNyN3ZaL2NLKzA3ODZsUThuOUtwZVhiTkIzQjV6dm52UXpyY2FaZEtwWllqejVEUE9HajRkZnpLMWIxM1BYSjRubmNlZ1BNNmE1Tk1KdDhEY0haWHpoY1BVYndjT2ZlYjU3cFBBOGc3MUMyVlN2MFB3TGxkdVo3disvOUNBY05rNCtQLzFaVzJudWY5QmNCZjh1MnJyNitmRCtENExsN3pBZ0FYZExRLzd0RjBaZnphclByNitzWFYxZFY3TkRjM3I0M24yZG9pOCtmUFgrTTR6a29SK1picnV1dXpoOGdhaHZGWnBMOVBaZ0tBNjdybnF1bzRWUjBXenpGWURPQk5BSmc4ZWZLZ0lVT0cxQUFZRzBYUmdhWnBma1ZWTHhhUmkxelhYWUQwdkhYdlIxRzBXbFV2RjVGVzEzWFBVRlZCT2lnY0lDSkZJbEljQk1FTjNlbVJGdytkdmhMQU9sVnRpNkpvRWdDSXlGdEFPZ3dNdy9BaUFCZDFkQTdMc3BxaktEb3JpcUlPaC9WbXowazRiZHEwMFdFWUhoY1BGZDVMVmY4aUlpR0E4d1lPSEhoNlJVWEYzc1hGeFQ5Rit0K1FlYXRYcno1cDRjS0Y2MTNYSFEvZ25GR2pSaTJzcXFvNk5RekR3d3pEMkJOQUJRQkVVYlFld0E4QjNKVktwVFlrRWdrQU1GM1h6ZnZPbmFvYVNJZkZjQnhuZndEZlZOVy9aQWZGUkVROWlRRWJFVkVIZGlvWmo3MzIzQjIzL09rTy9PV3VlekI4K0RDc1hyMjZ2WmVZUFhVS1RqajJxRzZmZCtwaGgrTHRkOTdGVDM5eE5ZWU9IWUtpb2lLc1dwV2VqMWRFY001Wlg4UEV2ZmZhNkppRER5ckY2YWVjaEh2dSt4Y2E1ajJOaG5sUFk4Y2RSbVBBZ0FGWXVhb1JyYTNwVlVRSFdMMzN6L3FPTys2QUgzNy9PL2oxTmRkajZWdHY0NUpMZjRaaHc0WmkrTEJoK0hqTkdxeGR1dzRBY082M3Y5NXJOUklSMGZhaHRyYjJ6WjQ0ajRoOFcxV3ZBM0NyWVJqWndlVTZWWjBUaG1GbUV2OHo0b1VRZ1BUdzR0bE5UVTIzQThDUUlVT3VCWEE0Z0JQcjYrdGZBbkJwUlVYRkg0cUtpcjZtcWxNQkhBTmd0R0VZZ3dHSXFrb3NVd01BUUZVYlVxblViN3RUditkNWF4ekhjVVJrS0FCRFZkY0J1TTczL1prQU1HclVxRmtBbk0yZHh6Q012eHFHOGRmTzJoeDY2S0dmR1RSbzBOMWhHQ2FRRG5rZlY5V3YrcjcvREFEWXRuMmRaVm1seGNYRmR3TDRrcW8rdUdIRGhqTXpJYWpuZWVlN3JydFNWWCtDZEEvVk4xWDFOQkZaQitDWFNLOWUzR1JaVnZhQ0h4RUF0NE9Tdm9aNFVRMEFhMFhrNVNBSUx0dmN2UklSYlNrR2JFUkVuZmp1ZWQvR0hydnZoaWRxZmJ5L2JEbUtpNHF4ejk2NzRJaXFCQTQ3ZE12bUdSczBhQ0IrODh1ZjRlODFEK0xKcCtaalZlTnFqQnc1QXZ2dXN6ZE9PUFpJN0w3YnJubVBPL25FNC9DRmZmZkJZek5uWThuTHIyRlY0Mm9NR0RBQW54azdCaFAzMlF2VDNBUW1mSGFuUW02M1lLVUg3SThici9zMUhuemtjVHk3K0FWOHRISVZtcHMzWU5USUVkai9DL3ZDbmpvRmt3N2E0c1VEaVlpSXRpblA4eDRBOEVBWDJrMEdZTXlZTVVOcWFtb2lmTExLS29JZytLTnBtZy80dnU5bHRzVzlPNitPWDUwUkFCS2Z0LzJjT1QxS082Tys3Ky9iU2QwZGhWTmJ4SFhkV2dDMXJhMnQvNWd6Wjg1RzgyR2tVcWxYQUx6aU9NNkhJdExnKy81dmtQV2NBRVNlNTExZVdWbjVIOE13NXZ1Ky93R0FIMmVmdzdidGZYemYzd0FBeVdUeVRnQjNkbEpPK3p3ZnZ1OHZ0VzI3ZERPcnNHYmFQb0VDZW9FUzBmYUwvM0FRMGFlZEViOEdBQ2hTMWRWYis0SVBQdkk0N3Z6YjM3RlR5WGo4OGZwdXZWSGNxU3V2dmdZTEZqMkhhVlVKblBmdHpVNlRRZ1VTa1pGSTl5Sm9RL29kN3Fqekl3cXplUEhpaXJZZ21BUFZQNVdYbDNjNjJUVlJJUllzV0pCVUVmT2dzcks4RTVMVFJnemJ0b3M2YXpCbXpKaTJ6dWEyNmk5czI3YXdtVGZYVTZsVUN6WU9QSWlJaUtpTHVNZ0JFUkVSVVIraUlpMUl2K2xBbStHNjdsVExzcG83ZXpVMk5sNjYrVFAxZlpabFhiNjVaK0c2N3BUZXJwT0lpS2l2NGhCUklpSWlvajVFVkpkQXBFc1Q3Ry92bXBxYUZnMGJObXh5WjIyaUtOcDBXZWQrS0FpQ1AxdVc5VVJuYlpxYm13dGEzWldJaUdoN3hvQ05pSWlJcUE5UnczaE9WSWM4Kyt5enV4eDQ0SUZ2OVhZOW4yYnhDcDVQOTNZZG53YnhTcVQvNiswNmlJaUkraXNPRVNVaUlpTHFRd1lYRno4STRMMGdpcTdwN1ZxSWlJaUlLSTBCR3hFUkVWRWZzdSsrKzY0MVJNNFU0TVJuRmk3OFMyL1hRMFJFUkVSY1JaU0lQdjIyK1NxaTFEOXdGVkhxN3hZc1dIQXVSUDRJNEhrQjdsRFYxOVUwMS9WMlhVUkVsSjhSUldGWldWbERiOWRCUkZzSDUyQWpJaUlpNm9QS3k4dHZYckJnUWIySzNBalZxeUF5V0tLdG1pTVRFVkVCSXRVTkFBYjFkaDFFdEhVd1lDTWlJaUxxbzhyTHkxOEI0QUxBb2tXTEpvWWlZM3U1SkNJaTZvQVJSV0Z2MTBCRVd3OEROaUlpSXFKK29MUzBkQW1BSmIxZEJ4RVJFZEgyaUlzY0VOR25uVzcwaGVxSHZWVUk5UjE1dms4MGIwTWlJaUlpSXFJZXdJQ05pUG9LQmFDdHJhMHY5blloOU9rWGY1OG9HS3dSRVJFUkVkRTJ3SUNOaVBvU2JXNXVac0JHbXhWL256QmNJeUlpSWlLaWJZSUJHeEgxQlptZVNEcDM3dHg3QUxUMGNqMzA2ZFk2Wjg2Y3Z5SHIrNmFYNnlFaUlpSWlvbjZPQVJzUjlRVUtJQUlRSFgzMDBhOTk5TkZITi9SMlFmVHB0V0xGaXY4Nzl0aGozMEQ4UFFNR2JFUkVSRVJFdEpVeFlDT2lUenZOK2hnQkNFODQ0WVRyMnRyYUZ2ZGlUZlFwMWRiVzlzTCsrKy8vQndBaE5nN1hHTElSRVJFUkVkRld3NENOaVBxQ3pEQy9DRURZME5EUVBIZnUzSXVSRGxHSU1zSTVjK1pjdUh6NThqWnNITEF4WENNaUlpSWlvcTJLQVJzUjlSWHR3MFFCQklsRVlsRnBhZW5uVnF4WWNRTVl0RzN2d2hVclZ0eFVXbHI2T2RkMW53TVFnTU5EaVlpSWlJaG9HN0o2dXdBaW9pN0loQ1FSc3NLMFo1OTlWc2VPSGZ1TFJ4NTU1UDdTMGxKbitQRGhaWU1IRHk0MVRYTmM3NVJKMjBvWWhzdlhyMSsvYU0yYU5Zc1dMVnJrSFhQTU1TOGhIYXhsWHV6QlJrUkVSRVJFMnd3RE5pTHFLN0pEdHV4dDBUSEhIUE04Z0plUTdwVXJXUy9xbjdKWEI4MkVycmt2aG10RVJFUkVSTFROTUdBam9yNGtFNmhrUHM4ZU5ocGk0NEF0ZzBGYi82RTVuK2YrK1djK1pyWXpYQ01pSWlJaW9tMkNBUnNSOVRXWjhFVGl6NDJzcnpNQkc4QmdyVC9MWFZrMk8yakw3dDFHUkVSRVJFUzBUVEJnSTZLK0tEdGd5UTdjMkh1dC84dlhpeTAzVkdPNFJrUkVSRVJFMnhRRE5pTHFxM0tERm9DOTE3WW4rY0kwQm10RVJFUkVSTlFyR0xBUlVWK1hHN0FJR0xSc0wvam5URVJFUkVSRW53b00ySWlvdjJIb1FrUkVSRVJFUk51VTBkc0ZFQkVSRVJFUkVSRVI5V1VNMklpSWlJaUlpSWlJaUFyQWdJMklpSWlJaUlpSWlLZ0FETmlJaUlpSWlJaUlpSWdLd0lDTmlJaUlpSWlJaUlpb0FBellpSWlJaUlpSWlJaUlDc0NBallpSWlJaUlpSWlJcUFBTTJJaUlpSWlJaUlpSWlBckFnSTJJaUlpSWlJaUlpS2dBVm04WFFFUkVSRVE5eTNHYzQwVGtRVlc5M3ZmOWk3cDZYQ0tScURZTW8wWlZmKy83L2hWYnM4YnVjaHpuRmhFNVcxV3JmTi8zZXJzZUlpSWlvbXpzd1VaRVJFUkVBQURETUw0SVlMaUlUT3J0V29pSWlJajZFdlpnSXlJaUlpSUF3UHZ2djM5OVNVbkpmMVYxWG0vWFFrUkVSTlNYTUdBaklpSWlJZ0RBa2lWTFdwY3NXZkpBYjlkQlJFUkUxTmR3aUNnUkVSSFIxc0dmczRpSWlJaTJFK3pCUmtSRVJGUWd4M0Z1RkpIelZYVTZnSWtBZmlBaTQ0SWdHSlZLcFZZRFFDS1JPRlZFTGdLd240aTBBcGdMNEtlZTV6MmJmYTVFSXBFd0RPTjhWVDFBUkhZQ3NBckF3MDFOVFQrYVAzLyttdXkydG0wUHRTenJNZ0JmQnJDVHF2NVBSRzZKb3VnTkVkbVMremhKUkdwVTlUZSs3Lzg0czcycXFtcVBLSXArQXFCU1JNWUJXS21xZGI3dmZ5M24rSWtpOG1OVnJSU1JzYXE2UmtUbWhXRjRkWDE5L2Z4T25sa0E0UCtKeUFFQTFxbHFUUmlHRjZkU3FRM2R2Z2tpSWlLaVhzQjNWb21JaUloNnp2RWljaG1BUjFUMS91Ym01Z2dBSE1mNWpXRVk5d0xZU1VUdVZ0VlpBRndBYzZ1cXFzb3pCOXUyUGM0d0RCOUFPWUFHQUxlcDZpb0E1d3dkT3ZRZjJSZXFycTRlWXBwbUNzQ1BOZTF1RVhsRlZhOFNrVXQ3Nm9aczIvNUNGRVdMUk9SVUFFL0hOUzBXa1M5bHQzTmQ5MGdBQ3dHY0R1QmxBSGVKeUVJQVJ4bUdNZGQxM1pNN3VNUVJJdkt3aURRQ2VBeEFzWWljWjFuV0gzdnFIb2lJaUlpMk52WmdJeUlpSXVvaEluSktHSVlIMTlmWHY1clpsa2drcWtYa2h3Q2VYcnQyN2JSTUw3VEt5c29waG1FMHFPcjFBS1lBUUhGeGNXc1FCR2VQSGozNjlwcWFtaEFBSms2Y1dGUlNVdktpaUJ5UlNDUjJTeWFUL3dXQUtJcCtMaUpsQUdwV3IxNTkrc0tGQzlzQW9LcXFxbHhWVXoxMVQ2WnBuaXNpUTZNb09pdVpUUDQ1czcyNnVucHM1dk9LaW9veEFPNFZFVkZWMi9mOWhzdysxM1VQQTVCVTFkc2R4L0Y5MzErWjg4ek9FcEhENitycUZzVFBaVi9ETUo0RDhOVnAwNlpkTW52MjdGVTlkUzlFUkVSRVd3dDdzQkVSRVJIMUVGV3R5UTdYQUNBZUZvb3dETS9KSHVKWlgxOC9UMFNlRkpGRGJkdmVFUUJtejU2OXl2ZjkyekxoR3BCZWVBREFFL0dYRXdIQXRtMEx3Rm1xdXFHbHBlWENUTGdHQUhGUTlmc2V2SzJpK0Q3TTdJMjF0YlVmdGpjb0t2bzZnT0dxZWxOMnVBWUFudWZORlpFN1JXUW9nRk55VDY2cU4yZkNOUUNvcjY5L1NVUm1pNGpWMXRiMmhSNjhEeUlpSXFLdGhqM1lpSWlJaUhxSWlEeVpaOXVoQUZwTjA1emh1dTZNN0gycU9rcEVZQmpHcmdBK0FvQ3lzcklCSTBlT1BBeEFCWUE5UldSM0FQdkU1eG9NQUpabDdRTmdCSUE1RFEwTnkvS1VzcWdIYit0ZVZmMG1nQnNkeHlrRmNMM3YrMHR5Mmt5TzYzczAzd21pS0tvM0RPTXNBQWZtN2hPUi8rUTVaQ2tBcU9ySWdpb25JaUlpMmtZWXNCRVJFUkgxa0RBTWwyZC9QV1BHRExPeHNYRkUvT1ZsdWUwekN4R1lwamtJQUd6YjN0dXlyQWVRRHRSV0FYaEJWVjhHMENvaUZRQWtQbTZzcWdMQXUvbnFVTlhXTFZua0lCL2Y5K3NkeC9tU2lGd0g0TnNBdnUyNmJtMFlodC9OOU5ZVGtSMEJJQWlDLytVN2gyRVl5K0oydy9QVXVpYlB0dlZ4OE1qUkZrUkVSTlFuTUdBaklpSWk2aUdHWVVUWlg5ZlUxSVNPNDJ3UWtkRHp2R0VBdExQakxjdTZBOEJlcW5xSzcvdi96TFIzSE9jcXBIdTBBUUJVdFFYNEpOaktKU0pqODIzZlVyN3ZQd0ZnZGlLUnFESU00MklBMVlaaHpITWNaeS9mOTFlcWFsTWNpSlVBZUNQM2VGVWRKeUtJRjJ3Z0lpSWk2bmY0cmlBUkVSSFIxdlU4Z0NHSlJHS1Q0WkhacXF1cmg2anFKRlY5MGZmOWYyRGpNRzcvN0xZdExTMnZBb0NxbGxkWFZ3L0pQWmVxVnZaQTNadWNOcGxNMW5xZU53M3BCUTEyRUpFajQzM1BBRUR1eXFKWjdIai9Ka05vaVlpSWlQb0RCbXhFUkVSRVc1R0kzQjEvdkhIYXRHbWpzL2RWVkZTTXI2cXFPaHdBVE5NTUFJUWk4bG5idHR2bkhuTmQ5MGdBUjJZZjE5RFFzRUpWNjBWa2h5aUtycGt4WTBiN0FnU0pST0o0RVRtdHArcDNIR2R5dktoQ3RqVUFFRVZSVzN4dnQ2dnFCZ0FYVmxaV1RzazUzZ1h3RFZWOWI5MjZkVFU5VlJjUkVSSFJwd21IaUJJUkVSRnRSVUVRM0d4WjFva2ljbmdRQksrNnJsc1BZTG1xN2k0aWpxcGVEZURmczJiTmFuRWM1eUVBSjVtbSthenJ1azhBbUFDZ1VrUWVBWEJzenFrdlV0VjVJbkpPWTJPajdicnVmMVIxRndDSHF1b3RJbkplRDkzQ3hhWnBIdUk0VGgzUzg4THRxYXBIaXNqclVSUTlDZ0NlNTczak9NNjNST1F1MHpUbnVLN3JxZXE3QVBZUWtjTUFySTJpNk9Tbm5ucXF1WWRxSWlJaUl2cFVZUTgySWlJaW9xMG9sVW9GUVJBY29hby9FNUVWQUk1UjFWTkZaRXdVUlQ5cmFtcTZMdE5XUkw0RjRHWUFBMVQxVEFBalZOVUY4Rnp1ZVgzZmZ4N0FGQUNQcStwT3FucENmSTRxQUhVRmxoMW1mWDRmZ0hjQUhDY2k1NGpJYmlMeUsxV2RuRXFsMW1iVmMwOFlobE5VOVJGVkxRVndCb0JkVmZWT1ZUMHdtVXh5ZUNnUkVSRVJFUkVSZFd6eDRzVVZDeFl1MUFVTEZ0elcyN1VRYlNuWGRjOXlYVmRkMS8xeGI5ZENSRVJFMUpld0J4c1JFUkVSQVFCVWRROEFpS0xvMWQ2dWhZaUlpS2d2WWNCR1JFUkV0SDBUQUhBY1p3Y0FwNmxxODdwMTYveGVyb21JaUlpb1QrRWlCMFJFUkVUOTNNU0pFNHZHamgyYjk0MVYwelNmQXZDS2lFd0JzQk9BUytmUG43OW1teFpJUkVSRTFNY3hZQ01pSWlMcTUwcEtTbW9CSEo1dm42b0N3QUVBWGdmd1hjL3pidGlHcFJFUkVSSDFDd3pZaUlpSWlQbzVWVDFQUklibjJ5Y2lDTU5RNit2cjUyL3J1b2lJaUlqNkN3WnNSRVJFUlAyYzcvdExlcnNHSWlJaW92Nk1peHdRRVJFUkVSRVJFUkVWZ0FFYkVSRVJFUkVSRVJGUkFUaEVsSWlJaVBxVlp4WXYzZ3RCY0d0djEwRjlqd0hjVzFaV2RsdHYxMEZFUkVSOUQzdXdFUkVSVWI5aWh1RXdBUTZINmc2OVhRc1JFUkVSYlIvWWc0MklpSWo2SlVQazByS3lzc2Q2dXc0aUlpSWk2di9ZZzQySWlJaUlpSWlJaUtnQUROaUlpSWlJaUlpSWlJZ0t3SUNOaUlpSWlJaUlpSWlvQUp5RGpZaUlxQTl6WFhjRWdNdFY5U1FSS1FId25xcmVJaUp2QUxoZlZhLzNmZitpVEh2YnR2ZTJMT3U3cWpwVlJIWUJFQUQ0ZHhBRVAwcWxVcS8wMG0wUUVSRVJFZlZwN01GR1JFVFVSMDJaTW1XWXFzNEJjSW1JQktwNk40Q1hBZnhTVlgrYzd4alROQjhDY0JxQVZ3RDhDY0FDQU1lWXBsa2ZoM1ZFUkVSRVJOUk43TUZHUkVUVVJ3MGFOT2dYQVBaWDFYdkNNUHhhS3BVS0FLQ3FxcXBjVlZQNWpoR1JtNXFibSsrY04yOWVVMmFiNHpoM2lzaVpxbm9TZ051M1RmVkVSRVJFUlAwSGU3QVJFUkgxUWJadFc2cjZUVlZ0Tmszeis1bHdEUURxNnVvV0FMZ2gzM0dlNTkyUUhhNEJnSWc4RW44NmNldFZURVJFUkVUVWY3RUhHeEVSVVI5a211WkVFUm1tcW5OcWEycy96TlBrMlk2T3JhcXFPa0JWSzFWMW9vanNEbUF2QUJDUndWdXJYaUlpSWlLaS9vd0JHeEVSVVI5a0dNWVlWUVdBZC9QdFY5VldFZGxvVzNWMTlaQXdETzlUMWFOVWRRT0E1MVYxcVlnc0EzQ3Fxa3ErY3hFUkVSRVJVZWM0UkpTSWlLZ1BDb0pnUS96cDZBNmE3SkM3SVlxaXkwWGtxQ2lLZmxkVVZEVFM5NlRZeklFQUFDQUFTVVJCVlAxSnZ1K2ZxcXAzYkwxS2lZaUlpSWo2UHdac1JFUkVmVkFRQks4QmdJaVVUWjQ4ZVZDZUpoVzVHMVExQVFDdHJhMVh6cG8xcXlWcjEvNWJwMG9pSWlJaW91MERBellpSXFJK3FLR2hZUVdBZndNWU8zanc0S3VSOVgrNjR6aEhpY2hYY284UmtWWUFLQ29xMmkrenpiYnRYVVRraDl1Z1pDSWlJaUtpZm90enNCRVJFZlZSSW5KUkZFVU5JbktoNjdxT3FpNEU4SGtBaDZycXJTSnlYblo3VmIxUFJBNFRrY2RjMS8wWGdJRUFqbFRWbVNKeVNtL2NBeEVSRVJGUmY4QWViRVJFUkgxVVhWM2Rjd0NtcU9wakFENG5JaWVKaUdFWXhoRUE2bkxiKzc3L1IxVzlXRVNXcStxcEFBNEVjSkdJM0xxTlN5Y2lJaUlpNmxmWWc0MklpS2dQODMzL2VRQkg1MjUzSE9lNFBNM1Y5LzNyQUZ5WFp4OVhFQ1VpSWlJaTJrTHN3VVpFUkVSRVJFUkVSRlFBQm14RVJFUkVSRVJFUkVRRllNQkdSRVJFUkVSRVJFUlVBQVpzUkVSRVBhTVZBRVRFN08xQ2lJaUlpSWhvMitJaUIwUkVSRDNqUXdCUTFaMTZ1eEFBOEgzL0lYRGhBaUlpSWlLaWJZSTkySWlJaUhyVzUzcTdBQ0lpSWlJaTJyWVlzQkVSRWZVa2tiMFdMVnAwZUcrWFFVUkVSRVJFMnc0RE5pSWlvcDZrK2tZWVJZOCtzMmpSTWIxZENoRVJFUkVSYlJzTTJJaUlpSHJXSFNMU0pLb1BQN053NFMwTEZ5NmM5dVM3N3c3cTdhS0lpSWlJaUdqcjRTSUhSRVJFUFd0Wk1IejRQdWFhTlRjSmNMWUNaeGQ5K0NFV0xGelkyM1Z0TnlKVkFJQ0lIQVRnc2Q2dGhvaUlpSWkyQnd6WWlJaUlldGdoZSt5eEJzQlhGeTllZkhGckZKV0w2bjZxdXQzMllqTkU5bGJWU1JCNVQxV0RiWERKWVFLVXF1cjcyK0JhUkVSRVJFUU0ySWlJaUxhV0wzN3hpeDhDbUJtL2FCdFp0R2hSZWFUNkRJRDNlcnNXSWlJaUl0bytjQTQySWlJaUlpSWlJaUtpQWpCZ0l5SWlJaUlpSWlJaUtnQUROaUlpSWlJaS9seE1SRVJFQmVBY2JFUkVSRVNGTXh6SCtUcUFzMFZrVDFVMUFMeW1xajlNSnBOSkFKZzRjV0pSU1VuSktRQytEbUJQQURzQ2VGdFZiL1Y5L3pvQWF0dTJaVm5XK3dCMlVOVVMzL2MveUw2STY3cUhBV2hRMVZtKzczOEpBR3piSG1oWjFpV3ErbFVSMlVWVlY0bklvNFpoWEY1YlcvdGhkMjdDY1p3ZFZQVWNFVGxlUkQ2dnFvTkZaSEVZaHIrb3I2OXZuMHZRdHUwZExjdGFBV0MrWVJoT0dJWlhpY2lNdU80WEFmekE5LzM2N0hOWFZWWHRFVVhSVHdCVWlzZzRBQ3RWdGM3My9hOGxFb21kRGNONFMxVVgrNzUvUU00OVB3VGcyREFNajYydnIzOGtzejJSU0V3M0RHT21xbDdwKy83UHV2TXNITWU1VVVUT1Y5WHBBQ1lDK0lHSWpBdUNZRlFxbFZyZFdhM2RlWjVFUkVTMC9lQTdkVVJFUkVRRmNoem5kaEg1TTREQkFQNHFJZzhDR0drWXh2NlpOdVBIano4QndGMnFPZ0xBdzZwNko0Q1JJbkpOSXBINElRQ2tVcWtBd0Q4QUdLcDZmSjVMZlJrQVZQVU9BSmcrZlhxeGFacXpBVndwSXV0VjlVOEFYZ1J3VmhSRmN5ZE5talM4bTdkeWxZajhIRUNqcXQ0dElnK3FhcWxwbW84NmpqTTVUM3N6RE1PWkFLWUQ4RlQxUlJFcEU1RlpqdVBzbVdsazIvWVhvaWhhSkNLbkFuZ2F3RzJxdWxoRXZnUUF5V1R5YlFBdkE5amZjWndkTXNlVmxaVU5VTlVFQUJpR1VaMTlZUkd4NDA5bkZmQXNqaGVSeXdBOG9xcjNOemMzUjV1cmxZaUlpQ2dmOW1BaklpSWlLa0IxZGZYWU1BelBWTldseTVZdEsxMnlaRWxydk11d2JYdDBwbDBVUmU5YWxtVjdudmZ2ekxhcXFxcHJvaWhhSWlJWEFQZ05BSVJoZUxkcG1oZUl5SWtBYnNtNmxLR3FKNG5JcXVMaTRrY0FvTFcxOVFvUm1hcXFOL20rLzEwQUVRQTRqbk9waVB4cTZOQ2hQd0p3V1ZmdlJVVG1HSWJ4bTlyYTJqY3oyeEtKUksySTNBSGdQQUJQNVJ4U0xpTDNOalkydWdzWExtd0RJSTdqL0UxRVRnZHdOb0NMQWNBMHpYTkZaR2dVUldjbGs4ay9aeis3ek9lcU9sTkU5bEhWU2dEL0FvRFJvMGNmcXFyREFMd09vQ3JuMmphQVZhTkhqLzdQbGo0TEVUa2xETU9ENit2clg4MXNjeHhuczdVU0VSRVI1V0lQTmlJaUlxSUNCRUV3UUVRRWdMSHp6anRMMXE0b2xVcDlsUG1pdnI1K1hsMWQzYit6ajYycnEzdGRSRjRXa2M5T21USmxXTnh1UHRLQmtwM2RtOHR4bk1QajRZcjN6cG8xcTZXc3JHeUFpSndQNE1ObHk1WjlIM0dnQkFCRlJVWFhBUWdCSE51ZGUvRTg3OTdzY0EwQUJnd1lrQm1XT1RIUElhMnErdDA0WEFNQU5Remo5L0huQjJhMUt3SUFFVEd6RDg0ZXRxbXFtU0dvbFpsdFVSUk5VOVcxVVJUZEpTSjdKaEtKblFIQXR1MmhBRXBWdGJhbXBpYmMwbWVocWpYWjRWcFhheVVpSWlMS3hSNXNSRVJFUkFWSUpwUHZ1YTZiRWhHN3JhM3R1VVFpOFpzb2l1NUxwVkliY3R1NnJqc2lpcUtFaUJ3aUlydXI2dTRBOWdLQWdRTUhEZ2JRRkRlOUp4NnFlU3lBdjhUYnZnd0FVUlRkQVFDalI0L2VWMVdIQS9pZ3BLVGtaeVVsSmUzWGFXdHJBNEFOQUhidDd2MU1uVHAxUWxGUlVSV0FBMVIxOXlBSWRoTVJpTWpnUE0zLzYvdit5dXdOaG1Fc0RjTVFBRVptYmI1WFZiOEo0RWJIY1VvQlhPLzcvcExzNHo3KytPT0drU05ITm9sSUltdnpOQUIxaG1ITUJQQkxwSHV4L2Rrd2pBb1JzUkFQRDkzU1p5RWlUK2E1cDgzV1NrUkVSSlNMUGRpSWlJaUlDbmNjZ0pzQjdHb1l4aDJtYWI3ck9NNzNBYlQzYUhNYzV6Z0FieHFHOFlDSW5BSmdpSWpNVTlWbEFCQ0dZWHZiS0lydWpqODlFUUJzMjdaRTVBUlZmVDZaVEM2SzkyVjZ0KzJCOU5ESDNOY1FFUm5Vblp0d0hPY1hSVVZGYndMNGs2b21SS1JWVlI4SEFGV1ZQSWVzeWQzUTB0S3lQdjYwL2VmTWVNR0RMNG5JNnlMeWJSRjV5WFhkMlpXVmxYdGwyc1M5NER3QWUxZFVWSXlQaDJRZUNPQnh6L09lQS9CaFpoNDJFYkUxYlhZaHp5SU13K1c1MjdwU0t4RVJFVkV1OW1BaklpSWlLcERuZVI4RE9LKzZ1dnJuUVJDY1pSakd4UUN1ZFYxM3VPZDVQN2R0ZTBjQWYxWFZkUUMrNlB2Kzg1bGpIY2VaQjJEbjdQTWxrOG4vdXE3N05BQTM3dlUyQ2NBWUVmbFZwazBRQkd0TjB3U0FtWjduSFZub1BiaXVPdzNBVHdHa0RNUDRjbVpJWkZsWjJZQlJvMFo5cjlEeis3Ny9CSURaaVVTaUtuNCsxWVpoekhNY1o2OU1MemdSbVFYZytLS2lva1FtY0RRTVl4WUFSVHA4T3dMcDRNNEdzQ2l6eXVxV1BndkRNS0o4Mjd0U0t4RVJFVkUyOW1BaklpSWk2aUcxdGJVZkpwUEpxMVQxa0hqVEdRQmdHTVpCSWpJTXdEK3p3N1Y0N3JDOTg1MUxWZThHVUtTcVI0dkl5YXJhMXRMU2NrOW1mMnRyNnhLazV4WXJ0MjE3WUtHMVoxYnJqS0xvRDluempRMGZQbnovam8vcS9tV1N5V1N0NTNuVEFOd3JJanVJU0hzZ0ZrVlI5anhzUndCNHRxNnU3djE0WHgyQTBZbEV3Z1pRR29keEFIcitXWFNsVmlJaUlxSnNETmlJaUlpSUNsQlJVVEhHdHUyTlFyTFcxdGFtZUFoakd3Q1lwcGxaV2ZRTDJlMUdqaHg1SllEUnlPOCtWVzBUa1dORXBCckFZdzBORFNzeU8rZk5tOWNFNEdFQVkwM1R2TmEyN1kxR0psUldWcGJadHIxN1YrOURSRnJqai90bHRwV1ZsUTAyVGZPYXJwNmpJNDdqVE02dEQvSHcwaWlLTWdza0lKbE12cWVxejR2SW9TSlNBZUR4ekQ3VE5HdmorcjRuSWxZVVJlMEJXMDgraTY3V1NrUkVSSlNOUTBTSmlJaUlDbUNhNW1jc3kxcnNPRTVLUko0SE1GQlZqeElSVWRYckFFQkVubzZpNkcwUlNiaXUreFNBWjFXMVhFUkdxdW9pRVNuTlBhL3YreXNkeDVtTjlFVC93MVgxL0R5WC94NkF5U0p5bm1WWlZZN2p6Qk9SWmdDbEFDWWgzUlBzamE3Y2g0amNIMFhSajBYa0NzZHhEZ1R3RVFCWFZaOU9MNUpha0l0TjB6ekVjWnc2QUtzQTdLbXFSNHJJNjFFVVBacFR4MHdBUHdCZ1JsSFVIckRWMWRXOTd6ak9FcVNmUitNT08rd3dQK2NhUGZVc3Vsd3JFUkVSVVFaN3NCRVJFUkVWSUFpQzkxVDFUZ0M3QVRoWFZZOEQ4R0lVUmROODM3OFZBR3ByYTlkRlVUUk5WUjhEc0NlQTAwVGtMUkd4UmFTcG8zT0x5TitRRHRjK3lPNnhsZUY1M2p0UkZCMmtxcmVwNm1BQXA2dnEwYXE2UG9xaTAwYU5HdFhRMWZ1b3E2dDdUbFdQVWRXRklsSVZENGY4eDdKbHk4N3MzaFBKNno0QTd3QTRUa1RPRVpIZFJPUlhxam81bFVxdHpXNm9xak1CbUtyNlVYMTkvVFBaKzBTa1ZrUUdxR3B0VFUxTm1MMnZCNTlGbDJzbElpSWl5aWo0N1VnaUlpSUNGaTllL1BtMklGZ0sxYStWbDVmZjFkdjFiTThXTFZwVUhxaytJOERSWldWbGovVjJQVVJFUkVUVS83RUhHeEVSRVJFUkVSRVJVUUVZc0JFUkVSRVJFUkVSRVJXQWl4d1FFUkVSOVcrR2JkdEZuVFVZTTJaTVcrNmNaa1JFUkVUVWRlekJSa1JFUk5TUHVhNDcxYktzNXM1ZWpZMk5sL1oyblVSRVJFUjlHWHV3RVJFUkVmVmpUVTFOaTRZTkd6YTVzelpSRkwyN3Jlb2hJaUlpNm84WXNCRVJFUkgxWS9QbnoxOEQ0T25lcm9PSWlJaW9QK01RVVNJaUlpSWlJaUlpb2dJd1lDTWlJaUlpSWlJaUlpb0FoNGdTRVJGUnY2U3FwejJ6Y0dGNWI5ZEJsR0VBYzhyS3lwSzlYUWNSRVJIMVBBWnNSRVJFMUQrSm5DcTlYUU5SbGdpNENnQUROaUlpb242SUFSc1JFUkgxSzZXbHBRc0FNRnNqSWlJaW9tMkdjN0FSRVJFUkVSRVJFUkVWZ0FFYkVSRVJFUkVSRVJGUkFSaXdFUkVSRVJFUkVSRVJGWUFCR3hFUkVSRVJFUkVSVVFFWXNCRVJFUkVSRVJFUkVSV0FBUnNSRVJFUkVSRVJFVkVCR0xBUkVSRVJFUkVSRVJFVmdBRWJFUkVSRVJFUkVSRlJBUml3RVJFUkVSRVJFUkVSRllBQkd4RVJFUkVSRVJFUlVRRVlzQkVSRVJFUkVSRVJFUldBQVJzUkVSRVJFUkVSRVZFQkdMQVJFUkVSRVJFUkVSRVZnQUViRVJFUkVSRVJFUkZSQVJpd0VSRVJFUkVSRVJFUkZZQUJHeEVSRVJFUkVSRVJVUUVZc0JFUkVSRVJFUkVSRVJXQUFSc1JFUkVSRVJFUkVWRUJHTEFSRVJFUkVSRVJFUkVWZ0FFYkVSRVJFUkVSRVJGUkFSaXdFUkVSRVJFUkVSRVJGWUFCR3hFUkVSRVJFUkVSVVFFWXNCRVJFUkVSRVJFUkVSV0FBUnNSRVJFUkVSRVJFVkVCck40dWdJaUlpSWlJdGo3YnRvZWFwdmw3RWJuVzg3eVhPMml6aTJWWkp3RjQydk84dVZ0eUhjZHhEZ0lBMy9lZkthQmNsSldWRFJnMmJOaUlWQ3IxVVNIbjJWYW1USmt5YlBqdzRhMnpaczFxNmF5ZDY3b1hxZXBDMy9jYnRtWTlqdVBzSDRiaE82bFVhdlhXdkE0UkVhVXhZQ01pSWlMNmxITWM1L2NpY3FHcUh1Lzcva085WFU5ZmswZ2tkaklNNHlsVmZkWDMvYXJlcnFjWERSU1JiNnJxZlFEeUJteW1hZjRPd0hHcVdnZWdla3N1SWlJM3hKOGVzbVZscG8wWU1jSTFET014MTNWUDlUenZuOTA1dHFLaVlueHhjZkZ1M1RrbUNJSlhjc084S1ZPbURCczRjT0FZMy9lWEFvRHJ1aHRVOWZ1KzcvOXg0c1NKUmVQR2piT1R5V1F0QUF3YU5PZ25yYTJ0RjVTVmxZMWV1SEJoV3llWCtybUkzQWlnQVFCczI5NnhHMld1VHFWU3dlWWF1YTQ3UWxYL2JWblc0dW5UcDAvYlhPaEhSRVNGWThCR1JFUkUxSU5zMjdZc3kvcXFxczRBY0tDSWpGYlZOU0x5b3FyV0xGdTI3TTlMbGl4cDdlMDZlNEJVVjFjUHJxMnRYWmU5MFhHY1cwVGs3SnkyNjFYMVpRQjMrTDUvTTRDb2tBdFBtVEpsMkx4NTg1cTZYS2pJNXdCTUFERFN0bTJyS3dIRjlzaDFYUnZBY1FCZUVKR3FSQ0p4ZkRLWmZEQzNuVzNiTzVxbTZYWnlxaDBBd0hHY1V6cHFvS29OeVdUeXZjN3FNUXpqYUFCdHBtbDZYYnVEVHd3WU1PQkVBTmNBZUxxTGgxU1lwbms2Z1B1eU53NGFOT2hXQUFmWnRuMVEzQlBNVWxVREFFcEtTcTRGY0ZaMWRmVSt0YlcxYjZwcUdZQ25OaE91YmNLeXJCWGRhRjRCWUxNOUN6M1ArOWgxM2ZNQi9LMnRyZTFJQUE5MHB5WWlJdW8rQm14RVJFUkVQU1NSU093c0lvOEEyRjlFb0twTFZmVk5FUmtEd0JZUmUvejQ4ZWVQSFR2MnlGUXE5Vlp2MTd1bEhNYzVTVVN1RDhQd1J3RHU3cURaQWdBZnFLb0pZSUtJbEFFb2N4eG5zdS83WDltUzYxWldWdTVsbW1hTnFzNEhjRlpYai9OOS95bkhjYXFqS0hxZjRWcCtreVpOR3E2cWQ0aklHNFpoVEE3RHNONHdqRnVuVHAyNllNNmNPZTltdHpWTmN3OFIrWE1ucHhzRUFKdHBjd3FBOXdEQWRkMTlWSFhuM0FhcWVyU0l2QkFFd2NHTzQzUjRJc013bHRmVjFUMlg1L2kxcXRyUjkyZnVPVHJxYmZkalZWMXNXZGFkU0llUGlHcytHY0FGQU02c3JhMTljL3IwNmNXdHJhMlRSZVFYWGJsZW5scXZNQXpqa1k3MmgyRTRJWGUvNHpnVFJXVFJaczRySW5LdjYzYVloejdnZWQ1cDNhK1lpSWh5TVdBaklpSWk2Z0cyYlk4VWtaU0k3S0txOVFBdThIMS9TZGIrM1MzTHVsRkVwcG1tNmJ1dVcrcDUzc2U5V1BJV0U1RXZBQ2pwckkycVhwVTluTFdxcXNwUjFaa2ljbnBsWmVVTjlmWDE4N3Q3WGRNMHh3UFlEOEIvdW51czcvdDEzVDJtdjNCZGR6OEFRd0NNQUFBUjJjZDEzYlVBMW5tZTl3SUFHVHAwNkcwaU1rRlZLMnRyYTllNXJudW1xczRmTUdEQS9iWnRKMUtwMU5yTStYemZmd3JBMEU2dTl6UUFlSjdYcFNHaXFucStpSnpmd2U3UGlzaXN6bzZQb3VoK0FDZDE1VnJkNVhuZU80bEU0alJWL1NCN2V4aUcvelZOODFMUDgvNEtBQnMyYkhCTTB4eXFxbnU3cm50NWR0dTRCMnQ5RkVWVDRxK0xBSlFtRW9selZQV3BlTnM3K1VMQ0ROdTIxeHJHeHV2VGhXRm9XSlpWcktxM3ErcUM3SDJHWWV5cnFpMnErb2FxZG5oL0l2TGZMajBJSWlMYUxBWnNSRVJFUkQzQU5NMWZ4K0dhdDNyMTZpL2xEaE5McFZKdnpKZ3g0OGhWcTFiTkVwRXFBRmNDK081V0tFVUFkUHdiZFMrcHE2dnpYZGY5Ri80L2UzY2VYMGRWL2cvODg1bVozSFFuYWRsYTVDdXlFNVF0aGRxVnlUMG5LUlVFRlFKVUZKVGxKd29paTJ3aW9MS0lLK0NYUlJFRTJVUUtnb0FVa3BtYks2VldoTEFiUUFURXJSVkswOUkxeWN3OHZ6L3UzSHA3ZTVNbWJkb0MzK2Y5ZXVYVjNKa3o1NXlaM0tTdlBIbk9jNERQcHRsQ0F3NndyYWYzNVBQb2c0TU5YRUpiVGtSdUk3bDN5YUdmcE1lZkE3Q1BNZWE3Skk4Q2NINng4SDRRQkM4Wlk0NGxlYS9ydWkzVzJobkZnTEF4eGdMb3EyN1lPcGVJQWxnWWh1SHFwWjhpc2pDTzQvMEhlbStlNXozY3grbmhqdVAwTlljMXVpby9ZSXhwSkhsVzhiVzFGaUxpT0k3ekZRQ0hwTWQ4eDNFT2orUDQ4d0RlQlZDZkxoVUZ5VjBBUkNUL0NNQnhIT2ZLa3U1bmtKd0I0R3dVVHU1dGpEbWt0OG1SSE52SDNJTmNMcmZHMGxaanpCTUEvcWU2dW5vSHJiK21sRktiaGdiWWxGSktLYVUyVUpxOTlnVVJpVVRreE41cU1NMmFOU3MyeHB3cUlpOERPTEcrdnY2ODl2YjJGY1h6VFUxTkg0bmorQktTVFNJeUVzQ2ZSZVRibGZwS2wybk9FcEh2QVFnQlhFVnlkeEU1UEF6RCszM2YzOTN6dk5ORVpCckpIUUJFQUg0ZlJkRzUrWHorNVpLNWI1bldnSHJDY1J3VHgvRmxKSnNCakJHUkZ3R2NIWVpoV3pybXAwaXVyc2xGOGpacjdXMEF1b0lnR05LUFI3VW92VzZOR25ScFFmcHZveEMwR0FQZ1RRQzNSbEYwUlQ2ZmozemZyL0U4cjdOazNCT3N0U2VrTHljR1FmREh2cDVISE1kLzlEeHZQb0M1UVJCTUdjall4cGk5U0Q0bkloMWhHTzVaZmtOcHR0SWxJbkp1R0liZlQ1L3BFTS96dmk0aW4wK0Ryb3RJUHVnNHpqZGJXbHJlS3ZrYVhrUHlGQkdaQWFBT3dOa2t0NDJpcUxaMDU4ZTBydDN1SW5KVUdJYi9LWi9EdXF4WXNXSmlkWFcxNjdydThTU3ZGcEZQeG5HY1g3cDBhV0t0L1JhQWN3SGNHUVRCOTBxdkM4UHcvbXcyK3dYSGNXNEJNTS8zL1NQeitmeUxKQzhGTUI3QXFnckREVVVoU0xpOGp5V2lRMUJZUWx4YVd5MWVuMlhUeHBpKzZoa3VFWkVyK3RuVjVQSURTWklzY2h4bmRWWVp5U05KVWtUK0NXRDE4ZTd1N3JHdTZ4NGhJajhMdy9EVWtybTlUUEpQUVJBY214NjZDZ0NzdFlzQlhCTUV3VGZUMXo4QThHV1NmUzE3WmwrVHoyYXpCNUFjbmM1emV3QUhBTGk3dTd1N29iZmx0U1QvRXdUQk0zMzFxNVJTcXY4MHdLYVVVa29wdFlFOHp6c1FRRFdBMWx3dTkyWmZiY013L0l1MTlqa0ErNHdlUFhvaUNzRWdHR1BxNGpoK2pPUVlGQXF6ZDVDc0kzbS9pUFM2ZEF6QWRnRHVCZkJ3dXR4c0NRQzRybnMvZ0cxUkNHSzBvckMwOGxEWGRRK3cxdTVlWVhtcUc4Znh3OFZyUkdUUHRHN2FiR1BNWG1FWS9nWEE2eUp5TFlBRFNPNmY3alQ1RjVMckxPcGVWMWVYQVdBQklFbVM5dUx4YkRhN2srTTRqd0VZSnlLUEFIaWQ1RlFBbDNpZTl6RUFSM1YxZFhXNXJuc3RnTzFJZmtwRU9nQzBBVUFjeHd2Njh6d3E2Yy9ZWVJnK2I2MTlnZVRIZk4vZnZUUTRtVG9LUU56ZDNYMGJBS1MxdUI0Rk1JM2tzeUx5Y3dDN0FUZ3BTUkovd29RSjQ1OTQ0b2wzeS9yNE5Na2pST1FlRVJtemN1WEsxUmxzdnU4UElYa2lBSmZreHdIOGRoMlBlaTN6NXMxYkNRREdtSVBTUTZ2eStmd3lhKzNGQUM0R0VIWjFkWjN1Ky80VzVkY21TZklneVdOSjN1QzY3a04xZFhXN3BxY2VDWUpnall3cmErMVhBZndBd0hsQkVGeFZQRDV4NHNTaHhUbWs3UjVDSHhsdzF0b3RvaWlxN2UxOFYxZlhmMHI3S3pMRzdFcnkwUFRsTmloOGIrM1RXejlsSGdDd3Q3WDJRd0RRM2QzOTY3YTJ0bllBN2ZYMTlWVzF0YlUvRVpFdFVjaUczSUxrOEgvLys5OW5kWFIwZEJ0amJpYnBpY2gyWlgxdWgwTEFkcDJTSkRrNWw4dmRVbnpkMk5pNGk0amNKaUtmRGNQdzlUVElmR0tTSkc5VXV0NXhuTzhET0xEczhKRWtqK3hqMk4raXBLNmNVa3FwRGFNQk5xV1VVa3FwRFNRaXU1RUV5ZloxdHdaRTVFV1MrOFJ4L0pHU3c3ZVFIQ01pcDRkaGVIWHhZRGFiUGRseG5Pdjc2TzVvRVRrK2w4dmRWbnFRNUxVclY2NjhwWFMzVFdQTUxTU1BFNUVqQU54VTFzOTRrbmQyZG5iYU5BT1B4cGpiU0I0RDRFc0F6Z3JEOEhrQXA2WlpUL3NEdURVTXd6Nkx5RGMzTjdzTEZ5N2MzWFhkeXdIc0xpTDM1SEs1MVRYVVNONkdRb0RyNkRBTWZ3MnMzb24xdHdDT05NYmNtTlpQTzdWa2w4dDVwWmxDNjNvZXZ1OXZXNmxoZjhkT2t1UU94M0d1Y0J6bmNBQ1hGYSszMXU0QjRLTUFmamRuenB6NUFORGQzWDB4eVdraWNtMFlocWNoWGU1cGpEbWY1T1VqUm93NEY4QUZaZk00T283akE5cmEybDRwbjJNK24xK1Z6V2FiSGNmWk9ZcWkzL1gxclBzeWVmTGtrU1N6NmN0RHN0bHNsWWpjQm1BY3lkOVhWMWUvMWNmbDU4ZHhQQW5BaUk2T2p1NXg0OVlzdjlmVTFEUThTWkxyQUJ4RTh1RFcxdFlRV0ozSmR5V0FRNjIxRTRNZytIcy9wL3RWei9NdTZlMms2N296QUR4U2ZqeXRPYll3ZmJrUXdKLzdPUjRBckZIbnpYR2NIbUQxQmd3M2lzaE9KQThFOEtTSXZDRWlNOGVPSFR0aDNMaHhwNG5JY1FEbWs5eXRlUDNVcVZQSGtod0I0UFVCektIVWNBQVQ0amdlQmdCcFJ1TVBlMnZzdXU1bnVycTZNcDduVFFQd2F3Qm5SMUYwZTVJa1ZabE1aaGFBTzZJb21sVjJXYVVNUktXVVV1dEpBMnhLS2FXVVVodXVKdjIzdjVzV0xBRUFrc01Bb0xHeGNieUk3QS9nMlRBTWYxTGFNSmZML2RSYSt6bFVXTUtXOXZHM1NrR3VJQWordDBMYkJ3QWNoOEp5eEhMZEluSmF5ZkpXY1J6bktoRTVCc0MrL2J5djBySHVzOWFpczdNVHJ1c0NoZVdobDhaeHZIckphN3FzYmFLSTNGOE1jQUZBdWpUelNwS2ZBSEFZQ2hsNC9SMjM0dk1vTjVDeDB3RGI1WTdqSElHU0FKdUlIRTBTQUc0R2dQcjYrcXEwV1A5YjgrZlBQeE1sdGRReW1jeVBlM3A2TGtuN1hDUEFKaUt6S2dYWGluSzUzSDI5bmV1dm9VT0hmaExBcXdBK1NuSVhrcC92N3U3ZTU3SEhIdnVTTVdZYkFETjZ1OVoxM1ZlQ0lGaWRPUlZGMFJGeEhNY0FZSzA5TmttU1MwVmtKY2xqa3lSWjBkallhSklrR1VueVloRnhTQjVUR2x6cjZ1bzZ5VTNmRkgzb0JyREcyc1lrU1Q3aU9NNnR2VjJRWm8vZWtzN3JFaEg1NGpyR0tIZDVHSWJYRlY5WWE4OEFjQVhKNTBWa1VoQUVyNmQxMkI3M1BPLzhKRWtlQm5BK2dET1NKRmxFOHBmVzJpMkNJRmhTWFYyOVg5ck5VNVVHQXJDL3RmWnVFYmtYQUJ6SCthbTE5cHFTZTNWSXduWGRQMWxyMTZqSkp5SmZDOE93TkVBdWp6NzY2S0kwZS9JN0pKK3RyYTI5Y3Rhc1diSHYrME1BVEFEd1VENmZMOC8yVkVvcE5ZZzB3S2FVVWtvcHRZRklyZ0NBdEc1YWY5cVBUTnQzcHY5T1RQOTlBSlVMOGorTlhnSnNBT2IxY2cwYUd4djNFWkVHRWFranVUTUtTeFZYQi9iS3ZCYUc0VHVsQnh6SGVUMk5vOVJVYUw4dVR3RjRTMFIySjdramdEbFJGUDBvbjg5SEpmMVBTajhkWWEyOXRPejZNZW0vT3c1dzNGNmZSNm1CakozUDUvOXByWDBNZ0crTTJURU13OWVCUWswdUVYbG4vdno1RHdMQTZOR2o5eFNSVVFEK00yN2N1SXRLTTcxNmVucUFRc2JRV3ZkRDhnOER1Y0gxSVNKbkFyaVA1RWRGNUNxU0YxUlZWZjBZd0pFaU1pU1h5ejBDQU1hWXh3RGNIb2JoRFFCZ3JkMDNqdU9aVFUxTk54YnJ4K1h6K1grVzlQdDVrdU1BTEVBaHc0b2lzaWVBaFVtU1hEaG16Smlmdi9QT093ZE9uejU5OUtPUFByb0lBSXJaZnV1YWNoQUVqNWNlOEgxL2NmbE9tbjNjYnkzSlY2TW8rbnpwY2MvelpvbklYK000UHIvMHVPdTZBY2xScGNlU0pIblpjWnpMb3lpNkxKUEpWRnRyTHhXUmkxelhmYlNscGVVTlk4d1UxM1hkbHBhV3Q0d3hPN0lRYlRVQWZpTWlXUURMUm84ZTNRRUF4cGdkVWNpK1BGaEVScVYxRnQ4RWNHYzYzUFVpc25yakR4SDVNTWtyU0Y2VTFud3J2YmNuQVlCa2RYcG9PUUIwZDNkZkFHQlhFWms4YTlhc3VGOFBTaW1sMUtEUkFKdFNTaW1sMUFZU2tUZlNKYUw5cXZlVTFqZERXa3NNQUxaT2ovK2psL2JkYWFaVXBYTnJaYVUwTlRVTmorUDRMaEU1UkVSV0FYaGVSRjRuT1IvQVRCR3AxRmw1WFRCMGRYV3Q4RHdQS0JTdEh4QVJ1U3dNdy9zQjBGcDdPWUR6WE5lOUcwQlRTYk14QUVEU0lxM1BWbzdrMEFHTzI5OHNuUUdOTFNLM2svUkpIZzdnQncwTkRYc0QyQjNBVHpvNk9vcUY5b3VCdVYxUWxxVlcwdWRheHlyVWtSdFUyV3oya3dEMlRwTGtPTmQxTHdRZ0luSzg2N3JMakRHWGt2d0NnQThCRUpLSmlFd0RjQU1LRFQ5TjhzSWtTU3BtQlM1YnR1endLSXBXamh3NWNvenJ1bWNDK0x5SVhCN0g4US95K2Z6aXBxYW00WTdqWEJYSGNVMURROFBNdHJhMnVSdnpYa3VKeUI2dTYxNVZkbXhuQUZ1WEg2KzBTMmRQVDgrenJ1ditBOER1Y1J4L0FjQ1pJbkpZVDA5UHRlLzdINDNqR0hFY0x3U0FNQXhmTjhhOEJxQVp3RzlReUZSOHBCam9JbmsyZ0pNQnZDMGlNWUNmaDJGNGl1LzcyM21lQnhGNW9MaVpDTEE2T0g1RkZFV1A1UFA1Rnl2ZG4rdTZJd0hBY1p5bDZSak5JZ0tTcmRhdTlaYSswRnA3WHRtem1CMkdZWFBmVDFFcHBWUi9hWUJOS2FXVVVtb0RPWTdUSmlJSkFHT00yYWF2blI1OTM5OFp3SDRBM3Q1eXl5MkxteGQwcGYxVUxQeE9jdXMraGsvV09wQWszeVI1U0pJa1YxWlhWNTgvZS9ic0xoUW0xMGh5Wmo5dmE3QklFQVRmTU1aTUlObG9yVDArQ0lKZnBQTmNsbVlrblJNRXdROEdhYnkxbmtmRlJnTWNtK1E5SW5JTmdDTUEvTUJ4bktNQXdIR2NtNHR0b2loYWxxNThmRGdJZ29QN08ySEhjZm8xNS9YbE9NNUZJdkpiRVZuOXZpeG00V1d6MlpEa054b2JHK3RiVzF1ZkVwSGZBemkyNUhJaklrK0hZVmlwZnBvellzU0lQVkZZZG53VWdGKzZycnQzbXVubVdHdTNXTFZxMWFqcXlmcmgxUUFBSUFCSlJFRlU2dXJqUmVSNngzSHkxdHJ6Z3lEb3RaYllZQ0w1TjZRN2Q1YllDWVdOQjhxUDcxZjJHcGxNNW9KMHlXOXBudytVWnRHSnlOVUFUay9QM1FYZ2JHdnQ4ZWs0M3lpMlM1TGtQZ0FQSkVuUzZubmVRaFNXVEF2SmJRQWdqdU8zZmQrdktXay9NbDBpT3JMMGVENmZmeGZwZTF4RWFrZ2lpcUxGNmV0TFJhUlc1TDhKbkk3amVBQ3VGSkVXRVhtMDlGNGN4Nm00WVlKU1NxbjFvd0UycFpSU1Nxa04xTnJhK205anpDeVNSNUc4RG9Vc2xyV0NKczNOemU2aVJZditseVNUSkxtNm1OMGlJaStuR1cwSEFyaWk5SnI2K3ZvcUVabmNXd1piSlNLU0pZbnU3dTVMY3JsY1Y4bXB2ZGJyQmlzTWtmNjdyanBhcTlzblNmSmx4M0ZlQVBCOTMvY2Z5T2Z6Q3dFOG44NTNLZ3E3VC9hSnBLVEJnLzZPMjVjQmpSMEV3UkpqekVNQURwODJiZHIyQUk0RThHeHJhK3ZxSFY2N3U3czdoZzRkR2dNWTcvditrSHcrLzU0b0lpOGlpWWg4djlLNUpVdVd6S21wcVZrbUlwOEE4SlNJUE9VNHprV05qWTNqUkdRNWdBbEprbHhjNlZwanpETWtpKytwdHdBY21pVEpaNDB4STRyWmY1bE1CdW5YTEFhd1FrUytiNHdadjNqeDR1UGIyOXRYOURIdGFtdnRzckw3R0ZBbXBZZ3NqK040alYxZlhkZGRBV0J4K1hIUDg3cFFadFdxVmVkWFZWVmQ2cnJ1YlNSM2lLS29BVUFFQUZWVlZYdUtTQXNLUzVJQkFFbVMvSnprT1FCK0J1Q2Y4K2ZQdjc5NExwZkx0UlEvTDgwdWMxMTNUeEdKUE0rTEFYU1d6NEhrSDlJc1VnQ0E3L3NmeWVmemYwdGYxZ0ZJM24zMzNWY0JJQXpETzhxdkwyNDBRZktKTUF5dktUK3ZsRkpxOEF3NDNWOHBwWlJTU3EydHU3djdEQlNDREo4eHh0eHJyZjJmMHZPTmpZMjdMRnEwNkNHU0J3RjRhc0dDQmF1RE9xdFdyWG9Vd0xza0R6TEdIRk55bVZOVFUzTkZXc09zMzBoMkEwQW1rL2xZOFpqdit6dWt2L3h2TUJGNU8vMTAxLzVla3hieC93bkpNYTdyL2dBQUZpeFlFS0t3KytJbnJiV2ZMYnVFeHBpalNnOGtTVExnY1hzejBMRUJnT1R0SkZsVlZYVTZ5WjFFNU9iUzgrbU9yYjlGWVFuaWozemZYK09QMlEwTkRmVnBCdU9BK0w0L1l1clVxV3N0WWV5dk9JNVBLTjI1dFZSN2UzdFBXZ091dUtIQTgrazFrMFdrRVlDYkpNbTlsYTRWa1IrbUdWdy9GNUdMQUp3SDRQTWtmNW1lM3ltS29xMmlLQm9iQklFWGh1RW9rcDhqdWNQSWtTTkhWZXF6cE84b1NaS3ZsMzZJeUpsSmtueTVwNmRubmJ1RGt1d0JjSURydWkrV2ZxQ3crKzJSRlk3L0Q5TGdXZEhjdVhPWGVwNDNLVjFHUEFmQTRudyt2MkRvMEtHZGFiYllDMkVZM2wxc244dmwzaVE1bTZRSDRJYVNwY045M2VkZUFQNGNSZEZLQUVpUzVJc2s5eTMvU0pMa3BBcVg3d1hndFpFalI0N0tack5mcVBUaGVWNnhCdDIrbGM0Ylk2YXVhNDVLS2FYNlJ6UFlsRkpLS2FVR3dadzVjK1kzTkRSa0hjZDVpT1NuUk9Rd1kwd0hnSGNBYkNzaXU2WlphQys1cmp1OTlKZnZ1WFBuTGsxM0xMeUo1TzNXMnBNQnZDNGk0MUdvNjNVM0NobFQvU0lpZDVHY1F2SWhhKzA5QUlhZ1VGejlZWkpIRDhMdDVnRWtKTSt5MW00dklpUENNUHpNdWk1YXRXclZ0NGNNR1hJTXlTOWtzOW1iYzduY1k5dHNzODJKanVQY1QvSU9ZOHdwNlk2TkdRQUhrdHdKd09vZFBoY3ZYdnhxYlczdFAwaE9Nc1k4RE9BZHgzRitWSnBGMWw4ZEhSM2RBeGtiQURvN094K3VxYWw1aCtTSktPeHl1VmJHRUlBekFFd2srUlhQOHhxTk1YTkpya1JoQ2VJRUFBMEEvdHJmZWFaWmp5KzRycnRkUTBQRHhMYTJ0dmFCM210dk5ieUtraVI1ekhHY2krcnI2NGZsY3JrM3JiVjNrbHdBNFA4QmVDR2Z6Ny9jeTNXelBNL2JGY0NYQWJ3U0JNSFBnTUxHQ0FBUXgvSGZBWXp3UE85NVk4d2JKSDhjQk1GZCtHOWgvNHBFWkJHQXYrUnl1WjhPOUY3VG9PYVFLSW91QkhCaCtYblA4MmFMeUN0eEhKL2V5L1VqdHRwcXE1WEY3TkxseTVmUEhqNTgrSmtpY283cnV2OHd4bHpmM2QzOU1RQzdKMG55Y1pSc3FOSFEwSEFvZ09MUzRGT01NWGNVbCtMMmh1UmhBQjRwdm5ZYzU2K1Yzcy9XMmpVMkdwa3hZMFoxVDAvUFFTSnlyK2Q1dXlQZHliWVBuM0VjWjYzdlVSRzVBNFhnb1ZKS3FRMmtHV3hLS2FXVVVvT2tyYTN0enl0V3JLZ0RjQWJKdVduaDlFa2thNUFHcFVSazl6aU9Ud093eHByUElBaCtrU1RKWjBUa3lUU3dkZ2pKRjBWa2dvajBaOWZGMWNJd3ZFNUV6aUs1UUVSbUF0Z1h3T2trZnpZWTl4bUdZUWVBazBUa1h3Q09KTGw5ZjY1TE03ek9Bd0RIY1g1YVYxZVhhV3RyZTFoRXBvaklneVIzRjVFdmtKd0c0Sms0anFlVVh0L2UzdDZEd3E2WDdRQWFTRTRyWnY2c2o0R01YUnlmNU4wQVJvbklnK1c3cmdKQUVBUi9UNUprZnhHNVFVU0dBVGhHUkQ0cElpdVNKUGxzYlczdGdJSVpiNy85TmxFSWtIcU80MlRXODFiN2xDVEpIWEVjWjl2YjIxY0JRQkFFeDh5ZlAvOEprZ2VMeUYzbDdldnE2akxXMnVOZDEvMHpnTE1CZkRlVHlheGVmcGdHS2JIVlZsdEpQcDlmTENKSG9iQ0p4ajNHbUZlejJlekp2dThQNlcwK1lSaGVGNGJobnYyWk84a01Tb0pjcnVzZTVYbmVndDQrQUV3Q2NGeGZiUll0V2xUY1lSYno1czFiR1FUQmxTdFdyTmd4elU0N24rUWhBSjVKTnlzQUFHU3oyVW11Ni81S1JQNHBJcDhqV1V2eTBXdzIrK0hTK1RZM043dnA4NUZzTm5zQWdKM2pPSzY0Z1VSZnVydTdQdzFnQ3hHNUl3aUNmQkFFclBRUlJWRnhvNDRMSzUwUHcvQnpBeDFiS2FWVVpmMHY1cUdVVWtxcFhqMzMzSE1mNlltaTF5SHloZkhqeC85eWM4OUh2VGNaWXc0QmNDZkprUUFlWHJWcTFlY2VmL3p4dGVvdUtWWEtHRE5HUkdweXVkeHJHOUtQNy90YmVwNzN0b2cwaG1FWUdHTnN1cXZtV2tqdVNQSnNFYm04dUx1dDR6aHZKRW55TnNrSFNHNG5JdmNET0hmWnNtVUxSb3dZY1FySnhTS1NJWG1XaURoaEdINm90TTkwWjh6TEFIeENSQllrU1dMYjJ0citiSXk1QnNBUllSaHV1NjU3c05aZW5BWXV1d0NNVGJNSmZ4Z0V3ZG5OemMzdTIyKy9YZFhYOWE3cnRnQjRKWTdqci9iVkxwL1Bkd05JWnN5WVViMXExU3JqT000WjZWTFJ4MFdrRllVZytpZ0FKa21TSFVoZVQvSmRrbE5hVzF0ZnpXYXpNMG5lUWZKZEVmbVNpSFNTUEJUQWgwa2VJaUlubzdBeHhPZ3dEUGZ4Zlg4SHovUGVRS0ZXWFNVRTRFUlI5Skd1cnE3L0RCczI3Q1dTSzRNZzJCTjliT3lSMW1CYmlVS0E3ZEsrN2xrcHBkU0cwU1dpU2ltbGxGS2JTQmlHRDFscko2Y1pVNStvcnE1K3FxR2g0VE50YlczUGJlNjVxZmV1TkZOdXJXeTVRVERUY1p6RCt6aS9oT1FwSlJ0cy9HN01tREhIdnZQT08zZUx5RjNGdW03TnpjMXVaMmZuQlFDR0F4QVJlWjNrMThvN1M1YytIbXl0OVVrZTN0YlcxakhRQ1l2SURpaGtMem9BSWhHNXQxalRyN096ODN6UDh5N3BSemRUUGM4N3NhOEd4cGhtQVB2MTlQU2M1cnJ1Y0JGNUJzQlJRUkRNQWlEVHAwKy9Kb3FpendFNHdIR2M3NGxJaDRoOE9naUNWd0VnbDh2OXlscmJKU0sza1B4K2tpUm5ranlxT0djUmVjaHhuTk5SV0Y1YjZnd0FMMVNZMGo0QXJpeDUvVnFTSkplaG43dm1LcVdVVWtvcHBkVDd3blBQUGZlUnA5cmI1YW1ubmpwdWM4OUZLYVUyRStJRFZJTEdXbnV3dGZhN0RRME45YjIxeVdhejJ4bGpydlY5ZjBRdmZleGhyVjFydVRGUXlDNWIzN21WYjZDaGxGSnE4OU1sb2tvcHBkUWcwQ1dpU2ltbGxGSksvZC8xZ2ZrTGsxSktLYVdVVWtvcHBaUlNtNE1HMkpSU1NpbWxsRkpLS2FXVTJnQWFZRk5LS2FXVVVrb3BwWlJTYWdOb2dFMHBwWlJTU2ltbGxGSktxUTJnQVRhbGxGSktLYVdVVWtvcHBUYUFCdGlVVWtvcHBaUlNTaW1sbE5vQTN1YWVnRkpLS2FYVVlIcjY2YWZISnlKUGJ1NTVLS1hVQjEyVjUyMno5OTU3djdXNTU2R1VVdThGR21CVFNpbWwxQWVUeUsrRS9Ndm1ub1pTU24yQUxkL2NFMUJLcWZjS0RiQXBwWlJTNmdPSjVKM2o2K3NmMnR6elVFb3BwWlJTSDN4YWcwMHBwWlJTU2ltbGxGSktxUTJnQVRhbGxGSktLYVdVVWtvcHBUYUFCdGlVVWtxcER4Yjl2MTBwcFpSU1NxbE5UR3V3S2FXVVV1OVR4cGhyU0o0aUlqTUExQUU0bStTMlVSVFY1dlA1eGI3djcrNTUzbWtpTW8za0RnQWlBTCtQb3VqY2ZENy9jbGwzdE5hZUxDSmZBckFieVhjQjNOdmQzZjNkVENiemR4RjVMZ3pEZlRieExTcWxsRkpLS2ZXK29BRTJwWlJTNnYzdjB5U1BFSkY3UkdUTXlwVXJFd0J3WGZkK0FOc0NDQUMwQXZnWWdFTmQxejNBV3J0N0VBUkxpaDFZYTM4RzRDU1NuUUR1QStDS3lKR1pUR2EvVFg4N1NpbWxsRkpLdmI5b2dFMHBwWlI2bnlONWRCekhCN1MxdGIxU2R2emFsU3RYM2pKMzd0eWx4V1BHbUZ0SUhpY2lSd0M0Q1FDc3RRY0RPQW5BUzExZFhRZk9tVFBuYlFCb2FtcmFPa21TWUJQZWlsSktLYVdVVXU5TFdxZEZLYVdVZXA4VGtWbmx3VFVBQ0lMZ2YwdURhd0JBOG9IMDA3cVM2MDlPUHoyL0dGd0RnSmFXbHJlU0pQbjZ4cGl6VWtvcHBaUlNIeVNhd2FhVVVrcTl6NUg4UTIvbkdoc2I5eEdSQmhHcEk3a3pnTjNTYTRhVk5QczRnRGlLb3QrVlg5L1QwL05NZFhYMW9NOVpLYVdVVWtxcER4SU5zQ21sbEZMdmMzRWNMeWcvMXRUVU5EeU80N3RFNUJBUldRWGdlUkY1bmVSOEFETkZoQURRM056c2RuWjJiZ25nMy9sOFBpcnZ4M1hkbm8xK0Ewb3BwWlJTU3IzUDZSSlJwWlJTNm4zT2NaeWsvRmlTSk44a2VVaVNKRmRtTXBtYU1Bd25oR0U0VTBSdUxtMDNhOWFzV0VRaUFEV1YrcTZxcXRwcUkwMWJLYVdVVWtxcER3d05zQ21sbEZJZlFDS1NCWUR1N3U1TFpzK2UzVlZ5YXE4S3pmOENZRmcybXoyZy9FU1NKTk0yMGhTVlVrb3BwWlQ2d05BQW0xSktLZlVCUkxJYkFES1p6TWVLeDN6ZjM0SGtPUlhhM2cwQWp1UDh1TDYrZm5WdE5tdnRIZ0F1M1FUVFZVb3BwWlJTNm4xTmE3QXBwWlJTSDBBaWNoZkpLU1Fmc3RiZUEyQUlnSU5GNUdHU1I1ZTJkUnpuaDNFY0gwbHljazFOelYrc3RTMEF0Z2JRQU9CR0FLZVJsRTEvRjBvcHBaUlNTcjAvYUFhYlVrb3A5UUVVaHVGMUluSVd5UVVpTWhQQXZnQk9KL216OHJZdExTM0w0emcrVUVSK2hzSWYzejRMNE1NQVRuZGQ5N0swMmFwTk5ubWxsRkpLS2FYZVp6U0RUU21sbEhxZkNzUHdWQUNuOW5KYXdqRDhNWUFmVnpqSDhnUDVmSDRoZ0pQVGo5V3kyZXgranVOQVJOYmFxVlFwcFpSU1NpbFZvQmxzU2ltbGxPb1Z5Y1BTVCtkdDFva29wWlJTU2luMUhxWUJOcVdVVXVyL09OLzNkN2ZXVGlrLzN0allhQUNjRFdCNUhNZTNidnFaS2FXVVVrb3A5ZjZnUzBTVlVrcXAvK05jMTkwQndHeGp6Q3NrL3lRaVhTUS9LaUlmQjlBaklwL1A1L082UkZRcHBaUlNTcWxlYUFhYlVrb3BOUWppT081S1A2M2FyQk5aRDkzZDNlMEFyaURaRGVCUWtzY0NHQWZnTnNkeERnakQ4TmViZDRaS0thV1VVa3E5dDJrR20xSktLVFVJOXR0dnYzOC8xZDYrWE1pNnpUMlhnWm96Wjg3YkFNNVBQNVJTU2ltbGxGSURwQmxzU2ltbDFDQVJvSjBpKzJ6dWVTaWxsRkpLS2FVMkxRMndLYVdVVW9QRUFhNFdZTnJUVHo5OTRPYWVpMUpLS2FXVVVtclQwUUNiVWtvcE5VanE2K3QvQS9LZU9Fa2VmUExwcHcvZDNQTlJTaW1sbEZKS2JScGFnMDBwcFpRYVJKN2puQndueVcwUStlMlQ3ZTAzVStRUDRqaC9BeGx0N3JsdFRoU1pJS1FBNk43WVl5VWkyNE5FQW96YzJHTXBwWlJTU2lrRmFJQk5LYVdVR2xUNzdydnZZZ0NmZlBMcHAwK2d5RmtndjBnUlFHUnpUMjJ6RWhHUTNLUmp1dVR1bTNSQXBaUlNId2hUcDA0ZG04bGs5Z2J3WkJpRzd3eEduNzd2ZTU3bmpZK2k2Si81ZlA2ZnhwZ3hZUmgyQWtncXRXOW9hS2gzSE9mTFlSait2OTdhR0dPbWtweVFKTW1zWEM3MzVucE15ekhHWk9NNC9scytuLy9yZWx3L0tOSm5jekRKTjF0Ylc1K3QxTVphNnlkSjR1Unl1ZHltbnA5Uy9hVUJOcVdVVW1vajJIKy8vVzRDY05OVFR6MDFqT1JlaWVNTTJkeHoycHcyWlFZYlJMYW55SmtBWHQ3b1k2bCtNOFo4bStUWEFCd1ZCTUdqbTNzK2c4VVlrd093bytNNGsxcGJXLy9kai9iWGtEeEZSR2FFWWZqSUlNM2hSWko3UmxFME5KL1ByeHFNUGpjSFk4elJKSDhGNExJZ0NMNjVFZnAvbHVUZVVSVFY1dlA1eFlQZC8vdFZOcHVkNFRqT1hRQitIQVRCdHpmM2ZBREFHUE5Ua2w4U2tjWXdESU9OT2Ria3laTkhEaGt5WlBzd0REdUt4ektaakNGNW00ZzBBaGlVOFh0NmVvWjZuamZQZGQzdkFMaVk1TytNTVVtU0pDZTF0Ylg5dWJ5OTR6Z2ZJWG1DNy9zbjUvUDV0UUpzOWZYMXd3RDhDc0IySkRNQUxoL29uSHpmejVCc2RWMzNld0RPNitjMVd3NTBuRktaVEdabFMwdkw4dEpqanVQTUJIQ3JpSHdLd0ZvQk5tdnRGZ0FlSWZsTEFCcGdVKzlaR21CVFNpbWxOcUx4NDhldkFQREh6VDJQOTREOHBocm82YWVmSHA4QVo0ckkwazAxcGxyVDVNbVRSODZkTzNlTjUwL3k0d0MyU0pKa0h3QWZpQUJiZlgxOUZja0RBQXlQb21oN0FHc0UyQ285QjZVMk1qWTFOUTByRDJEMGVRRzVENEJSSXZMeGpUaXY5NndoUTRZY1QvSXFhKzFCR3pQNFAyN2N1QldkblowZzZRQkFITWZIT1k3eks4ZHhuckhXbmh3RXdTOEcwbDl0YmUwNUFMWUQ4QUxKYi9pK2YycytuLzluZVR0alRCMkF2U3IxSVNKVkFFQnlEMlBNMGIyTnRYang0bnZiMjl0N2ZOOGY0WG5lMndPWlo3azRqcThGY0dyeGRWMWRYWWJrQlFCV0FCaVR6V2EvVU5vK1NaTEhBWHdLUURYSnJ2THpBRkJWVmZYQW80OCt1bWhENXFYVVlOQUFtMUpLS2FXVUdoUU5EUTI3dWE0N1MwU2VBSEJTNmJrb2lvNXpIR2ZpZ2dVTGZyZVpwamZvMnR2YmU0d3hrMFJreTdhMnRpZUt4L3Q2RGtwdExNYVlJMGhlSGNmeHVRQnU3KzkxbVV6bXh6MDlQYSs0cnZ2NFJwemVleFhUVExtL2hXSFl1akVIbWpWclZteU02UUZRQlFCdGJXMnYxTlhWZlh6Y3VIRVhSVkUwb0t5c2hvYUdlaEg1QnNrN1NaNmRKTW5McnV2ZTZmdCtOcC9QbDlkOFBZVGtSWlg2S1padUVKRVpKRTF2NDlYVzFzNEdzS1Q0V2tRZUFuREhRT1lzSWxXTzQ5eGFmbnpzMkxGZko3a2JnT1VBZnVJNGErN0Q2RGpPTndHY0x5STlKSTkzSE9mNDhqN2lPRzRIb0FFMnRkbHBnRTBwcFpSU1NnMEsxM1hIQXZnWWdEK1ZuOHZuOHdzQTNMZkpKN1dSaFdINGZQbXh2cDZEVWhzTHlZOENHRGZRNjJiUG50MEY0RGVEUDZQM1BtUE00UUQySUhtcnRYWlM4YmlJN0FvVW5xbTF0dUt5NjdTVzJ0OUsrcnFHNUZyWlZXV3FST1JNYSsycHBRYzl6enZkV29zb2luYjNQTzlENlJ4MlNlY3d3Vm9iSjBreVA1Zkx2ZW43Zm8zak9IZVNmRHVLb3EvbDgvbUZ4cGl2a0x6Tjg3eWZBUGhLYWQ5aEdINGZ3UGNyVGNiMy9TR2U1NjFFWVhsd3Y1YUlwbDRKdy9DdUFiU0g3L3REeWdOc3hwaUpBTDRGNEFFQVh4V1J5K000L25yNi8wV3h6UU1BUmpxT015bEpraFVrTHlqZTkwREdWMnBUMEFDYlVrb3BwWlNxeEVFdmhiV1ZVaHNkQVd6czNYSCtUMytQTnpjM3U0c1dMU3JXbkRzMi9RQ0EwazE1cnV6dGV0ZDFmd1RnNnlXSGhxRHdkYnU0ajJHL1FmSTFBTCt1ZExLcnEwczh6NXRYT29kaVppSEpxMmZNbUhGdVQwL1AvU0t5STRDR1lwQXBETVBialRIN2tqelRHSk9FWWZoVkZONC9qakhteU40bTA5OGxvZ0E2S3YweFlVTTBORFRzUnZKK0FBdEU1UGc0anBlN3JydVA1M24zKzc3dnU2NDdqdVJYUldTRWlKeloydHI2VkZOVDA5WnhIRThydHFtUXJhZlVacVVCTnFXVVVrcXBRWkxOWm5keUhPY1NBRlpFUnBKOE1VbVNpMGhPSi9rMUVmbDBHSWIzbDEwemsrVHBBRDVHc2h2QTR3QXVESUxnbVdLYmRPblhMQkg1SG9BYkFQd1FRQVBKS2hGcGkrUDRxNldaRkFQcDIvZjlMZE9hT2s4NGpqTXpqdU9iU0U0V2tldkRNRHpkR0ROR1JFNG0rV21TSHhHUllTU2ZpK1A0TzIxdGJRK25mZFI0bnRkWjdKUGtDZGJhRTlLWEU0TWcrR052UmN0OTMvZGMxLzBTeWMrTFNCMEt5NmRlSTNuWDh1WExmelJ2M3J5VnZjelZ4SEY4R2NsbUFHTkU1RVVBWjRkaDJOYmZyNWN4NWhhU3g1Vi9YUm9iRy9jUmtXZEU1Smt3RFBjcnUrWUprbnQzZG5hT2JtOXZYMkdNZVpua2JsRVVWUUVZc2E3blVOcFhZMk9qU1pMa093RDJCYkNjNUgxUkZKMlp6K2VYOWZjZStyaTNYVW4rRWNBb0FJY0hRZkRiOVgxK3hwZzZrdWVKU0FQSnJVWGtYWkp6NHpqK2JuRnBiRGFiL2JEak9IOFRrZWZDTU55bjlIcHI3ZjBBRG92aitMQzJ0cllIaXNmVDR2b1BpOGdsWVJoV1hNSlc4cXpHaThpM0FFd1JrUXlBRjBYa0I3bGNibFo1VzJ1dEQrQ2JJbkpBZW1odUhNZG45TlozV3VUK213Q09KRGxPUlA0QjREb1JlY054bk4rSXlOVmhHSjYrdnZQcFM5bjNkZ2pnS3BLN2k4amh4ZmZrdXNZeXhueUs1T3JzVUpLM1dXdHZBOUFWQk1HUXRNMkxKUGNFVUNNaVZ3RTRITURyWVJqdTA5Zm1FdjBZKzJza3J4S1I2OEl3UEtYOC9xeTFBUUNUSk1tRVhDNzNwMncybTNVYzV4UVIyWWZrZGlnczYvdnQwcVZMejMzaWlTZmU3Yzh6bXpKbFN1MlFJVU5taWNnL3d6RDhJdFl6RUxsbzBhS3pTTllCdUJSbGRTRkZwSW5raFFET0FQQlVwZXZqT0Y2cjNwbUlyQXpEOEllOWpXbXRQUjdBNjBFUTlOckc5LzJSQU9DNjdzMGtqd0JRRTBWUkhFVlJGY25mQURnUXdKZUNJRmhqU1c4WWhsODN4b3dnZVlxMWRudlhkYi9ZMWRXMUl2M2FkZ1BvS1IrTDVIQVVncXltanlXaXc5UDNaOFVBbXpFbWw5YWlyRWhFemd6RDhJWUtZMDhWRVJmQVFjV2RXaHNhR281eFhmY0N4M0gySW5rUGdERWtoNlZqczZXbDVTMXI3ZWNCM09tNmJsMXZjMUpxYzNIVzNVUXBwWlJTU3EyTDcvc2ZkUnpuU1FBelJlU3ZLTlNuaVJ6SGVSREFsRXJYR0dPKzV6ak9uU2pzQW5lN2lNd0dZQUU4M3RqWU9MN0NKZHVSL0NQSnJVaytLQ0lMU1I3aXV1NGpkWFYxbVEzcFcwU1lKTWx2U0ZKRWJreXpMQURnTXBMZkF0QXBJcmVUdkU5RTluTmQ5OEYwZVErNnVycTZST1JhRWJrLzdhc2pmWDF0RkVVTHlzY3FxcXVyeTdpdU81dmtOU0x5b1RSSThHdVNJd0ZjTW56NDhMYUpFeWNPclhDcEc4Znh3d0JtQUFoRTVFV1M5U1JuRzJOMjdXMjhjaVFmVHYvTmxoNlA0M2g2K3VrK1U2ZE8zYXA0M1BmOUVRRDJBL0Q3OXZiMkZlWDlEZkE1SEpRa3lZTWtGNU44TU4wRjhDVFA4MjdxNy94N00zMzY5TkVrSHdKUUt5SmZDWUxndDJWTit2MzhyTFVIQTJnSGNBeUFsd0Q4a21RN2dFTWN4M25jV25za0FPUnl1VGZUODNzWlk4WVVyNit2cjY4U2tTd0FPSTdUVk5vM1NULzlkSFpmOTJPdFBTeEprajhBYUFEd094Uyt0N1ozSE9kdVk4d2F5K0d5MmV4TUFLR0lIRWp5c2ZROXRZdnJ1bm1Tbzh2NzluMS94SkFoUTM1UDhod0FTZm9lZndYQUZZN2puTHVoOHhtQTdRRGNDK0FGRWJrWmFiMnJmbzcxZXZvK2V4SUFSS1JWUks0RmNIMzVJQ0x5ZlFDVEFOd0tZRzVmRStyUDJLN3Iva3BFSXBLZlJ0bnZsazFOVFZzRDhFV2tJNWZML2NuMy9XMGR4d2tCakFjd0I4QU5JcklJd01ralJveW9tTkZWU1hWMWRUMEFBK0RZS1ZPbTFQVDN1cko3MndQQXQwVGs2ZHJhMm04RlFmQjQ2UWVBdndDQWlMeFlmcTc0VWVtUEd1c2lJa3RGWkZUcHNjYkd4bjJtVEpsU1czeWR6K2VYTFYyNnRJdGtJd0JFVWJROG44OHZxNjZ1dmhmQUowVGt1M0VjMyszN2ZrM1p4eFpkWFYzbm9mQUhtRVBqT0w2bVpKZ0xnaUFZVWZ5b3Fxb2FJeUwzaWNoQ0FLWjRQSXFpbXM3T3p0clN0aWpVUnVzVnlXRWk4dGNrU1U0dC9SQ1JjMUFJem1VcVhaZkw1VzRFc0Z2cDdxMXRiVzNQSlVseWMvci81cW9rU2ZZU2tkTkpmdFZhKzZEdis5c0dRWkN2cXFyNnlHQm4xQ2sxR0RTRFRTbWxsRkpxRUhpZWR6TUtBWTFUd3pDOHRuamNXdnRsa3RlVnQ4OW1zMDNwTC9WL1hMWnMyZlJpOWtaRFE4Tmt4M0htaU1qVkFDYVhYa1B5Y3lKeVNoaUcxd0hBaEFrVFJvMFlNZUpQSkhmYmR0dHRwM2QwZER5NHZuMEQyRTlFYmczRDhJU3lNUjl6SE9kN0xTMHRiNVRNdllYa3pTalUrcG1YWnBtZG1tWU9mUXJBdkRBTTE2Z3hWTW5Zc1dPL1JkS0t5SDJaVEdabVdnc0tkWFYxbVhIanh0ME40TEJodzRaZENPQWJaWmVPSjNsbloyZW5iVzl2N3dGQVk4eHRKSThCOENVQVo2MXJiQUNJb3FqRmRkMEl3Qm9CTnNkeERnTHdLc2xkcXFxcUxJQmZwY2Vua3ZUUVMwQm9nTS9oU3dDeVFSRE1BNENHaG9ZOUhjZDVsdVFSVTZkTzNXck9uRG5ydFZOZmZYMTlWUnpIOXdMWUJjQzNLMldPb0ovUEx3MHUzcGtHWGYwd0RPY1VPN0RXVGdHUUU1R2JqREZoR0lidmlNakRKUGNRa1FZQTl3REE2TkdqSjRuSVNBQ3ZBbWdzbTRjUFlOSG8wYU43clZXWHp1Rldrc3VpS0pxVXorZGZCb0EwaVBjOHllLzd2bjluUHA5ZmJJelpCb1dnVFRmSmhtTEdZRjFkWFdiczJMRTNBZmhjZWYrZTUxMk1RZ2JocitJNFByYTQ1Q3pOM0ZwcjkrT0J6S2UzZStyRjBTSnlmQzZYdTIyZ1k2V0JobE90dGQ4Q3NEK0FXOE13N0cyVGcvMFhMMTY4YjZVQThmcmNaMHRMeTF2R21BREFRUTBORFJQYjJ0cFdCKzNpT0Q2Q3BKdityRUIxZFhWM0ZFVmZHajE2OUUyelpzMktnZFhmNnkrU1BDaWJ6ZTZVeStWZXF6Q2ROWVJobUxQV25rbnlYNDgvL25qbnV0cVhtekJod2lnUnVROEFIY2M1b1RpWHdVQnlxTFgyNnhWT1BSb0V3UXNrT3dGc1dYcUppTnhaWFYwOUZNQk9TSmZzMXRiV1pnRnNBUUNPNDV3N2JkcTBXMFhreXZTUEFqdVVac3FXOGp3UEFDYUt5Qk91Nno1V3FZMHhac2VlbnA1ZkEyQWN4L3NYQTRXKzczL0k4N3k3YW10cmUrcnI2NXZTbnczOXZlOS9obUY0UytteE5MUDUydDZ1QVlCaTVscEorKytJeUtraUVnSTRPcGZMdlFQZzZvYUdoamRjMTczWjg3dy9XMnZQZSt1dHQyN3B2VmVsTmgvTllGTktLYVdVMmtBTkRRMzFBTWFuU3dyWCtJVWlDSUxyUldSZStUWHAwazNFY1h4eTZkS290cmEydVNUL1FIS1M3L3VsdjRoQlJOcUx3VFVBZU9LSko5NGxlV1BhMzc0YjBqZEpSMFMrVXo3UElBanVMQTJ1QVVCVlZWVnhtVjlkNzArbGI3N3ZleVJQQWJBaWp1T3ZGSU5yQU5EUjBkR2RKTW5YMHN5WUV5dGMzaTBpcDVYOEFpaU80MXlWZnI1dmhmWVZwVUdRZVNUM1RMTnRpbGxxeFF5ZmQwbXV6cm9xWmx6RmNkeG54bFUvL1N3TXc5WHZpN2EydGo4RGFBWGdWRmRYNzdtK25kYlUxUHdVaGF5aEc0SWcrRll2emZyMS9ES1p6QmNCakJLUmEwdURhd0FRQk1IakpHOGhPUUxBMFFBZ0lnK25weHVLN1pJa21TNGl5NUlrK1NYSlhiUFo3SWVCLzJZRGlraExYd0dPa2psOHV4amtBVmIvWW40emdPR3U2MW9BSVBuNWRENC9LMTJPMjlIUjBSM0g4WmNCZEpYMjNkemM3SXJJaVNLeUtsMmF1N3FlVTJ0cjYxTWk4cE1ObWM5QWtQeGJMcGRiSXlpMmtjYjY4YnFDYStzeDl1MEE0THJ1RVdYZEhDVWlVUlJGdHdQQW80OCt1aWdNd3h0S3Y5NGRIUjNkQUI1SlgvYjM1MGtTQk1HVlFSRGMzYy8yYXhnNmRHZ0d3SEFBSjdlMnRqNjdQbjFVd3NLUy9hRW9GTzB2Zm53YndBL3czKytyZjR2SXRzVnJHaG9hWmdEWUE4QXZzR1k5dk1NQnZBZ0FqdU5NcXFxcXVpdEprdGxCRVB5UTVMVWlNcU8zRHdBdmhXRjRUMHRMeTF2NWZMNHJpcUpkb2lpNmNlTEVpVU90dFplUWZGNUUzazU3c1dtUkFBQVVnMGxFUVZTUzVCU1MyeGxqR3EyMXg3dXUrd3lBaFNKeVFtbHdUVVQyU3U5aG8vQjlmNGd4NWt6UDgxNERjSUtJbkJhR1lWTnA4SzJ0cmUwQkVha1RrVFlBTjlUVzFyNW1qRG10TkZ0V3FmY0N6V0JUU2ltbGxOcEFqdU44UFAzMHdWNmFQQU5nWXVrQmtwTUFkTHV1MjJ5dGJTNDlKeUsxSk9FNHpvNEFGcFpjVXluVDUvWDBtcHFTZGdQdUc4Qy8wbVYrYTVrMmJkcjJtVXltRWNBK0lySnpGRVU3a1VSYUcyZTlwUFdnUmdINGZlbU9jVVc1WE81Tlk4enJBSGIxZmY5RCtYeSt0TjdSYTZXL2ZBR0E0eml2eDNFTUFBTmFNcFptaEV5TjQ3Z0J3SzhkeDJrQWtCR1JCMGp1anpXenJud0FiN1MxdGIweWtERjZzVmJRRmNBYkFCREg4YWdLNTliSmRkMXpTQjRQNExlalI0L3VhNmxpZjUvZlJBQWdXZkY5blNSSm0rTTRKeUVOSGl4WnNtUk9UVTNOMHJJbHQ5TUJ0RHFPOHpBS3RhNGFBZHk0cm16QW92UzlEQUFmczlaZVducE9SUFpqb1JEOGpxWHpCVkMrSkJiNWZINlp0Zll2S096dUNnQll1SERoN3E3cjFvaklZNVhlZ3lMeURQOWI3SDU5NWpNUTgxQldTMndqamZXSC9qUWF5TmlMRnkrK3I2YW1aaG5KejZCUXN3eU5qWTNqUkdTS2lQeXU5Tm5XMTlkWDFkVFVUQUV3RmNDdUpIZEdJY0MwUVQ5UEJpS2Z6eStjT25YcUFTdFdyRmlTeldaNzIvV3orRjVxeW1hekg2clVJSmZML1JJbFg3TTBVL09OSUFoMktoNUw2eGYrV1VSV3BHMytRWEpzWFYxZHBxT2pvOXQxM1hNQUxJcmorSDlMcnRsR1JENEg0SWNrUDlyVjFYVmlKcE41d1hYZEwvbStmMU1VUlozNWZQNGwzL2QzOWp4dmRoUkZueXpKTUR3cVNaS1p6YzNOUDA4RG1aTFA1LzhLQU9seSs5TkV4Q1c1cCt1NlB3VXdCc0QyQUY1MEhPZm8xdGJXbkRIbXNPYm01amVMZ2RBd0RGOWZqOGU4VHI3djcrQzY3cGNCbkFCZ05JQlpJcklMeWZPTU1YM3RhUHJ6dEliZjFTTHlJMnR0TG9xaVU0cjNxZFRtcEFFMnBaUlNTcWtOdHcxUVdDYlR5L2sxbHRvME56ZTduWjJkVzZRdkx5aHZ6UC91SHJkRy9URVJXYXNJdUlpc1NJTmR6Z2IyWGJGV21qSG1PeVMvZ2NKU3BwZEkvalZKa3QrUjNGVkVXT21hL3ZBOGIwc1JnWWowOXN4QWNqNkFYVjNYTFE4NHJmVWN1cnE2VnFUTG93YTBRaU5kMXZoZEZKYUovcHJrUVZJb252NjhNYWFGNUtIR21MbzRqditPUXNaVnBTV1g2Mk5KaFdNckFjQnhuUFZkWmZKMUFFaVM1TWZyV1BiV3IrZEhja3NBaUtLbzR0ZkljWno1YWJ0UkFORGUzdDZUTGhmODlOU3BVOGNPSFRvMGp1TjRYd0RYQlVId3JMWDJyYlFPMjQwa2ZSRVJsQldYcjJCTU9zWUo1U2VLNzJXU3hmZnkxZ0FReC9FL0tuV1VMaDB0dmI3UDcxdVNsWmJJRFdRKy9kYkw5OStnajdWNDhlSmVheUt1NzlqcFpoLzNBL2ljTVdiL01BeWZUSktrT2MyS3ZibDRuZS83dTN1ZTl4c1VBbXFMVUtnMzl4S0FicEpUVWRpQmM1T1lNMmZPZk4vM1ArUTR6czE5dFNONWRubVF0Y2ozL2R2TGRyRWNnVFgvYUFFVU11VUFvTGh4eVY4QXVPUEdqZHRwM0xoeCt3STRVRVMrWHJhaytCeVNmeFdSNXdIQWRkMjMwMHpRNTF6WC9UMkF2d09ZT1hUbzBILzA5UFJzN3pqT0ZBREZMTU5UU0c0M2E5YXNuNWJQZDk2OGVTdW5USm15dytPUFA3NjRvYUZoTDlkMXZ5R0ZqVUJPSEQxNjlDMnpaczJLR3hvYTlpYjVpMFdMRnIyWXpXWm41bks1Zi9YMWZEYUU1M2xuaXNpcExOU2d2S1MxdGZVcGErMTBFZG1xcit0RTVBOWhHTDV1akRrSXdGZEU1SDhBRExnZW5sSWJnd2JZbEZKS0thVTJYQTlReUE2cmRKTGtHcjh3ekpvMUt6YkdyQ0laQjBFd0V1dTVDMTRsNjlzM3lhVDhtTFYyT29BTEFlUWR4em1xcGFYbExhQ1FoVkpiVzl2cnJvejlFY2Z4MGpTT05LNjNOaUt5TFVuRWNieG9ROGJxU3hwSSsxZEoxdFYwRkFxNnczR2Nsa0lNQ0kyTzQveUZwQ2VGelNMZWswak9GSkg3SGNlNXA3R3hjWEpyYSt1ckc5S2ZpQ3hOc3gzSEFWZ3JPNlQ0OVVrTDFSZm5NQnZBcHpPWlREYU9Zd0tBNHppelVYZ2ZCZ0FPUWlHSTV3TjRPZ3pELzZ4akRzdlNNUTRJdy9ESmRVeTVDeWdFYnl2TmwrVFdaYThIOUgyN0h2TVppTFcrL3piR1dDTkhqbHhybkVvR09qYkoyMUdvY1hjRWdDZFJXQjY2Y01tU0pROFYyNlIxS25jVGthUERNTHdiNmM4bVk4eGxLR1MwYlZMNWZQN2Z2dStQclhUT2RkM0RTVjZUSk1tUlNaTE1xZFNtTExnR0FQL0QvMjRPVXpRQytPOGZSK0k0Zmk0TlpFOEhjRDZBRnhjdlhyeDZLZkxVcVZPM0lubHlraVRubGdiMjJ0cmEyZ0hBR0JNQytLcnYrOTdzMmJPNzBsMk5Kd080c2FtcGFYaVNKQk5FcEhSemc5VjgzeC9pZWQ0MGErMUpJbEl2SXQvTlpETEh6cDQ5dTZ1K3ZyN0tHRk1UeC9HU0pFbU9jeHpuUmdEUEdtTStHNFpoYTIvUHNNUkIxdG9CN1g2OGRPblNidzRiTnV6YTBvemdJQWpXRlhCZkxRekRSd0E4MHR6YzdBNW1IVDJsTm9RRzJKUlNTaW1sTnBDSXZKeitNdVFEK0g3cHVmcjYraXFVTFE5TlBRL2dnR3cydTI4dWwzdDZrS2MwS0gyTFNKWWtraVQ1U1JBRWJ4V1BqeG8xYXE5SzdVbW1TVWx3MTlYM3lwVXJYeGcyYk5ncUFPTXJGZldmTm0zYTlpZ3NRWHVqMHZLOVFUWWJ3SW5wNWdRN0pVbHlCZ0MwdHJhK2FvejVXMXFIYlJ5QUx0ZDEyOWJWMlVDZXcyQ0tvaWowUE84cktCVDZmOVFZTTNGZEFheDFlQkxBREpLZkFGQ3BZTG9QQUNSWEx6dE1rdVRoTkhEYUFHQUlnR2RhVzF2L25aNXJkUnpuczlsczFnZXdIOGtyK2pHSDUxRUl5azFONTlPcjlQdlFKRWx5SUlBL2xwN3pmWDluS2V4VXUvcVk2N3F2SkVrQ0FQczNOVFVOYjJscFdWN1czN1FLMlV2OW5zOGdHT2hZeFdENllMenZCalIyYlcxdHNHalJvZ1VBRHA4MmJkbzFBRDVPOHVwaUxhK21wcWJoY1J4UEFQQkNHSWJsTzRaVy9IbXlDU1M5L1d3eHhpd0JBSktkL2ZuNWsrN2l2Sk9JL0s3ME9OT2RhMGt1Qm9COFB0OWhyWDBid1BkRXhCR1JUNWJWTzR0RVpKSG5lVGZIY1R5amZKeDBTZnVGanVOTVF1Rjc4aW1TbndTQU9JNGJTR2FTSlBsTitYVlRwMDRkNjdydTZ5aDhUd0xBbXlUUDZ1bnB1ZGhhT3dKQUJsaTlTUUpFcEFkQUY4bloxdHJ6Z3lEb3N3YWJpTHdvSWxlVkhpTTVqR1N2bXh5azlVSGZCUUJqektmU0lHMi9pTWpDTUF4M0FBcC9WT3J2ZFVwdGJMckpnVkpLS2FYVUJ1cnE2bm9FaFlMNE00d3hueW81NWRUVTFGd0I0Q1BsMXhSL21TQjV6ZlRwMDBlWG5wczZkZXJZeHNiR0E5ZDNQb1BWTjhudTlOL1ZkYXZxNit1SHVhNzd3MHJ0a3lRcEJzbDJYVmZmNlk2YnZ5QTVNcFBKWEovK2dncWc4TXQ0VlZYVnRTU3JBRnpabjdsdWlHSnhmaEU1RjBEWGtpVkx3dUk1a3EwQXBxQ3dNOTlqNVVHWVNnYnlIQVpiRUFRL0Y1RWZvZkNlbXoxNTh1U1I2OXNYeVp0RVpCV0FyelUwTkt5eDY2d3h4Z0k0WGtUK3RYejU4bG5GNDdsYzdsOGk4anpKU2VteXY5VUJCOWQxVzlKK3p5RHBKVW5TbjJ6QU8wUkVTRjdnKy81SFMwLzR2ai9FV250WThiV0kzSjMyZjdhMWR2VjcxbHE3aGVkNVAyZFp0Q3pOeU15VDNES0tva3RLejFsclB3UGdtQTJaenlBWTBGZ2lNcGp2dXdHTlBXdldySmprWFNSM3FxcXFPcDJGS1BQcTVaZnBicjB4eVEvNXZyKzZ6cCsxOW1BQUJ3OTBjc2FZYlNaTW1MQmV0UW8zaG0yMjJXWmZGbW9LcmhHTUZKRVBBWURydXNXbG80bUlQSVZDUU91Q1hDNzNKNkR3YzlWYSsyUW1rL2xZSE1jemV2czVFMFhSVXdDV2t6VHBvZWNCN0pKdTBuSVFnUGx0YlcxcjFYZWNNMmZPZkpJL0ZKRWZBTGllNUxjQm5Da2lSd0Y0UmtUYW95amFmdFdxVmFPN3VycTJEc013RTRiaEZnQ3VBL0F4My9mN1NzeTV4SEdjczNLNTNDMmxIL1Buejc4eFNaSXZKa2tTOU9NUmVnQ0dpOGhsU1pLYzJ0ZUhpUHdCYVdhZ1V1ODFtc0dtbEZKS0tiV0I1czZkdTlSYWV6b0tPOEg5eGxyYklpTHpTVTVJbDUvZERlQklrcXVYYTBaUmRMM25lWWVUUERDS29sZXN0VzBBRm9qSXppU05pSHdYd08vWFp6NkQxVGZKZTVNa09ZL2t4Y2FZZlZHb0wyUkY1SStWNmhJdFhyejQxZHJhMm4rUW5HU01lUmpBTzQ3ai9LaTNuZnJpT0Q3WDg3d0RTQjQrZHV6WTE4YU9IUnVTSEJiSDhTU1Myd0c0T3dpQ2lzdWRCbE5YVjFjd2RPalFiaFR1TFNqZFpUSE51am9KaFl5Y2MvdlQzMENmdzJBTHcvQWNhKzNPSkE4Yk9uVG9mWFYxZFo5SWQyc2NrQ0FJL202TU9aSGtMMTNYZmN4YUc0aklQd0RzUW5JS2dHVkpraHlaQmt0WFM3TnN6Z2JnSmtteU9zRFcydHI2YjJOTUJ3ckw0enJIakJuelJEL3U1WGxqekhjQmZNTjEzYWV0dGEwQVhrL3JORmtVZGxyOExRRGtjcm5IckxXM2tqeFdSSjZ3MXVaRVpLbUkrQUJlSXZraWdEV0NSU0x5TlFCekhjYzV3MXJiSUNMdEFIWVZrWWtBcmdmd2xkTHYyNEhNWjBPdHgxaDVBQW5KczZ5MTI0dklpREFNUDdPSnhrWWN4N2U3cm5zNnlSTkY1T2t3REo4dm5rdVhNOTRQNEFqWGRaK3gxajZDUW5IOUJwSVBBT2gzWU5KYXV3ZUFaMGFPSFBtTzcvczc1ZlA1VmV0emo0UEpkZDBqUkVSNmVucm1XbXNQVHc4TGdGTUIvTDI0dk41YSsxMEF4Y3kwMVRzNWp4bzFhZzhBNHgzSDJTcVh5MVhLRmdWUVdKWnFqSm1YQnRndUp2a25FZm5GcWxXcnFqT1p6S0VBN2tHRjVjWUFRUEo2RWJrYXdHZEU1T2JpMGw5cjdkZEpqc2puOC8vTVpyT1RITWRwczliZW55VEpqNElnT0cxZDl4NEV3ZThxSGUvbzZPanU2T2k0WlYzWGw0cmorTDdTWFdzck1jYnNBMkMvZ2ZTcjFLYWlBVGFsbEZKS3FVRVFCTUhOMld4Mk1jbnpSZVJBa2l0RXBKWGtPU0pTcktleitoZkJmRDRmK2I1L2tPdTZaNU9jQ2VEUXRPYlYzNUlrdVdqNTh1WFhyKzljQnF2djF0YldaN1BaN0tFQXZrMnlFY0M3SW5Mci9QbnpMeG8zYnR6UjVlM2IyOXQ3ckxWSHBqV0FHa2krRlVYUnBXdDEvTjk1THF1dnJ6OXdpeTIyT0NPZDUxRWlFcUZRL1B6aU1BeC9nVUdzVDllYnVYUG5MalhHUEo3V1lYdTQ5RngzZDNjd1pNaVFoR1JWRkVYOXFyODIwT2V3RVNTTzR4d1R4L0ZqSk0yNGNlTnU2ZWpvcUpTTnRVNWhHTjdSME5Ed1Y4ZHh6a01oazY4QndIOUU1QllBbCtWeXViVjJHRXczampoUFJCYTJ0Yld0a2RGRHNnVkFuWWkwOUhkcFZ4aUdGMWhyLzR4Q3NPSkFFWm1LUXFIM3V4ekgrVkZwMjlyYTJ1TTdPenRmWXFFNGZ5T0F0MGpldm56NThvdUdEUnMycnp3d25BYVNKZ080WEVTbUFkaVpaSHVTSkFiQU5pUy9ncEx2MjRIT1owTU5aS3d3RER2Uytsb1hrRHlTNUF1YmFteWdVQ2ZNV3ZzU2dEMUtzOWVLU0o0STRHMFVmaDRkUjdKZFJDeko2UmhBZ0MyTzQ0enJ1cDZJVkM5ZHVuVEFLN0thbTV2ZHQ5OStlMTJabmNQU09ROHZ6YmdyMTlYVjFRVUFJaklUUU50amp6MzJEMnZ0OXdETVRKc3NGNUhQV1d1M0FIQURnQ05GNUhZQVE5TkE2TE5CRU56cE9FNDlBRVJSMUw2dStZdklCUUFXQTBBUUJDOEJPTUVZc3orQTdaTWt1YXU4dlRGbURNbXZpc2daQUZhSXlER2xkZlZFSkZNTUlvOFpNK2FKUllzV0hVL3kvN2QzUHlGMlhXVUF3TC92dlpsZ1JpWlNhRkxOU2tVM1dRVW1GRWRDZlhMdmpDNnNiaHJCZjBWY2lnc0pLQlVOaW1DSzFTNUUxRlhwVWxDS05CWUh3bnVaRVNOWW1qZmlva2czWmxHUkxrb1NFMlZJNTkxN1hHU0NkWnFaeVV3bU01UHg5MXZlYys2NTMzdmNkM252dkhPKzc2bE9wL055WGRjWG02WjVlbjUrL24rZWk1bjV2cnF1UHhLYjBMYnRnWTE3d1lOdHh5cTFBQURzaE1YRnhSTnRLYTlreE9OVFUxTXZiWHpHL1ZkVjFibk1mTHhwbXVQejgvTi8yZTE0Z0kxVlZYVTZNNTh0cFh4OU1CajhaTGZqNGI5bVoyYy9zTFMwOUsvVnVSdnZ4c3pNeklsU3lyYmt6eXVsL0N3ejM0eUk3MGJFRS8xKy80V1RKMDgrTkRZMjlraG1kcTlmdjM3NTBLRkRIKzUydTc4dHBieTNsSExtd29VTFA2enIrajJsbFBPWitXZ3A1UThSY1N3enIvZjcvUS9lSHJ1cXFpY3k4OWVqMFdoOFlXRmhWTmYxazIzYlR0d3BqazZuODhsU3lpY3k4M1RidG1YbDJCOGo0a1JFL0xTVTBvMkluMmZtOTV1bWVYKzMyNTBwcGR5SVd4V3d2eE1SdnhvTUJsOTgyNUJaMS9XblN5bG5NL05ZUkZ3YUh4OC91YlMwTkQ0Mk5uYmpYdCt6d1dEd3RiY2Z1LzFhSTJMRFNmZFNTaWNpcmd3R2c0YzM2Z3M3elFvMkFJRDdhQ1ZQVUM5dXJmNTZkYmZqQWU3YVp5SWlTaW52eUduRjdqcC8vdnpsclo3YjZYVCtOaHFOdnJSTm9id1d0N2E2L3E3Zjc3OFFFWEh4NHNXckVYSDFkb2Rlci9kYUtlVmNaajQzR0F6K0hCSFI3L2YvT1QwOTNadVltRGlUbVYrSWlMZEtLYWZYdTFBcDVkdWRUdWVSdGRvejgyWkVQTDFTWkNRaTRsdVorV0xidHM4MVRmT2poWVdGdjBkRVZGVTFVVXA1WmlWUDNuSm1Ea2VqMGZkV1g2N2Y3Nzk0NnRTcGw2NWN1ZkxsaUhqMzNOemN6VjZ2Tjc3Uy92eG9OSG9tTnFIYjdSN0l6SFgvWUNxbGZETWkvckhCVUU5R3hLT2J1VFlBQUxBRmk0dUxKeTROaDJVNEhINXFKNjliMS9WblZ5ZmRucHFhbXFpcTZqZDFYWmVxcXJaMTZ4aHc3MlptWnFyWjJkblZSVWl5cnV1blZqNjNsM1lsTUI0bzA5UFRCM2M3aGkzSTJEczcyanE5WHU5ZHNYZmlnUzJ4Z2cwQVlIdWNucHljZkw2cXF0OUh4T3VaK1ZBcDVlT1orWEJFL09uYXRXdG5kanZBL3lmSGpoMDdjT1RJa1RYek14MDhlTERNemMzZDNNbVlOcW5UNi9YV3pWbDArUERoNWJ2Tlk4YWR0VzA3azVuZnFLcnE1WWg0TlRNUFJNUkhJK0pEcFpRM01uTkxLNTMyd2YzSEpxd3U5UEdBdU8vNUxUZWgzUXZGS3VCZW1XQURBTmdHVGRPY1hhazJlWHlsd3R0U1p2NDFJbjR3UGo3K2krRnc2TWYwRGpwNjlPajVpUGpZV3UzTHk4dE43T0h2d25WZFB4WVI4K3YxdVhyMTZwbUkyTW5pQ2Z0TzI3YS83SGE3UnlMaXNZZzRIaEdsbEhJNU0zL2NOTTJ6Q3dzTGIyeGwzQWY5L2dOZzh6elVBUUMyd2Z6OC9MbUlPTGZiY1hCTEtlV3JtWGxvcmZhbWFmYlM2bzEzdUhIanh1TGs1T1QwZW4zYXRuMTlwK0xacjFhS2pueGx1OGQ5ME84L0FEYlBIbWNBWUYvWmkxVkVBUURZMzliTUN3QUFBQUFBYk13RUd3QUFBQURjQXpuWUFJQjlxWlR5K1ZlR3d4TzdIUWNBc1BkMEl0NmFtcG82dTl0eHNIK1lZQU1BOXFmTXowazJDd0RjU1luNGQwU1lZQU1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mpmZndEOHlHQ0NrREdSekFBQUFBQkpSVTVFcmtKZ2dnPT0iLAoJIlRoZW1lIiA6ICIiLAoJIlR5cGUiIDogIm1pbmQiLAoJIlZlcnNpb24iIDogIjI4Igp9Cg=="/>
    </extobj>
  </extobjs>
</s:customData>
</file>

<file path=customXml/itemProps9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演示</Application>
  <PresentationFormat>宽屏</PresentationFormat>
  <Paragraphs>190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AIOps挑战赛</vt:lpstr>
      <vt:lpstr>赛题背景</vt:lpstr>
      <vt:lpstr>赛题背景</vt:lpstr>
      <vt:lpstr>赛题介绍---基于检索增强的运维知识问答</vt:lpstr>
      <vt:lpstr>赛题介绍---基于检索增强的运维知识问答</vt:lpstr>
      <vt:lpstr>赛程安排</vt:lpstr>
      <vt:lpstr>数据集介绍</vt:lpstr>
      <vt:lpstr>数据集介绍</vt:lpstr>
      <vt:lpstr>数据集介绍</vt:lpstr>
      <vt:lpstr>数据集介绍---txt格式</vt:lpstr>
      <vt:lpstr>数据集介绍---html格式</vt:lpstr>
      <vt:lpstr>初赛题目</vt:lpstr>
      <vt:lpstr>赛题Demo---运行流程</vt:lpstr>
      <vt:lpstr>赛题Demo---代码目录</vt:lpstr>
      <vt:lpstr>技术解析---整体流程</vt:lpstr>
      <vt:lpstr>技术解析---Qdrant向量数据库</vt:lpstr>
      <vt:lpstr>技术解析---检索器</vt:lpstr>
      <vt:lpstr>技术解析---生成回答</vt:lpstr>
      <vt:lpstr>技术解析---问答模板</vt:lpstr>
      <vt:lpstr>结果分析---运行结果</vt:lpstr>
      <vt:lpstr>结果分析---badcase</vt:lpstr>
      <vt:lpstr>结果分析---badcase</vt:lpstr>
      <vt:lpstr>结果分析---badcase</vt:lpstr>
      <vt:lpstr>结果分析---badcase</vt:lpstr>
      <vt:lpstr>结果分析---badcase</vt:lpstr>
      <vt:lpstr>结果分析---badcase</vt:lpstr>
      <vt:lpstr>结果分析---Token消耗</vt:lpstr>
      <vt:lpstr>结果分析---Token消耗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Einstein</cp:lastModifiedBy>
  <cp:revision>175</cp:revision>
  <dcterms:created xsi:type="dcterms:W3CDTF">2019-06-19T02:08:00Z</dcterms:created>
  <dcterms:modified xsi:type="dcterms:W3CDTF">2024-06-02T10:37:34Z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5D3DD089B88A4AEA95ED05931325DBFE_11</vt:lpwstr>
  </property>
</Properties>
</file>