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322" r:id="rId3"/>
    <p:sldId id="2007578512" r:id="rId4"/>
    <p:sldId id="2007578510" r:id="rId5"/>
    <p:sldId id="2007578511" r:id="rId6"/>
    <p:sldId id="2007578509" r:id="rId7"/>
    <p:sldId id="2007578514" r:id="rId8"/>
    <p:sldId id="2007578515" r:id="rId9"/>
    <p:sldId id="2007578516" r:id="rId10"/>
    <p:sldId id="32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1A7"/>
    <a:srgbClr val="F7BD02"/>
    <a:srgbClr val="9E9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32" autoAdjust="0"/>
  </p:normalViewPr>
  <p:slideViewPr>
    <p:cSldViewPr snapToGrid="0" showGuides="1">
      <p:cViewPr varScale="1">
        <p:scale>
          <a:sx n="88" d="100"/>
          <a:sy n="88" d="100"/>
        </p:scale>
        <p:origin x="900" y="80"/>
      </p:cViewPr>
      <p:guideLst>
        <p:guide orient="horz" pos="2160"/>
        <p:guide pos="3840"/>
        <p:guide pos="415"/>
        <p:guide pos="72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052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A76AA-60E9-458B-88AE-4FF6C69D4AF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276C9-3305-43D9-A703-48192F2AA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0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多维！！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7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42A6-C3A7-3FC9-22EB-27E3D8838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EF395D-625A-296E-DA9E-1E10530FF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4B71C2-385A-2738-553C-711880381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085BE-E93B-19CA-4DB7-216933E1F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4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9C42-8249-993A-E775-4A8DB6032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94905E-E55A-C630-E1C9-AAFA56A4A0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494C15-3689-0B98-FA5C-0493A41E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169207-8C21-1DFA-FF62-6A1C03EB3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1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8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C840C91-9915-B917-BAE7-C0C6CCDC1B70}"/>
              </a:ext>
            </a:extLst>
          </p:cNvPr>
          <p:cNvSpPr/>
          <p:nvPr userDrawn="1"/>
        </p:nvSpPr>
        <p:spPr>
          <a:xfrm>
            <a:off x="323850" y="393854"/>
            <a:ext cx="11536174" cy="6060390"/>
          </a:xfrm>
          <a:custGeom>
            <a:avLst/>
            <a:gdLst>
              <a:gd name="connsiteX0" fmla="*/ 6062 w 11544300"/>
              <a:gd name="connsiteY0" fmla="*/ 0 h 6060390"/>
              <a:gd name="connsiteX1" fmla="*/ 3784860 w 11544300"/>
              <a:gd name="connsiteY1" fmla="*/ 0 h 6060390"/>
              <a:gd name="connsiteX2" fmla="*/ 3980252 w 11544300"/>
              <a:gd name="connsiteY2" fmla="*/ 703736 h 6060390"/>
              <a:gd name="connsiteX3" fmla="*/ 7564048 w 11544300"/>
              <a:gd name="connsiteY3" fmla="*/ 703736 h 6060390"/>
              <a:gd name="connsiteX4" fmla="*/ 7759441 w 11544300"/>
              <a:gd name="connsiteY4" fmla="*/ 0 h 6060390"/>
              <a:gd name="connsiteX5" fmla="*/ 11538238 w 11544300"/>
              <a:gd name="connsiteY5" fmla="*/ 0 h 6060390"/>
              <a:gd name="connsiteX6" fmla="*/ 11544300 w 11544300"/>
              <a:gd name="connsiteY6" fmla="*/ 30028 h 6060390"/>
              <a:gd name="connsiteX7" fmla="*/ 11544300 w 11544300"/>
              <a:gd name="connsiteY7" fmla="*/ 6040264 h 6060390"/>
              <a:gd name="connsiteX8" fmla="*/ 11540237 w 11544300"/>
              <a:gd name="connsiteY8" fmla="*/ 6060390 h 6060390"/>
              <a:gd name="connsiteX9" fmla="*/ 4063 w 11544300"/>
              <a:gd name="connsiteY9" fmla="*/ 6060390 h 6060390"/>
              <a:gd name="connsiteX10" fmla="*/ 0 w 11544300"/>
              <a:gd name="connsiteY10" fmla="*/ 6040264 h 6060390"/>
              <a:gd name="connsiteX11" fmla="*/ 0 w 11544300"/>
              <a:gd name="connsiteY11" fmla="*/ 30028 h 6060390"/>
              <a:gd name="connsiteX12" fmla="*/ 6062 w 11544300"/>
              <a:gd name="connsiteY12" fmla="*/ 0 h 60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4300" h="6060390">
                <a:moveTo>
                  <a:pt x="6062" y="0"/>
                </a:moveTo>
                <a:lnTo>
                  <a:pt x="3784860" y="0"/>
                </a:lnTo>
                <a:lnTo>
                  <a:pt x="3980252" y="703736"/>
                </a:lnTo>
                <a:lnTo>
                  <a:pt x="7564048" y="703736"/>
                </a:lnTo>
                <a:lnTo>
                  <a:pt x="7759441" y="0"/>
                </a:lnTo>
                <a:lnTo>
                  <a:pt x="11538238" y="0"/>
                </a:lnTo>
                <a:lnTo>
                  <a:pt x="11544300" y="30028"/>
                </a:lnTo>
                <a:lnTo>
                  <a:pt x="11544300" y="6040264"/>
                </a:lnTo>
                <a:lnTo>
                  <a:pt x="11540237" y="6060390"/>
                </a:lnTo>
                <a:lnTo>
                  <a:pt x="4063" y="6060390"/>
                </a:lnTo>
                <a:lnTo>
                  <a:pt x="0" y="6040264"/>
                </a:lnTo>
                <a:lnTo>
                  <a:pt x="0" y="30028"/>
                </a:lnTo>
                <a:lnTo>
                  <a:pt x="6062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iconfont-11253-5327384" descr="D:\51PPT模板网\51pptmoban.com\图片.jpg">
            <a:extLst>
              <a:ext uri="{FF2B5EF4-FFF2-40B4-BE49-F238E27FC236}">
                <a16:creationId xmlns:a16="http://schemas.microsoft.com/office/drawing/2014/main" id="{D30ED55D-1959-3719-BB1A-05E170FDF3C6}"/>
              </a:ext>
            </a:extLst>
          </p:cNvPr>
          <p:cNvSpPr/>
          <p:nvPr userDrawn="1"/>
        </p:nvSpPr>
        <p:spPr>
          <a:xfrm>
            <a:off x="2539999" y="1412314"/>
            <a:ext cx="7112002" cy="4740858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2651A7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325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www.51pptmoban.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383C9BA-D2E2-F3AF-C35C-EB9F39484FA8}"/>
              </a:ext>
            </a:extLst>
          </p:cNvPr>
          <p:cNvSpPr/>
          <p:nvPr userDrawn="1"/>
        </p:nvSpPr>
        <p:spPr>
          <a:xfrm>
            <a:off x="323850" y="393854"/>
            <a:ext cx="11536174" cy="6060390"/>
          </a:xfrm>
          <a:custGeom>
            <a:avLst/>
            <a:gdLst>
              <a:gd name="connsiteX0" fmla="*/ 6058 w 11536174"/>
              <a:gd name="connsiteY0" fmla="*/ 0 h 6060390"/>
              <a:gd name="connsiteX1" fmla="*/ 3782196 w 11536174"/>
              <a:gd name="connsiteY1" fmla="*/ 0 h 6060390"/>
              <a:gd name="connsiteX2" fmla="*/ 3880445 w 11536174"/>
              <a:gd name="connsiteY2" fmla="*/ 354109 h 6060390"/>
              <a:gd name="connsiteX3" fmla="*/ 7655730 w 11536174"/>
              <a:gd name="connsiteY3" fmla="*/ 354109 h 6060390"/>
              <a:gd name="connsiteX4" fmla="*/ 7753979 w 11536174"/>
              <a:gd name="connsiteY4" fmla="*/ 0 h 6060390"/>
              <a:gd name="connsiteX5" fmla="*/ 11530116 w 11536174"/>
              <a:gd name="connsiteY5" fmla="*/ 0 h 6060390"/>
              <a:gd name="connsiteX6" fmla="*/ 11536174 w 11536174"/>
              <a:gd name="connsiteY6" fmla="*/ 30028 h 6060390"/>
              <a:gd name="connsiteX7" fmla="*/ 11536174 w 11536174"/>
              <a:gd name="connsiteY7" fmla="*/ 6040264 h 6060390"/>
              <a:gd name="connsiteX8" fmla="*/ 11532114 w 11536174"/>
              <a:gd name="connsiteY8" fmla="*/ 6060390 h 6060390"/>
              <a:gd name="connsiteX9" fmla="*/ 4060 w 11536174"/>
              <a:gd name="connsiteY9" fmla="*/ 6060390 h 6060390"/>
              <a:gd name="connsiteX10" fmla="*/ 0 w 11536174"/>
              <a:gd name="connsiteY10" fmla="*/ 6040264 h 6060390"/>
              <a:gd name="connsiteX11" fmla="*/ 0 w 11536174"/>
              <a:gd name="connsiteY11" fmla="*/ 30028 h 60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36174" h="6060390">
                <a:moveTo>
                  <a:pt x="6058" y="0"/>
                </a:moveTo>
                <a:lnTo>
                  <a:pt x="3782196" y="0"/>
                </a:lnTo>
                <a:lnTo>
                  <a:pt x="3880445" y="354109"/>
                </a:lnTo>
                <a:lnTo>
                  <a:pt x="7655730" y="354109"/>
                </a:lnTo>
                <a:lnTo>
                  <a:pt x="7753979" y="0"/>
                </a:lnTo>
                <a:lnTo>
                  <a:pt x="11530116" y="0"/>
                </a:lnTo>
                <a:lnTo>
                  <a:pt x="11536174" y="30028"/>
                </a:lnTo>
                <a:lnTo>
                  <a:pt x="11536174" y="6040264"/>
                </a:lnTo>
                <a:lnTo>
                  <a:pt x="11532114" y="6060390"/>
                </a:lnTo>
                <a:lnTo>
                  <a:pt x="4060" y="6060390"/>
                </a:lnTo>
                <a:lnTo>
                  <a:pt x="0" y="6040264"/>
                </a:lnTo>
                <a:lnTo>
                  <a:pt x="0" y="30028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iconfont-11253-5327384" descr="D:\51PPT模板网\51pptmoban.com\图片.jpg">
            <a:extLst>
              <a:ext uri="{FF2B5EF4-FFF2-40B4-BE49-F238E27FC236}">
                <a16:creationId xmlns:a16="http://schemas.microsoft.com/office/drawing/2014/main" id="{D30ED55D-1959-3719-BB1A-05E170FDF3C6}"/>
              </a:ext>
            </a:extLst>
          </p:cNvPr>
          <p:cNvSpPr/>
          <p:nvPr userDrawn="1"/>
        </p:nvSpPr>
        <p:spPr>
          <a:xfrm>
            <a:off x="2539999" y="1412314"/>
            <a:ext cx="7112002" cy="4740858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2651A7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+mn-ea"/>
              <a:sym typeface="+mn-lt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 userDrawn="1"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 userDrawn="1"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 userDrawn="1"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6EB61BD-6A1A-C56E-D4D3-07CCBA7966CF}"/>
              </a:ext>
            </a:extLst>
          </p:cNvPr>
          <p:cNvGrpSpPr/>
          <p:nvPr userDrawn="1"/>
        </p:nvGrpSpPr>
        <p:grpSpPr>
          <a:xfrm>
            <a:off x="11008477" y="5375148"/>
            <a:ext cx="1069223" cy="919103"/>
            <a:chOff x="11008477" y="5375148"/>
            <a:chExt cx="1069223" cy="919103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11188824" y="5375148"/>
              <a:ext cx="888876" cy="766687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11008477" y="5526431"/>
              <a:ext cx="850173" cy="765957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11037823" y="6187853"/>
              <a:ext cx="778541" cy="106398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solidFill>
              <a:schemeClr val="bg1"/>
            </a:solidFill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 userDrawn="1"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444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E9DE8-E5E0-9863-9C77-96BFFAB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568AD-4715-429E-2DE0-F85E4562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D6903-7EFE-F69F-6E95-70101E41C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729E-D654-4F8F-AD21-50F89929A831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B85E6-69DA-9BD0-7315-96BFEA6D0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CD72-B667-7400-A423-92208D647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4AF8-BC96-4CE2-8B33-081854684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折角 88">
            <a:extLst>
              <a:ext uri="{FF2B5EF4-FFF2-40B4-BE49-F238E27FC236}">
                <a16:creationId xmlns:a16="http://schemas.microsoft.com/office/drawing/2014/main" id="{AAE676D8-B545-7476-B2A1-AC769C230ADC}"/>
              </a:ext>
            </a:extLst>
          </p:cNvPr>
          <p:cNvSpPr/>
          <p:nvPr/>
        </p:nvSpPr>
        <p:spPr>
          <a:xfrm>
            <a:off x="5083853" y="4264609"/>
            <a:ext cx="2024294" cy="569716"/>
          </a:xfrm>
          <a:prstGeom prst="foldedCorner">
            <a:avLst>
              <a:gd name="adj" fmla="val 41188"/>
            </a:avLst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78CA0FB-C51A-FDC4-543C-2FCCB69D238C}"/>
              </a:ext>
            </a:extLst>
          </p:cNvPr>
          <p:cNvSpPr/>
          <p:nvPr/>
        </p:nvSpPr>
        <p:spPr>
          <a:xfrm>
            <a:off x="0" y="-561975"/>
            <a:ext cx="314325" cy="314325"/>
          </a:xfrm>
          <a:prstGeom prst="ellipse">
            <a:avLst/>
          </a:prstGeom>
          <a:solidFill>
            <a:srgbClr val="2651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54E47BB-ECB8-3AAC-0383-3ADA46433924}"/>
              </a:ext>
            </a:extLst>
          </p:cNvPr>
          <p:cNvSpPr/>
          <p:nvPr/>
        </p:nvSpPr>
        <p:spPr>
          <a:xfrm>
            <a:off x="466725" y="-561975"/>
            <a:ext cx="314325" cy="314325"/>
          </a:xfrm>
          <a:prstGeom prst="ellipse">
            <a:avLst/>
          </a:prstGeom>
          <a:solidFill>
            <a:srgbClr val="9E91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BFB120B-9494-0507-6BF4-D5AAE34D8B1F}"/>
              </a:ext>
            </a:extLst>
          </p:cNvPr>
          <p:cNvSpPr/>
          <p:nvPr/>
        </p:nvSpPr>
        <p:spPr>
          <a:xfrm>
            <a:off x="933450" y="-561975"/>
            <a:ext cx="314325" cy="314325"/>
          </a:xfrm>
          <a:prstGeom prst="ellipse">
            <a:avLst/>
          </a:prstGeom>
          <a:solidFill>
            <a:srgbClr val="F7BD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1507182" y="2482802"/>
            <a:ext cx="938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蒙特卡洛搜索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7FEE97-84EF-CF80-F8FF-304CDCA2AB77}"/>
              </a:ext>
            </a:extLst>
          </p:cNvPr>
          <p:cNvGrpSpPr/>
          <p:nvPr/>
        </p:nvGrpSpPr>
        <p:grpSpPr>
          <a:xfrm>
            <a:off x="4267089" y="5522143"/>
            <a:ext cx="4198344" cy="353151"/>
            <a:chOff x="3776314" y="5846071"/>
            <a:chExt cx="4198344" cy="35315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51E2115-AF55-5872-2F64-8C7BAC9FE817}"/>
                </a:ext>
              </a:extLst>
            </p:cNvPr>
            <p:cNvGrpSpPr/>
            <p:nvPr/>
          </p:nvGrpSpPr>
          <p:grpSpPr>
            <a:xfrm>
              <a:off x="3776314" y="5884915"/>
              <a:ext cx="2229895" cy="314307"/>
              <a:chOff x="3776314" y="5884915"/>
              <a:chExt cx="2229895" cy="31430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21DEAD1-702C-6CF6-FA7F-5C4EED025839}"/>
                  </a:ext>
                </a:extLst>
              </p:cNvPr>
              <p:cNvSpPr txBox="1"/>
              <p:nvPr/>
            </p:nvSpPr>
            <p:spPr>
              <a:xfrm>
                <a:off x="3979081" y="5891445"/>
                <a:ext cx="2027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汇报人：才佳</a:t>
                </a:r>
              </a:p>
            </p:txBody>
          </p:sp>
          <p:sp>
            <p:nvSpPr>
              <p:cNvPr id="46" name="graduate_57239">
                <a:extLst>
                  <a:ext uri="{FF2B5EF4-FFF2-40B4-BE49-F238E27FC236}">
                    <a16:creationId xmlns:a16="http://schemas.microsoft.com/office/drawing/2014/main" id="{6F0A254B-1E52-0FC1-BFA6-27E6011380B4}"/>
                  </a:ext>
                </a:extLst>
              </p:cNvPr>
              <p:cNvSpPr/>
              <p:nvPr/>
            </p:nvSpPr>
            <p:spPr>
              <a:xfrm>
                <a:off x="3776314" y="5884915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40BB819-5A37-69A1-A6C7-459E6918406C}"/>
                </a:ext>
              </a:extLst>
            </p:cNvPr>
            <p:cNvGrpSpPr/>
            <p:nvPr/>
          </p:nvGrpSpPr>
          <p:grpSpPr>
            <a:xfrm>
              <a:off x="5961929" y="5846071"/>
              <a:ext cx="2012729" cy="313663"/>
              <a:chOff x="6256369" y="5846071"/>
              <a:chExt cx="2012729" cy="313663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F568484-3775-EC6C-827F-DA2AB1F7EED9}"/>
                  </a:ext>
                </a:extLst>
              </p:cNvPr>
              <p:cNvSpPr txBox="1"/>
              <p:nvPr/>
            </p:nvSpPr>
            <p:spPr>
              <a:xfrm>
                <a:off x="6502118" y="5851957"/>
                <a:ext cx="1766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2024.11.04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42" name="watch_346578">
                <a:extLst>
                  <a:ext uri="{FF2B5EF4-FFF2-40B4-BE49-F238E27FC236}">
                    <a16:creationId xmlns:a16="http://schemas.microsoft.com/office/drawing/2014/main" id="{0D87C1B8-BBCF-0FDD-401D-1FA7342DF0D7}"/>
                  </a:ext>
                </a:extLst>
              </p:cNvPr>
              <p:cNvSpPr/>
              <p:nvPr/>
            </p:nvSpPr>
            <p:spPr>
              <a:xfrm>
                <a:off x="6256369" y="5846071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3300" y="43697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分享汇报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 descr="D:\51PPT模板网\51pptmoban.com\图片.jpg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DCD7F5A-F9D5-C8DB-23DC-AA093BF940AE}"/>
              </a:ext>
            </a:extLst>
          </p:cNvPr>
          <p:cNvGrpSpPr/>
          <p:nvPr/>
        </p:nvGrpSpPr>
        <p:grpSpPr>
          <a:xfrm>
            <a:off x="4380911" y="224478"/>
            <a:ext cx="3428365" cy="899160"/>
            <a:chOff x="4377" y="1602"/>
            <a:chExt cx="5399" cy="1416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44903FD-5B43-5F96-37AD-24D139FA6260}"/>
                </a:ext>
              </a:extLst>
            </p:cNvPr>
            <p:cNvPicPr/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4377" y="1602"/>
              <a:ext cx="1353" cy="1359"/>
            </a:xfrm>
            <a:prstGeom prst="rect">
              <a:avLst/>
            </a:prstGeom>
          </p:spPr>
        </p:pic>
        <p:pic>
          <p:nvPicPr>
            <p:cNvPr id="48" name="图片 3">
              <a:extLst>
                <a:ext uri="{FF2B5EF4-FFF2-40B4-BE49-F238E27FC236}">
                  <a16:creationId xmlns:a16="http://schemas.microsoft.com/office/drawing/2014/main" id="{30CBCE3C-78D7-E0DD-2197-261AF68A659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5" t="33559" r="12696" b="34176"/>
            <a:stretch>
              <a:fillRect/>
            </a:stretch>
          </p:blipFill>
          <p:spPr bwMode="auto">
            <a:xfrm>
              <a:off x="5672" y="1602"/>
              <a:ext cx="4105" cy="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47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1914776" y="2214307"/>
            <a:ext cx="840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感谢聆听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F9F100C-C769-4358-7403-8611EAE8C3D0}"/>
              </a:ext>
            </a:extLst>
          </p:cNvPr>
          <p:cNvGrpSpPr/>
          <p:nvPr/>
        </p:nvGrpSpPr>
        <p:grpSpPr>
          <a:xfrm>
            <a:off x="5129212" y="177682"/>
            <a:ext cx="1933576" cy="705954"/>
            <a:chOff x="5129211" y="-727868"/>
            <a:chExt cx="1933576" cy="7059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4764E89-539D-FB51-0BA6-38793807F0B6}"/>
                </a:ext>
              </a:extLst>
            </p:cNvPr>
            <p:cNvGrpSpPr/>
            <p:nvPr/>
          </p:nvGrpSpPr>
          <p:grpSpPr>
            <a:xfrm>
              <a:off x="5129211" y="-727868"/>
              <a:ext cx="705954" cy="705954"/>
              <a:chOff x="4719753" y="720468"/>
              <a:chExt cx="932120" cy="93212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3BD78E8-EA23-69B6-CDB8-1F3E26391763}"/>
                  </a:ext>
                </a:extLst>
              </p:cNvPr>
              <p:cNvSpPr/>
              <p:nvPr/>
            </p:nvSpPr>
            <p:spPr>
              <a:xfrm>
                <a:off x="4719753" y="720468"/>
                <a:ext cx="932120" cy="932120"/>
              </a:xfrm>
              <a:prstGeom prst="ellipse">
                <a:avLst/>
              </a:prstGeom>
              <a:noFill/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7BF61B1-DA5C-129A-3173-51597F5C6F3A}"/>
                  </a:ext>
                </a:extLst>
              </p:cNvPr>
              <p:cNvSpPr/>
              <p:nvPr/>
            </p:nvSpPr>
            <p:spPr>
              <a:xfrm>
                <a:off x="4842478" y="843193"/>
                <a:ext cx="686670" cy="686670"/>
              </a:xfrm>
              <a:prstGeom prst="ellipse">
                <a:avLst/>
              </a:pr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36" name="school-building_46763">
                <a:extLst>
                  <a:ext uri="{FF2B5EF4-FFF2-40B4-BE49-F238E27FC236}">
                    <a16:creationId xmlns:a16="http://schemas.microsoft.com/office/drawing/2014/main" id="{865E82A8-53BE-0E77-9E80-19BA9693134B}"/>
                  </a:ext>
                </a:extLst>
              </p:cNvPr>
              <p:cNvSpPr/>
              <p:nvPr/>
            </p:nvSpPr>
            <p:spPr>
              <a:xfrm>
                <a:off x="4944187" y="984810"/>
                <a:ext cx="483252" cy="394293"/>
              </a:xfrm>
              <a:custGeom>
                <a:avLst/>
                <a:gdLst>
                  <a:gd name="connsiteX0" fmla="*/ 508188 w 609120"/>
                  <a:gd name="connsiteY0" fmla="*/ 388434 h 496992"/>
                  <a:gd name="connsiteX1" fmla="*/ 508188 w 609120"/>
                  <a:gd name="connsiteY1" fmla="*/ 438152 h 496992"/>
                  <a:gd name="connsiteX2" fmla="*/ 557983 w 609120"/>
                  <a:gd name="connsiteY2" fmla="*/ 438152 h 496992"/>
                  <a:gd name="connsiteX3" fmla="*/ 557983 w 609120"/>
                  <a:gd name="connsiteY3" fmla="*/ 388434 h 496992"/>
                  <a:gd name="connsiteX4" fmla="*/ 51136 w 609120"/>
                  <a:gd name="connsiteY4" fmla="*/ 388434 h 496992"/>
                  <a:gd name="connsiteX5" fmla="*/ 51136 w 609120"/>
                  <a:gd name="connsiteY5" fmla="*/ 438152 h 496992"/>
                  <a:gd name="connsiteX6" fmla="*/ 100931 w 609120"/>
                  <a:gd name="connsiteY6" fmla="*/ 438152 h 496992"/>
                  <a:gd name="connsiteX7" fmla="*/ 100931 w 609120"/>
                  <a:gd name="connsiteY7" fmla="*/ 388434 h 496992"/>
                  <a:gd name="connsiteX8" fmla="*/ 508188 w 609120"/>
                  <a:gd name="connsiteY8" fmla="*/ 314770 h 496992"/>
                  <a:gd name="connsiteX9" fmla="*/ 508188 w 609120"/>
                  <a:gd name="connsiteY9" fmla="*/ 364430 h 496992"/>
                  <a:gd name="connsiteX10" fmla="*/ 557983 w 609120"/>
                  <a:gd name="connsiteY10" fmla="*/ 364430 h 496992"/>
                  <a:gd name="connsiteX11" fmla="*/ 557983 w 609120"/>
                  <a:gd name="connsiteY11" fmla="*/ 314770 h 496992"/>
                  <a:gd name="connsiteX12" fmla="*/ 51136 w 609120"/>
                  <a:gd name="connsiteY12" fmla="*/ 314770 h 496992"/>
                  <a:gd name="connsiteX13" fmla="*/ 51136 w 609120"/>
                  <a:gd name="connsiteY13" fmla="*/ 364430 h 496992"/>
                  <a:gd name="connsiteX14" fmla="*/ 100931 w 609120"/>
                  <a:gd name="connsiteY14" fmla="*/ 364430 h 496992"/>
                  <a:gd name="connsiteX15" fmla="*/ 100931 w 609120"/>
                  <a:gd name="connsiteY15" fmla="*/ 314770 h 496992"/>
                  <a:gd name="connsiteX16" fmla="*/ 354456 w 609120"/>
                  <a:gd name="connsiteY16" fmla="*/ 314763 h 496992"/>
                  <a:gd name="connsiteX17" fmla="*/ 354456 w 609120"/>
                  <a:gd name="connsiteY17" fmla="*/ 364425 h 496992"/>
                  <a:gd name="connsiteX18" fmla="*/ 404189 w 609120"/>
                  <a:gd name="connsiteY18" fmla="*/ 364425 h 496992"/>
                  <a:gd name="connsiteX19" fmla="*/ 404189 w 609120"/>
                  <a:gd name="connsiteY19" fmla="*/ 314763 h 496992"/>
                  <a:gd name="connsiteX20" fmla="*/ 279770 w 609120"/>
                  <a:gd name="connsiteY20" fmla="*/ 314763 h 496992"/>
                  <a:gd name="connsiteX21" fmla="*/ 279770 w 609120"/>
                  <a:gd name="connsiteY21" fmla="*/ 364425 h 496992"/>
                  <a:gd name="connsiteX22" fmla="*/ 329561 w 609120"/>
                  <a:gd name="connsiteY22" fmla="*/ 364425 h 496992"/>
                  <a:gd name="connsiteX23" fmla="*/ 329561 w 609120"/>
                  <a:gd name="connsiteY23" fmla="*/ 314763 h 496992"/>
                  <a:gd name="connsiteX24" fmla="*/ 205085 w 609120"/>
                  <a:gd name="connsiteY24" fmla="*/ 314763 h 496992"/>
                  <a:gd name="connsiteX25" fmla="*/ 205085 w 609120"/>
                  <a:gd name="connsiteY25" fmla="*/ 364425 h 496992"/>
                  <a:gd name="connsiteX26" fmla="*/ 254875 w 609120"/>
                  <a:gd name="connsiteY26" fmla="*/ 364425 h 496992"/>
                  <a:gd name="connsiteX27" fmla="*/ 254875 w 609120"/>
                  <a:gd name="connsiteY27" fmla="*/ 314763 h 496992"/>
                  <a:gd name="connsiteX28" fmla="*/ 469471 w 609120"/>
                  <a:gd name="connsiteY28" fmla="*/ 288542 h 496992"/>
                  <a:gd name="connsiteX29" fmla="*/ 596700 w 609120"/>
                  <a:gd name="connsiteY29" fmla="*/ 288542 h 496992"/>
                  <a:gd name="connsiteX30" fmla="*/ 596700 w 609120"/>
                  <a:gd name="connsiteY30" fmla="*/ 496992 h 496992"/>
                  <a:gd name="connsiteX31" fmla="*/ 469471 w 609120"/>
                  <a:gd name="connsiteY31" fmla="*/ 496992 h 496992"/>
                  <a:gd name="connsiteX32" fmla="*/ 12419 w 609120"/>
                  <a:gd name="connsiteY32" fmla="*/ 288542 h 496992"/>
                  <a:gd name="connsiteX33" fmla="*/ 139648 w 609120"/>
                  <a:gd name="connsiteY33" fmla="*/ 288542 h 496992"/>
                  <a:gd name="connsiteX34" fmla="*/ 139648 w 609120"/>
                  <a:gd name="connsiteY34" fmla="*/ 496992 h 496992"/>
                  <a:gd name="connsiteX35" fmla="*/ 12419 w 609120"/>
                  <a:gd name="connsiteY35" fmla="*/ 496992 h 496992"/>
                  <a:gd name="connsiteX36" fmla="*/ 469471 w 609120"/>
                  <a:gd name="connsiteY36" fmla="*/ 257070 h 496992"/>
                  <a:gd name="connsiteX37" fmla="*/ 609120 w 609120"/>
                  <a:gd name="connsiteY37" fmla="*/ 257070 h 496992"/>
                  <a:gd name="connsiteX38" fmla="*/ 609120 w 609120"/>
                  <a:gd name="connsiteY38" fmla="*/ 271959 h 496992"/>
                  <a:gd name="connsiteX39" fmla="*/ 469471 w 609120"/>
                  <a:gd name="connsiteY39" fmla="*/ 271959 h 496992"/>
                  <a:gd name="connsiteX40" fmla="*/ 0 w 609120"/>
                  <a:gd name="connsiteY40" fmla="*/ 257070 h 496992"/>
                  <a:gd name="connsiteX41" fmla="*/ 139649 w 609120"/>
                  <a:gd name="connsiteY41" fmla="*/ 257070 h 496992"/>
                  <a:gd name="connsiteX42" fmla="*/ 139649 w 609120"/>
                  <a:gd name="connsiteY42" fmla="*/ 271959 h 496992"/>
                  <a:gd name="connsiteX43" fmla="*/ 0 w 609120"/>
                  <a:gd name="connsiteY43" fmla="*/ 271959 h 496992"/>
                  <a:gd name="connsiteX44" fmla="*/ 354456 w 609120"/>
                  <a:gd name="connsiteY44" fmla="*/ 240183 h 496992"/>
                  <a:gd name="connsiteX45" fmla="*/ 354456 w 609120"/>
                  <a:gd name="connsiteY45" fmla="*/ 289903 h 496992"/>
                  <a:gd name="connsiteX46" fmla="*/ 404189 w 609120"/>
                  <a:gd name="connsiteY46" fmla="*/ 289903 h 496992"/>
                  <a:gd name="connsiteX47" fmla="*/ 404189 w 609120"/>
                  <a:gd name="connsiteY47" fmla="*/ 240183 h 496992"/>
                  <a:gd name="connsiteX48" fmla="*/ 279770 w 609120"/>
                  <a:gd name="connsiteY48" fmla="*/ 240183 h 496992"/>
                  <a:gd name="connsiteX49" fmla="*/ 279770 w 609120"/>
                  <a:gd name="connsiteY49" fmla="*/ 289903 h 496992"/>
                  <a:gd name="connsiteX50" fmla="*/ 329561 w 609120"/>
                  <a:gd name="connsiteY50" fmla="*/ 289903 h 496992"/>
                  <a:gd name="connsiteX51" fmla="*/ 329561 w 609120"/>
                  <a:gd name="connsiteY51" fmla="*/ 240183 h 496992"/>
                  <a:gd name="connsiteX52" fmla="*/ 205085 w 609120"/>
                  <a:gd name="connsiteY52" fmla="*/ 240183 h 496992"/>
                  <a:gd name="connsiteX53" fmla="*/ 205085 w 609120"/>
                  <a:gd name="connsiteY53" fmla="*/ 289903 h 496992"/>
                  <a:gd name="connsiteX54" fmla="*/ 254875 w 609120"/>
                  <a:gd name="connsiteY54" fmla="*/ 289903 h 496992"/>
                  <a:gd name="connsiteX55" fmla="*/ 254875 w 609120"/>
                  <a:gd name="connsiteY55" fmla="*/ 240183 h 496992"/>
                  <a:gd name="connsiteX56" fmla="*/ 354456 w 609120"/>
                  <a:gd name="connsiteY56" fmla="*/ 165603 h 496992"/>
                  <a:gd name="connsiteX57" fmla="*/ 354456 w 609120"/>
                  <a:gd name="connsiteY57" fmla="*/ 215323 h 496992"/>
                  <a:gd name="connsiteX58" fmla="*/ 404189 w 609120"/>
                  <a:gd name="connsiteY58" fmla="*/ 215323 h 496992"/>
                  <a:gd name="connsiteX59" fmla="*/ 404189 w 609120"/>
                  <a:gd name="connsiteY59" fmla="*/ 165603 h 496992"/>
                  <a:gd name="connsiteX60" fmla="*/ 279770 w 609120"/>
                  <a:gd name="connsiteY60" fmla="*/ 165603 h 496992"/>
                  <a:gd name="connsiteX61" fmla="*/ 279770 w 609120"/>
                  <a:gd name="connsiteY61" fmla="*/ 215323 h 496992"/>
                  <a:gd name="connsiteX62" fmla="*/ 329561 w 609120"/>
                  <a:gd name="connsiteY62" fmla="*/ 215323 h 496992"/>
                  <a:gd name="connsiteX63" fmla="*/ 329561 w 609120"/>
                  <a:gd name="connsiteY63" fmla="*/ 165603 h 496992"/>
                  <a:gd name="connsiteX64" fmla="*/ 205085 w 609120"/>
                  <a:gd name="connsiteY64" fmla="*/ 165603 h 496992"/>
                  <a:gd name="connsiteX65" fmla="*/ 205085 w 609120"/>
                  <a:gd name="connsiteY65" fmla="*/ 215323 h 496992"/>
                  <a:gd name="connsiteX66" fmla="*/ 254875 w 609120"/>
                  <a:gd name="connsiteY66" fmla="*/ 215323 h 496992"/>
                  <a:gd name="connsiteX67" fmla="*/ 254875 w 609120"/>
                  <a:gd name="connsiteY67" fmla="*/ 165603 h 496992"/>
                  <a:gd name="connsiteX68" fmla="*/ 304666 w 609120"/>
                  <a:gd name="connsiteY68" fmla="*/ 50313 h 496992"/>
                  <a:gd name="connsiteX69" fmla="*/ 446043 w 609120"/>
                  <a:gd name="connsiteY69" fmla="*/ 144792 h 496992"/>
                  <a:gd name="connsiteX70" fmla="*/ 446043 w 609120"/>
                  <a:gd name="connsiteY70" fmla="*/ 496992 h 496992"/>
                  <a:gd name="connsiteX71" fmla="*/ 346119 w 609120"/>
                  <a:gd name="connsiteY71" fmla="*/ 496992 h 496992"/>
                  <a:gd name="connsiteX72" fmla="*/ 346119 w 609120"/>
                  <a:gd name="connsiteY72" fmla="*/ 381018 h 496992"/>
                  <a:gd name="connsiteX73" fmla="*/ 263154 w 609120"/>
                  <a:gd name="connsiteY73" fmla="*/ 381018 h 496992"/>
                  <a:gd name="connsiteX74" fmla="*/ 263154 w 609120"/>
                  <a:gd name="connsiteY74" fmla="*/ 496992 h 496992"/>
                  <a:gd name="connsiteX75" fmla="*/ 163288 w 609120"/>
                  <a:gd name="connsiteY75" fmla="*/ 496992 h 496992"/>
                  <a:gd name="connsiteX76" fmla="*/ 163288 w 609120"/>
                  <a:gd name="connsiteY76" fmla="*/ 144792 h 496992"/>
                  <a:gd name="connsiteX77" fmla="*/ 304666 w 609120"/>
                  <a:gd name="connsiteY77" fmla="*/ 0 h 496992"/>
                  <a:gd name="connsiteX78" fmla="*/ 501719 w 609120"/>
                  <a:gd name="connsiteY78" fmla="*/ 131040 h 496992"/>
                  <a:gd name="connsiteX79" fmla="*/ 455296 w 609120"/>
                  <a:gd name="connsiteY79" fmla="*/ 131040 h 496992"/>
                  <a:gd name="connsiteX80" fmla="*/ 309291 w 609120"/>
                  <a:gd name="connsiteY80" fmla="*/ 33473 h 496992"/>
                  <a:gd name="connsiteX81" fmla="*/ 300040 w 609120"/>
                  <a:gd name="connsiteY81" fmla="*/ 33473 h 496992"/>
                  <a:gd name="connsiteX82" fmla="*/ 154035 w 609120"/>
                  <a:gd name="connsiteY82" fmla="*/ 131040 h 496992"/>
                  <a:gd name="connsiteX83" fmla="*/ 107612 w 609120"/>
                  <a:gd name="connsiteY83" fmla="*/ 131040 h 49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9120" h="496992">
                    <a:moveTo>
                      <a:pt x="508188" y="388434"/>
                    </a:moveTo>
                    <a:lnTo>
                      <a:pt x="508188" y="438152"/>
                    </a:lnTo>
                    <a:lnTo>
                      <a:pt x="557983" y="438152"/>
                    </a:lnTo>
                    <a:lnTo>
                      <a:pt x="557983" y="388434"/>
                    </a:lnTo>
                    <a:close/>
                    <a:moveTo>
                      <a:pt x="51136" y="388434"/>
                    </a:moveTo>
                    <a:lnTo>
                      <a:pt x="51136" y="438152"/>
                    </a:lnTo>
                    <a:lnTo>
                      <a:pt x="100931" y="438152"/>
                    </a:lnTo>
                    <a:lnTo>
                      <a:pt x="100931" y="388434"/>
                    </a:lnTo>
                    <a:close/>
                    <a:moveTo>
                      <a:pt x="508188" y="314770"/>
                    </a:moveTo>
                    <a:lnTo>
                      <a:pt x="508188" y="364430"/>
                    </a:lnTo>
                    <a:lnTo>
                      <a:pt x="557983" y="364430"/>
                    </a:lnTo>
                    <a:lnTo>
                      <a:pt x="557983" y="314770"/>
                    </a:lnTo>
                    <a:close/>
                    <a:moveTo>
                      <a:pt x="51136" y="314770"/>
                    </a:moveTo>
                    <a:lnTo>
                      <a:pt x="51136" y="364430"/>
                    </a:lnTo>
                    <a:lnTo>
                      <a:pt x="100931" y="364430"/>
                    </a:lnTo>
                    <a:lnTo>
                      <a:pt x="100931" y="314770"/>
                    </a:lnTo>
                    <a:close/>
                    <a:moveTo>
                      <a:pt x="354456" y="314763"/>
                    </a:moveTo>
                    <a:lnTo>
                      <a:pt x="354456" y="364425"/>
                    </a:lnTo>
                    <a:lnTo>
                      <a:pt x="404189" y="364425"/>
                    </a:lnTo>
                    <a:lnTo>
                      <a:pt x="404189" y="314763"/>
                    </a:lnTo>
                    <a:close/>
                    <a:moveTo>
                      <a:pt x="279770" y="314763"/>
                    </a:moveTo>
                    <a:lnTo>
                      <a:pt x="279770" y="364425"/>
                    </a:lnTo>
                    <a:lnTo>
                      <a:pt x="329561" y="364425"/>
                    </a:lnTo>
                    <a:lnTo>
                      <a:pt x="329561" y="314763"/>
                    </a:lnTo>
                    <a:close/>
                    <a:moveTo>
                      <a:pt x="205085" y="314763"/>
                    </a:moveTo>
                    <a:lnTo>
                      <a:pt x="205085" y="364425"/>
                    </a:lnTo>
                    <a:lnTo>
                      <a:pt x="254875" y="364425"/>
                    </a:lnTo>
                    <a:lnTo>
                      <a:pt x="254875" y="314763"/>
                    </a:lnTo>
                    <a:close/>
                    <a:moveTo>
                      <a:pt x="469471" y="288542"/>
                    </a:moveTo>
                    <a:lnTo>
                      <a:pt x="596700" y="288542"/>
                    </a:lnTo>
                    <a:lnTo>
                      <a:pt x="596700" y="496992"/>
                    </a:lnTo>
                    <a:lnTo>
                      <a:pt x="469471" y="496992"/>
                    </a:lnTo>
                    <a:close/>
                    <a:moveTo>
                      <a:pt x="12419" y="288542"/>
                    </a:moveTo>
                    <a:lnTo>
                      <a:pt x="139648" y="288542"/>
                    </a:lnTo>
                    <a:lnTo>
                      <a:pt x="139648" y="496992"/>
                    </a:lnTo>
                    <a:lnTo>
                      <a:pt x="12419" y="496992"/>
                    </a:lnTo>
                    <a:close/>
                    <a:moveTo>
                      <a:pt x="469471" y="257070"/>
                    </a:moveTo>
                    <a:lnTo>
                      <a:pt x="609120" y="257070"/>
                    </a:lnTo>
                    <a:lnTo>
                      <a:pt x="609120" y="271959"/>
                    </a:lnTo>
                    <a:lnTo>
                      <a:pt x="469471" y="271959"/>
                    </a:lnTo>
                    <a:close/>
                    <a:moveTo>
                      <a:pt x="0" y="257070"/>
                    </a:moveTo>
                    <a:lnTo>
                      <a:pt x="139649" y="257070"/>
                    </a:lnTo>
                    <a:lnTo>
                      <a:pt x="139649" y="271959"/>
                    </a:lnTo>
                    <a:lnTo>
                      <a:pt x="0" y="271959"/>
                    </a:lnTo>
                    <a:close/>
                    <a:moveTo>
                      <a:pt x="354456" y="240183"/>
                    </a:moveTo>
                    <a:lnTo>
                      <a:pt x="354456" y="289903"/>
                    </a:lnTo>
                    <a:lnTo>
                      <a:pt x="404189" y="289903"/>
                    </a:lnTo>
                    <a:lnTo>
                      <a:pt x="404189" y="240183"/>
                    </a:lnTo>
                    <a:close/>
                    <a:moveTo>
                      <a:pt x="279770" y="240183"/>
                    </a:moveTo>
                    <a:lnTo>
                      <a:pt x="279770" y="289903"/>
                    </a:lnTo>
                    <a:lnTo>
                      <a:pt x="329561" y="289903"/>
                    </a:lnTo>
                    <a:lnTo>
                      <a:pt x="329561" y="240183"/>
                    </a:lnTo>
                    <a:close/>
                    <a:moveTo>
                      <a:pt x="205085" y="240183"/>
                    </a:moveTo>
                    <a:lnTo>
                      <a:pt x="205085" y="289903"/>
                    </a:lnTo>
                    <a:lnTo>
                      <a:pt x="254875" y="289903"/>
                    </a:lnTo>
                    <a:lnTo>
                      <a:pt x="254875" y="240183"/>
                    </a:lnTo>
                    <a:close/>
                    <a:moveTo>
                      <a:pt x="354456" y="165603"/>
                    </a:moveTo>
                    <a:lnTo>
                      <a:pt x="354456" y="215323"/>
                    </a:lnTo>
                    <a:lnTo>
                      <a:pt x="404189" y="215323"/>
                    </a:lnTo>
                    <a:lnTo>
                      <a:pt x="404189" y="165603"/>
                    </a:lnTo>
                    <a:close/>
                    <a:moveTo>
                      <a:pt x="279770" y="165603"/>
                    </a:moveTo>
                    <a:lnTo>
                      <a:pt x="279770" y="215323"/>
                    </a:lnTo>
                    <a:lnTo>
                      <a:pt x="329561" y="215323"/>
                    </a:lnTo>
                    <a:lnTo>
                      <a:pt x="329561" y="165603"/>
                    </a:lnTo>
                    <a:close/>
                    <a:moveTo>
                      <a:pt x="205085" y="165603"/>
                    </a:moveTo>
                    <a:lnTo>
                      <a:pt x="205085" y="215323"/>
                    </a:lnTo>
                    <a:lnTo>
                      <a:pt x="254875" y="215323"/>
                    </a:lnTo>
                    <a:lnTo>
                      <a:pt x="254875" y="165603"/>
                    </a:lnTo>
                    <a:close/>
                    <a:moveTo>
                      <a:pt x="304666" y="50313"/>
                    </a:moveTo>
                    <a:lnTo>
                      <a:pt x="446043" y="144792"/>
                    </a:lnTo>
                    <a:lnTo>
                      <a:pt x="446043" y="496992"/>
                    </a:lnTo>
                    <a:lnTo>
                      <a:pt x="346119" y="496992"/>
                    </a:lnTo>
                    <a:lnTo>
                      <a:pt x="346119" y="381018"/>
                    </a:lnTo>
                    <a:lnTo>
                      <a:pt x="263154" y="381018"/>
                    </a:lnTo>
                    <a:lnTo>
                      <a:pt x="263154" y="496992"/>
                    </a:lnTo>
                    <a:lnTo>
                      <a:pt x="163288" y="496992"/>
                    </a:lnTo>
                    <a:lnTo>
                      <a:pt x="163288" y="144792"/>
                    </a:lnTo>
                    <a:close/>
                    <a:moveTo>
                      <a:pt x="304666" y="0"/>
                    </a:moveTo>
                    <a:lnTo>
                      <a:pt x="501719" y="131040"/>
                    </a:lnTo>
                    <a:lnTo>
                      <a:pt x="455296" y="131040"/>
                    </a:lnTo>
                    <a:lnTo>
                      <a:pt x="309291" y="33473"/>
                    </a:lnTo>
                    <a:lnTo>
                      <a:pt x="300040" y="33473"/>
                    </a:lnTo>
                    <a:lnTo>
                      <a:pt x="154035" y="131040"/>
                    </a:lnTo>
                    <a:lnTo>
                      <a:pt x="107612" y="131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78F02E8-6AB0-1CCE-0EF6-E82832CE5DF3}"/>
                </a:ext>
              </a:extLst>
            </p:cNvPr>
            <p:cNvGrpSpPr/>
            <p:nvPr/>
          </p:nvGrpSpPr>
          <p:grpSpPr>
            <a:xfrm>
              <a:off x="5948485" y="-634921"/>
              <a:ext cx="1114302" cy="514367"/>
              <a:chOff x="5819839" y="646922"/>
              <a:chExt cx="1282883" cy="592184"/>
            </a:xfrm>
            <a:solidFill>
              <a:srgbClr val="2651A7"/>
            </a:solidFill>
          </p:grpSpPr>
          <p:grpSp>
            <p:nvGrpSpPr>
              <p:cNvPr id="6" name="文本框-50_矢量">
                <a:extLst>
                  <a:ext uri="{FF2B5EF4-FFF2-40B4-BE49-F238E27FC236}">
                    <a16:creationId xmlns:a16="http://schemas.microsoft.com/office/drawing/2014/main" id="{06A16375-A5ED-2F97-551E-58FC925E9C84}"/>
                  </a:ext>
                </a:extLst>
              </p:cNvPr>
              <p:cNvGrpSpPr/>
              <p:nvPr/>
            </p:nvGrpSpPr>
            <p:grpSpPr>
              <a:xfrm>
                <a:off x="5878015" y="1104999"/>
                <a:ext cx="1207309" cy="134107"/>
                <a:chOff x="5480244" y="1069310"/>
                <a:chExt cx="920595" cy="102259"/>
              </a:xfrm>
              <a:grpFill/>
            </p:grpSpPr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419E483-E8BB-264D-3A22-80627A32498D}"/>
                    </a:ext>
                  </a:extLst>
                </p:cNvPr>
                <p:cNvSpPr txBox="1"/>
                <p:nvPr/>
              </p:nvSpPr>
              <p:spPr>
                <a:xfrm>
                  <a:off x="5480244" y="1069310"/>
                  <a:ext cx="69676" cy="7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76" h="76695">
                      <a:moveTo>
                        <a:pt x="0" y="0"/>
                      </a:moveTo>
                      <a:lnTo>
                        <a:pt x="5449" y="0"/>
                      </a:lnTo>
                      <a:lnTo>
                        <a:pt x="35100" y="46939"/>
                      </a:lnTo>
                      <a:lnTo>
                        <a:pt x="64542" y="0"/>
                      </a:lnTo>
                      <a:lnTo>
                        <a:pt x="69676" y="0"/>
                      </a:lnTo>
                      <a:lnTo>
                        <a:pt x="69676" y="76695"/>
                      </a:lnTo>
                      <a:lnTo>
                        <a:pt x="63704" y="76695"/>
                      </a:lnTo>
                      <a:lnTo>
                        <a:pt x="63704" y="12154"/>
                      </a:lnTo>
                      <a:lnTo>
                        <a:pt x="36776" y="54588"/>
                      </a:lnTo>
                      <a:lnTo>
                        <a:pt x="33109" y="54588"/>
                      </a:lnTo>
                      <a:lnTo>
                        <a:pt x="5972" y="12049"/>
                      </a:lnTo>
                      <a:lnTo>
                        <a:pt x="5972" y="76695"/>
                      </a:lnTo>
                      <a:lnTo>
                        <a:pt x="0" y="766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A48DFD3-8368-E82A-E518-529C7B1C7186}"/>
                    </a:ext>
                  </a:extLst>
                </p:cNvPr>
                <p:cNvSpPr txBox="1"/>
                <p:nvPr/>
              </p:nvSpPr>
              <p:spPr>
                <a:xfrm>
                  <a:off x="5585115" y="1091521"/>
                  <a:ext cx="50501" cy="8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1" h="80048">
                      <a:moveTo>
                        <a:pt x="523" y="0"/>
                      </a:moveTo>
                      <a:lnTo>
                        <a:pt x="7439" y="0"/>
                      </a:lnTo>
                      <a:lnTo>
                        <a:pt x="25984" y="47568"/>
                      </a:lnTo>
                      <a:lnTo>
                        <a:pt x="44215" y="0"/>
                      </a:lnTo>
                      <a:lnTo>
                        <a:pt x="50501" y="0"/>
                      </a:lnTo>
                      <a:lnTo>
                        <a:pt x="24203" y="65799"/>
                      </a:lnTo>
                      <a:cubicBezTo>
                        <a:pt x="22247" y="70828"/>
                        <a:pt x="20151" y="74460"/>
                        <a:pt x="17916" y="76695"/>
                      </a:cubicBezTo>
                      <a:cubicBezTo>
                        <a:pt x="15681" y="78931"/>
                        <a:pt x="12573" y="80048"/>
                        <a:pt x="8591" y="80048"/>
                      </a:cubicBezTo>
                      <a:cubicBezTo>
                        <a:pt x="4959" y="80048"/>
                        <a:pt x="2095" y="79175"/>
                        <a:pt x="0" y="77429"/>
                      </a:cubicBezTo>
                      <a:lnTo>
                        <a:pt x="2409" y="72504"/>
                      </a:lnTo>
                      <a:cubicBezTo>
                        <a:pt x="3108" y="73063"/>
                        <a:pt x="4033" y="73535"/>
                        <a:pt x="5186" y="73919"/>
                      </a:cubicBezTo>
                      <a:cubicBezTo>
                        <a:pt x="6338" y="74303"/>
                        <a:pt x="7474" y="74495"/>
                        <a:pt x="8591" y="74495"/>
                      </a:cubicBezTo>
                      <a:cubicBezTo>
                        <a:pt x="10966" y="74495"/>
                        <a:pt x="12957" y="73692"/>
                        <a:pt x="14563" y="72085"/>
                      </a:cubicBezTo>
                      <a:cubicBezTo>
                        <a:pt x="16170" y="70479"/>
                        <a:pt x="17776" y="67650"/>
                        <a:pt x="19383" y="63598"/>
                      </a:cubicBezTo>
                      <a:lnTo>
                        <a:pt x="22841" y="55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D0EE90C-59A3-E4B0-09E6-996D85C02740}"/>
                    </a:ext>
                  </a:extLst>
                </p:cNvPr>
                <p:cNvSpPr txBox="1"/>
                <p:nvPr/>
              </p:nvSpPr>
              <p:spPr>
                <a:xfrm>
                  <a:off x="5745897" y="1069310"/>
                  <a:ext cx="56788" cy="7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88" h="77743">
                      <a:moveTo>
                        <a:pt x="0" y="0"/>
                      </a:moveTo>
                      <a:lnTo>
                        <a:pt x="6181" y="0"/>
                      </a:lnTo>
                      <a:lnTo>
                        <a:pt x="6181" y="45682"/>
                      </a:lnTo>
                      <a:cubicBezTo>
                        <a:pt x="6181" y="53994"/>
                        <a:pt x="8102" y="60455"/>
                        <a:pt x="11944" y="65065"/>
                      </a:cubicBezTo>
                      <a:cubicBezTo>
                        <a:pt x="15786" y="69675"/>
                        <a:pt x="21269" y="71980"/>
                        <a:pt x="28394" y="71980"/>
                      </a:cubicBezTo>
                      <a:cubicBezTo>
                        <a:pt x="35448" y="71980"/>
                        <a:pt x="40897" y="69675"/>
                        <a:pt x="44738" y="65065"/>
                      </a:cubicBezTo>
                      <a:cubicBezTo>
                        <a:pt x="48580" y="60455"/>
                        <a:pt x="50501" y="53994"/>
                        <a:pt x="50501" y="45682"/>
                      </a:cubicBezTo>
                      <a:lnTo>
                        <a:pt x="50501" y="0"/>
                      </a:lnTo>
                      <a:lnTo>
                        <a:pt x="56788" y="0"/>
                      </a:lnTo>
                      <a:lnTo>
                        <a:pt x="56788" y="46729"/>
                      </a:lnTo>
                      <a:cubicBezTo>
                        <a:pt x="56788" y="53016"/>
                        <a:pt x="55670" y="58482"/>
                        <a:pt x="53435" y="63127"/>
                      </a:cubicBezTo>
                      <a:cubicBezTo>
                        <a:pt x="51200" y="67772"/>
                        <a:pt x="47934" y="71369"/>
                        <a:pt x="43638" y="73919"/>
                      </a:cubicBezTo>
                      <a:cubicBezTo>
                        <a:pt x="39343" y="76468"/>
                        <a:pt x="34261" y="77743"/>
                        <a:pt x="28394" y="77743"/>
                      </a:cubicBezTo>
                      <a:cubicBezTo>
                        <a:pt x="22526" y="77743"/>
                        <a:pt x="17445" y="76468"/>
                        <a:pt x="13149" y="73919"/>
                      </a:cubicBezTo>
                      <a:cubicBezTo>
                        <a:pt x="8853" y="71369"/>
                        <a:pt x="5588" y="67772"/>
                        <a:pt x="3352" y="63127"/>
                      </a:cubicBezTo>
                      <a:cubicBezTo>
                        <a:pt x="1117" y="58482"/>
                        <a:pt x="0" y="53016"/>
                        <a:pt x="0" y="467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7FC804E-E54A-C7EE-C8F4-12E6200E3E2B}"/>
                    </a:ext>
                  </a:extLst>
                </p:cNvPr>
                <p:cNvSpPr txBox="1"/>
                <p:nvPr/>
              </p:nvSpPr>
              <p:spPr>
                <a:xfrm>
                  <a:off x="5841461" y="1090370"/>
                  <a:ext cx="42643" cy="5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3" h="55635">
                      <a:moveTo>
                        <a:pt x="23889" y="0"/>
                      </a:moveTo>
                      <a:cubicBezTo>
                        <a:pt x="29477" y="0"/>
                        <a:pt x="33999" y="1851"/>
                        <a:pt x="37457" y="5553"/>
                      </a:cubicBezTo>
                      <a:cubicBezTo>
                        <a:pt x="40915" y="9255"/>
                        <a:pt x="42643" y="14563"/>
                        <a:pt x="42643" y="21478"/>
                      </a:cubicBezTo>
                      <a:lnTo>
                        <a:pt x="42643" y="55635"/>
                      </a:lnTo>
                      <a:lnTo>
                        <a:pt x="36671" y="55635"/>
                      </a:lnTo>
                      <a:lnTo>
                        <a:pt x="36671" y="23050"/>
                      </a:lnTo>
                      <a:cubicBezTo>
                        <a:pt x="36671" y="17462"/>
                        <a:pt x="35431" y="13166"/>
                        <a:pt x="32952" y="10163"/>
                      </a:cubicBezTo>
                      <a:cubicBezTo>
                        <a:pt x="30472" y="7159"/>
                        <a:pt x="27032" y="5657"/>
                        <a:pt x="22631" y="5657"/>
                      </a:cubicBezTo>
                      <a:cubicBezTo>
                        <a:pt x="19698" y="5657"/>
                        <a:pt x="16956" y="6338"/>
                        <a:pt x="14406" y="7701"/>
                      </a:cubicBezTo>
                      <a:cubicBezTo>
                        <a:pt x="11857" y="9063"/>
                        <a:pt x="9796" y="11106"/>
                        <a:pt x="8225" y="13830"/>
                      </a:cubicBezTo>
                      <a:cubicBezTo>
                        <a:pt x="6653" y="16554"/>
                        <a:pt x="5867" y="19837"/>
                        <a:pt x="5867" y="23679"/>
                      </a:cubicBezTo>
                      <a:lnTo>
                        <a:pt x="5867" y="55635"/>
                      </a:lnTo>
                      <a:lnTo>
                        <a:pt x="0" y="55635"/>
                      </a:lnTo>
                      <a:lnTo>
                        <a:pt x="0" y="1152"/>
                      </a:lnTo>
                      <a:lnTo>
                        <a:pt x="5134" y="1152"/>
                      </a:lnTo>
                      <a:cubicBezTo>
                        <a:pt x="5343" y="6880"/>
                        <a:pt x="5483" y="10372"/>
                        <a:pt x="5553" y="11630"/>
                      </a:cubicBezTo>
                      <a:cubicBezTo>
                        <a:pt x="7160" y="7928"/>
                        <a:pt x="9587" y="5064"/>
                        <a:pt x="12835" y="3038"/>
                      </a:cubicBezTo>
                      <a:cubicBezTo>
                        <a:pt x="16083" y="1012"/>
                        <a:pt x="19767" y="0"/>
                        <a:pt x="238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1C9770F-2945-262B-74A0-C541D1D599E5}"/>
                    </a:ext>
                  </a:extLst>
                </p:cNvPr>
                <p:cNvSpPr txBox="1"/>
                <p:nvPr/>
              </p:nvSpPr>
              <p:spPr>
                <a:xfrm>
                  <a:off x="5916299" y="1070566"/>
                  <a:ext cx="8696" cy="75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6" h="75438">
                      <a:moveTo>
                        <a:pt x="1362" y="20955"/>
                      </a:moveTo>
                      <a:lnTo>
                        <a:pt x="7229" y="20955"/>
                      </a:lnTo>
                      <a:lnTo>
                        <a:pt x="7229" y="75438"/>
                      </a:lnTo>
                      <a:lnTo>
                        <a:pt x="1362" y="75438"/>
                      </a:lnTo>
                      <a:close/>
                      <a:moveTo>
                        <a:pt x="4296" y="0"/>
                      </a:moveTo>
                      <a:cubicBezTo>
                        <a:pt x="5553" y="0"/>
                        <a:pt x="6601" y="437"/>
                        <a:pt x="7439" y="1310"/>
                      </a:cubicBezTo>
                      <a:cubicBezTo>
                        <a:pt x="8277" y="2183"/>
                        <a:pt x="8696" y="3248"/>
                        <a:pt x="8696" y="4505"/>
                      </a:cubicBezTo>
                      <a:cubicBezTo>
                        <a:pt x="8696" y="5693"/>
                        <a:pt x="8260" y="6723"/>
                        <a:pt x="7386" y="7596"/>
                      </a:cubicBezTo>
                      <a:cubicBezTo>
                        <a:pt x="6513" y="8469"/>
                        <a:pt x="5483" y="8906"/>
                        <a:pt x="4296" y="8906"/>
                      </a:cubicBezTo>
                      <a:cubicBezTo>
                        <a:pt x="3108" y="8906"/>
                        <a:pt x="2095" y="8469"/>
                        <a:pt x="1257" y="7596"/>
                      </a:cubicBezTo>
                      <a:cubicBezTo>
                        <a:pt x="419" y="6723"/>
                        <a:pt x="0" y="5693"/>
                        <a:pt x="0" y="4505"/>
                      </a:cubicBezTo>
                      <a:cubicBezTo>
                        <a:pt x="0" y="3318"/>
                        <a:pt x="436" y="2270"/>
                        <a:pt x="1309" y="1362"/>
                      </a:cubicBezTo>
                      <a:cubicBezTo>
                        <a:pt x="2183" y="454"/>
                        <a:pt x="3178" y="0"/>
                        <a:pt x="42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B0F7EB2-8470-DBC3-A9FD-232821768F18}"/>
                    </a:ext>
                  </a:extLst>
                </p:cNvPr>
                <p:cNvSpPr txBox="1"/>
                <p:nvPr/>
              </p:nvSpPr>
              <p:spPr>
                <a:xfrm>
                  <a:off x="5966953" y="1091522"/>
                  <a:ext cx="49454" cy="5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54" h="54483">
                      <a:moveTo>
                        <a:pt x="0" y="0"/>
                      </a:moveTo>
                      <a:lnTo>
                        <a:pt x="6810" y="0"/>
                      </a:lnTo>
                      <a:lnTo>
                        <a:pt x="25670" y="46415"/>
                      </a:lnTo>
                      <a:lnTo>
                        <a:pt x="43272" y="0"/>
                      </a:lnTo>
                      <a:lnTo>
                        <a:pt x="49454" y="0"/>
                      </a:lnTo>
                      <a:lnTo>
                        <a:pt x="27660" y="54483"/>
                      </a:lnTo>
                      <a:lnTo>
                        <a:pt x="22841" y="544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A77ED46-C27A-8072-740F-D374663127D4}"/>
                    </a:ext>
                  </a:extLst>
                </p:cNvPr>
                <p:cNvSpPr txBox="1"/>
                <p:nvPr/>
              </p:nvSpPr>
              <p:spPr>
                <a:xfrm>
                  <a:off x="6038238" y="1090370"/>
                  <a:ext cx="46520" cy="5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0" h="56683">
                      <a:moveTo>
                        <a:pt x="24308" y="5448"/>
                      </a:moveTo>
                      <a:cubicBezTo>
                        <a:pt x="19628" y="5448"/>
                        <a:pt x="15646" y="7054"/>
                        <a:pt x="12363" y="10267"/>
                      </a:cubicBezTo>
                      <a:cubicBezTo>
                        <a:pt x="9080" y="13481"/>
                        <a:pt x="7125" y="18021"/>
                        <a:pt x="6496" y="23888"/>
                      </a:cubicBezTo>
                      <a:lnTo>
                        <a:pt x="40129" y="23888"/>
                      </a:lnTo>
                      <a:cubicBezTo>
                        <a:pt x="40129" y="18370"/>
                        <a:pt x="38714" y="13917"/>
                        <a:pt x="35885" y="10529"/>
                      </a:cubicBezTo>
                      <a:cubicBezTo>
                        <a:pt x="33056" y="7142"/>
                        <a:pt x="29197" y="5448"/>
                        <a:pt x="24308" y="5448"/>
                      </a:cubicBezTo>
                      <a:close/>
                      <a:moveTo>
                        <a:pt x="24517" y="0"/>
                      </a:moveTo>
                      <a:cubicBezTo>
                        <a:pt x="28988" y="0"/>
                        <a:pt x="32882" y="1082"/>
                        <a:pt x="36200" y="3248"/>
                      </a:cubicBezTo>
                      <a:cubicBezTo>
                        <a:pt x="39518" y="5413"/>
                        <a:pt x="42067" y="8329"/>
                        <a:pt x="43848" y="11996"/>
                      </a:cubicBezTo>
                      <a:cubicBezTo>
                        <a:pt x="45629" y="15663"/>
                        <a:pt x="46520" y="19732"/>
                        <a:pt x="46520" y="24203"/>
                      </a:cubicBezTo>
                      <a:cubicBezTo>
                        <a:pt x="46520" y="25669"/>
                        <a:pt x="46415" y="27206"/>
                        <a:pt x="46206" y="28813"/>
                      </a:cubicBezTo>
                      <a:lnTo>
                        <a:pt x="6182" y="28813"/>
                      </a:lnTo>
                      <a:cubicBezTo>
                        <a:pt x="6461" y="36007"/>
                        <a:pt x="8364" y="41525"/>
                        <a:pt x="11892" y="45367"/>
                      </a:cubicBezTo>
                      <a:cubicBezTo>
                        <a:pt x="15419" y="49209"/>
                        <a:pt x="20012" y="51130"/>
                        <a:pt x="25670" y="51130"/>
                      </a:cubicBezTo>
                      <a:cubicBezTo>
                        <a:pt x="28813" y="51130"/>
                        <a:pt x="31624" y="50466"/>
                        <a:pt x="34104" y="49139"/>
                      </a:cubicBezTo>
                      <a:cubicBezTo>
                        <a:pt x="36584" y="47812"/>
                        <a:pt x="38522" y="45821"/>
                        <a:pt x="39919" y="43167"/>
                      </a:cubicBezTo>
                      <a:lnTo>
                        <a:pt x="44529" y="45786"/>
                      </a:lnTo>
                      <a:cubicBezTo>
                        <a:pt x="43062" y="49279"/>
                        <a:pt x="40565" y="51968"/>
                        <a:pt x="37038" y="53854"/>
                      </a:cubicBezTo>
                      <a:cubicBezTo>
                        <a:pt x="33510" y="55740"/>
                        <a:pt x="29616" y="56683"/>
                        <a:pt x="25355" y="56683"/>
                      </a:cubicBezTo>
                      <a:cubicBezTo>
                        <a:pt x="20675" y="56683"/>
                        <a:pt x="16415" y="55548"/>
                        <a:pt x="12573" y="53278"/>
                      </a:cubicBezTo>
                      <a:cubicBezTo>
                        <a:pt x="8731" y="51008"/>
                        <a:pt x="5675" y="47707"/>
                        <a:pt x="3405" y="43376"/>
                      </a:cubicBezTo>
                      <a:cubicBezTo>
                        <a:pt x="1135" y="39046"/>
                        <a:pt x="0" y="33912"/>
                        <a:pt x="0" y="27974"/>
                      </a:cubicBezTo>
                      <a:cubicBezTo>
                        <a:pt x="0" y="22247"/>
                        <a:pt x="1100" y="17270"/>
                        <a:pt x="3300" y="13044"/>
                      </a:cubicBezTo>
                      <a:cubicBezTo>
                        <a:pt x="5501" y="8818"/>
                        <a:pt x="8469" y="5588"/>
                        <a:pt x="12206" y="3352"/>
                      </a:cubicBezTo>
                      <a:cubicBezTo>
                        <a:pt x="15943" y="1117"/>
                        <a:pt x="20047" y="0"/>
                        <a:pt x="245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EEF1A88-3488-0025-8AC2-A08B19600241}"/>
                    </a:ext>
                  </a:extLst>
                </p:cNvPr>
                <p:cNvSpPr txBox="1"/>
                <p:nvPr/>
              </p:nvSpPr>
              <p:spPr>
                <a:xfrm>
                  <a:off x="6127211" y="1090370"/>
                  <a:ext cx="27451" cy="5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51" h="55635">
                      <a:moveTo>
                        <a:pt x="20431" y="0"/>
                      </a:moveTo>
                      <a:cubicBezTo>
                        <a:pt x="23435" y="0"/>
                        <a:pt x="25775" y="663"/>
                        <a:pt x="27451" y="1990"/>
                      </a:cubicBezTo>
                      <a:lnTo>
                        <a:pt x="25146" y="6810"/>
                      </a:lnTo>
                      <a:cubicBezTo>
                        <a:pt x="23958" y="6042"/>
                        <a:pt x="22352" y="5657"/>
                        <a:pt x="20326" y="5657"/>
                      </a:cubicBezTo>
                      <a:cubicBezTo>
                        <a:pt x="16205" y="5657"/>
                        <a:pt x="12765" y="7386"/>
                        <a:pt x="10006" y="10844"/>
                      </a:cubicBezTo>
                      <a:cubicBezTo>
                        <a:pt x="7247" y="14301"/>
                        <a:pt x="5867" y="19208"/>
                        <a:pt x="5867" y="25565"/>
                      </a:cubicBezTo>
                      <a:lnTo>
                        <a:pt x="5867" y="55635"/>
                      </a:lnTo>
                      <a:lnTo>
                        <a:pt x="0" y="55635"/>
                      </a:lnTo>
                      <a:lnTo>
                        <a:pt x="0" y="1152"/>
                      </a:lnTo>
                      <a:lnTo>
                        <a:pt x="5134" y="1152"/>
                      </a:lnTo>
                      <a:cubicBezTo>
                        <a:pt x="5343" y="6670"/>
                        <a:pt x="5483" y="10058"/>
                        <a:pt x="5553" y="11315"/>
                      </a:cubicBezTo>
                      <a:cubicBezTo>
                        <a:pt x="6950" y="7683"/>
                        <a:pt x="8941" y="4889"/>
                        <a:pt x="11525" y="2933"/>
                      </a:cubicBezTo>
                      <a:cubicBezTo>
                        <a:pt x="14110" y="977"/>
                        <a:pt x="17078" y="0"/>
                        <a:pt x="204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A3A4337-2A73-2944-962A-300B43DB05DF}"/>
                    </a:ext>
                  </a:extLst>
                </p:cNvPr>
                <p:cNvSpPr txBox="1"/>
                <p:nvPr/>
              </p:nvSpPr>
              <p:spPr>
                <a:xfrm>
                  <a:off x="6179332" y="1090370"/>
                  <a:ext cx="38976" cy="5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76" h="56683">
                      <a:moveTo>
                        <a:pt x="20117" y="0"/>
                      </a:moveTo>
                      <a:cubicBezTo>
                        <a:pt x="24517" y="0"/>
                        <a:pt x="28324" y="995"/>
                        <a:pt x="31537" y="2986"/>
                      </a:cubicBezTo>
                      <a:cubicBezTo>
                        <a:pt x="34750" y="4976"/>
                        <a:pt x="36950" y="7683"/>
                        <a:pt x="38138" y="11106"/>
                      </a:cubicBezTo>
                      <a:lnTo>
                        <a:pt x="33528" y="13830"/>
                      </a:lnTo>
                      <a:cubicBezTo>
                        <a:pt x="32550" y="11245"/>
                        <a:pt x="30838" y="9202"/>
                        <a:pt x="28394" y="7701"/>
                      </a:cubicBezTo>
                      <a:cubicBezTo>
                        <a:pt x="25949" y="6199"/>
                        <a:pt x="23120" y="5448"/>
                        <a:pt x="19907" y="5448"/>
                      </a:cubicBezTo>
                      <a:cubicBezTo>
                        <a:pt x="16484" y="5448"/>
                        <a:pt x="13673" y="6251"/>
                        <a:pt x="11473" y="7858"/>
                      </a:cubicBezTo>
                      <a:cubicBezTo>
                        <a:pt x="9272" y="9464"/>
                        <a:pt x="8172" y="11664"/>
                        <a:pt x="8172" y="14458"/>
                      </a:cubicBezTo>
                      <a:cubicBezTo>
                        <a:pt x="8172" y="16414"/>
                        <a:pt x="8766" y="18038"/>
                        <a:pt x="9953" y="19331"/>
                      </a:cubicBezTo>
                      <a:cubicBezTo>
                        <a:pt x="11141" y="20623"/>
                        <a:pt x="12625" y="21636"/>
                        <a:pt x="14406" y="22369"/>
                      </a:cubicBezTo>
                      <a:cubicBezTo>
                        <a:pt x="16187" y="23102"/>
                        <a:pt x="18580" y="23923"/>
                        <a:pt x="21583" y="24831"/>
                      </a:cubicBezTo>
                      <a:cubicBezTo>
                        <a:pt x="25285" y="25949"/>
                        <a:pt x="28289" y="27049"/>
                        <a:pt x="30594" y="28132"/>
                      </a:cubicBezTo>
                      <a:cubicBezTo>
                        <a:pt x="32899" y="29214"/>
                        <a:pt x="34872" y="30786"/>
                        <a:pt x="36514" y="32847"/>
                      </a:cubicBezTo>
                      <a:cubicBezTo>
                        <a:pt x="38155" y="34907"/>
                        <a:pt x="38976" y="37579"/>
                        <a:pt x="38976" y="40862"/>
                      </a:cubicBezTo>
                      <a:cubicBezTo>
                        <a:pt x="38976" y="45612"/>
                        <a:pt x="37230" y="49436"/>
                        <a:pt x="33737" y="52335"/>
                      </a:cubicBezTo>
                      <a:cubicBezTo>
                        <a:pt x="30245" y="55233"/>
                        <a:pt x="25739" y="56683"/>
                        <a:pt x="20221" y="56683"/>
                      </a:cubicBezTo>
                      <a:cubicBezTo>
                        <a:pt x="15332" y="56683"/>
                        <a:pt x="11036" y="55548"/>
                        <a:pt x="7334" y="53278"/>
                      </a:cubicBezTo>
                      <a:cubicBezTo>
                        <a:pt x="3632" y="51008"/>
                        <a:pt x="1187" y="47812"/>
                        <a:pt x="0" y="43691"/>
                      </a:cubicBezTo>
                      <a:lnTo>
                        <a:pt x="4610" y="41071"/>
                      </a:lnTo>
                      <a:cubicBezTo>
                        <a:pt x="5797" y="44424"/>
                        <a:pt x="7770" y="46956"/>
                        <a:pt x="10530" y="48668"/>
                      </a:cubicBezTo>
                      <a:cubicBezTo>
                        <a:pt x="13289" y="50379"/>
                        <a:pt x="16519" y="51235"/>
                        <a:pt x="20221" y="51235"/>
                      </a:cubicBezTo>
                      <a:cubicBezTo>
                        <a:pt x="23993" y="51235"/>
                        <a:pt x="27032" y="50344"/>
                        <a:pt x="29337" y="48563"/>
                      </a:cubicBezTo>
                      <a:cubicBezTo>
                        <a:pt x="31642" y="46782"/>
                        <a:pt x="32794" y="44389"/>
                        <a:pt x="32794" y="41386"/>
                      </a:cubicBezTo>
                      <a:cubicBezTo>
                        <a:pt x="32794" y="39081"/>
                        <a:pt x="32148" y="37195"/>
                        <a:pt x="30856" y="35728"/>
                      </a:cubicBezTo>
                      <a:cubicBezTo>
                        <a:pt x="29564" y="34261"/>
                        <a:pt x="27957" y="33126"/>
                        <a:pt x="26036" y="32323"/>
                      </a:cubicBezTo>
                      <a:cubicBezTo>
                        <a:pt x="24115" y="31519"/>
                        <a:pt x="21548" y="30629"/>
                        <a:pt x="18335" y="29651"/>
                      </a:cubicBezTo>
                      <a:cubicBezTo>
                        <a:pt x="14703" y="28533"/>
                        <a:pt x="11804" y="27468"/>
                        <a:pt x="9639" y="26455"/>
                      </a:cubicBezTo>
                      <a:cubicBezTo>
                        <a:pt x="7474" y="25442"/>
                        <a:pt x="5640" y="24010"/>
                        <a:pt x="4138" y="22159"/>
                      </a:cubicBezTo>
                      <a:cubicBezTo>
                        <a:pt x="2636" y="20308"/>
                        <a:pt x="1886" y="17916"/>
                        <a:pt x="1886" y="14982"/>
                      </a:cubicBezTo>
                      <a:cubicBezTo>
                        <a:pt x="1886" y="10442"/>
                        <a:pt x="3632" y="6810"/>
                        <a:pt x="7124" y="4086"/>
                      </a:cubicBezTo>
                      <a:cubicBezTo>
                        <a:pt x="10617" y="1362"/>
                        <a:pt x="14948" y="0"/>
                        <a:pt x="201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8359309-9ED6-2334-AF89-F437A90FE7E1}"/>
                    </a:ext>
                  </a:extLst>
                </p:cNvPr>
                <p:cNvSpPr txBox="1"/>
                <p:nvPr/>
              </p:nvSpPr>
              <p:spPr>
                <a:xfrm>
                  <a:off x="6249674" y="1070566"/>
                  <a:ext cx="8696" cy="75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6" h="75438">
                      <a:moveTo>
                        <a:pt x="1362" y="20955"/>
                      </a:moveTo>
                      <a:lnTo>
                        <a:pt x="7229" y="20955"/>
                      </a:lnTo>
                      <a:lnTo>
                        <a:pt x="7229" y="75438"/>
                      </a:lnTo>
                      <a:lnTo>
                        <a:pt x="1362" y="75438"/>
                      </a:lnTo>
                      <a:close/>
                      <a:moveTo>
                        <a:pt x="4296" y="0"/>
                      </a:moveTo>
                      <a:cubicBezTo>
                        <a:pt x="5553" y="0"/>
                        <a:pt x="6601" y="437"/>
                        <a:pt x="7439" y="1310"/>
                      </a:cubicBezTo>
                      <a:cubicBezTo>
                        <a:pt x="8277" y="2183"/>
                        <a:pt x="8696" y="3248"/>
                        <a:pt x="8696" y="4505"/>
                      </a:cubicBezTo>
                      <a:cubicBezTo>
                        <a:pt x="8696" y="5693"/>
                        <a:pt x="8260" y="6723"/>
                        <a:pt x="7386" y="7596"/>
                      </a:cubicBezTo>
                      <a:cubicBezTo>
                        <a:pt x="6513" y="8469"/>
                        <a:pt x="5483" y="8906"/>
                        <a:pt x="4296" y="8906"/>
                      </a:cubicBezTo>
                      <a:cubicBezTo>
                        <a:pt x="3108" y="8906"/>
                        <a:pt x="2095" y="8469"/>
                        <a:pt x="1257" y="7596"/>
                      </a:cubicBezTo>
                      <a:cubicBezTo>
                        <a:pt x="419" y="6723"/>
                        <a:pt x="0" y="5693"/>
                        <a:pt x="0" y="4505"/>
                      </a:cubicBezTo>
                      <a:cubicBezTo>
                        <a:pt x="0" y="3318"/>
                        <a:pt x="436" y="2270"/>
                        <a:pt x="1309" y="1362"/>
                      </a:cubicBezTo>
                      <a:cubicBezTo>
                        <a:pt x="2183" y="454"/>
                        <a:pt x="3178" y="0"/>
                        <a:pt x="42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380DE67-1F3D-8389-A7C8-C35A93B37007}"/>
                    </a:ext>
                  </a:extLst>
                </p:cNvPr>
                <p:cNvSpPr txBox="1"/>
                <p:nvPr/>
              </p:nvSpPr>
              <p:spPr>
                <a:xfrm>
                  <a:off x="6291536" y="1076330"/>
                  <a:ext cx="32900" cy="70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00" h="70723">
                      <a:moveTo>
                        <a:pt x="9011" y="0"/>
                      </a:moveTo>
                      <a:lnTo>
                        <a:pt x="14983" y="0"/>
                      </a:lnTo>
                      <a:lnTo>
                        <a:pt x="14983" y="15087"/>
                      </a:lnTo>
                      <a:lnTo>
                        <a:pt x="30385" y="15087"/>
                      </a:lnTo>
                      <a:lnTo>
                        <a:pt x="30385" y="20221"/>
                      </a:lnTo>
                      <a:lnTo>
                        <a:pt x="14983" y="20221"/>
                      </a:lnTo>
                      <a:lnTo>
                        <a:pt x="14983" y="53330"/>
                      </a:lnTo>
                      <a:cubicBezTo>
                        <a:pt x="14983" y="57591"/>
                        <a:pt x="15751" y="60612"/>
                        <a:pt x="17288" y="62393"/>
                      </a:cubicBezTo>
                      <a:cubicBezTo>
                        <a:pt x="18825" y="64174"/>
                        <a:pt x="20990" y="65065"/>
                        <a:pt x="23784" y="65065"/>
                      </a:cubicBezTo>
                      <a:cubicBezTo>
                        <a:pt x="26229" y="65065"/>
                        <a:pt x="28604" y="64436"/>
                        <a:pt x="30909" y="63179"/>
                      </a:cubicBezTo>
                      <a:lnTo>
                        <a:pt x="32900" y="67999"/>
                      </a:lnTo>
                      <a:cubicBezTo>
                        <a:pt x="30245" y="69815"/>
                        <a:pt x="27032" y="70723"/>
                        <a:pt x="23260" y="70723"/>
                      </a:cubicBezTo>
                      <a:cubicBezTo>
                        <a:pt x="18930" y="70723"/>
                        <a:pt x="15472" y="69483"/>
                        <a:pt x="12888" y="67003"/>
                      </a:cubicBezTo>
                      <a:cubicBezTo>
                        <a:pt x="10303" y="64524"/>
                        <a:pt x="9011" y="60210"/>
                        <a:pt x="9011" y="54064"/>
                      </a:cubicBezTo>
                      <a:lnTo>
                        <a:pt x="9011" y="20221"/>
                      </a:lnTo>
                      <a:lnTo>
                        <a:pt x="0" y="20221"/>
                      </a:lnTo>
                      <a:lnTo>
                        <a:pt x="0" y="15087"/>
                      </a:lnTo>
                      <a:lnTo>
                        <a:pt x="9011" y="150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3B519B-B187-B32B-B2B9-5144D5D7D518}"/>
                    </a:ext>
                  </a:extLst>
                </p:cNvPr>
                <p:cNvSpPr txBox="1"/>
                <p:nvPr/>
              </p:nvSpPr>
              <p:spPr>
                <a:xfrm>
                  <a:off x="6356640" y="1091521"/>
                  <a:ext cx="44199" cy="8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9" h="80048">
                      <a:moveTo>
                        <a:pt x="523" y="0"/>
                      </a:moveTo>
                      <a:lnTo>
                        <a:pt x="7439" y="0"/>
                      </a:lnTo>
                      <a:lnTo>
                        <a:pt x="25984" y="47568"/>
                      </a:lnTo>
                      <a:lnTo>
                        <a:pt x="44199" y="41"/>
                      </a:lnTo>
                      <a:lnTo>
                        <a:pt x="44199" y="15768"/>
                      </a:lnTo>
                      <a:lnTo>
                        <a:pt x="24203" y="65799"/>
                      </a:lnTo>
                      <a:cubicBezTo>
                        <a:pt x="22247" y="70828"/>
                        <a:pt x="20151" y="74460"/>
                        <a:pt x="17916" y="76695"/>
                      </a:cubicBezTo>
                      <a:cubicBezTo>
                        <a:pt x="15681" y="78931"/>
                        <a:pt x="12572" y="80048"/>
                        <a:pt x="8591" y="80048"/>
                      </a:cubicBezTo>
                      <a:cubicBezTo>
                        <a:pt x="4959" y="80048"/>
                        <a:pt x="2095" y="79175"/>
                        <a:pt x="0" y="77429"/>
                      </a:cubicBezTo>
                      <a:lnTo>
                        <a:pt x="2409" y="72504"/>
                      </a:lnTo>
                      <a:cubicBezTo>
                        <a:pt x="3108" y="73063"/>
                        <a:pt x="4033" y="73535"/>
                        <a:pt x="5186" y="73919"/>
                      </a:cubicBezTo>
                      <a:cubicBezTo>
                        <a:pt x="6338" y="74303"/>
                        <a:pt x="7473" y="74495"/>
                        <a:pt x="8591" y="74495"/>
                      </a:cubicBezTo>
                      <a:cubicBezTo>
                        <a:pt x="10966" y="74495"/>
                        <a:pt x="12957" y="73692"/>
                        <a:pt x="14563" y="72085"/>
                      </a:cubicBezTo>
                      <a:cubicBezTo>
                        <a:pt x="16170" y="70479"/>
                        <a:pt x="17776" y="67650"/>
                        <a:pt x="19383" y="63598"/>
                      </a:cubicBezTo>
                      <a:lnTo>
                        <a:pt x="22840" y="55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76E3EE4-DC3B-066D-0E53-5A1CA08C26A8}"/>
                  </a:ext>
                </a:extLst>
              </p:cNvPr>
              <p:cNvGrpSpPr/>
              <p:nvPr/>
            </p:nvGrpSpPr>
            <p:grpSpPr>
              <a:xfrm>
                <a:off x="5819839" y="646922"/>
                <a:ext cx="1282883" cy="399125"/>
                <a:chOff x="1322882" y="4607182"/>
                <a:chExt cx="1779216" cy="553543"/>
              </a:xfrm>
              <a:grpFill/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CF41D63A-9FC3-3CBA-75B2-9E543E3C87E2}"/>
                    </a:ext>
                  </a:extLst>
                </p:cNvPr>
                <p:cNvGrpSpPr/>
                <p:nvPr/>
              </p:nvGrpSpPr>
              <p:grpSpPr>
                <a:xfrm>
                  <a:off x="1322882" y="4607182"/>
                  <a:ext cx="546765" cy="553543"/>
                  <a:chOff x="3759129" y="4511932"/>
                  <a:chExt cx="546765" cy="553543"/>
                </a:xfrm>
                <a:grpFill/>
              </p:grpSpPr>
              <p:sp>
                <p:nvSpPr>
                  <p:cNvPr id="19" name="任意多边形: 形状 18">
                    <a:extLst>
                      <a:ext uri="{FF2B5EF4-FFF2-40B4-BE49-F238E27FC236}">
                        <a16:creationId xmlns:a16="http://schemas.microsoft.com/office/drawing/2014/main" id="{78474322-A607-71DF-2265-EDA6821B0399}"/>
                      </a:ext>
                    </a:extLst>
                  </p:cNvPr>
                  <p:cNvSpPr/>
                  <p:nvPr/>
                </p:nvSpPr>
                <p:spPr>
                  <a:xfrm>
                    <a:off x="4120626" y="4511932"/>
                    <a:ext cx="103921" cy="106203"/>
                  </a:xfrm>
                  <a:custGeom>
                    <a:avLst/>
                    <a:gdLst>
                      <a:gd name="connsiteX0" fmla="*/ 40674 w 103921"/>
                      <a:gd name="connsiteY0" fmla="*/ 0 h 106203"/>
                      <a:gd name="connsiteX1" fmla="*/ 94905 w 103921"/>
                      <a:gd name="connsiteY1" fmla="*/ 36154 h 106203"/>
                      <a:gd name="connsiteX2" fmla="*/ 103921 w 103921"/>
                      <a:gd name="connsiteY2" fmla="*/ 61010 h 106203"/>
                      <a:gd name="connsiteX3" fmla="*/ 85866 w 103921"/>
                      <a:gd name="connsiteY3" fmla="*/ 94904 h 106203"/>
                      <a:gd name="connsiteX4" fmla="*/ 72309 w 103921"/>
                      <a:gd name="connsiteY4" fmla="*/ 90385 h 106203"/>
                      <a:gd name="connsiteX5" fmla="*/ 33895 w 103921"/>
                      <a:gd name="connsiteY5" fmla="*/ 106203 h 106203"/>
                      <a:gd name="connsiteX6" fmla="*/ 0 w 103921"/>
                      <a:gd name="connsiteY6" fmla="*/ 33894 h 106203"/>
                      <a:gd name="connsiteX7" fmla="*/ 40674 w 103921"/>
                      <a:gd name="connsiteY7" fmla="*/ 0 h 106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21" h="106203">
                        <a:moveTo>
                          <a:pt x="40674" y="0"/>
                        </a:moveTo>
                        <a:cubicBezTo>
                          <a:pt x="56491" y="0"/>
                          <a:pt x="94905" y="33894"/>
                          <a:pt x="94905" y="36154"/>
                        </a:cubicBezTo>
                        <a:cubicBezTo>
                          <a:pt x="99402" y="40673"/>
                          <a:pt x="103921" y="54231"/>
                          <a:pt x="103921" y="61010"/>
                        </a:cubicBezTo>
                        <a:cubicBezTo>
                          <a:pt x="103921" y="70048"/>
                          <a:pt x="97142" y="94904"/>
                          <a:pt x="85866" y="94904"/>
                        </a:cubicBezTo>
                        <a:cubicBezTo>
                          <a:pt x="81347" y="94904"/>
                          <a:pt x="76828" y="90385"/>
                          <a:pt x="72309" y="90385"/>
                        </a:cubicBezTo>
                        <a:cubicBezTo>
                          <a:pt x="63270" y="90385"/>
                          <a:pt x="38414" y="103943"/>
                          <a:pt x="33895" y="106203"/>
                        </a:cubicBezTo>
                        <a:cubicBezTo>
                          <a:pt x="29375" y="99424"/>
                          <a:pt x="0" y="42933"/>
                          <a:pt x="0" y="33894"/>
                        </a:cubicBezTo>
                        <a:cubicBezTo>
                          <a:pt x="0" y="9038"/>
                          <a:pt x="27116" y="0"/>
                          <a:pt x="40674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3EE34255-1EDD-9938-FEDE-285D8F733FB2}"/>
                      </a:ext>
                    </a:extLst>
                  </p:cNvPr>
                  <p:cNvSpPr/>
                  <p:nvPr/>
                </p:nvSpPr>
                <p:spPr>
                  <a:xfrm>
                    <a:off x="3876607" y="4581980"/>
                    <a:ext cx="101684" cy="70049"/>
                  </a:xfrm>
                  <a:custGeom>
                    <a:avLst/>
                    <a:gdLst>
                      <a:gd name="connsiteX0" fmla="*/ 29375 w 101684"/>
                      <a:gd name="connsiteY0" fmla="*/ 0 h 70049"/>
                      <a:gd name="connsiteX1" fmla="*/ 101684 w 101684"/>
                      <a:gd name="connsiteY1" fmla="*/ 49712 h 70049"/>
                      <a:gd name="connsiteX2" fmla="*/ 101684 w 101684"/>
                      <a:gd name="connsiteY2" fmla="*/ 67789 h 70049"/>
                      <a:gd name="connsiteX3" fmla="*/ 49712 w 101684"/>
                      <a:gd name="connsiteY3" fmla="*/ 70049 h 70049"/>
                      <a:gd name="connsiteX4" fmla="*/ 11298 w 101684"/>
                      <a:gd name="connsiteY4" fmla="*/ 54232 h 70049"/>
                      <a:gd name="connsiteX5" fmla="*/ 15817 w 101684"/>
                      <a:gd name="connsiteY5" fmla="*/ 45193 h 70049"/>
                      <a:gd name="connsiteX6" fmla="*/ 0 w 101684"/>
                      <a:gd name="connsiteY6" fmla="*/ 18077 h 70049"/>
                      <a:gd name="connsiteX7" fmla="*/ 29375 w 101684"/>
                      <a:gd name="connsiteY7" fmla="*/ 0 h 70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684" h="70049">
                        <a:moveTo>
                          <a:pt x="29375" y="0"/>
                        </a:moveTo>
                        <a:cubicBezTo>
                          <a:pt x="40673" y="0"/>
                          <a:pt x="101684" y="27116"/>
                          <a:pt x="101684" y="49712"/>
                        </a:cubicBezTo>
                        <a:lnTo>
                          <a:pt x="101684" y="67789"/>
                        </a:lnTo>
                        <a:cubicBezTo>
                          <a:pt x="88126" y="56491"/>
                          <a:pt x="65529" y="70049"/>
                          <a:pt x="49712" y="70049"/>
                        </a:cubicBezTo>
                        <a:cubicBezTo>
                          <a:pt x="40673" y="70049"/>
                          <a:pt x="11298" y="67789"/>
                          <a:pt x="11298" y="54232"/>
                        </a:cubicBezTo>
                        <a:cubicBezTo>
                          <a:pt x="11298" y="47453"/>
                          <a:pt x="15817" y="51972"/>
                          <a:pt x="15817" y="45193"/>
                        </a:cubicBezTo>
                        <a:cubicBezTo>
                          <a:pt x="15817" y="40674"/>
                          <a:pt x="0" y="24856"/>
                          <a:pt x="0" y="18077"/>
                        </a:cubicBezTo>
                        <a:cubicBezTo>
                          <a:pt x="0" y="0"/>
                          <a:pt x="24856" y="0"/>
                          <a:pt x="29375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48E39240-80AA-94BD-0330-0836A4DF0D20}"/>
                      </a:ext>
                    </a:extLst>
                  </p:cNvPr>
                  <p:cNvSpPr/>
                  <p:nvPr/>
                </p:nvSpPr>
                <p:spPr>
                  <a:xfrm>
                    <a:off x="3759129" y="4611356"/>
                    <a:ext cx="546765" cy="454119"/>
                  </a:xfrm>
                  <a:custGeom>
                    <a:avLst/>
                    <a:gdLst>
                      <a:gd name="connsiteX0" fmla="*/ 250797 w 546765"/>
                      <a:gd name="connsiteY0" fmla="*/ 0 h 454119"/>
                      <a:gd name="connsiteX1" fmla="*/ 347939 w 546765"/>
                      <a:gd name="connsiteY1" fmla="*/ 79064 h 454119"/>
                      <a:gd name="connsiteX2" fmla="*/ 354718 w 546765"/>
                      <a:gd name="connsiteY2" fmla="*/ 108440 h 454119"/>
                      <a:gd name="connsiteX3" fmla="*/ 399911 w 546765"/>
                      <a:gd name="connsiteY3" fmla="*/ 187527 h 454119"/>
                      <a:gd name="connsiteX4" fmla="*/ 483495 w 546765"/>
                      <a:gd name="connsiteY4" fmla="*/ 140075 h 454119"/>
                      <a:gd name="connsiteX5" fmla="*/ 546765 w 546765"/>
                      <a:gd name="connsiteY5" fmla="*/ 198825 h 454119"/>
                      <a:gd name="connsiteX6" fmla="*/ 539986 w 546765"/>
                      <a:gd name="connsiteY6" fmla="*/ 230437 h 454119"/>
                      <a:gd name="connsiteX7" fmla="*/ 539986 w 546765"/>
                      <a:gd name="connsiteY7" fmla="*/ 395391 h 454119"/>
                      <a:gd name="connsiteX8" fmla="*/ 490274 w 546765"/>
                      <a:gd name="connsiteY8" fmla="*/ 454119 h 454119"/>
                      <a:gd name="connsiteX9" fmla="*/ 474456 w 546765"/>
                      <a:gd name="connsiteY9" fmla="*/ 449600 h 454119"/>
                      <a:gd name="connsiteX10" fmla="*/ 440584 w 546765"/>
                      <a:gd name="connsiteY10" fmla="*/ 413445 h 454119"/>
                      <a:gd name="connsiteX11" fmla="*/ 417988 w 546765"/>
                      <a:gd name="connsiteY11" fmla="*/ 379573 h 454119"/>
                      <a:gd name="connsiteX12" fmla="*/ 386353 w 546765"/>
                      <a:gd name="connsiteY12" fmla="*/ 329861 h 454119"/>
                      <a:gd name="connsiteX13" fmla="*/ 302747 w 546765"/>
                      <a:gd name="connsiteY13" fmla="*/ 370535 h 454119"/>
                      <a:gd name="connsiteX14" fmla="*/ 289189 w 546765"/>
                      <a:gd name="connsiteY14" fmla="*/ 366016 h 454119"/>
                      <a:gd name="connsiteX15" fmla="*/ 271134 w 546765"/>
                      <a:gd name="connsiteY15" fmla="*/ 347939 h 454119"/>
                      <a:gd name="connsiteX16" fmla="*/ 268875 w 546765"/>
                      <a:gd name="connsiteY16" fmla="*/ 336640 h 454119"/>
                      <a:gd name="connsiteX17" fmla="*/ 347939 w 546765"/>
                      <a:gd name="connsiteY17" fmla="*/ 230437 h 454119"/>
                      <a:gd name="connsiteX18" fmla="*/ 318564 w 546765"/>
                      <a:gd name="connsiteY18" fmla="*/ 151373 h 454119"/>
                      <a:gd name="connsiteX19" fmla="*/ 307266 w 546765"/>
                      <a:gd name="connsiteY19" fmla="*/ 140075 h 454119"/>
                      <a:gd name="connsiteX20" fmla="*/ 228201 w 546765"/>
                      <a:gd name="connsiteY20" fmla="*/ 216902 h 454119"/>
                      <a:gd name="connsiteX21" fmla="*/ 221422 w 546765"/>
                      <a:gd name="connsiteY21" fmla="*/ 268851 h 454119"/>
                      <a:gd name="connsiteX22" fmla="*/ 135556 w 546765"/>
                      <a:gd name="connsiteY22" fmla="*/ 366016 h 454119"/>
                      <a:gd name="connsiteX23" fmla="*/ 67789 w 546765"/>
                      <a:gd name="connsiteY23" fmla="*/ 318563 h 454119"/>
                      <a:gd name="connsiteX24" fmla="*/ 54231 w 546765"/>
                      <a:gd name="connsiteY24" fmla="*/ 282409 h 454119"/>
                      <a:gd name="connsiteX25" fmla="*/ 103921 w 546765"/>
                      <a:gd name="connsiteY25" fmla="*/ 210123 h 454119"/>
                      <a:gd name="connsiteX26" fmla="*/ 47452 w 546765"/>
                      <a:gd name="connsiteY26" fmla="*/ 216902 h 454119"/>
                      <a:gd name="connsiteX27" fmla="*/ 18077 w 546765"/>
                      <a:gd name="connsiteY27" fmla="*/ 203344 h 454119"/>
                      <a:gd name="connsiteX28" fmla="*/ 22596 w 546765"/>
                      <a:gd name="connsiteY28" fmla="*/ 192046 h 454119"/>
                      <a:gd name="connsiteX29" fmla="*/ 0 w 546765"/>
                      <a:gd name="connsiteY29" fmla="*/ 162671 h 454119"/>
                      <a:gd name="connsiteX30" fmla="*/ 45193 w 546765"/>
                      <a:gd name="connsiteY30" fmla="*/ 137815 h 454119"/>
                      <a:gd name="connsiteX31" fmla="*/ 94905 w 546765"/>
                      <a:gd name="connsiteY31" fmla="*/ 128776 h 454119"/>
                      <a:gd name="connsiteX32" fmla="*/ 155893 w 546765"/>
                      <a:gd name="connsiteY32" fmla="*/ 110699 h 454119"/>
                      <a:gd name="connsiteX33" fmla="*/ 158152 w 546765"/>
                      <a:gd name="connsiteY33" fmla="*/ 106180 h 454119"/>
                      <a:gd name="connsiteX34" fmla="*/ 176229 w 546765"/>
                      <a:gd name="connsiteY34" fmla="*/ 72285 h 454119"/>
                      <a:gd name="connsiteX35" fmla="*/ 221422 w 546765"/>
                      <a:gd name="connsiteY35" fmla="*/ 94882 h 454119"/>
                      <a:gd name="connsiteX36" fmla="*/ 259836 w 546765"/>
                      <a:gd name="connsiteY36" fmla="*/ 101661 h 454119"/>
                      <a:gd name="connsiteX37" fmla="*/ 255317 w 546765"/>
                      <a:gd name="connsiteY37" fmla="*/ 103920 h 454119"/>
                      <a:gd name="connsiteX38" fmla="*/ 266615 w 546765"/>
                      <a:gd name="connsiteY38" fmla="*/ 110699 h 454119"/>
                      <a:gd name="connsiteX39" fmla="*/ 234980 w 546765"/>
                      <a:gd name="connsiteY39" fmla="*/ 133296 h 454119"/>
                      <a:gd name="connsiteX40" fmla="*/ 234980 w 546765"/>
                      <a:gd name="connsiteY40" fmla="*/ 140075 h 454119"/>
                      <a:gd name="connsiteX41" fmla="*/ 239499 w 546765"/>
                      <a:gd name="connsiteY41" fmla="*/ 144594 h 454119"/>
                      <a:gd name="connsiteX42" fmla="*/ 250797 w 546765"/>
                      <a:gd name="connsiteY42" fmla="*/ 137815 h 454119"/>
                      <a:gd name="connsiteX43" fmla="*/ 257576 w 546765"/>
                      <a:gd name="connsiteY43" fmla="*/ 146853 h 454119"/>
                      <a:gd name="connsiteX44" fmla="*/ 300487 w 546765"/>
                      <a:gd name="connsiteY44" fmla="*/ 115219 h 454119"/>
                      <a:gd name="connsiteX45" fmla="*/ 286929 w 546765"/>
                      <a:gd name="connsiteY45" fmla="*/ 81324 h 454119"/>
                      <a:gd name="connsiteX46" fmla="*/ 241759 w 546765"/>
                      <a:gd name="connsiteY46" fmla="*/ 9038 h 454119"/>
                      <a:gd name="connsiteX47" fmla="*/ 250797 w 546765"/>
                      <a:gd name="connsiteY47" fmla="*/ 0 h 454119"/>
                      <a:gd name="connsiteX48" fmla="*/ 167191 w 546765"/>
                      <a:gd name="connsiteY48" fmla="*/ 271111 h 454119"/>
                      <a:gd name="connsiteX49" fmla="*/ 144595 w 546765"/>
                      <a:gd name="connsiteY49" fmla="*/ 305005 h 454119"/>
                      <a:gd name="connsiteX50" fmla="*/ 151373 w 546765"/>
                      <a:gd name="connsiteY50" fmla="*/ 307265 h 454119"/>
                      <a:gd name="connsiteX51" fmla="*/ 169451 w 546765"/>
                      <a:gd name="connsiteY51" fmla="*/ 282409 h 454119"/>
                      <a:gd name="connsiteX52" fmla="*/ 167191 w 546765"/>
                      <a:gd name="connsiteY52" fmla="*/ 271111 h 454119"/>
                      <a:gd name="connsiteX53" fmla="*/ 508351 w 546765"/>
                      <a:gd name="connsiteY53" fmla="*/ 225918 h 454119"/>
                      <a:gd name="connsiteX54" fmla="*/ 478976 w 546765"/>
                      <a:gd name="connsiteY54" fmla="*/ 248514 h 454119"/>
                      <a:gd name="connsiteX55" fmla="*/ 438325 w 546765"/>
                      <a:gd name="connsiteY55" fmla="*/ 295967 h 454119"/>
                      <a:gd name="connsiteX56" fmla="*/ 481235 w 546765"/>
                      <a:gd name="connsiteY56" fmla="*/ 386352 h 454119"/>
                      <a:gd name="connsiteX57" fmla="*/ 490274 w 546765"/>
                      <a:gd name="connsiteY57" fmla="*/ 375054 h 454119"/>
                      <a:gd name="connsiteX58" fmla="*/ 519649 w 546765"/>
                      <a:gd name="connsiteY58" fmla="*/ 271111 h 454119"/>
                      <a:gd name="connsiteX59" fmla="*/ 508351 w 546765"/>
                      <a:gd name="connsiteY59" fmla="*/ 225918 h 454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546765" h="454119">
                        <a:moveTo>
                          <a:pt x="250797" y="0"/>
                        </a:moveTo>
                        <a:cubicBezTo>
                          <a:pt x="275653" y="0"/>
                          <a:pt x="345680" y="70026"/>
                          <a:pt x="347939" y="79064"/>
                        </a:cubicBezTo>
                        <a:cubicBezTo>
                          <a:pt x="352459" y="85843"/>
                          <a:pt x="350199" y="99401"/>
                          <a:pt x="354718" y="108440"/>
                        </a:cubicBezTo>
                        <a:cubicBezTo>
                          <a:pt x="361497" y="126517"/>
                          <a:pt x="388613" y="187527"/>
                          <a:pt x="399911" y="187527"/>
                        </a:cubicBezTo>
                        <a:cubicBezTo>
                          <a:pt x="404430" y="187527"/>
                          <a:pt x="456402" y="140075"/>
                          <a:pt x="483495" y="140075"/>
                        </a:cubicBezTo>
                        <a:cubicBezTo>
                          <a:pt x="512870" y="140075"/>
                          <a:pt x="546765" y="178488"/>
                          <a:pt x="546765" y="198825"/>
                        </a:cubicBezTo>
                        <a:cubicBezTo>
                          <a:pt x="546765" y="205604"/>
                          <a:pt x="539986" y="223681"/>
                          <a:pt x="539986" y="230437"/>
                        </a:cubicBezTo>
                        <a:lnTo>
                          <a:pt x="539986" y="395391"/>
                        </a:lnTo>
                        <a:cubicBezTo>
                          <a:pt x="533207" y="438301"/>
                          <a:pt x="519649" y="454119"/>
                          <a:pt x="490274" y="454119"/>
                        </a:cubicBezTo>
                        <a:cubicBezTo>
                          <a:pt x="483495" y="454119"/>
                          <a:pt x="476716" y="454119"/>
                          <a:pt x="474456" y="449600"/>
                        </a:cubicBezTo>
                        <a:cubicBezTo>
                          <a:pt x="460899" y="440561"/>
                          <a:pt x="449623" y="427003"/>
                          <a:pt x="440584" y="413445"/>
                        </a:cubicBezTo>
                        <a:cubicBezTo>
                          <a:pt x="431546" y="402170"/>
                          <a:pt x="424767" y="390872"/>
                          <a:pt x="417988" y="379573"/>
                        </a:cubicBezTo>
                        <a:cubicBezTo>
                          <a:pt x="411209" y="366016"/>
                          <a:pt x="397651" y="329861"/>
                          <a:pt x="386353" y="329861"/>
                        </a:cubicBezTo>
                        <a:cubicBezTo>
                          <a:pt x="381834" y="329861"/>
                          <a:pt x="336641" y="370535"/>
                          <a:pt x="302747" y="370535"/>
                        </a:cubicBezTo>
                        <a:cubicBezTo>
                          <a:pt x="298227" y="370535"/>
                          <a:pt x="291448" y="370535"/>
                          <a:pt x="289189" y="366016"/>
                        </a:cubicBezTo>
                        <a:cubicBezTo>
                          <a:pt x="282410" y="361496"/>
                          <a:pt x="275653" y="352458"/>
                          <a:pt x="271134" y="347939"/>
                        </a:cubicBezTo>
                        <a:cubicBezTo>
                          <a:pt x="268875" y="345679"/>
                          <a:pt x="268875" y="343419"/>
                          <a:pt x="268875" y="336640"/>
                        </a:cubicBezTo>
                        <a:cubicBezTo>
                          <a:pt x="268875" y="302746"/>
                          <a:pt x="347939" y="243995"/>
                          <a:pt x="347939" y="230437"/>
                        </a:cubicBezTo>
                        <a:cubicBezTo>
                          <a:pt x="347939" y="225918"/>
                          <a:pt x="327603" y="178488"/>
                          <a:pt x="318564" y="151373"/>
                        </a:cubicBezTo>
                        <a:cubicBezTo>
                          <a:pt x="318564" y="146853"/>
                          <a:pt x="314045" y="140075"/>
                          <a:pt x="307266" y="140075"/>
                        </a:cubicBezTo>
                        <a:cubicBezTo>
                          <a:pt x="298227" y="140075"/>
                          <a:pt x="234980" y="192046"/>
                          <a:pt x="228201" y="216902"/>
                        </a:cubicBezTo>
                        <a:cubicBezTo>
                          <a:pt x="223682" y="230437"/>
                          <a:pt x="223682" y="250774"/>
                          <a:pt x="221422" y="268851"/>
                        </a:cubicBezTo>
                        <a:cubicBezTo>
                          <a:pt x="210124" y="336640"/>
                          <a:pt x="189787" y="366016"/>
                          <a:pt x="135556" y="366016"/>
                        </a:cubicBezTo>
                        <a:cubicBezTo>
                          <a:pt x="103921" y="366016"/>
                          <a:pt x="85866" y="361496"/>
                          <a:pt x="67789" y="318563"/>
                        </a:cubicBezTo>
                        <a:cubicBezTo>
                          <a:pt x="63270" y="305005"/>
                          <a:pt x="54231" y="289188"/>
                          <a:pt x="54231" y="282409"/>
                        </a:cubicBezTo>
                        <a:cubicBezTo>
                          <a:pt x="54231" y="253034"/>
                          <a:pt x="92645" y="225918"/>
                          <a:pt x="103921" y="210123"/>
                        </a:cubicBezTo>
                        <a:cubicBezTo>
                          <a:pt x="79087" y="214643"/>
                          <a:pt x="54231" y="216902"/>
                          <a:pt x="47452" y="216902"/>
                        </a:cubicBezTo>
                        <a:cubicBezTo>
                          <a:pt x="36154" y="216902"/>
                          <a:pt x="18077" y="219162"/>
                          <a:pt x="18077" y="203344"/>
                        </a:cubicBezTo>
                        <a:cubicBezTo>
                          <a:pt x="18077" y="196565"/>
                          <a:pt x="22596" y="196565"/>
                          <a:pt x="22596" y="192046"/>
                        </a:cubicBezTo>
                        <a:cubicBezTo>
                          <a:pt x="22596" y="185267"/>
                          <a:pt x="0" y="176229"/>
                          <a:pt x="0" y="162671"/>
                        </a:cubicBezTo>
                        <a:cubicBezTo>
                          <a:pt x="0" y="137815"/>
                          <a:pt x="38414" y="140075"/>
                          <a:pt x="45193" y="137815"/>
                        </a:cubicBezTo>
                        <a:cubicBezTo>
                          <a:pt x="61010" y="135555"/>
                          <a:pt x="79087" y="131036"/>
                          <a:pt x="94905" y="128776"/>
                        </a:cubicBezTo>
                        <a:cubicBezTo>
                          <a:pt x="110700" y="126517"/>
                          <a:pt x="140075" y="131036"/>
                          <a:pt x="155893" y="110699"/>
                        </a:cubicBezTo>
                        <a:cubicBezTo>
                          <a:pt x="155893" y="110699"/>
                          <a:pt x="158152" y="108440"/>
                          <a:pt x="158152" y="106180"/>
                        </a:cubicBezTo>
                        <a:cubicBezTo>
                          <a:pt x="158152" y="103920"/>
                          <a:pt x="158152" y="72285"/>
                          <a:pt x="176229" y="72285"/>
                        </a:cubicBezTo>
                        <a:cubicBezTo>
                          <a:pt x="180749" y="72285"/>
                          <a:pt x="203345" y="85843"/>
                          <a:pt x="221422" y="94882"/>
                        </a:cubicBezTo>
                        <a:cubicBezTo>
                          <a:pt x="225941" y="97141"/>
                          <a:pt x="259836" y="88103"/>
                          <a:pt x="259836" y="101661"/>
                        </a:cubicBezTo>
                        <a:cubicBezTo>
                          <a:pt x="259836" y="106180"/>
                          <a:pt x="257576" y="101661"/>
                          <a:pt x="255317" y="103920"/>
                        </a:cubicBezTo>
                        <a:cubicBezTo>
                          <a:pt x="257576" y="106180"/>
                          <a:pt x="262096" y="110699"/>
                          <a:pt x="266615" y="110699"/>
                        </a:cubicBezTo>
                        <a:cubicBezTo>
                          <a:pt x="264355" y="121997"/>
                          <a:pt x="244019" y="126517"/>
                          <a:pt x="234980" y="133296"/>
                        </a:cubicBezTo>
                        <a:lnTo>
                          <a:pt x="234980" y="140075"/>
                        </a:lnTo>
                        <a:cubicBezTo>
                          <a:pt x="237240" y="142334"/>
                          <a:pt x="234980" y="144594"/>
                          <a:pt x="239499" y="144594"/>
                        </a:cubicBezTo>
                        <a:cubicBezTo>
                          <a:pt x="246278" y="144594"/>
                          <a:pt x="248538" y="142334"/>
                          <a:pt x="250797" y="137815"/>
                        </a:cubicBezTo>
                        <a:cubicBezTo>
                          <a:pt x="253057" y="140075"/>
                          <a:pt x="255317" y="142334"/>
                          <a:pt x="257576" y="146853"/>
                        </a:cubicBezTo>
                        <a:cubicBezTo>
                          <a:pt x="266615" y="140075"/>
                          <a:pt x="300487" y="121997"/>
                          <a:pt x="300487" y="115219"/>
                        </a:cubicBezTo>
                        <a:cubicBezTo>
                          <a:pt x="300487" y="108440"/>
                          <a:pt x="291448" y="90362"/>
                          <a:pt x="286929" y="81324"/>
                        </a:cubicBezTo>
                        <a:cubicBezTo>
                          <a:pt x="273394" y="54208"/>
                          <a:pt x="241759" y="36154"/>
                          <a:pt x="241759" y="9038"/>
                        </a:cubicBezTo>
                        <a:cubicBezTo>
                          <a:pt x="241759" y="2259"/>
                          <a:pt x="244019" y="0"/>
                          <a:pt x="250797" y="0"/>
                        </a:cubicBezTo>
                        <a:close/>
                        <a:moveTo>
                          <a:pt x="167191" y="271111"/>
                        </a:moveTo>
                        <a:cubicBezTo>
                          <a:pt x="160412" y="277890"/>
                          <a:pt x="140075" y="289188"/>
                          <a:pt x="144595" y="305005"/>
                        </a:cubicBezTo>
                        <a:cubicBezTo>
                          <a:pt x="144595" y="305005"/>
                          <a:pt x="146854" y="307265"/>
                          <a:pt x="151373" y="307265"/>
                        </a:cubicBezTo>
                        <a:cubicBezTo>
                          <a:pt x="162672" y="307265"/>
                          <a:pt x="169451" y="291448"/>
                          <a:pt x="169451" y="282409"/>
                        </a:cubicBezTo>
                        <a:cubicBezTo>
                          <a:pt x="169451" y="275630"/>
                          <a:pt x="167191" y="273371"/>
                          <a:pt x="167191" y="271111"/>
                        </a:cubicBezTo>
                        <a:close/>
                        <a:moveTo>
                          <a:pt x="508351" y="225918"/>
                        </a:moveTo>
                        <a:cubicBezTo>
                          <a:pt x="501572" y="225918"/>
                          <a:pt x="485755" y="239476"/>
                          <a:pt x="478976" y="248514"/>
                        </a:cubicBezTo>
                        <a:cubicBezTo>
                          <a:pt x="460899" y="268851"/>
                          <a:pt x="438325" y="275630"/>
                          <a:pt x="438325" y="295967"/>
                        </a:cubicBezTo>
                        <a:cubicBezTo>
                          <a:pt x="438325" y="300486"/>
                          <a:pt x="463158" y="386352"/>
                          <a:pt x="481235" y="386352"/>
                        </a:cubicBezTo>
                        <a:cubicBezTo>
                          <a:pt x="485755" y="386352"/>
                          <a:pt x="488014" y="377314"/>
                          <a:pt x="490274" y="375054"/>
                        </a:cubicBezTo>
                        <a:cubicBezTo>
                          <a:pt x="510611" y="341160"/>
                          <a:pt x="519649" y="307265"/>
                          <a:pt x="519649" y="271111"/>
                        </a:cubicBezTo>
                        <a:cubicBezTo>
                          <a:pt x="519649" y="268851"/>
                          <a:pt x="517389" y="225918"/>
                          <a:pt x="508351" y="225918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D6A40188-09D0-FED5-2CC2-D4831E9338A2}"/>
                    </a:ext>
                  </a:extLst>
                </p:cNvPr>
                <p:cNvGrpSpPr/>
                <p:nvPr/>
              </p:nvGrpSpPr>
              <p:grpSpPr>
                <a:xfrm>
                  <a:off x="1941041" y="4706606"/>
                  <a:ext cx="451861" cy="334381"/>
                  <a:chOff x="7568403" y="4819220"/>
                  <a:chExt cx="451861" cy="334381"/>
                </a:xfrm>
                <a:grpFill/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4A0C061E-D609-CFCF-737A-CCA01930FBE3}"/>
                      </a:ext>
                    </a:extLst>
                  </p:cNvPr>
                  <p:cNvSpPr/>
                  <p:nvPr/>
                </p:nvSpPr>
                <p:spPr>
                  <a:xfrm>
                    <a:off x="7624895" y="4819220"/>
                    <a:ext cx="90363" cy="67766"/>
                  </a:xfrm>
                  <a:custGeom>
                    <a:avLst/>
                    <a:gdLst>
                      <a:gd name="connsiteX0" fmla="*/ 29353 w 90363"/>
                      <a:gd name="connsiteY0" fmla="*/ 0 h 67766"/>
                      <a:gd name="connsiteX1" fmla="*/ 90363 w 90363"/>
                      <a:gd name="connsiteY1" fmla="*/ 47429 h 67766"/>
                      <a:gd name="connsiteX2" fmla="*/ 45170 w 90363"/>
                      <a:gd name="connsiteY2" fmla="*/ 67766 h 67766"/>
                      <a:gd name="connsiteX3" fmla="*/ 20337 w 90363"/>
                      <a:gd name="connsiteY3" fmla="*/ 58728 h 67766"/>
                      <a:gd name="connsiteX4" fmla="*/ 0 w 90363"/>
                      <a:gd name="connsiteY4" fmla="*/ 18054 h 67766"/>
                      <a:gd name="connsiteX5" fmla="*/ 29353 w 90363"/>
                      <a:gd name="connsiteY5" fmla="*/ 0 h 67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0363" h="67766">
                        <a:moveTo>
                          <a:pt x="29353" y="0"/>
                        </a:moveTo>
                        <a:cubicBezTo>
                          <a:pt x="42910" y="0"/>
                          <a:pt x="90363" y="27093"/>
                          <a:pt x="90363" y="47429"/>
                        </a:cubicBezTo>
                        <a:cubicBezTo>
                          <a:pt x="90363" y="67766"/>
                          <a:pt x="45170" y="67766"/>
                          <a:pt x="45170" y="67766"/>
                        </a:cubicBezTo>
                        <a:cubicBezTo>
                          <a:pt x="40651" y="67766"/>
                          <a:pt x="27093" y="67766"/>
                          <a:pt x="20337" y="58728"/>
                        </a:cubicBezTo>
                        <a:cubicBezTo>
                          <a:pt x="11298" y="47429"/>
                          <a:pt x="0" y="22573"/>
                          <a:pt x="0" y="18054"/>
                        </a:cubicBezTo>
                        <a:cubicBezTo>
                          <a:pt x="0" y="2259"/>
                          <a:pt x="24833" y="0"/>
                          <a:pt x="29353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2010355E-DFB8-8FF9-BFD7-AF9CA32C3C76}"/>
                      </a:ext>
                    </a:extLst>
                  </p:cNvPr>
                  <p:cNvSpPr/>
                  <p:nvPr/>
                </p:nvSpPr>
                <p:spPr>
                  <a:xfrm>
                    <a:off x="7656507" y="4871169"/>
                    <a:ext cx="363757" cy="282432"/>
                  </a:xfrm>
                  <a:custGeom>
                    <a:avLst/>
                    <a:gdLst>
                      <a:gd name="connsiteX0" fmla="*/ 153656 w 363757"/>
                      <a:gd name="connsiteY0" fmla="*/ 0 h 282432"/>
                      <a:gd name="connsiteX1" fmla="*/ 205605 w 363757"/>
                      <a:gd name="connsiteY1" fmla="*/ 38414 h 282432"/>
                      <a:gd name="connsiteX2" fmla="*/ 314067 w 363757"/>
                      <a:gd name="connsiteY2" fmla="*/ 56491 h 282432"/>
                      <a:gd name="connsiteX3" fmla="*/ 345702 w 363757"/>
                      <a:gd name="connsiteY3" fmla="*/ 88126 h 282432"/>
                      <a:gd name="connsiteX4" fmla="*/ 363757 w 363757"/>
                      <a:gd name="connsiteY4" fmla="*/ 131059 h 282432"/>
                      <a:gd name="connsiteX5" fmla="*/ 198826 w 363757"/>
                      <a:gd name="connsiteY5" fmla="*/ 282432 h 282432"/>
                      <a:gd name="connsiteX6" fmla="*/ 112982 w 363757"/>
                      <a:gd name="connsiteY6" fmla="*/ 178488 h 282432"/>
                      <a:gd name="connsiteX7" fmla="*/ 155915 w 363757"/>
                      <a:gd name="connsiteY7" fmla="*/ 142357 h 282432"/>
                      <a:gd name="connsiteX8" fmla="*/ 234980 w 363757"/>
                      <a:gd name="connsiteY8" fmla="*/ 164931 h 282432"/>
                      <a:gd name="connsiteX9" fmla="*/ 280173 w 363757"/>
                      <a:gd name="connsiteY9" fmla="*/ 112982 h 282432"/>
                      <a:gd name="connsiteX10" fmla="*/ 271134 w 363757"/>
                      <a:gd name="connsiteY10" fmla="*/ 101683 h 282432"/>
                      <a:gd name="connsiteX11" fmla="*/ 214643 w 363757"/>
                      <a:gd name="connsiteY11" fmla="*/ 94904 h 282432"/>
                      <a:gd name="connsiteX12" fmla="*/ 178489 w 363757"/>
                      <a:gd name="connsiteY12" fmla="*/ 88126 h 282432"/>
                      <a:gd name="connsiteX13" fmla="*/ 155915 w 363757"/>
                      <a:gd name="connsiteY13" fmla="*/ 67789 h 282432"/>
                      <a:gd name="connsiteX14" fmla="*/ 74568 w 363757"/>
                      <a:gd name="connsiteY14" fmla="*/ 142357 h 282432"/>
                      <a:gd name="connsiteX15" fmla="*/ 74568 w 363757"/>
                      <a:gd name="connsiteY15" fmla="*/ 201085 h 282432"/>
                      <a:gd name="connsiteX16" fmla="*/ 45193 w 363757"/>
                      <a:gd name="connsiteY16" fmla="*/ 212383 h 282432"/>
                      <a:gd name="connsiteX17" fmla="*/ 36154 w 363757"/>
                      <a:gd name="connsiteY17" fmla="*/ 198825 h 282432"/>
                      <a:gd name="connsiteX18" fmla="*/ 15818 w 363757"/>
                      <a:gd name="connsiteY18" fmla="*/ 151373 h 282432"/>
                      <a:gd name="connsiteX19" fmla="*/ 6779 w 363757"/>
                      <a:gd name="connsiteY19" fmla="*/ 146854 h 282432"/>
                      <a:gd name="connsiteX20" fmla="*/ 2260 w 363757"/>
                      <a:gd name="connsiteY20" fmla="*/ 146854 h 282432"/>
                      <a:gd name="connsiteX21" fmla="*/ 4519 w 363757"/>
                      <a:gd name="connsiteY21" fmla="*/ 128799 h 282432"/>
                      <a:gd name="connsiteX22" fmla="*/ 0 w 363757"/>
                      <a:gd name="connsiteY22" fmla="*/ 115241 h 282432"/>
                      <a:gd name="connsiteX23" fmla="*/ 13558 w 363757"/>
                      <a:gd name="connsiteY23" fmla="*/ 94904 h 282432"/>
                      <a:gd name="connsiteX24" fmla="*/ 47453 w 363757"/>
                      <a:gd name="connsiteY24" fmla="*/ 115241 h 282432"/>
                      <a:gd name="connsiteX25" fmla="*/ 63270 w 363757"/>
                      <a:gd name="connsiteY25" fmla="*/ 99424 h 282432"/>
                      <a:gd name="connsiteX26" fmla="*/ 153656 w 363757"/>
                      <a:gd name="connsiteY26" fmla="*/ 0 h 282432"/>
                      <a:gd name="connsiteX27" fmla="*/ 176229 w 363757"/>
                      <a:gd name="connsiteY27" fmla="*/ 178488 h 282432"/>
                      <a:gd name="connsiteX28" fmla="*/ 142357 w 363757"/>
                      <a:gd name="connsiteY28" fmla="*/ 192046 h 282432"/>
                      <a:gd name="connsiteX29" fmla="*/ 158175 w 363757"/>
                      <a:gd name="connsiteY29" fmla="*/ 214643 h 282432"/>
                      <a:gd name="connsiteX30" fmla="*/ 210124 w 363757"/>
                      <a:gd name="connsiteY30" fmla="*/ 187527 h 282432"/>
                      <a:gd name="connsiteX31" fmla="*/ 207864 w 363757"/>
                      <a:gd name="connsiteY31" fmla="*/ 183008 h 282432"/>
                      <a:gd name="connsiteX32" fmla="*/ 176229 w 363757"/>
                      <a:gd name="connsiteY32" fmla="*/ 178488 h 282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63757" h="282432">
                        <a:moveTo>
                          <a:pt x="153656" y="0"/>
                        </a:moveTo>
                        <a:cubicBezTo>
                          <a:pt x="167213" y="0"/>
                          <a:pt x="196566" y="36154"/>
                          <a:pt x="205605" y="38414"/>
                        </a:cubicBezTo>
                        <a:cubicBezTo>
                          <a:pt x="239499" y="51971"/>
                          <a:pt x="277913" y="38414"/>
                          <a:pt x="314067" y="56491"/>
                        </a:cubicBezTo>
                        <a:cubicBezTo>
                          <a:pt x="327625" y="63270"/>
                          <a:pt x="336664" y="76827"/>
                          <a:pt x="345702" y="88126"/>
                        </a:cubicBezTo>
                        <a:cubicBezTo>
                          <a:pt x="356978" y="97164"/>
                          <a:pt x="363757" y="117501"/>
                          <a:pt x="363757" y="131059"/>
                        </a:cubicBezTo>
                        <a:cubicBezTo>
                          <a:pt x="363757" y="205604"/>
                          <a:pt x="248538" y="282432"/>
                          <a:pt x="198826" y="282432"/>
                        </a:cubicBezTo>
                        <a:cubicBezTo>
                          <a:pt x="146877" y="282432"/>
                          <a:pt x="112982" y="207864"/>
                          <a:pt x="112982" y="178488"/>
                        </a:cubicBezTo>
                        <a:cubicBezTo>
                          <a:pt x="112982" y="146854"/>
                          <a:pt x="133319" y="142357"/>
                          <a:pt x="155915" y="142357"/>
                        </a:cubicBezTo>
                        <a:cubicBezTo>
                          <a:pt x="198826" y="142357"/>
                          <a:pt x="216903" y="164931"/>
                          <a:pt x="234980" y="164931"/>
                        </a:cubicBezTo>
                        <a:cubicBezTo>
                          <a:pt x="250797" y="164931"/>
                          <a:pt x="280173" y="115241"/>
                          <a:pt x="280173" y="112982"/>
                        </a:cubicBezTo>
                        <a:cubicBezTo>
                          <a:pt x="280173" y="106203"/>
                          <a:pt x="275653" y="101683"/>
                          <a:pt x="271134" y="101683"/>
                        </a:cubicBezTo>
                        <a:cubicBezTo>
                          <a:pt x="253057" y="97164"/>
                          <a:pt x="232720" y="97164"/>
                          <a:pt x="214643" y="94904"/>
                        </a:cubicBezTo>
                        <a:cubicBezTo>
                          <a:pt x="203345" y="94904"/>
                          <a:pt x="187527" y="90385"/>
                          <a:pt x="178489" y="88126"/>
                        </a:cubicBezTo>
                        <a:cubicBezTo>
                          <a:pt x="164954" y="85866"/>
                          <a:pt x="164954" y="76827"/>
                          <a:pt x="155915" y="67789"/>
                        </a:cubicBezTo>
                        <a:cubicBezTo>
                          <a:pt x="142357" y="67789"/>
                          <a:pt x="74568" y="112982"/>
                          <a:pt x="74568" y="142357"/>
                        </a:cubicBezTo>
                        <a:lnTo>
                          <a:pt x="74568" y="201085"/>
                        </a:lnTo>
                        <a:cubicBezTo>
                          <a:pt x="65530" y="216902"/>
                          <a:pt x="51972" y="194306"/>
                          <a:pt x="45193" y="212383"/>
                        </a:cubicBezTo>
                        <a:cubicBezTo>
                          <a:pt x="40674" y="210123"/>
                          <a:pt x="38414" y="201085"/>
                          <a:pt x="36154" y="198825"/>
                        </a:cubicBezTo>
                        <a:cubicBezTo>
                          <a:pt x="29375" y="180748"/>
                          <a:pt x="20337" y="167190"/>
                          <a:pt x="15818" y="151373"/>
                        </a:cubicBezTo>
                        <a:cubicBezTo>
                          <a:pt x="15818" y="149113"/>
                          <a:pt x="13558" y="146854"/>
                          <a:pt x="6779" y="146854"/>
                        </a:cubicBezTo>
                        <a:lnTo>
                          <a:pt x="2260" y="146854"/>
                        </a:lnTo>
                        <a:cubicBezTo>
                          <a:pt x="2260" y="142357"/>
                          <a:pt x="4519" y="135578"/>
                          <a:pt x="4519" y="128799"/>
                        </a:cubicBezTo>
                        <a:cubicBezTo>
                          <a:pt x="4519" y="124280"/>
                          <a:pt x="0" y="119760"/>
                          <a:pt x="0" y="115241"/>
                        </a:cubicBezTo>
                        <a:cubicBezTo>
                          <a:pt x="0" y="99424"/>
                          <a:pt x="2260" y="94904"/>
                          <a:pt x="13558" y="94904"/>
                        </a:cubicBezTo>
                        <a:cubicBezTo>
                          <a:pt x="27116" y="94904"/>
                          <a:pt x="38414" y="115241"/>
                          <a:pt x="47453" y="115241"/>
                        </a:cubicBezTo>
                        <a:cubicBezTo>
                          <a:pt x="54231" y="115241"/>
                          <a:pt x="61010" y="106203"/>
                          <a:pt x="63270" y="99424"/>
                        </a:cubicBezTo>
                        <a:cubicBezTo>
                          <a:pt x="72309" y="81347"/>
                          <a:pt x="108463" y="0"/>
                          <a:pt x="153656" y="0"/>
                        </a:cubicBezTo>
                        <a:close/>
                        <a:moveTo>
                          <a:pt x="176229" y="178488"/>
                        </a:moveTo>
                        <a:cubicBezTo>
                          <a:pt x="167213" y="178488"/>
                          <a:pt x="142357" y="178488"/>
                          <a:pt x="142357" y="192046"/>
                        </a:cubicBezTo>
                        <a:cubicBezTo>
                          <a:pt x="142357" y="196566"/>
                          <a:pt x="144617" y="214643"/>
                          <a:pt x="158175" y="214643"/>
                        </a:cubicBezTo>
                        <a:cubicBezTo>
                          <a:pt x="169473" y="214643"/>
                          <a:pt x="203345" y="194306"/>
                          <a:pt x="210124" y="187527"/>
                        </a:cubicBezTo>
                        <a:cubicBezTo>
                          <a:pt x="207864" y="185267"/>
                          <a:pt x="207864" y="183008"/>
                          <a:pt x="207864" y="183008"/>
                        </a:cubicBezTo>
                        <a:cubicBezTo>
                          <a:pt x="196566" y="180748"/>
                          <a:pt x="180749" y="178488"/>
                          <a:pt x="176229" y="178488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DC281D5F-5F7A-CD82-F2EB-FE8527D60CFE}"/>
                      </a:ext>
                    </a:extLst>
                  </p:cNvPr>
                  <p:cNvSpPr/>
                  <p:nvPr/>
                </p:nvSpPr>
                <p:spPr>
                  <a:xfrm>
                    <a:off x="7568403" y="4938958"/>
                    <a:ext cx="81324" cy="205604"/>
                  </a:xfrm>
                  <a:custGeom>
                    <a:avLst/>
                    <a:gdLst>
                      <a:gd name="connsiteX0" fmla="*/ 20337 w 81324"/>
                      <a:gd name="connsiteY0" fmla="*/ 0 h 205604"/>
                      <a:gd name="connsiteX1" fmla="*/ 79087 w 81324"/>
                      <a:gd name="connsiteY1" fmla="*/ 97142 h 205604"/>
                      <a:gd name="connsiteX2" fmla="*/ 81324 w 81324"/>
                      <a:gd name="connsiteY2" fmla="*/ 110699 h 205604"/>
                      <a:gd name="connsiteX3" fmla="*/ 79087 w 81324"/>
                      <a:gd name="connsiteY3" fmla="*/ 180748 h 205604"/>
                      <a:gd name="connsiteX4" fmla="*/ 70049 w 81324"/>
                      <a:gd name="connsiteY4" fmla="*/ 196566 h 205604"/>
                      <a:gd name="connsiteX5" fmla="*/ 49712 w 81324"/>
                      <a:gd name="connsiteY5" fmla="*/ 196566 h 205604"/>
                      <a:gd name="connsiteX6" fmla="*/ 36154 w 81324"/>
                      <a:gd name="connsiteY6" fmla="*/ 205604 h 205604"/>
                      <a:gd name="connsiteX7" fmla="*/ 22596 w 81324"/>
                      <a:gd name="connsiteY7" fmla="*/ 185267 h 205604"/>
                      <a:gd name="connsiteX8" fmla="*/ 6779 w 81324"/>
                      <a:gd name="connsiteY8" fmla="*/ 151373 h 205604"/>
                      <a:gd name="connsiteX9" fmla="*/ 0 w 81324"/>
                      <a:gd name="connsiteY9" fmla="*/ 83584 h 205604"/>
                      <a:gd name="connsiteX10" fmla="*/ 20337 w 81324"/>
                      <a:gd name="connsiteY10" fmla="*/ 0 h 205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1324" h="205604">
                        <a:moveTo>
                          <a:pt x="20337" y="0"/>
                        </a:moveTo>
                        <a:cubicBezTo>
                          <a:pt x="42933" y="24856"/>
                          <a:pt x="61010" y="61010"/>
                          <a:pt x="79087" y="97142"/>
                        </a:cubicBezTo>
                        <a:cubicBezTo>
                          <a:pt x="81324" y="99401"/>
                          <a:pt x="81324" y="103921"/>
                          <a:pt x="81324" y="110699"/>
                        </a:cubicBezTo>
                        <a:cubicBezTo>
                          <a:pt x="81324" y="115219"/>
                          <a:pt x="79087" y="126517"/>
                          <a:pt x="79087" y="180748"/>
                        </a:cubicBezTo>
                        <a:cubicBezTo>
                          <a:pt x="79087" y="185267"/>
                          <a:pt x="76828" y="192046"/>
                          <a:pt x="70049" y="196566"/>
                        </a:cubicBezTo>
                        <a:cubicBezTo>
                          <a:pt x="63270" y="198825"/>
                          <a:pt x="56491" y="198825"/>
                          <a:pt x="49712" y="196566"/>
                        </a:cubicBezTo>
                        <a:cubicBezTo>
                          <a:pt x="45193" y="201085"/>
                          <a:pt x="42933" y="205604"/>
                          <a:pt x="36154" y="205604"/>
                        </a:cubicBezTo>
                        <a:cubicBezTo>
                          <a:pt x="24856" y="205604"/>
                          <a:pt x="24856" y="189787"/>
                          <a:pt x="22596" y="185267"/>
                        </a:cubicBezTo>
                        <a:cubicBezTo>
                          <a:pt x="18077" y="171710"/>
                          <a:pt x="9038" y="162671"/>
                          <a:pt x="6779" y="151373"/>
                        </a:cubicBezTo>
                        <a:cubicBezTo>
                          <a:pt x="0" y="128777"/>
                          <a:pt x="0" y="90363"/>
                          <a:pt x="0" y="83584"/>
                        </a:cubicBezTo>
                        <a:cubicBezTo>
                          <a:pt x="0" y="56491"/>
                          <a:pt x="6779" y="24856"/>
                          <a:pt x="2033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792177-3318-1FA8-3DEA-3F193D08FBF0}"/>
                    </a:ext>
                  </a:extLst>
                </p:cNvPr>
                <p:cNvGrpSpPr/>
                <p:nvPr/>
              </p:nvGrpSpPr>
              <p:grpSpPr>
                <a:xfrm>
                  <a:off x="2438682" y="4758555"/>
                  <a:ext cx="244018" cy="244018"/>
                  <a:chOff x="10923535" y="4141396"/>
                  <a:chExt cx="244018" cy="244018"/>
                </a:xfrm>
                <a:grpFill/>
              </p:grpSpPr>
              <p:sp>
                <p:nvSpPr>
                  <p:cNvPr id="14" name="任意多边形: 形状 13">
                    <a:extLst>
                      <a:ext uri="{FF2B5EF4-FFF2-40B4-BE49-F238E27FC236}">
                        <a16:creationId xmlns:a16="http://schemas.microsoft.com/office/drawing/2014/main" id="{0B48F0CD-5372-A44C-00EF-8C73CC9228AC}"/>
                      </a:ext>
                    </a:extLst>
                  </p:cNvPr>
                  <p:cNvSpPr/>
                  <p:nvPr/>
                </p:nvSpPr>
                <p:spPr>
                  <a:xfrm>
                    <a:off x="10923535" y="4141396"/>
                    <a:ext cx="183008" cy="244018"/>
                  </a:xfrm>
                  <a:custGeom>
                    <a:avLst/>
                    <a:gdLst>
                      <a:gd name="connsiteX0" fmla="*/ 76827 w 183008"/>
                      <a:gd name="connsiteY0" fmla="*/ 0 h 244018"/>
                      <a:gd name="connsiteX1" fmla="*/ 160412 w 183008"/>
                      <a:gd name="connsiteY1" fmla="*/ 18077 h 244018"/>
                      <a:gd name="connsiteX2" fmla="*/ 183008 w 183008"/>
                      <a:gd name="connsiteY2" fmla="*/ 51972 h 244018"/>
                      <a:gd name="connsiteX3" fmla="*/ 119760 w 183008"/>
                      <a:gd name="connsiteY3" fmla="*/ 112982 h 244018"/>
                      <a:gd name="connsiteX4" fmla="*/ 112982 w 183008"/>
                      <a:gd name="connsiteY4" fmla="*/ 151396 h 244018"/>
                      <a:gd name="connsiteX5" fmla="*/ 58750 w 183008"/>
                      <a:gd name="connsiteY5" fmla="*/ 234980 h 244018"/>
                      <a:gd name="connsiteX6" fmla="*/ 31635 w 183008"/>
                      <a:gd name="connsiteY6" fmla="*/ 244018 h 244018"/>
                      <a:gd name="connsiteX7" fmla="*/ 9038 w 183008"/>
                      <a:gd name="connsiteY7" fmla="*/ 237240 h 244018"/>
                      <a:gd name="connsiteX8" fmla="*/ 0 w 183008"/>
                      <a:gd name="connsiteY8" fmla="*/ 221422 h 244018"/>
                      <a:gd name="connsiteX9" fmla="*/ 54231 w 183008"/>
                      <a:gd name="connsiteY9" fmla="*/ 133319 h 244018"/>
                      <a:gd name="connsiteX10" fmla="*/ 15817 w 183008"/>
                      <a:gd name="connsiteY10" fmla="*/ 106203 h 244018"/>
                      <a:gd name="connsiteX11" fmla="*/ 2259 w 183008"/>
                      <a:gd name="connsiteY11" fmla="*/ 70049 h 244018"/>
                      <a:gd name="connsiteX12" fmla="*/ 47452 w 183008"/>
                      <a:gd name="connsiteY12" fmla="*/ 42933 h 244018"/>
                      <a:gd name="connsiteX13" fmla="*/ 56491 w 183008"/>
                      <a:gd name="connsiteY13" fmla="*/ 18077 h 244018"/>
                      <a:gd name="connsiteX14" fmla="*/ 76827 w 183008"/>
                      <a:gd name="connsiteY14" fmla="*/ 0 h 244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3008" h="244018">
                        <a:moveTo>
                          <a:pt x="76827" y="0"/>
                        </a:moveTo>
                        <a:cubicBezTo>
                          <a:pt x="83606" y="0"/>
                          <a:pt x="133318" y="9039"/>
                          <a:pt x="160412" y="18077"/>
                        </a:cubicBezTo>
                        <a:cubicBezTo>
                          <a:pt x="173970" y="22596"/>
                          <a:pt x="183008" y="40674"/>
                          <a:pt x="183008" y="51972"/>
                        </a:cubicBezTo>
                        <a:cubicBezTo>
                          <a:pt x="183008" y="74568"/>
                          <a:pt x="128799" y="97165"/>
                          <a:pt x="119760" y="112982"/>
                        </a:cubicBezTo>
                        <a:cubicBezTo>
                          <a:pt x="112982" y="122021"/>
                          <a:pt x="115241" y="137838"/>
                          <a:pt x="112982" y="151396"/>
                        </a:cubicBezTo>
                        <a:cubicBezTo>
                          <a:pt x="108462" y="176229"/>
                          <a:pt x="94904" y="219162"/>
                          <a:pt x="58750" y="234980"/>
                        </a:cubicBezTo>
                        <a:cubicBezTo>
                          <a:pt x="49712" y="239499"/>
                          <a:pt x="38413" y="244018"/>
                          <a:pt x="31635" y="244018"/>
                        </a:cubicBezTo>
                        <a:cubicBezTo>
                          <a:pt x="27115" y="244018"/>
                          <a:pt x="15817" y="241759"/>
                          <a:pt x="9038" y="237240"/>
                        </a:cubicBezTo>
                        <a:cubicBezTo>
                          <a:pt x="6779" y="234980"/>
                          <a:pt x="9038" y="221422"/>
                          <a:pt x="0" y="221422"/>
                        </a:cubicBezTo>
                        <a:cubicBezTo>
                          <a:pt x="9038" y="205605"/>
                          <a:pt x="54231" y="155893"/>
                          <a:pt x="54231" y="133319"/>
                        </a:cubicBezTo>
                        <a:cubicBezTo>
                          <a:pt x="54231" y="112982"/>
                          <a:pt x="27115" y="119761"/>
                          <a:pt x="15817" y="106203"/>
                        </a:cubicBezTo>
                        <a:cubicBezTo>
                          <a:pt x="9038" y="94905"/>
                          <a:pt x="2259" y="76828"/>
                          <a:pt x="2259" y="70049"/>
                        </a:cubicBezTo>
                        <a:cubicBezTo>
                          <a:pt x="2259" y="54232"/>
                          <a:pt x="45192" y="42933"/>
                          <a:pt x="47452" y="42933"/>
                        </a:cubicBezTo>
                        <a:cubicBezTo>
                          <a:pt x="56491" y="36154"/>
                          <a:pt x="54231" y="24856"/>
                          <a:pt x="56491" y="18077"/>
                        </a:cubicBezTo>
                        <a:cubicBezTo>
                          <a:pt x="61010" y="6779"/>
                          <a:pt x="72308" y="0"/>
                          <a:pt x="7682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8494D045-3ADC-6E10-A68E-6EB1D5774BD2}"/>
                      </a:ext>
                    </a:extLst>
                  </p:cNvPr>
                  <p:cNvSpPr/>
                  <p:nvPr/>
                </p:nvSpPr>
                <p:spPr>
                  <a:xfrm>
                    <a:off x="11047815" y="4276974"/>
                    <a:ext cx="119738" cy="108440"/>
                  </a:xfrm>
                  <a:custGeom>
                    <a:avLst/>
                    <a:gdLst>
                      <a:gd name="connsiteX0" fmla="*/ 11298 w 119738"/>
                      <a:gd name="connsiteY0" fmla="*/ 0 h 108440"/>
                      <a:gd name="connsiteX1" fmla="*/ 119738 w 119738"/>
                      <a:gd name="connsiteY1" fmla="*/ 85844 h 108440"/>
                      <a:gd name="connsiteX2" fmla="*/ 112960 w 119738"/>
                      <a:gd name="connsiteY2" fmla="*/ 101662 h 108440"/>
                      <a:gd name="connsiteX3" fmla="*/ 92623 w 119738"/>
                      <a:gd name="connsiteY3" fmla="*/ 101662 h 108440"/>
                      <a:gd name="connsiteX4" fmla="*/ 79065 w 119738"/>
                      <a:gd name="connsiteY4" fmla="*/ 108440 h 108440"/>
                      <a:gd name="connsiteX5" fmla="*/ 0 w 119738"/>
                      <a:gd name="connsiteY5" fmla="*/ 9039 h 108440"/>
                      <a:gd name="connsiteX6" fmla="*/ 0 w 119738"/>
                      <a:gd name="connsiteY6" fmla="*/ 2260 h 108440"/>
                      <a:gd name="connsiteX7" fmla="*/ 11298 w 119738"/>
                      <a:gd name="connsiteY7" fmla="*/ 0 h 108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9738" h="108440">
                        <a:moveTo>
                          <a:pt x="11298" y="0"/>
                        </a:moveTo>
                        <a:cubicBezTo>
                          <a:pt x="51949" y="0"/>
                          <a:pt x="119738" y="49690"/>
                          <a:pt x="119738" y="85844"/>
                        </a:cubicBezTo>
                        <a:cubicBezTo>
                          <a:pt x="119738" y="90363"/>
                          <a:pt x="117479" y="97142"/>
                          <a:pt x="112960" y="101662"/>
                        </a:cubicBezTo>
                        <a:cubicBezTo>
                          <a:pt x="106181" y="103921"/>
                          <a:pt x="99402" y="99402"/>
                          <a:pt x="92623" y="101662"/>
                        </a:cubicBezTo>
                        <a:cubicBezTo>
                          <a:pt x="85844" y="101662"/>
                          <a:pt x="85844" y="108440"/>
                          <a:pt x="79065" y="108440"/>
                        </a:cubicBezTo>
                        <a:cubicBezTo>
                          <a:pt x="47430" y="108440"/>
                          <a:pt x="2259" y="13558"/>
                          <a:pt x="0" y="9039"/>
                        </a:cubicBezTo>
                        <a:lnTo>
                          <a:pt x="0" y="2260"/>
                        </a:lnTo>
                        <a:cubicBezTo>
                          <a:pt x="4519" y="0"/>
                          <a:pt x="6779" y="0"/>
                          <a:pt x="11298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91647143-9ABD-2CC6-CE06-2AF3EFFF71F0}"/>
                    </a:ext>
                  </a:extLst>
                </p:cNvPr>
                <p:cNvGrpSpPr/>
                <p:nvPr/>
              </p:nvGrpSpPr>
              <p:grpSpPr>
                <a:xfrm>
                  <a:off x="2687673" y="4706606"/>
                  <a:ext cx="414425" cy="421572"/>
                  <a:chOff x="10379031" y="5515098"/>
                  <a:chExt cx="524167" cy="533206"/>
                </a:xfrm>
                <a:grpFill/>
              </p:grpSpPr>
              <p:sp>
                <p:nvSpPr>
                  <p:cNvPr id="12" name="任意多边形: 形状 11">
                    <a:extLst>
                      <a:ext uri="{FF2B5EF4-FFF2-40B4-BE49-F238E27FC236}">
                        <a16:creationId xmlns:a16="http://schemas.microsoft.com/office/drawing/2014/main" id="{B7127545-49A0-65A1-40AA-11DC60A84A3B}"/>
                      </a:ext>
                    </a:extLst>
                  </p:cNvPr>
                  <p:cNvSpPr/>
                  <p:nvPr/>
                </p:nvSpPr>
                <p:spPr>
                  <a:xfrm>
                    <a:off x="10467156" y="5515098"/>
                    <a:ext cx="436042" cy="533206"/>
                  </a:xfrm>
                  <a:custGeom>
                    <a:avLst/>
                    <a:gdLst>
                      <a:gd name="connsiteX0" fmla="*/ 298227 w 436042"/>
                      <a:gd name="connsiteY0" fmla="*/ 0 h 533206"/>
                      <a:gd name="connsiteX1" fmla="*/ 323083 w 436042"/>
                      <a:gd name="connsiteY1" fmla="*/ 4519 h 533206"/>
                      <a:gd name="connsiteX2" fmla="*/ 359237 w 436042"/>
                      <a:gd name="connsiteY2" fmla="*/ 40673 h 533206"/>
                      <a:gd name="connsiteX3" fmla="*/ 363757 w 436042"/>
                      <a:gd name="connsiteY3" fmla="*/ 49689 h 533206"/>
                      <a:gd name="connsiteX4" fmla="*/ 366016 w 436042"/>
                      <a:gd name="connsiteY4" fmla="*/ 58727 h 533206"/>
                      <a:gd name="connsiteX5" fmla="*/ 332122 w 436042"/>
                      <a:gd name="connsiteY5" fmla="*/ 92622 h 533206"/>
                      <a:gd name="connsiteX6" fmla="*/ 368276 w 436042"/>
                      <a:gd name="connsiteY6" fmla="*/ 142334 h 533206"/>
                      <a:gd name="connsiteX7" fmla="*/ 210123 w 436042"/>
                      <a:gd name="connsiteY7" fmla="*/ 214642 h 533206"/>
                      <a:gd name="connsiteX8" fmla="*/ 230460 w 436042"/>
                      <a:gd name="connsiteY8" fmla="*/ 257553 h 533206"/>
                      <a:gd name="connsiteX9" fmla="*/ 318564 w 436042"/>
                      <a:gd name="connsiteY9" fmla="*/ 257553 h 533206"/>
                      <a:gd name="connsiteX10" fmla="*/ 377314 w 436042"/>
                      <a:gd name="connsiteY10" fmla="*/ 248514 h 533206"/>
                      <a:gd name="connsiteX11" fmla="*/ 386353 w 436042"/>
                      <a:gd name="connsiteY11" fmla="*/ 248514 h 533206"/>
                      <a:gd name="connsiteX12" fmla="*/ 424767 w 436042"/>
                      <a:gd name="connsiteY12" fmla="*/ 282409 h 533206"/>
                      <a:gd name="connsiteX13" fmla="*/ 436042 w 436042"/>
                      <a:gd name="connsiteY13" fmla="*/ 307265 h 533206"/>
                      <a:gd name="connsiteX14" fmla="*/ 427027 w 436042"/>
                      <a:gd name="connsiteY14" fmla="*/ 325342 h 533206"/>
                      <a:gd name="connsiteX15" fmla="*/ 384093 w 436042"/>
                      <a:gd name="connsiteY15" fmla="*/ 338900 h 533206"/>
                      <a:gd name="connsiteX16" fmla="*/ 327602 w 436042"/>
                      <a:gd name="connsiteY16" fmla="*/ 338900 h 533206"/>
                      <a:gd name="connsiteX17" fmla="*/ 280150 w 436042"/>
                      <a:gd name="connsiteY17" fmla="*/ 341160 h 533206"/>
                      <a:gd name="connsiteX18" fmla="*/ 307266 w 436042"/>
                      <a:gd name="connsiteY18" fmla="*/ 411186 h 533206"/>
                      <a:gd name="connsiteX19" fmla="*/ 142334 w 436042"/>
                      <a:gd name="connsiteY19" fmla="*/ 533206 h 533206"/>
                      <a:gd name="connsiteX20" fmla="*/ 0 w 436042"/>
                      <a:gd name="connsiteY20" fmla="*/ 408926 h 533206"/>
                      <a:gd name="connsiteX21" fmla="*/ 121998 w 436042"/>
                      <a:gd name="connsiteY21" fmla="*/ 442821 h 533206"/>
                      <a:gd name="connsiteX22" fmla="*/ 228200 w 436042"/>
                      <a:gd name="connsiteY22" fmla="*/ 388612 h 533206"/>
                      <a:gd name="connsiteX23" fmla="*/ 241758 w 436042"/>
                      <a:gd name="connsiteY23" fmla="*/ 338900 h 533206"/>
                      <a:gd name="connsiteX24" fmla="*/ 192046 w 436042"/>
                      <a:gd name="connsiteY24" fmla="*/ 338900 h 533206"/>
                      <a:gd name="connsiteX25" fmla="*/ 74545 w 436042"/>
                      <a:gd name="connsiteY25" fmla="*/ 363756 h 533206"/>
                      <a:gd name="connsiteX26" fmla="*/ 54232 w 436042"/>
                      <a:gd name="connsiteY26" fmla="*/ 327602 h 533206"/>
                      <a:gd name="connsiteX27" fmla="*/ 54232 w 436042"/>
                      <a:gd name="connsiteY27" fmla="*/ 318563 h 533206"/>
                      <a:gd name="connsiteX28" fmla="*/ 173969 w 436042"/>
                      <a:gd name="connsiteY28" fmla="*/ 257553 h 533206"/>
                      <a:gd name="connsiteX29" fmla="*/ 140075 w 436042"/>
                      <a:gd name="connsiteY29" fmla="*/ 230437 h 533206"/>
                      <a:gd name="connsiteX30" fmla="*/ 124257 w 436042"/>
                      <a:gd name="connsiteY30" fmla="*/ 194306 h 533206"/>
                      <a:gd name="connsiteX31" fmla="*/ 142334 w 436042"/>
                      <a:gd name="connsiteY31" fmla="*/ 176229 h 533206"/>
                      <a:gd name="connsiteX32" fmla="*/ 189787 w 436042"/>
                      <a:gd name="connsiteY32" fmla="*/ 178488 h 533206"/>
                      <a:gd name="connsiteX33" fmla="*/ 198825 w 436042"/>
                      <a:gd name="connsiteY33" fmla="*/ 173969 h 533206"/>
                      <a:gd name="connsiteX34" fmla="*/ 205604 w 436042"/>
                      <a:gd name="connsiteY34" fmla="*/ 180748 h 533206"/>
                      <a:gd name="connsiteX35" fmla="*/ 207864 w 436042"/>
                      <a:gd name="connsiteY35" fmla="*/ 169450 h 533206"/>
                      <a:gd name="connsiteX36" fmla="*/ 219162 w 436042"/>
                      <a:gd name="connsiteY36" fmla="*/ 164930 h 533206"/>
                      <a:gd name="connsiteX37" fmla="*/ 228200 w 436042"/>
                      <a:gd name="connsiteY37" fmla="*/ 169450 h 533206"/>
                      <a:gd name="connsiteX38" fmla="*/ 229195 w 436042"/>
                      <a:gd name="connsiteY38" fmla="*/ 168184 h 533206"/>
                      <a:gd name="connsiteX39" fmla="*/ 228200 w 436042"/>
                      <a:gd name="connsiteY39" fmla="*/ 162671 h 533206"/>
                      <a:gd name="connsiteX40" fmla="*/ 246278 w 436042"/>
                      <a:gd name="connsiteY40" fmla="*/ 151373 h 533206"/>
                      <a:gd name="connsiteX41" fmla="*/ 250797 w 436042"/>
                      <a:gd name="connsiteY41" fmla="*/ 142334 h 533206"/>
                      <a:gd name="connsiteX42" fmla="*/ 316304 w 436042"/>
                      <a:gd name="connsiteY42" fmla="*/ 97141 h 533206"/>
                      <a:gd name="connsiteX43" fmla="*/ 289189 w 436042"/>
                      <a:gd name="connsiteY43" fmla="*/ 81324 h 533206"/>
                      <a:gd name="connsiteX44" fmla="*/ 286929 w 436042"/>
                      <a:gd name="connsiteY44" fmla="*/ 56468 h 533206"/>
                      <a:gd name="connsiteX45" fmla="*/ 273371 w 436042"/>
                      <a:gd name="connsiteY45" fmla="*/ 40673 h 533206"/>
                      <a:gd name="connsiteX46" fmla="*/ 221422 w 436042"/>
                      <a:gd name="connsiteY46" fmla="*/ 70026 h 533206"/>
                      <a:gd name="connsiteX47" fmla="*/ 212383 w 436042"/>
                      <a:gd name="connsiteY47" fmla="*/ 97141 h 533206"/>
                      <a:gd name="connsiteX48" fmla="*/ 162671 w 436042"/>
                      <a:gd name="connsiteY48" fmla="*/ 110699 h 533206"/>
                      <a:gd name="connsiteX49" fmla="*/ 128776 w 436042"/>
                      <a:gd name="connsiteY49" fmla="*/ 70026 h 533206"/>
                      <a:gd name="connsiteX50" fmla="*/ 119738 w 436042"/>
                      <a:gd name="connsiteY50" fmla="*/ 70026 h 533206"/>
                      <a:gd name="connsiteX51" fmla="*/ 110699 w 436042"/>
                      <a:gd name="connsiteY51" fmla="*/ 94882 h 533206"/>
                      <a:gd name="connsiteX52" fmla="*/ 83584 w 436042"/>
                      <a:gd name="connsiteY52" fmla="*/ 99401 h 533206"/>
                      <a:gd name="connsiteX53" fmla="*/ 70049 w 436042"/>
                      <a:gd name="connsiteY53" fmla="*/ 92622 h 533206"/>
                      <a:gd name="connsiteX54" fmla="*/ 36154 w 436042"/>
                      <a:gd name="connsiteY54" fmla="*/ 40673 h 533206"/>
                      <a:gd name="connsiteX55" fmla="*/ 47453 w 436042"/>
                      <a:gd name="connsiteY55" fmla="*/ 29375 h 533206"/>
                      <a:gd name="connsiteX56" fmla="*/ 103920 w 436042"/>
                      <a:gd name="connsiteY56" fmla="*/ 54208 h 533206"/>
                      <a:gd name="connsiteX57" fmla="*/ 112959 w 436042"/>
                      <a:gd name="connsiteY57" fmla="*/ 47429 h 533206"/>
                      <a:gd name="connsiteX58" fmla="*/ 112959 w 436042"/>
                      <a:gd name="connsiteY58" fmla="*/ 31634 h 533206"/>
                      <a:gd name="connsiteX59" fmla="*/ 112959 w 436042"/>
                      <a:gd name="connsiteY59" fmla="*/ 24856 h 533206"/>
                      <a:gd name="connsiteX60" fmla="*/ 112959 w 436042"/>
                      <a:gd name="connsiteY60" fmla="*/ 20336 h 533206"/>
                      <a:gd name="connsiteX61" fmla="*/ 135555 w 436042"/>
                      <a:gd name="connsiteY61" fmla="*/ 9038 h 533206"/>
                      <a:gd name="connsiteX62" fmla="*/ 212383 w 436042"/>
                      <a:gd name="connsiteY62" fmla="*/ 49689 h 533206"/>
                      <a:gd name="connsiteX63" fmla="*/ 298227 w 436042"/>
                      <a:gd name="connsiteY63" fmla="*/ 0 h 533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436042" h="533206">
                        <a:moveTo>
                          <a:pt x="298227" y="0"/>
                        </a:moveTo>
                        <a:cubicBezTo>
                          <a:pt x="302746" y="0"/>
                          <a:pt x="314045" y="0"/>
                          <a:pt x="323083" y="4519"/>
                        </a:cubicBezTo>
                        <a:cubicBezTo>
                          <a:pt x="334381" y="13557"/>
                          <a:pt x="347939" y="29375"/>
                          <a:pt x="359237" y="40673"/>
                        </a:cubicBezTo>
                        <a:cubicBezTo>
                          <a:pt x="361497" y="42933"/>
                          <a:pt x="363757" y="47429"/>
                          <a:pt x="363757" y="49689"/>
                        </a:cubicBezTo>
                        <a:cubicBezTo>
                          <a:pt x="366016" y="51949"/>
                          <a:pt x="366016" y="54208"/>
                          <a:pt x="366016" y="58727"/>
                        </a:cubicBezTo>
                        <a:cubicBezTo>
                          <a:pt x="366016" y="92622"/>
                          <a:pt x="332122" y="74545"/>
                          <a:pt x="332122" y="92622"/>
                        </a:cubicBezTo>
                        <a:cubicBezTo>
                          <a:pt x="332122" y="106180"/>
                          <a:pt x="368276" y="117478"/>
                          <a:pt x="368276" y="142334"/>
                        </a:cubicBezTo>
                        <a:cubicBezTo>
                          <a:pt x="368276" y="178488"/>
                          <a:pt x="210123" y="185267"/>
                          <a:pt x="210123" y="214642"/>
                        </a:cubicBezTo>
                        <a:cubicBezTo>
                          <a:pt x="210123" y="221421"/>
                          <a:pt x="223681" y="243995"/>
                          <a:pt x="230460" y="257553"/>
                        </a:cubicBezTo>
                        <a:cubicBezTo>
                          <a:pt x="314045" y="255293"/>
                          <a:pt x="316304" y="255293"/>
                          <a:pt x="318564" y="257553"/>
                        </a:cubicBezTo>
                        <a:cubicBezTo>
                          <a:pt x="336641" y="255293"/>
                          <a:pt x="370536" y="248514"/>
                          <a:pt x="377314" y="248514"/>
                        </a:cubicBezTo>
                        <a:lnTo>
                          <a:pt x="386353" y="248514"/>
                        </a:lnTo>
                        <a:cubicBezTo>
                          <a:pt x="397651" y="259813"/>
                          <a:pt x="413469" y="271111"/>
                          <a:pt x="424767" y="282409"/>
                        </a:cubicBezTo>
                        <a:cubicBezTo>
                          <a:pt x="431546" y="286928"/>
                          <a:pt x="436042" y="300486"/>
                          <a:pt x="436042" y="307265"/>
                        </a:cubicBezTo>
                        <a:cubicBezTo>
                          <a:pt x="436042" y="311784"/>
                          <a:pt x="431546" y="323082"/>
                          <a:pt x="427027" y="325342"/>
                        </a:cubicBezTo>
                        <a:cubicBezTo>
                          <a:pt x="413469" y="334381"/>
                          <a:pt x="397651" y="336640"/>
                          <a:pt x="384093" y="338900"/>
                        </a:cubicBezTo>
                        <a:cubicBezTo>
                          <a:pt x="366016" y="341160"/>
                          <a:pt x="345680" y="338900"/>
                          <a:pt x="327602" y="338900"/>
                        </a:cubicBezTo>
                        <a:lnTo>
                          <a:pt x="280150" y="341160"/>
                        </a:lnTo>
                        <a:cubicBezTo>
                          <a:pt x="295968" y="361496"/>
                          <a:pt x="307266" y="388612"/>
                          <a:pt x="307266" y="411186"/>
                        </a:cubicBezTo>
                        <a:cubicBezTo>
                          <a:pt x="307266" y="492533"/>
                          <a:pt x="187527" y="533206"/>
                          <a:pt x="142334" y="533206"/>
                        </a:cubicBezTo>
                        <a:cubicBezTo>
                          <a:pt x="76805" y="533206"/>
                          <a:pt x="40674" y="483494"/>
                          <a:pt x="0" y="408926"/>
                        </a:cubicBezTo>
                        <a:cubicBezTo>
                          <a:pt x="29376" y="422484"/>
                          <a:pt x="85843" y="442821"/>
                          <a:pt x="121998" y="442821"/>
                        </a:cubicBezTo>
                        <a:cubicBezTo>
                          <a:pt x="151373" y="442821"/>
                          <a:pt x="210123" y="424744"/>
                          <a:pt x="228200" y="388612"/>
                        </a:cubicBezTo>
                        <a:cubicBezTo>
                          <a:pt x="237239" y="372794"/>
                          <a:pt x="237239" y="354717"/>
                          <a:pt x="241758" y="338900"/>
                        </a:cubicBezTo>
                        <a:lnTo>
                          <a:pt x="192046" y="338900"/>
                        </a:lnTo>
                        <a:cubicBezTo>
                          <a:pt x="185267" y="338900"/>
                          <a:pt x="79064" y="363756"/>
                          <a:pt x="74545" y="363756"/>
                        </a:cubicBezTo>
                        <a:cubicBezTo>
                          <a:pt x="67789" y="363756"/>
                          <a:pt x="63270" y="338900"/>
                          <a:pt x="54232" y="327602"/>
                        </a:cubicBezTo>
                        <a:lnTo>
                          <a:pt x="54232" y="318563"/>
                        </a:lnTo>
                        <a:cubicBezTo>
                          <a:pt x="54232" y="266592"/>
                          <a:pt x="164931" y="257553"/>
                          <a:pt x="173969" y="257553"/>
                        </a:cubicBezTo>
                        <a:cubicBezTo>
                          <a:pt x="164931" y="250774"/>
                          <a:pt x="133296" y="253034"/>
                          <a:pt x="140075" y="230437"/>
                        </a:cubicBezTo>
                        <a:cubicBezTo>
                          <a:pt x="140075" y="210123"/>
                          <a:pt x="124257" y="210123"/>
                          <a:pt x="124257" y="194306"/>
                        </a:cubicBezTo>
                        <a:cubicBezTo>
                          <a:pt x="124257" y="183008"/>
                          <a:pt x="128776" y="176229"/>
                          <a:pt x="142334" y="176229"/>
                        </a:cubicBezTo>
                        <a:cubicBezTo>
                          <a:pt x="158152" y="173969"/>
                          <a:pt x="173969" y="176229"/>
                          <a:pt x="189787" y="178488"/>
                        </a:cubicBezTo>
                        <a:cubicBezTo>
                          <a:pt x="192046" y="178488"/>
                          <a:pt x="194306" y="173969"/>
                          <a:pt x="198825" y="173969"/>
                        </a:cubicBezTo>
                        <a:cubicBezTo>
                          <a:pt x="205604" y="173969"/>
                          <a:pt x="203344" y="178488"/>
                          <a:pt x="205604" y="180748"/>
                        </a:cubicBezTo>
                        <a:cubicBezTo>
                          <a:pt x="207864" y="178488"/>
                          <a:pt x="207864" y="173969"/>
                          <a:pt x="207864" y="169450"/>
                        </a:cubicBezTo>
                        <a:cubicBezTo>
                          <a:pt x="210123" y="169450"/>
                          <a:pt x="212383" y="164930"/>
                          <a:pt x="219162" y="164930"/>
                        </a:cubicBezTo>
                        <a:cubicBezTo>
                          <a:pt x="223681" y="164930"/>
                          <a:pt x="225941" y="169450"/>
                          <a:pt x="228200" y="169450"/>
                        </a:cubicBezTo>
                        <a:cubicBezTo>
                          <a:pt x="228946" y="168682"/>
                          <a:pt x="229195" y="168433"/>
                          <a:pt x="229195" y="168184"/>
                        </a:cubicBezTo>
                        <a:cubicBezTo>
                          <a:pt x="229195" y="167687"/>
                          <a:pt x="228200" y="167190"/>
                          <a:pt x="228200" y="162671"/>
                        </a:cubicBezTo>
                        <a:cubicBezTo>
                          <a:pt x="228200" y="158152"/>
                          <a:pt x="239499" y="155892"/>
                          <a:pt x="246278" y="151373"/>
                        </a:cubicBezTo>
                        <a:cubicBezTo>
                          <a:pt x="250797" y="149113"/>
                          <a:pt x="248537" y="142334"/>
                          <a:pt x="250797" y="142334"/>
                        </a:cubicBezTo>
                        <a:cubicBezTo>
                          <a:pt x="268852" y="124257"/>
                          <a:pt x="293708" y="110699"/>
                          <a:pt x="316304" y="97141"/>
                        </a:cubicBezTo>
                        <a:cubicBezTo>
                          <a:pt x="314045" y="90362"/>
                          <a:pt x="293708" y="81324"/>
                          <a:pt x="289189" y="81324"/>
                        </a:cubicBezTo>
                        <a:cubicBezTo>
                          <a:pt x="289189" y="74545"/>
                          <a:pt x="286929" y="60987"/>
                          <a:pt x="286929" y="56468"/>
                        </a:cubicBezTo>
                        <a:cubicBezTo>
                          <a:pt x="286929" y="47429"/>
                          <a:pt x="277890" y="40673"/>
                          <a:pt x="273371" y="40673"/>
                        </a:cubicBezTo>
                        <a:cubicBezTo>
                          <a:pt x="264333" y="40673"/>
                          <a:pt x="223681" y="60987"/>
                          <a:pt x="221422" y="70026"/>
                        </a:cubicBezTo>
                        <a:cubicBezTo>
                          <a:pt x="219162" y="76805"/>
                          <a:pt x="219162" y="88103"/>
                          <a:pt x="212383" y="97141"/>
                        </a:cubicBezTo>
                        <a:cubicBezTo>
                          <a:pt x="210123" y="99401"/>
                          <a:pt x="171710" y="110699"/>
                          <a:pt x="162671" y="110699"/>
                        </a:cubicBezTo>
                        <a:cubicBezTo>
                          <a:pt x="151373" y="110699"/>
                          <a:pt x="131036" y="74545"/>
                          <a:pt x="128776" y="70026"/>
                        </a:cubicBezTo>
                        <a:lnTo>
                          <a:pt x="119738" y="70026"/>
                        </a:lnTo>
                        <a:cubicBezTo>
                          <a:pt x="119738" y="76805"/>
                          <a:pt x="119738" y="88103"/>
                          <a:pt x="110699" y="94882"/>
                        </a:cubicBezTo>
                        <a:cubicBezTo>
                          <a:pt x="101661" y="94882"/>
                          <a:pt x="90363" y="99401"/>
                          <a:pt x="83584" y="99401"/>
                        </a:cubicBezTo>
                        <a:cubicBezTo>
                          <a:pt x="79064" y="99401"/>
                          <a:pt x="72309" y="97141"/>
                          <a:pt x="70049" y="92622"/>
                        </a:cubicBezTo>
                        <a:cubicBezTo>
                          <a:pt x="54232" y="76805"/>
                          <a:pt x="36154" y="45170"/>
                          <a:pt x="36154" y="40673"/>
                        </a:cubicBezTo>
                        <a:cubicBezTo>
                          <a:pt x="36154" y="31634"/>
                          <a:pt x="38414" y="29375"/>
                          <a:pt x="47453" y="29375"/>
                        </a:cubicBezTo>
                        <a:cubicBezTo>
                          <a:pt x="51972" y="29375"/>
                          <a:pt x="85843" y="45170"/>
                          <a:pt x="103920" y="54208"/>
                        </a:cubicBezTo>
                        <a:cubicBezTo>
                          <a:pt x="108440" y="54208"/>
                          <a:pt x="112959" y="49689"/>
                          <a:pt x="112959" y="47429"/>
                        </a:cubicBezTo>
                        <a:lnTo>
                          <a:pt x="112959" y="31634"/>
                        </a:lnTo>
                        <a:lnTo>
                          <a:pt x="112959" y="24856"/>
                        </a:lnTo>
                        <a:lnTo>
                          <a:pt x="112959" y="20336"/>
                        </a:lnTo>
                        <a:cubicBezTo>
                          <a:pt x="115219" y="15817"/>
                          <a:pt x="133296" y="9038"/>
                          <a:pt x="135555" y="9038"/>
                        </a:cubicBezTo>
                        <a:cubicBezTo>
                          <a:pt x="142334" y="9038"/>
                          <a:pt x="205604" y="49689"/>
                          <a:pt x="212383" y="49689"/>
                        </a:cubicBezTo>
                        <a:cubicBezTo>
                          <a:pt x="216902" y="49689"/>
                          <a:pt x="291448" y="0"/>
                          <a:pt x="29822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任意多边形: 形状 12">
                    <a:extLst>
                      <a:ext uri="{FF2B5EF4-FFF2-40B4-BE49-F238E27FC236}">
                        <a16:creationId xmlns:a16="http://schemas.microsoft.com/office/drawing/2014/main" id="{120BD734-ABD3-B683-9B0A-3B6AD27D9990}"/>
                      </a:ext>
                    </a:extLst>
                  </p:cNvPr>
                  <p:cNvSpPr/>
                  <p:nvPr/>
                </p:nvSpPr>
                <p:spPr>
                  <a:xfrm>
                    <a:off x="10379031" y="5652913"/>
                    <a:ext cx="164931" cy="124257"/>
                  </a:xfrm>
                  <a:custGeom>
                    <a:avLst/>
                    <a:gdLst>
                      <a:gd name="connsiteX0" fmla="*/ 119761 w 164931"/>
                      <a:gd name="connsiteY0" fmla="*/ 0 h 124257"/>
                      <a:gd name="connsiteX1" fmla="*/ 131059 w 164931"/>
                      <a:gd name="connsiteY1" fmla="*/ 6779 h 124257"/>
                      <a:gd name="connsiteX2" fmla="*/ 149136 w 164931"/>
                      <a:gd name="connsiteY2" fmla="*/ 2259 h 124257"/>
                      <a:gd name="connsiteX3" fmla="*/ 164931 w 164931"/>
                      <a:gd name="connsiteY3" fmla="*/ 11298 h 124257"/>
                      <a:gd name="connsiteX4" fmla="*/ 149136 w 164931"/>
                      <a:gd name="connsiteY4" fmla="*/ 27115 h 124257"/>
                      <a:gd name="connsiteX5" fmla="*/ 137838 w 164931"/>
                      <a:gd name="connsiteY5" fmla="*/ 51971 h 124257"/>
                      <a:gd name="connsiteX6" fmla="*/ 79088 w 164931"/>
                      <a:gd name="connsiteY6" fmla="*/ 110699 h 124257"/>
                      <a:gd name="connsiteX7" fmla="*/ 47453 w 164931"/>
                      <a:gd name="connsiteY7" fmla="*/ 117478 h 124257"/>
                      <a:gd name="connsiteX8" fmla="*/ 33895 w 164931"/>
                      <a:gd name="connsiteY8" fmla="*/ 124257 h 124257"/>
                      <a:gd name="connsiteX9" fmla="*/ 22597 w 164931"/>
                      <a:gd name="connsiteY9" fmla="*/ 119738 h 124257"/>
                      <a:gd name="connsiteX10" fmla="*/ 18077 w 164931"/>
                      <a:gd name="connsiteY10" fmla="*/ 92622 h 124257"/>
                      <a:gd name="connsiteX11" fmla="*/ 0 w 164931"/>
                      <a:gd name="connsiteY11" fmla="*/ 63270 h 124257"/>
                      <a:gd name="connsiteX12" fmla="*/ 119761 w 164931"/>
                      <a:gd name="connsiteY12" fmla="*/ 0 h 124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64931" h="124257">
                        <a:moveTo>
                          <a:pt x="119761" y="0"/>
                        </a:moveTo>
                        <a:cubicBezTo>
                          <a:pt x="124280" y="0"/>
                          <a:pt x="126540" y="6779"/>
                          <a:pt x="131059" y="6779"/>
                        </a:cubicBezTo>
                        <a:cubicBezTo>
                          <a:pt x="137838" y="6779"/>
                          <a:pt x="142358" y="2259"/>
                          <a:pt x="149136" y="2259"/>
                        </a:cubicBezTo>
                        <a:cubicBezTo>
                          <a:pt x="153656" y="2259"/>
                          <a:pt x="160435" y="9038"/>
                          <a:pt x="164931" y="11298"/>
                        </a:cubicBezTo>
                        <a:cubicBezTo>
                          <a:pt x="160435" y="15817"/>
                          <a:pt x="151396" y="20337"/>
                          <a:pt x="149136" y="27115"/>
                        </a:cubicBezTo>
                        <a:cubicBezTo>
                          <a:pt x="144617" y="31635"/>
                          <a:pt x="144617" y="42933"/>
                          <a:pt x="137838" y="51971"/>
                        </a:cubicBezTo>
                        <a:lnTo>
                          <a:pt x="79088" y="110699"/>
                        </a:lnTo>
                        <a:cubicBezTo>
                          <a:pt x="70049" y="117478"/>
                          <a:pt x="56491" y="115219"/>
                          <a:pt x="47453" y="117478"/>
                        </a:cubicBezTo>
                        <a:cubicBezTo>
                          <a:pt x="42934" y="117478"/>
                          <a:pt x="38414" y="124257"/>
                          <a:pt x="33895" y="124257"/>
                        </a:cubicBezTo>
                        <a:cubicBezTo>
                          <a:pt x="27116" y="124257"/>
                          <a:pt x="24856" y="121998"/>
                          <a:pt x="22597" y="119738"/>
                        </a:cubicBezTo>
                        <a:cubicBezTo>
                          <a:pt x="18077" y="110699"/>
                          <a:pt x="22597" y="99401"/>
                          <a:pt x="18077" y="92622"/>
                        </a:cubicBezTo>
                        <a:cubicBezTo>
                          <a:pt x="13558" y="79087"/>
                          <a:pt x="0" y="74568"/>
                          <a:pt x="0" y="63270"/>
                        </a:cubicBezTo>
                        <a:cubicBezTo>
                          <a:pt x="0" y="15817"/>
                          <a:pt x="103944" y="0"/>
                          <a:pt x="119761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4C401D-1B7F-CB28-6FC0-48907EB1C238}"/>
              </a:ext>
            </a:extLst>
          </p:cNvPr>
          <p:cNvGrpSpPr/>
          <p:nvPr/>
        </p:nvGrpSpPr>
        <p:grpSpPr>
          <a:xfrm>
            <a:off x="4267089" y="5522143"/>
            <a:ext cx="4198344" cy="353151"/>
            <a:chOff x="3776314" y="5846071"/>
            <a:chExt cx="4198344" cy="3531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951C9A7-79E7-ACE4-F851-B787B8B47CDB}"/>
                </a:ext>
              </a:extLst>
            </p:cNvPr>
            <p:cNvGrpSpPr/>
            <p:nvPr/>
          </p:nvGrpSpPr>
          <p:grpSpPr>
            <a:xfrm>
              <a:off x="3776314" y="5884915"/>
              <a:ext cx="2229895" cy="314307"/>
              <a:chOff x="3776314" y="5884915"/>
              <a:chExt cx="2229895" cy="314307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7F3A579-D565-4C5D-CA50-0E12979814EE}"/>
                  </a:ext>
                </a:extLst>
              </p:cNvPr>
              <p:cNvSpPr txBox="1"/>
              <p:nvPr/>
            </p:nvSpPr>
            <p:spPr>
              <a:xfrm>
                <a:off x="3979081" y="5891445"/>
                <a:ext cx="2027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汇报人：才佳</a:t>
                </a:r>
              </a:p>
            </p:txBody>
          </p:sp>
          <p:sp>
            <p:nvSpPr>
              <p:cNvPr id="54" name="graduate_57239">
                <a:extLst>
                  <a:ext uri="{FF2B5EF4-FFF2-40B4-BE49-F238E27FC236}">
                    <a16:creationId xmlns:a16="http://schemas.microsoft.com/office/drawing/2014/main" id="{11308887-54BF-245C-9197-678EB7C7F7C6}"/>
                  </a:ext>
                </a:extLst>
              </p:cNvPr>
              <p:cNvSpPr/>
              <p:nvPr/>
            </p:nvSpPr>
            <p:spPr>
              <a:xfrm>
                <a:off x="3776314" y="5884915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3D91CC4-B724-FA10-E591-C782D4AEB7B5}"/>
                </a:ext>
              </a:extLst>
            </p:cNvPr>
            <p:cNvGrpSpPr/>
            <p:nvPr/>
          </p:nvGrpSpPr>
          <p:grpSpPr>
            <a:xfrm>
              <a:off x="5961929" y="5846071"/>
              <a:ext cx="2012729" cy="313663"/>
              <a:chOff x="6256369" y="5846071"/>
              <a:chExt cx="2012729" cy="313663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7C1D03A-BBB1-6727-21E9-C4F7A7591005}"/>
                  </a:ext>
                </a:extLst>
              </p:cNvPr>
              <p:cNvSpPr txBox="1"/>
              <p:nvPr/>
            </p:nvSpPr>
            <p:spPr>
              <a:xfrm>
                <a:off x="6502118" y="5851957"/>
                <a:ext cx="1766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2024.11.04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52" name="watch_346578">
                <a:extLst>
                  <a:ext uri="{FF2B5EF4-FFF2-40B4-BE49-F238E27FC236}">
                    <a16:creationId xmlns:a16="http://schemas.microsoft.com/office/drawing/2014/main" id="{76AEC8AD-0E32-3A6A-CFEE-F31A40BD5068}"/>
                  </a:ext>
                </a:extLst>
              </p:cNvPr>
              <p:cNvSpPr/>
              <p:nvPr/>
            </p:nvSpPr>
            <p:spPr>
              <a:xfrm>
                <a:off x="6256369" y="5846071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5" name="矩形: 折角 54">
            <a:extLst>
              <a:ext uri="{FF2B5EF4-FFF2-40B4-BE49-F238E27FC236}">
                <a16:creationId xmlns:a16="http://schemas.microsoft.com/office/drawing/2014/main" id="{82A2E126-93A0-928D-53F3-A50AC2391BD8}"/>
              </a:ext>
            </a:extLst>
          </p:cNvPr>
          <p:cNvSpPr/>
          <p:nvPr/>
        </p:nvSpPr>
        <p:spPr>
          <a:xfrm>
            <a:off x="5083853" y="4264609"/>
            <a:ext cx="2024294" cy="569716"/>
          </a:xfrm>
          <a:prstGeom prst="foldedCorner">
            <a:avLst>
              <a:gd name="adj" fmla="val 41188"/>
            </a:avLst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312325B-713F-A7AE-40B6-C1E76678D7E3}"/>
              </a:ext>
            </a:extLst>
          </p:cNvPr>
          <p:cNvSpPr txBox="1"/>
          <p:nvPr/>
        </p:nvSpPr>
        <p:spPr>
          <a:xfrm>
            <a:off x="5593300" y="43697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分享汇报</a:t>
            </a:r>
          </a:p>
        </p:txBody>
      </p:sp>
    </p:spTree>
    <p:extLst>
      <p:ext uri="{BB962C8B-B14F-4D97-AF65-F5344CB8AC3E}">
        <p14:creationId xmlns:p14="http://schemas.microsoft.com/office/powerpoint/2010/main" val="388846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797578" y="268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简介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F0A27-D835-455E-914B-9D8EC51089EA}"/>
              </a:ext>
            </a:extLst>
          </p:cNvPr>
          <p:cNvSpPr txBox="1"/>
          <p:nvPr/>
        </p:nvSpPr>
        <p:spPr>
          <a:xfrm>
            <a:off x="1708276" y="1375212"/>
            <a:ext cx="8638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1" i="0" dirty="0">
                <a:solidFill>
                  <a:srgbClr val="000000"/>
                </a:solidFill>
                <a:effectLst/>
                <a:latin typeface="PingFang SC"/>
              </a:rPr>
              <a:t>蒙特卡洛树搜索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就是基于蒙特卡洛方法在整个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en-US" altLang="zh-CN" sz="1600" b="0" i="0" baseline="30000" dirty="0">
                <a:solidFill>
                  <a:srgbClr val="000000"/>
                </a:solidFill>
                <a:effectLst/>
                <a:latin typeface="PingFang SC"/>
              </a:rPr>
              <a:t>N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（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N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等于决策次数，即树深度）空间中进行启发式搜索，基于一定的反馈寻找出最优的树结构路径（可行解）。</a:t>
            </a:r>
            <a:endParaRPr lang="en-US" altLang="zh-CN" sz="16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72F1A7-518F-B5D1-08F2-F1F4DFF28C29}"/>
              </a:ext>
            </a:extLst>
          </p:cNvPr>
          <p:cNvSpPr txBox="1"/>
          <p:nvPr/>
        </p:nvSpPr>
        <p:spPr>
          <a:xfrm>
            <a:off x="3047095" y="220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i="0" dirty="0">
                <a:solidFill>
                  <a:srgbClr val="000000"/>
                </a:solidFill>
                <a:effectLst/>
                <a:latin typeface="PingFang SC"/>
              </a:rPr>
              <a:t>确定规则驱动的启发式随机搜索算法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  <a:endParaRPr lang="zh-CN" altLang="en-US" sz="1800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DE3D3A-5DDA-7BFF-A041-E4084362C04A}"/>
              </a:ext>
            </a:extLst>
          </p:cNvPr>
          <p:cNvSpPr txBox="1"/>
          <p:nvPr/>
        </p:nvSpPr>
        <p:spPr>
          <a:xfrm>
            <a:off x="1708276" y="2735905"/>
            <a:ext cx="8919933" cy="314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000000"/>
                </a:solidFill>
                <a:effectLst/>
                <a:latin typeface="PingFang SC"/>
              </a:rPr>
              <a:t> 树结构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：树结构定义了一个可行解的解空间，每一个叶子节点到根节点的路径都对应了一个解（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solution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），解空间的大小为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en-US" altLang="zh-CN" sz="1600" b="0" i="0" baseline="30000" dirty="0">
                <a:solidFill>
                  <a:srgbClr val="000000"/>
                </a:solidFill>
                <a:effectLst/>
                <a:latin typeface="PingFang SC"/>
              </a:rPr>
              <a:t>N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（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N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等于决策次数，即树深度）</a:t>
            </a:r>
          </a:p>
          <a:p>
            <a:pPr algn="l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000000"/>
                </a:solidFill>
                <a:effectLst/>
                <a:latin typeface="PingFang SC"/>
              </a:rPr>
              <a:t> 蒙特卡洛方法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：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MSTC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不需要事先给定打标样本，随机统计方法充当了驱动力的作用，通过随机统计实验获取观测结果。</a:t>
            </a:r>
          </a:p>
          <a:p>
            <a:pPr algn="l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000000"/>
                </a:solidFill>
                <a:effectLst/>
                <a:latin typeface="PingFang SC"/>
              </a:rPr>
              <a:t> 损失评估函数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：有一个根据一个确定的规则设计的可量化的损失函数（目标驱动的损失函数），它提供一个</a:t>
            </a:r>
            <a:r>
              <a:rPr lang="zh-CN" altLang="en-US" sz="1600" b="1" i="0" dirty="0">
                <a:solidFill>
                  <a:srgbClr val="000000"/>
                </a:solidFill>
                <a:effectLst/>
                <a:latin typeface="PingFang SC"/>
              </a:rPr>
              <a:t>可量化的确定性反馈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，用于评估解的优劣。</a:t>
            </a:r>
          </a:p>
          <a:p>
            <a:pPr algn="l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000000"/>
                </a:solidFill>
                <a:effectLst/>
                <a:latin typeface="PingFang SC"/>
              </a:rPr>
              <a:t> 反向传播线性优化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：每次获得一条路径的损失结果后，采用反向传播（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Backpropagation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）对整条路径上的所有节点进行整体优化，优化过程连续可微</a:t>
            </a:r>
          </a:p>
          <a:p>
            <a:pPr algn="l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000000"/>
                </a:solidFill>
                <a:effectLst/>
                <a:latin typeface="PingFang SC"/>
              </a:rPr>
              <a:t> 启发式搜索策略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PingFang SC"/>
              </a:rPr>
              <a:t>：算法遵循损失最小化的原则在整个搜索空间上进行启发式搜索，直到找到一组最优解或者提前终止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523E96-0DAD-BA38-FBB1-569F190F877D}"/>
              </a:ext>
            </a:extLst>
          </p:cNvPr>
          <p:cNvSpPr txBox="1"/>
          <p:nvPr/>
        </p:nvSpPr>
        <p:spPr>
          <a:xfrm>
            <a:off x="2686396" y="3662633"/>
            <a:ext cx="6817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PingFang SC"/>
              </a:rPr>
              <a:t>在确定方向的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渐进收敛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PingFang SC"/>
              </a:rPr>
              <a:t>（树搜索的准确性）和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随机性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PingFang SC"/>
              </a:rPr>
              <a:t>（随机模拟的一般性）之间寻求一个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最佳平衡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8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allAtOnce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313C3-850A-3147-BF93-804E2B69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01120B6-4910-82C3-ADB8-E74826D8E1A8}"/>
              </a:ext>
            </a:extLst>
          </p:cNvPr>
          <p:cNvSpPr txBox="1"/>
          <p:nvPr/>
        </p:nvSpPr>
        <p:spPr>
          <a:xfrm>
            <a:off x="5797577" y="268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步骤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A482E-4101-AD19-CCF3-40EFAEC9A0A6}"/>
              </a:ext>
            </a:extLst>
          </p:cNvPr>
          <p:cNvSpPr txBox="1"/>
          <p:nvPr/>
        </p:nvSpPr>
        <p:spPr>
          <a:xfrm>
            <a:off x="1200566" y="2151727"/>
            <a:ext cx="45657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 选举</a:t>
            </a:r>
            <a:r>
              <a:rPr lang="en-US" altLang="zh-CN" sz="1600" b="1" i="0" dirty="0">
                <a:solidFill>
                  <a:srgbClr val="404040"/>
                </a:solidFill>
                <a:effectLst/>
                <a:latin typeface="-apple-system"/>
              </a:rPr>
              <a:t>(selection)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 是根据当前获得所有子步骤的统计结果，选择一个最优的子步骤。</a:t>
            </a:r>
            <a:endParaRPr lang="en-US" altLang="zh-CN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 扩展</a:t>
            </a:r>
            <a:r>
              <a:rPr lang="en-US" altLang="zh-CN" sz="1600" b="1" i="0" dirty="0">
                <a:solidFill>
                  <a:srgbClr val="404040"/>
                </a:solidFill>
                <a:effectLst/>
                <a:latin typeface="-apple-system"/>
              </a:rPr>
              <a:t>(expansion)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 在当前获得的统计结果不足以计算出下一个步骤时，随机选择一个子步骤。</a:t>
            </a:r>
            <a:endParaRPr lang="en-US" altLang="zh-CN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 模拟</a:t>
            </a:r>
            <a:r>
              <a:rPr lang="en-US" altLang="zh-CN" sz="1600" b="1" i="0" dirty="0">
                <a:solidFill>
                  <a:srgbClr val="404040"/>
                </a:solidFill>
                <a:effectLst/>
                <a:latin typeface="-apple-system"/>
              </a:rPr>
              <a:t>(simulation)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 模拟游戏，进入下一步。</a:t>
            </a:r>
            <a:endParaRPr lang="en-US" altLang="zh-CN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 反向传播</a:t>
            </a:r>
            <a:r>
              <a:rPr lang="en-US" altLang="zh-CN" sz="1600" b="1" i="0" dirty="0">
                <a:solidFill>
                  <a:srgbClr val="404040"/>
                </a:solidFill>
                <a:effectLst/>
                <a:latin typeface="-apple-system"/>
              </a:rPr>
              <a:t>(Back-Propagation)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 根据游戏结束的结果，计算对应路径上统计记录的值。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BEA6C3-48C9-B3AF-FCBC-0E97A5A9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60" y="887879"/>
            <a:ext cx="4621474" cy="5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6F7CA9-0A89-4869-9D0E-2BABD482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" y="1916125"/>
            <a:ext cx="3762900" cy="19243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5AC0AD-F608-551A-7135-9C4437FFE81B}"/>
              </a:ext>
            </a:extLst>
          </p:cNvPr>
          <p:cNvSpPr txBox="1"/>
          <p:nvPr/>
        </p:nvSpPr>
        <p:spPr>
          <a:xfrm>
            <a:off x="721909" y="1333025"/>
            <a:ext cx="443066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初始状态下，所有的子步骤都没有统计数据。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5D31CF-3AED-A18E-56EA-9A2C1241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48" y="1698410"/>
            <a:ext cx="2943636" cy="45059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DDEFBF-1025-232B-8576-79748FA76029}"/>
              </a:ext>
            </a:extLst>
          </p:cNvPr>
          <p:cNvSpPr txBox="1"/>
          <p:nvPr/>
        </p:nvSpPr>
        <p:spPr>
          <a:xfrm>
            <a:off x="5743031" y="1053810"/>
            <a:ext cx="512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2.</a:t>
            </a:r>
            <a:r>
              <a:rPr lang="zh-CN" altLang="en-US" sz="1600" b="1" i="0" dirty="0">
                <a:effectLst/>
                <a:latin typeface="-apple-system"/>
              </a:rPr>
              <a:t>扩展</a:t>
            </a:r>
            <a:r>
              <a:rPr lang="zh-CN" altLang="en-US" sz="1600" i="0" dirty="0">
                <a:effectLst/>
                <a:latin typeface="-apple-system"/>
              </a:rPr>
              <a:t>，随机选择一个子步骤，不停的</a:t>
            </a:r>
            <a:r>
              <a:rPr lang="zh-CN" altLang="en-US" sz="1600" b="1" i="0" dirty="0">
                <a:effectLst/>
                <a:latin typeface="-apple-system"/>
              </a:rPr>
              <a:t>模拟</a:t>
            </a:r>
            <a:r>
              <a:rPr lang="zh-CN" altLang="en-US" sz="1600" i="0" dirty="0">
                <a:effectLst/>
                <a:latin typeface="-apple-system"/>
              </a:rPr>
              <a:t>，直到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游戏结束。然后</a:t>
            </a:r>
            <a:r>
              <a:rPr lang="zh-CN" altLang="en-US" sz="1600" b="1" i="0" dirty="0">
                <a:effectLst/>
                <a:latin typeface="-apple-system"/>
              </a:rPr>
              <a:t>反向传播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，记录扩展步骤的统计数据。</a:t>
            </a:r>
            <a:endParaRPr lang="zh-CN" altLang="en-US" sz="1600" dirty="0">
              <a:solidFill>
                <a:srgbClr val="2651A7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EF213B-5746-C670-2C7E-70917B206BA8}"/>
              </a:ext>
            </a:extLst>
          </p:cNvPr>
          <p:cNvSpPr txBox="1"/>
          <p:nvPr/>
        </p:nvSpPr>
        <p:spPr>
          <a:xfrm>
            <a:off x="5797577" y="268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流程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5117-11C4-C970-F205-FCA1BD484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9DF3E8-F030-E0E3-44D7-F824CD075D3F}"/>
              </a:ext>
            </a:extLst>
          </p:cNvPr>
          <p:cNvSpPr txBox="1"/>
          <p:nvPr/>
        </p:nvSpPr>
        <p:spPr>
          <a:xfrm>
            <a:off x="800208" y="1354797"/>
            <a:ext cx="4143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>
                <a:solidFill>
                  <a:srgbClr val="404040"/>
                </a:solidFill>
                <a:effectLst/>
                <a:latin typeface="-apple-system"/>
              </a:rPr>
              <a:t>3.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多次</a:t>
            </a: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扩展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之后，达到了</a:t>
            </a: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选举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的条件，开始</a:t>
            </a: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选举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，选出最优的一个子步骤。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551C6D-333A-9430-3A67-8C7B468EFE0C}"/>
              </a:ext>
            </a:extLst>
          </p:cNvPr>
          <p:cNvSpPr txBox="1"/>
          <p:nvPr/>
        </p:nvSpPr>
        <p:spPr>
          <a:xfrm>
            <a:off x="5743031" y="1053810"/>
            <a:ext cx="512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4.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继续</a:t>
            </a: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扩展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模拟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zh-CN" altLang="en-US" sz="1600" b="1" i="0" dirty="0">
                <a:solidFill>
                  <a:srgbClr val="404040"/>
                </a:solidFill>
                <a:effectLst/>
                <a:latin typeface="-apple-system"/>
              </a:rPr>
              <a:t>反向传播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。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-apple-system"/>
              </a:rPr>
              <a:t>以前最优的子步骤，可能在多次扩展后，发生变化。</a:t>
            </a:r>
          </a:p>
          <a:p>
            <a:pPr algn="ctr"/>
            <a:endParaRPr lang="zh-CN" altLang="en-US" sz="1600" dirty="0">
              <a:solidFill>
                <a:srgbClr val="2651A7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FE52F1-4682-21BD-4656-8138BD4F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8" y="2350726"/>
            <a:ext cx="4067743" cy="1924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BF3FFC-3E00-3885-8940-A460EC7C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884807"/>
            <a:ext cx="4823369" cy="40964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A0002A-2C81-52EC-089C-D6B220D1EA15}"/>
              </a:ext>
            </a:extLst>
          </p:cNvPr>
          <p:cNvSpPr txBox="1"/>
          <p:nvPr/>
        </p:nvSpPr>
        <p:spPr>
          <a:xfrm>
            <a:off x="5797577" y="268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流程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3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71015-D7B3-2936-EE37-AC8DE005E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A252ABDF-2007-C982-E2F3-9310F450DC0F}"/>
              </a:ext>
            </a:extLst>
          </p:cNvPr>
          <p:cNvSpPr txBox="1"/>
          <p:nvPr/>
        </p:nvSpPr>
        <p:spPr>
          <a:xfrm>
            <a:off x="5789850" y="268915"/>
            <a:ext cx="610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2651A7"/>
                </a:solidFill>
                <a:cs typeface="+mn-ea"/>
                <a:sym typeface="+mn-lt"/>
              </a:rPr>
              <a:t>UCT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DCFF04-F3AC-A20B-5349-FBEC1B35463A}"/>
              </a:ext>
            </a:extLst>
          </p:cNvPr>
          <p:cNvSpPr txBox="1"/>
          <p:nvPr/>
        </p:nvSpPr>
        <p:spPr>
          <a:xfrm>
            <a:off x="1316680" y="1346184"/>
            <a:ext cx="8248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zh-CN" altLang="en-US" sz="1600" b="1" i="0" dirty="0">
                <a:effectLst/>
                <a:latin typeface="-apple-system"/>
              </a:rPr>
              <a:t>蒙特卡罗树搜索 </a:t>
            </a:r>
            <a:r>
              <a:rPr lang="en-US" altLang="zh-CN" sz="1600" b="1" i="0" dirty="0">
                <a:effectLst/>
                <a:latin typeface="-apple-system"/>
              </a:rPr>
              <a:t>- Upper Confidence bound applied to Trees(UCT) - </a:t>
            </a:r>
            <a:r>
              <a:rPr lang="zh-CN" altLang="en-US" sz="1600" b="1" i="0" dirty="0">
                <a:effectLst/>
                <a:latin typeface="-apple-system"/>
              </a:rPr>
              <a:t>信任度上限树算法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049174F-7B82-B61F-ED50-AC4543DA996A}"/>
                  </a:ext>
                </a:extLst>
              </p:cNvPr>
              <p:cNvSpPr txBox="1"/>
              <p:nvPr/>
            </p:nvSpPr>
            <p:spPr>
              <a:xfrm>
                <a:off x="3811552" y="2408378"/>
                <a:ext cx="2588786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𝑈𝐶𝑇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049174F-7B82-B61F-ED50-AC4543DA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52" y="2408378"/>
                <a:ext cx="2588786" cy="751552"/>
              </a:xfrm>
              <a:prstGeom prst="rect">
                <a:avLst/>
              </a:prstGeom>
              <a:blipFill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7C161DC-8D12-45BE-C0CA-352959D47F3A}"/>
              </a:ext>
            </a:extLst>
          </p:cNvPr>
          <p:cNvSpPr txBox="1"/>
          <p:nvPr/>
        </p:nvSpPr>
        <p:spPr>
          <a:xfrm>
            <a:off x="1948065" y="2635876"/>
            <a:ext cx="1557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zh-CN" altLang="en-US" sz="1600" dirty="0">
                <a:latin typeface="-apple-system"/>
              </a:rPr>
              <a:t>信任区间公式：</a:t>
            </a:r>
            <a:endParaRPr lang="zh-CN" altLang="en-US" sz="1600" i="0" dirty="0">
              <a:effectLst/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572AF1-6F66-4F15-0D2F-9F44D16EB7A0}"/>
                  </a:ext>
                </a:extLst>
              </p:cNvPr>
              <p:cNvSpPr txBox="1"/>
              <p:nvPr/>
            </p:nvSpPr>
            <p:spPr>
              <a:xfrm>
                <a:off x="7485250" y="1952843"/>
                <a:ext cx="4271322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ts val="750"/>
                  </a:spcBef>
                  <a:spcAft>
                    <a:spcPts val="7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600" i="0" dirty="0">
                    <a:effectLst/>
                    <a:latin typeface="-apple-system"/>
                  </a:rPr>
                  <a:t> ：选择步骤 </a:t>
                </a:r>
                <a:r>
                  <a:rPr lang="en-US" altLang="zh-CN" sz="1600" dirty="0" err="1">
                    <a:latin typeface="-apple-system"/>
                  </a:rPr>
                  <a:t>i</a:t>
                </a:r>
                <a:r>
                  <a:rPr lang="en-US" altLang="zh-CN" sz="1600" i="0" dirty="0">
                    <a:effectLst/>
                    <a:latin typeface="-apple-system"/>
                  </a:rPr>
                  <a:t> </a:t>
                </a:r>
                <a:r>
                  <a:rPr lang="zh-CN" altLang="en-US" sz="1600" i="0" dirty="0">
                    <a:effectLst/>
                    <a:latin typeface="-apple-system"/>
                  </a:rPr>
                  <a:t>的次数</a:t>
                </a:r>
                <a:endParaRPr lang="en-US" altLang="zh-CN" sz="1600" i="0" dirty="0">
                  <a:effectLst/>
                  <a:latin typeface="-apple-system"/>
                </a:endParaRPr>
              </a:p>
              <a:p>
                <a:pPr>
                  <a:spcBef>
                    <a:spcPts val="750"/>
                  </a:spcBef>
                  <a:spcAft>
                    <a:spcPts val="7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600" i="0" dirty="0">
                    <a:effectLst/>
                    <a:latin typeface="-apple-system"/>
                  </a:rPr>
                  <a:t> ：选择步骤 </a:t>
                </a:r>
                <a:r>
                  <a:rPr lang="en-US" altLang="zh-CN" sz="1600" dirty="0" err="1">
                    <a:latin typeface="-apple-system"/>
                  </a:rPr>
                  <a:t>i</a:t>
                </a:r>
                <a:r>
                  <a:rPr lang="en-US" altLang="zh-CN" sz="1600" i="0" dirty="0">
                    <a:effectLst/>
                    <a:latin typeface="-apple-system"/>
                  </a:rPr>
                  <a:t> </a:t>
                </a:r>
                <a:r>
                  <a:rPr lang="zh-CN" altLang="en-US" sz="1600" i="0" dirty="0">
                    <a:effectLst/>
                    <a:latin typeface="-apple-system"/>
                  </a:rPr>
                  <a:t>的场合下赢的次数</a:t>
                </a:r>
              </a:p>
              <a:p>
                <a:pPr algn="l">
                  <a:spcBef>
                    <a:spcPts val="750"/>
                  </a:spcBef>
                  <a:spcAft>
                    <a:spcPts val="750"/>
                  </a:spcAft>
                </a:pPr>
                <a:r>
                  <a:rPr lang="en-US" altLang="zh-CN" sz="1600" i="0" dirty="0">
                    <a:effectLst/>
                    <a:latin typeface="-apple-system"/>
                  </a:rPr>
                  <a:t>C   </a:t>
                </a:r>
                <a:r>
                  <a:rPr lang="zh-CN" altLang="en-US" sz="1600" dirty="0">
                    <a:latin typeface="-apple-system"/>
                  </a:rPr>
                  <a:t>：</a:t>
                </a:r>
                <a:r>
                  <a:rPr lang="zh-CN" altLang="en-US" sz="1600" i="0" dirty="0">
                    <a:effectLst/>
                    <a:latin typeface="-apple-system"/>
                  </a:rPr>
                  <a:t>常数，控制置信度占比</a:t>
                </a:r>
                <a:endParaRPr lang="en-US" altLang="zh-CN" sz="1600" i="0" dirty="0">
                  <a:effectLst/>
                  <a:latin typeface="-apple-system"/>
                </a:endParaRPr>
              </a:p>
              <a:p>
                <a:pPr algn="l">
                  <a:spcBef>
                    <a:spcPts val="750"/>
                  </a:spcBef>
                  <a:spcAft>
                    <a:spcPts val="750"/>
                  </a:spcAft>
                </a:pPr>
                <a:r>
                  <a:rPr lang="en-US" altLang="zh-CN" sz="1600" dirty="0">
                    <a:latin typeface="-apple-system"/>
                  </a:rPr>
                  <a:t>T  </a:t>
                </a:r>
                <a:r>
                  <a:rPr lang="zh-CN" altLang="en-US" sz="1600" dirty="0">
                    <a:latin typeface="-apple-system"/>
                  </a:rPr>
                  <a:t> ：总体选择的次数</a:t>
                </a:r>
                <a:endParaRPr lang="zh-CN" altLang="en-US" sz="1600" i="0" dirty="0"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572AF1-6F66-4F15-0D2F-9F44D16E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250" y="1952843"/>
                <a:ext cx="4271322" cy="1692771"/>
              </a:xfrm>
              <a:prstGeom prst="rect">
                <a:avLst/>
              </a:prstGeom>
              <a:blipFill>
                <a:blip r:embed="rId4"/>
                <a:stretch>
                  <a:fillRect l="-856" t="-1439" b="-3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7555722-C5F8-60C5-F5CC-D1B30010B679}"/>
              </a:ext>
            </a:extLst>
          </p:cNvPr>
          <p:cNvSpPr txBox="1"/>
          <p:nvPr/>
        </p:nvSpPr>
        <p:spPr>
          <a:xfrm>
            <a:off x="895765" y="4111068"/>
            <a:ext cx="10222177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1600" dirty="0">
                <a:latin typeface="+mn-ea"/>
              </a:rPr>
              <a:t>1.UCT</a:t>
            </a:r>
            <a:r>
              <a:rPr lang="zh-CN" altLang="en-US" sz="1600" dirty="0">
                <a:latin typeface="+mn-ea"/>
              </a:rPr>
              <a:t>算法使用了置信区间的</a:t>
            </a:r>
            <a:r>
              <a:rPr lang="zh-CN" altLang="en-US" sz="1600" b="1" dirty="0">
                <a:latin typeface="+mn-ea"/>
              </a:rPr>
              <a:t>上限值</a:t>
            </a:r>
            <a:r>
              <a:rPr lang="zh-CN" altLang="en-US" sz="1600" dirty="0">
                <a:latin typeface="+mn-ea"/>
              </a:rPr>
              <a:t>做为每个步骤的</a:t>
            </a:r>
            <a:r>
              <a:rPr lang="zh-CN" altLang="en-US" sz="1600" b="1" dirty="0">
                <a:latin typeface="+mn-ea"/>
              </a:rPr>
              <a:t>价值</a:t>
            </a:r>
            <a:r>
              <a:rPr lang="zh-CN" altLang="en-US" sz="1600" dirty="0">
                <a:latin typeface="+mn-ea"/>
              </a:rPr>
              <a:t>。</a:t>
            </a:r>
            <a:br>
              <a:rPr lang="zh-CN" altLang="en-US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好处：如果当前选择的最优子步骤在多次失败的模拟后，这个值会</a:t>
            </a:r>
            <a:r>
              <a:rPr lang="zh-CN" altLang="en-US" sz="1600" b="1" dirty="0">
                <a:latin typeface="+mn-ea"/>
              </a:rPr>
              <a:t>变小</a:t>
            </a:r>
            <a:r>
              <a:rPr lang="zh-CN" altLang="en-US" sz="1600" dirty="0">
                <a:latin typeface="+mn-ea"/>
              </a:rPr>
              <a:t>，从而导致另一个同级的子步骤可能会变得更优。</a:t>
            </a:r>
            <a:br>
              <a:rPr lang="zh-CN" altLang="en-US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3.</a:t>
            </a:r>
            <a:r>
              <a:rPr lang="zh-CN" altLang="en-US" sz="1600" dirty="0">
                <a:latin typeface="+mn-ea"/>
              </a:rPr>
              <a:t>另外一个关键点是</a:t>
            </a:r>
            <a:r>
              <a:rPr lang="zh-CN" altLang="en-US" sz="1600" b="1" dirty="0">
                <a:latin typeface="+mn-ea"/>
              </a:rPr>
              <a:t>选举的条件</a:t>
            </a:r>
            <a:r>
              <a:rPr lang="zh-CN" altLang="en-US" sz="1600" dirty="0">
                <a:latin typeface="+mn-ea"/>
              </a:rPr>
              <a:t>，比如当前所有子步骤都有了统计记录（也就是至少访问了一次，有了访问数。）</a:t>
            </a:r>
            <a:endParaRPr lang="zh-CN" altLang="en-US" sz="160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77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8E1B-84C9-18DA-6BF4-5025ED83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9DE248F-A4EC-04F3-F79C-066CC250A102}"/>
              </a:ext>
            </a:extLst>
          </p:cNvPr>
          <p:cNvSpPr txBox="1"/>
          <p:nvPr/>
        </p:nvSpPr>
        <p:spPr>
          <a:xfrm>
            <a:off x="5797582" y="268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应用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8B1D2E-6DAB-32A9-561B-48E863F6B658}"/>
              </a:ext>
            </a:extLst>
          </p:cNvPr>
          <p:cNvSpPr txBox="1"/>
          <p:nvPr/>
        </p:nvSpPr>
        <p:spPr>
          <a:xfrm>
            <a:off x="1981199" y="2918099"/>
            <a:ext cx="795382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定义一个随机变量空间，包括起点、目标点、车辆速度、加速度等参数；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生成大量的随机样本，并将其映射到问题空间中；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对于每个随机样本，计算其对应的目标函数值，即路径上的车辆速度、加速度、转向角度等参数的约束满足度；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通过统计这些目标函数值的分布，得到最佳路径。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8B04E7-8889-D1A4-D7EF-D20721A2A3B1}"/>
              </a:ext>
            </a:extLst>
          </p:cNvPr>
          <p:cNvSpPr txBox="1"/>
          <p:nvPr/>
        </p:nvSpPr>
        <p:spPr>
          <a:xfrm>
            <a:off x="1647370" y="1238907"/>
            <a:ext cx="862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路径规划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种优化问题，目标是找到一条从起点到目标点的路径，使得路径上的车辆速度、加速度、转向角度等参数满足一定的约束条件。蒙特卡罗方法可以用于生成多个随机的轨迹，并根据这些轨迹的成功率来选择最佳路径。具体操作步骤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5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95529-2F61-97F2-4BC0-667249B45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2081848-AE2A-6550-5089-DA96C529827F}"/>
              </a:ext>
            </a:extLst>
          </p:cNvPr>
          <p:cNvSpPr txBox="1"/>
          <p:nvPr/>
        </p:nvSpPr>
        <p:spPr>
          <a:xfrm>
            <a:off x="5797582" y="268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应用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4DD4D6-C611-3F5C-B589-5DEBFFD8E332}"/>
              </a:ext>
            </a:extLst>
          </p:cNvPr>
          <p:cNvSpPr txBox="1"/>
          <p:nvPr/>
        </p:nvSpPr>
        <p:spPr>
          <a:xfrm>
            <a:off x="1981199" y="2918099"/>
            <a:ext cx="795382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定义一个随机变量空间，包括目标物的位置、速度等参数；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生成大量的随机样本，并将其映射到问题空间中；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对于每个随机样本，计算其对应的目标函数值，即传感器数据与随机样本之间的相似度；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通过统计这些目标函数值的分布，得到目标物的位置和速度等属性。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6049D-9E73-82F6-EA1E-585D2A954971}"/>
              </a:ext>
            </a:extLst>
          </p:cNvPr>
          <p:cNvSpPr txBox="1"/>
          <p:nvPr/>
        </p:nvSpPr>
        <p:spPr>
          <a:xfrm>
            <a:off x="1647370" y="1238907"/>
            <a:ext cx="8621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感知环境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是一种分类问题，目标是根据传感器数据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如雷达、摄像头、激光雷达等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来识别周围的目标物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如车辆、行人、障碍物等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。蒙特卡罗方法可以用于估计目标物的位置和速度等属性。具体操作步骤如下：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5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9B775-66A9-5639-EC32-4B679395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C2A73B6-9E91-2D33-F0CB-A1B15DB28647}"/>
              </a:ext>
            </a:extLst>
          </p:cNvPr>
          <p:cNvSpPr txBox="1"/>
          <p:nvPr/>
        </p:nvSpPr>
        <p:spPr>
          <a:xfrm>
            <a:off x="5797582" y="268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应用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7C136D-D057-5387-CCF4-F9C81E186CC4}"/>
              </a:ext>
            </a:extLst>
          </p:cNvPr>
          <p:cNvSpPr txBox="1"/>
          <p:nvPr/>
        </p:nvSpPr>
        <p:spPr>
          <a:xfrm>
            <a:off x="1981199" y="2918099"/>
            <a:ext cx="795382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定义一个随机变量空间，包括控制参数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如加速度、转向角度等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生成大量的随机样本，并将其映射到问题空间中；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对于每个随机样本，计算其对应的目标函数值，即控制策略对车辆状态和环境状态的影响；</a:t>
            </a:r>
          </a:p>
          <a:p>
            <a:pPr algn="l">
              <a:spcBef>
                <a:spcPts val="6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通过统计这些目标函数值的分布，得到最佳的控制策略。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8F8A9B-A055-68C7-0A33-DA21F29547A0}"/>
              </a:ext>
            </a:extLst>
          </p:cNvPr>
          <p:cNvSpPr txBox="1"/>
          <p:nvPr/>
        </p:nvSpPr>
        <p:spPr>
          <a:xfrm>
            <a:off x="1647370" y="1238907"/>
            <a:ext cx="8621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控制策略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是一种动态优化问题，目标是根据当前的车辆状态和环境状态来确定最佳的控制策略。蒙特卡罗方法可以用于优化控制参数以实现最佳的控制效果。具体操作步骤如下：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54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2243,&quot;width&quot;:236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ozo5vyl">
      <a:majorFont>
        <a:latin typeface="HarmonyOS Sans SC Light" panose="020F0302020204030204"/>
        <a:ea typeface="阿里巴巴普惠体 2.0 55 Regular"/>
        <a:cs typeface=""/>
      </a:majorFont>
      <a:minorFont>
        <a:latin typeface="HarmonyOS Sans SC Light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985</Words>
  <Application>Microsoft Office PowerPoint</Application>
  <PresentationFormat>宽屏</PresentationFormat>
  <Paragraphs>64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HarmonyOS Sans SC Light</vt:lpstr>
      <vt:lpstr>PingFang SC</vt:lpstr>
      <vt:lpstr>等线</vt:lpstr>
      <vt:lpstr>思源宋体 CN Heavy</vt:lpstr>
      <vt:lpstr>Arial</vt:lpstr>
      <vt:lpstr>Cambria Math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极简蓝色学术风论文答辩PPT模板</dc:title>
  <dc:creator>©51PPT模板网（www.51pptmoban.com）</dc:creator>
  <cp:keywords>版权归属：51PPT模板网</cp:keywords>
  <dc:description>51PPT模板网，幻灯片演示模板及素材免费下载！_x000d_
51PPT模板网 唯一访问网址：www.51pptmoban.com</dc:description>
  <cp:lastModifiedBy>佳 才</cp:lastModifiedBy>
  <cp:revision>113</cp:revision>
  <dcterms:created xsi:type="dcterms:W3CDTF">2024-06-05T00:57:22Z</dcterms:created>
  <dcterms:modified xsi:type="dcterms:W3CDTF">2024-11-04T11:52:45Z</dcterms:modified>
  <cp:contentStatus>极简蓝色学术风论文答辩PPT模板，www.51pptmoban.com</cp:contentStatus>
  <cp:version>51pptmoban.com（V51PPT-24060505版）</cp:version>
</cp:coreProperties>
</file>