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76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7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0" y="0"/>
            <a:ext cx="121896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695325" y="1231900"/>
            <a:ext cx="6378574" cy="2742853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695325" y="4736777"/>
            <a:ext cx="8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 r="41042"/>
          <a:stretch>
            <a:fillRect/>
          </a:stretch>
        </p:blipFill>
        <p:spPr>
          <a:xfrm>
            <a:off x="0" y="0"/>
            <a:ext cx="71882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306975" y="781052"/>
            <a:ext cx="3954729" cy="1378877"/>
          </a:xfrm>
        </p:spPr>
        <p:txBody>
          <a:bodyPr vert="horz" wrap="square" tIns="0" bIns="0" rtlCol="0" anchor="b" anchorCtr="0">
            <a:normAutofit lnSpcReduction="20000"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000" b="1" i="0" spc="43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7309357" y="2398322"/>
            <a:ext cx="394110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9"/>
            </p:custDataLst>
          </p:nvPr>
        </p:nvCxnSpPr>
        <p:spPr>
          <a:xfrm>
            <a:off x="7306976" y="2398322"/>
            <a:ext cx="504825" cy="0"/>
          </a:xfrm>
          <a:prstGeom prst="line">
            <a:avLst/>
          </a:prstGeom>
          <a:ln w="88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 l="7812" t="6480" r="7188" b="8519"/>
          <a:stretch>
            <a:fillRect/>
          </a:stretch>
        </p:blipFill>
        <p:spPr>
          <a:xfrm>
            <a:off x="914400" y="514350"/>
            <a:ext cx="10363200" cy="582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14550" y="1866900"/>
            <a:ext cx="5124449" cy="2844800"/>
          </a:xfrm>
          <a:noFill/>
          <a:ln>
            <a:noFill/>
          </a:ln>
        </p:spPr>
        <p:txBody>
          <a:bodyPr vert="horz" wrap="square" lIns="101600" tIns="38100" rIns="63500" bIns="38100" rtlCol="0" anchor="ctr" anchorCtr="0">
            <a:normAutofit/>
          </a:bodyPr>
          <a:lstStyle>
            <a:lvl1pPr marL="0" marR="0" indent="0" algn="l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5400" i="0" u="none" strike="noStrike" kern="0" cap="none" spc="0" normalizeH="0" baseline="0" noProof="1" dirty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j-ea"/>
                <a:ea typeface="+mj-ea"/>
              </a:defRPr>
            </a:lvl1pPr>
          </a:lstStyle>
          <a:p>
            <a:pPr marL="0" marR="0" lvl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339851" y="1866900"/>
            <a:ext cx="2826422" cy="2844800"/>
          </a:xfrm>
          <a:noFill/>
        </p:spPr>
        <p:txBody>
          <a:bodyPr wrap="square" lIns="0" tIns="0" rIns="0" bIns="0" rtlCol="0" anchor="ctr" anchorCtr="0">
            <a:normAutofit/>
          </a:bodyPr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lang="zh-CN" altLang="en-US" sz="6600" dirty="0">
                <a:solidFill>
                  <a:schemeClr val="lt1"/>
                </a:solidFill>
                <a:uFillTx/>
                <a:latin typeface="+mj-ea"/>
                <a:ea typeface="+mj-ea"/>
                <a:cs typeface="汉仪屏黑 简" panose="00020600040101010101" charset="-122"/>
              </a:defRPr>
            </a:lvl1pPr>
          </a:lstStyle>
          <a:p>
            <a:pPr marL="0" lvl="0" algn="r"/>
            <a:r>
              <a:rPr lang="zh-CN" altLang="en-US" dirty="0"/>
              <a:t>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800" y="1231900"/>
            <a:ext cx="5181600" cy="49457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200" y="1231900"/>
            <a:ext cx="5181600" cy="49457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4800" y="1246687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4800" y="1892300"/>
            <a:ext cx="5157787" cy="4297363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311612" y="1246687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311612" y="1892300"/>
            <a:ext cx="5183188" cy="4297363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94800" y="360000"/>
            <a:ext cx="10800000" cy="7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325" y="360000"/>
            <a:ext cx="10801350" cy="58176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325" y="1231900"/>
            <a:ext cx="10801350" cy="576000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0" y="0"/>
            <a:ext cx="121896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95324" y="1231900"/>
            <a:ext cx="6379200" cy="27432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>
            <p:custDataLst>
              <p:tags r:id="rId8"/>
            </p:custDataLst>
          </p:nvPr>
        </p:nvCxnSpPr>
        <p:spPr>
          <a:xfrm>
            <a:off x="695325" y="4736777"/>
            <a:ext cx="8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5325" y="1231900"/>
            <a:ext cx="10799475" cy="49457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5325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1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10.jpe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47.xml"/><Relationship Id="rId11" Type="http://schemas.openxmlformats.org/officeDocument/2006/relationships/image" Target="../media/image11.jpeg"/><Relationship Id="rId10" Type="http://schemas.openxmlformats.org/officeDocument/2006/relationships/tags" Target="../tags/tag146.xml"/><Relationship Id="rId1" Type="http://schemas.openxmlformats.org/officeDocument/2006/relationships/tags" Target="../tags/tag13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slideLayout" Target="../slideLayouts/slideLayout14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../media/image4.jpeg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image" Target="../media/image5.jpeg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6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image" Target="../media/image7.jpe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19.xml"/><Relationship Id="rId13" Type="http://schemas.openxmlformats.org/officeDocument/2006/relationships/image" Target="../media/image9.jpeg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2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95325" y="1231900"/>
            <a:ext cx="6378574" cy="2742853"/>
          </a:xfrm>
        </p:spPr>
        <p:txBody>
          <a:bodyPr/>
          <a:lstStyle/>
          <a:p>
            <a:r>
              <a:rPr lang="zh-CN" altLang="en-US" dirty="0"/>
              <a:t>学术比赛分享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/>
          <a:lstStyle/>
          <a:p>
            <a:r>
              <a:rPr lang="zh-CN" altLang="en-US"/>
              <a:t>评价指标与标准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方法与Baseline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解决思路</a:t>
            </a: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695960" y="1415799"/>
            <a:ext cx="5041524" cy="46442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15" name="图片 14" descr="/data/temp/0c528f12-2d21-11ef-b52a-125a071e2a0e.jpg@base@tag=imgScale&amp;m=1&amp;w=1399&amp;h=817&amp;q=950c528f12-2d21-11ef-b52a-125a071e2a0e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15085" b="2355"/>
          <a:stretch>
            <a:fillRect/>
          </a:stretch>
        </p:blipFill>
        <p:spPr>
          <a:xfrm>
            <a:off x="696595" y="1415799"/>
            <a:ext cx="5040889" cy="29438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1136092" y="4536104"/>
            <a:ext cx="4173296" cy="5201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创新方法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1136092" y="5082301"/>
            <a:ext cx="4174293" cy="9160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采用创新方法，突破传统思维，提升比赛成绩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6455791" y="1415799"/>
            <a:ext cx="5040889" cy="464425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6909261" y="4536104"/>
            <a:ext cx="4171303" cy="5201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</a:rPr>
              <a:t>优化策略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6905450" y="5082301"/>
            <a:ext cx="4174293" cy="9160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latin typeface="+mn-ea"/>
                <a:cs typeface="+mn-ea"/>
              </a:rPr>
              <a:t>优化解题策略，提高解题效率，减少错误率</a:t>
            </a:r>
            <a:endParaRPr lang="zh-CN" altLang="en-US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2" name="图片 21" descr="/data/temp/0c528ee5-2d21-11ef-b52a-125a071e2a0e.jpg@base@tag=imgScale&amp;m=1&amp;w=1399&amp;h=817&amp;q=950c528ee5-2d21-11ef-b52a-125a071e2a0e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t="1608" b="1608"/>
          <a:stretch>
            <a:fillRect/>
          </a:stretch>
        </p:blipFill>
        <p:spPr>
          <a:xfrm>
            <a:off x="6455791" y="1415799"/>
            <a:ext cx="5040889" cy="29438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系统框架</a:t>
            </a:r>
            <a:r>
              <a:rPr lang="zh-CN" altLang="en-US" sz="1400" dirty="0"/>
              <a:t>（如果有多个方案，此页可复制多次）</a:t>
            </a:r>
            <a:endParaRPr lang="zh-CN" altLang="en-US" sz="1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模块分析</a:t>
            </a:r>
            <a:r>
              <a:rPr lang="zh-CN" altLang="en-US" sz="1555" dirty="0">
                <a:sym typeface="+mn-ea"/>
              </a:rPr>
              <a:t>（如果有多个模块，此页可复制多次）</a:t>
            </a:r>
            <a:endParaRPr lang="zh-CN" altLang="en-US" sz="1555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代码实现</a:t>
            </a:r>
            <a:r>
              <a:rPr lang="zh-CN" altLang="en-US" sz="1555" dirty="0">
                <a:sym typeface="+mn-ea"/>
              </a:rPr>
              <a:t>（如果有多个模块代码，此页可复制多次）</a:t>
            </a:r>
            <a:endParaRPr lang="zh-CN" altLang="en-US" sz="1555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成绩分析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成绩概览与亮点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597029" y="2936429"/>
            <a:ext cx="5256686" cy="858988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总分排名前列，获奖人数多</a:t>
            </a:r>
            <a:endParaRPr lang="zh-CN" alt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99569" y="2425187"/>
            <a:ext cx="5256686" cy="4713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cs typeface="+mn-ea"/>
              </a:rPr>
              <a:t>成绩概览</a:t>
            </a:r>
            <a:endParaRPr lang="zh-CN" altLang="en-US" sz="24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97029" y="4528582"/>
            <a:ext cx="5256686" cy="858988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单项成绩突出，创新能力强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97029" y="4021151"/>
            <a:ext cx="5256686" cy="4713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成绩亮点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典型错误案例</a:t>
            </a:r>
            <a:r>
              <a:rPr lang="zh-CN" altLang="en-US" dirty="0"/>
              <a:t>分析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27"/>
          <p:cNvSpPr/>
          <p:nvPr>
            <p:custDataLst>
              <p:tags r:id="rId1"/>
            </p:custDataLst>
          </p:nvPr>
        </p:nvSpPr>
        <p:spPr>
          <a:xfrm>
            <a:off x="0" y="0"/>
            <a:ext cx="5892800" cy="6858000"/>
          </a:xfrm>
          <a:custGeom>
            <a:avLst/>
            <a:gdLst>
              <a:gd name="connsiteX0" fmla="*/ 0 w 4419600"/>
              <a:gd name="connsiteY0" fmla="*/ 0 h 5143500"/>
              <a:gd name="connsiteX1" fmla="*/ 4419600 w 4419600"/>
              <a:gd name="connsiteY1" fmla="*/ 0 h 5143500"/>
              <a:gd name="connsiteX2" fmla="*/ 4419600 w 4419600"/>
              <a:gd name="connsiteY2" fmla="*/ 40810 h 5143500"/>
              <a:gd name="connsiteX3" fmla="*/ 4309545 w 4419600"/>
              <a:gd name="connsiteY3" fmla="*/ 59847 h 5143500"/>
              <a:gd name="connsiteX4" fmla="*/ 606350 w 4419600"/>
              <a:gd name="connsiteY4" fmla="*/ 4567941 h 5143500"/>
              <a:gd name="connsiteX5" fmla="*/ 624548 w 4419600"/>
              <a:gd name="connsiteY5" fmla="*/ 4979676 h 5143500"/>
              <a:gd name="connsiteX6" fmla="*/ 646400 w 4419600"/>
              <a:gd name="connsiteY6" fmla="*/ 5143500 h 5143500"/>
              <a:gd name="connsiteX7" fmla="*/ 0 w 44196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143500">
                <a:moveTo>
                  <a:pt x="0" y="0"/>
                </a:moveTo>
                <a:lnTo>
                  <a:pt x="4419600" y="0"/>
                </a:lnTo>
                <a:lnTo>
                  <a:pt x="4419600" y="40810"/>
                </a:lnTo>
                <a:lnTo>
                  <a:pt x="4309545" y="59847"/>
                </a:lnTo>
                <a:cubicBezTo>
                  <a:pt x="2198662" y="474814"/>
                  <a:pt x="606350" y="2335426"/>
                  <a:pt x="606350" y="4567941"/>
                </a:cubicBezTo>
                <a:cubicBezTo>
                  <a:pt x="606350" y="4706709"/>
                  <a:pt x="612502" y="4844040"/>
                  <a:pt x="624548" y="4979676"/>
                </a:cubicBezTo>
                <a:lnTo>
                  <a:pt x="6464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zh-CN" altLang="en-US" sz="3200">
              <a:latin typeface="+mn-ea"/>
              <a:sym typeface="微软雅黑" panose="020B0503020204020204" charset="-122"/>
            </a:endParaRPr>
          </a:p>
        </p:txBody>
      </p:sp>
      <p:sp>
        <p:nvSpPr>
          <p:cNvPr id="15" name="任意形状 25"/>
          <p:cNvSpPr/>
          <p:nvPr>
            <p:custDataLst>
              <p:tags r:id="rId2"/>
            </p:custDataLst>
          </p:nvPr>
        </p:nvSpPr>
        <p:spPr>
          <a:xfrm flipH="1" flipV="1">
            <a:off x="8397543" y="4970052"/>
            <a:ext cx="3794457" cy="1887948"/>
          </a:xfrm>
          <a:custGeom>
            <a:avLst/>
            <a:gdLst>
              <a:gd name="connsiteX0" fmla="*/ 0 w 2845843"/>
              <a:gd name="connsiteY0" fmla="*/ 1415961 h 1415961"/>
              <a:gd name="connsiteX1" fmla="*/ 0 w 2845843"/>
              <a:gd name="connsiteY1" fmla="*/ 0 h 1415961"/>
              <a:gd name="connsiteX2" fmla="*/ 2845843 w 2845843"/>
              <a:gd name="connsiteY2" fmla="*/ 0 h 1415961"/>
              <a:gd name="connsiteX3" fmla="*/ 2651432 w 2845843"/>
              <a:gd name="connsiteY3" fmla="*/ 24238 h 1415961"/>
              <a:gd name="connsiteX4" fmla="*/ 142714 w 2845843"/>
              <a:gd name="connsiteY4" fmla="*/ 1265403 h 141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843" h="1415961">
                <a:moveTo>
                  <a:pt x="0" y="1415961"/>
                </a:moveTo>
                <a:lnTo>
                  <a:pt x="0" y="0"/>
                </a:lnTo>
                <a:lnTo>
                  <a:pt x="2845843" y="0"/>
                </a:lnTo>
                <a:lnTo>
                  <a:pt x="2651432" y="24238"/>
                </a:lnTo>
                <a:cubicBezTo>
                  <a:pt x="1683526" y="169017"/>
                  <a:pt x="814319" y="615706"/>
                  <a:pt x="142714" y="12654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zh-CN" altLang="en-US" sz="3200">
              <a:latin typeface="+mn-ea"/>
              <a:sym typeface="微软雅黑" panose="020B0503020204020204" charset="-12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/>
          <a:p>
            <a:r>
              <a:rPr lang="zh-CN" altLang="en-US" dirty="0"/>
              <a:t>优化方案与提升点</a:t>
            </a:r>
            <a:endParaRPr lang="zh-CN" altLang="en-US" dirty="0"/>
          </a:p>
        </p:txBody>
      </p:sp>
      <p:sp>
        <p:nvSpPr>
          <p:cNvPr id="21" name="圆角矩形 5"/>
          <p:cNvSpPr/>
          <p:nvPr>
            <p:custDataLst>
              <p:tags r:id="rId4"/>
            </p:custDataLst>
          </p:nvPr>
        </p:nvSpPr>
        <p:spPr>
          <a:xfrm>
            <a:off x="6188838" y="2136140"/>
            <a:ext cx="4585590" cy="3048000"/>
          </a:xfrm>
          <a:prstGeom prst="roundRect">
            <a:avLst>
              <a:gd name="adj" fmla="val 6373"/>
            </a:avLst>
          </a:prstGeom>
          <a:solidFill>
            <a:schemeClr val="lt1"/>
          </a:solidFill>
          <a:effectLst>
            <a:outerShdw blurRad="508000" dist="76200" dir="5400000" algn="bl" rotWithShape="0">
              <a:schemeClr val="accent1">
                <a:alpha val="20000"/>
              </a:schemeClr>
            </a:outerShdw>
          </a:effectLst>
        </p:spPr>
        <p:txBody>
          <a:bodyPr vert="horz" wrap="square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3200" dirty="0">
              <a:latin typeface="+mn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6712078" y="3810000"/>
            <a:ext cx="3528000" cy="1091078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04040"/>
                </a:solidFill>
                <a:latin typeface="+mn-ea"/>
                <a:cs typeface="+mn-ea"/>
              </a:rPr>
              <a:t>加强专业知识的学习与积累，为比赛提供有力支持。</a:t>
            </a:r>
            <a:endParaRPr lang="zh-CN" altLang="en-US" dirty="0">
              <a:solidFill>
                <a:srgbClr val="404040"/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6712078" y="3306445"/>
            <a:ext cx="3528000" cy="3292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+mn-ea"/>
                <a:cs typeface="+mn-ea"/>
              </a:rPr>
              <a:t>加强知识储备</a:t>
            </a:r>
            <a:endParaRPr kumimoji="1" lang="zh-CN" altLang="en-US" sz="2400" b="1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9" name="图片 32" descr="3b32313630313135353be59088e6a0bc"/>
          <p:cNvSpPr/>
          <p:nvPr>
            <p:custDataLst>
              <p:tags r:id="rId7"/>
            </p:custDataLst>
          </p:nvPr>
        </p:nvSpPr>
        <p:spPr>
          <a:xfrm>
            <a:off x="6737478" y="2578735"/>
            <a:ext cx="503868" cy="488982"/>
          </a:xfrm>
          <a:custGeom>
            <a:avLst/>
            <a:gdLst>
              <a:gd name="connsiteX0" fmla="*/ 140735 w 503868"/>
              <a:gd name="connsiteY0" fmla="*/ 75785 h 488982"/>
              <a:gd name="connsiteX1" fmla="*/ 140735 w 503868"/>
              <a:gd name="connsiteY1" fmla="*/ 120269 h 488982"/>
              <a:gd name="connsiteX2" fmla="*/ 126166 w 503868"/>
              <a:gd name="connsiteY2" fmla="*/ 134838 h 488982"/>
              <a:gd name="connsiteX3" fmla="*/ 111597 w 503868"/>
              <a:gd name="connsiteY3" fmla="*/ 120269 h 488982"/>
              <a:gd name="connsiteX4" fmla="*/ 111597 w 503868"/>
              <a:gd name="connsiteY4" fmla="*/ 75785 h 488982"/>
              <a:gd name="connsiteX5" fmla="*/ 53419 w 503868"/>
              <a:gd name="connsiteY5" fmla="*/ 75785 h 488982"/>
              <a:gd name="connsiteX6" fmla="*/ 36249 w 503868"/>
              <a:gd name="connsiteY6" fmla="*/ 82897 h 488982"/>
              <a:gd name="connsiteX7" fmla="*/ 29137 w 503868"/>
              <a:gd name="connsiteY7" fmla="*/ 100066 h 488982"/>
              <a:gd name="connsiteX8" fmla="*/ 29137 w 503868"/>
              <a:gd name="connsiteY8" fmla="*/ 435565 h 488982"/>
              <a:gd name="connsiteX9" fmla="*/ 36249 w 503868"/>
              <a:gd name="connsiteY9" fmla="*/ 452735 h 488982"/>
              <a:gd name="connsiteX10" fmla="*/ 53419 w 503868"/>
              <a:gd name="connsiteY10" fmla="*/ 459847 h 488982"/>
              <a:gd name="connsiteX11" fmla="*/ 450448 w 503868"/>
              <a:gd name="connsiteY11" fmla="*/ 459847 h 488982"/>
              <a:gd name="connsiteX12" fmla="*/ 467618 w 503868"/>
              <a:gd name="connsiteY12" fmla="*/ 452735 h 488982"/>
              <a:gd name="connsiteX13" fmla="*/ 474730 w 503868"/>
              <a:gd name="connsiteY13" fmla="*/ 435565 h 488982"/>
              <a:gd name="connsiteX14" fmla="*/ 474730 w 503868"/>
              <a:gd name="connsiteY14" fmla="*/ 100066 h 488982"/>
              <a:gd name="connsiteX15" fmla="*/ 467618 w 503868"/>
              <a:gd name="connsiteY15" fmla="*/ 82897 h 488982"/>
              <a:gd name="connsiteX16" fmla="*/ 450448 w 503868"/>
              <a:gd name="connsiteY16" fmla="*/ 75785 h 488982"/>
              <a:gd name="connsiteX17" fmla="*/ 390572 w 503868"/>
              <a:gd name="connsiteY17" fmla="*/ 75785 h 488982"/>
              <a:gd name="connsiteX18" fmla="*/ 390572 w 503868"/>
              <a:gd name="connsiteY18" fmla="*/ 120269 h 488982"/>
              <a:gd name="connsiteX19" fmla="*/ 376003 w 503868"/>
              <a:gd name="connsiteY19" fmla="*/ 134838 h 488982"/>
              <a:gd name="connsiteX20" fmla="*/ 361434 w 503868"/>
              <a:gd name="connsiteY20" fmla="*/ 120269 h 488982"/>
              <a:gd name="connsiteX21" fmla="*/ 361434 w 503868"/>
              <a:gd name="connsiteY21" fmla="*/ 75785 h 488982"/>
              <a:gd name="connsiteX22" fmla="*/ 140735 w 503868"/>
              <a:gd name="connsiteY22" fmla="*/ 75785 h 488982"/>
              <a:gd name="connsiteX23" fmla="*/ 140735 w 503868"/>
              <a:gd name="connsiteY23" fmla="*/ 46647 h 488982"/>
              <a:gd name="connsiteX24" fmla="*/ 361434 w 503868"/>
              <a:gd name="connsiteY24" fmla="*/ 46647 h 488982"/>
              <a:gd name="connsiteX25" fmla="*/ 361434 w 503868"/>
              <a:gd name="connsiteY25" fmla="*/ 14571 h 488982"/>
              <a:gd name="connsiteX26" fmla="*/ 376003 w 503868"/>
              <a:gd name="connsiteY26" fmla="*/ 2 h 488982"/>
              <a:gd name="connsiteX27" fmla="*/ 390572 w 503868"/>
              <a:gd name="connsiteY27" fmla="*/ 14571 h 488982"/>
              <a:gd name="connsiteX28" fmla="*/ 390572 w 503868"/>
              <a:gd name="connsiteY28" fmla="*/ 46647 h 488982"/>
              <a:gd name="connsiteX29" fmla="*/ 450448 w 503868"/>
              <a:gd name="connsiteY29" fmla="*/ 46647 h 488982"/>
              <a:gd name="connsiteX30" fmla="*/ 488221 w 503868"/>
              <a:gd name="connsiteY30" fmla="*/ 62293 h 488982"/>
              <a:gd name="connsiteX31" fmla="*/ 503868 w 503868"/>
              <a:gd name="connsiteY31" fmla="*/ 100066 h 488982"/>
              <a:gd name="connsiteX32" fmla="*/ 503868 w 503868"/>
              <a:gd name="connsiteY32" fmla="*/ 435565 h 488982"/>
              <a:gd name="connsiteX33" fmla="*/ 488221 w 503868"/>
              <a:gd name="connsiteY33" fmla="*/ 473338 h 488982"/>
              <a:gd name="connsiteX34" fmla="*/ 450448 w 503868"/>
              <a:gd name="connsiteY34" fmla="*/ 488985 h 488982"/>
              <a:gd name="connsiteX35" fmla="*/ 53419 w 503868"/>
              <a:gd name="connsiteY35" fmla="*/ 488985 h 488982"/>
              <a:gd name="connsiteX36" fmla="*/ 15646 w 503868"/>
              <a:gd name="connsiteY36" fmla="*/ 473338 h 488982"/>
              <a:gd name="connsiteX37" fmla="*/ -1 w 503868"/>
              <a:gd name="connsiteY37" fmla="*/ 435565 h 488982"/>
              <a:gd name="connsiteX38" fmla="*/ -1 w 503868"/>
              <a:gd name="connsiteY38" fmla="*/ 100066 h 488982"/>
              <a:gd name="connsiteX39" fmla="*/ 15646 w 503868"/>
              <a:gd name="connsiteY39" fmla="*/ 62293 h 488982"/>
              <a:gd name="connsiteX40" fmla="*/ 53419 w 503868"/>
              <a:gd name="connsiteY40" fmla="*/ 46647 h 488982"/>
              <a:gd name="connsiteX41" fmla="*/ 111597 w 503868"/>
              <a:gd name="connsiteY41" fmla="*/ 46647 h 488982"/>
              <a:gd name="connsiteX42" fmla="*/ 111597 w 503868"/>
              <a:gd name="connsiteY42" fmla="*/ 14571 h 488982"/>
              <a:gd name="connsiteX43" fmla="*/ 126166 w 503868"/>
              <a:gd name="connsiteY43" fmla="*/ 2 h 488982"/>
              <a:gd name="connsiteX44" fmla="*/ 140735 w 503868"/>
              <a:gd name="connsiteY44" fmla="*/ 14571 h 488982"/>
              <a:gd name="connsiteX45" fmla="*/ 140735 w 503868"/>
              <a:gd name="connsiteY45" fmla="*/ 46647 h 488982"/>
              <a:gd name="connsiteX46" fmla="*/ 341650 w 503868"/>
              <a:gd name="connsiteY46" fmla="*/ 232894 h 488982"/>
              <a:gd name="connsiteX47" fmla="*/ 341640 w 503868"/>
              <a:gd name="connsiteY47" fmla="*/ 232902 h 488982"/>
              <a:gd name="connsiteX48" fmla="*/ 235051 w 503868"/>
              <a:gd name="connsiteY48" fmla="*/ 339490 h 488982"/>
              <a:gd name="connsiteX49" fmla="*/ 214451 w 503868"/>
              <a:gd name="connsiteY49" fmla="*/ 339493 h 488982"/>
              <a:gd name="connsiteX50" fmla="*/ 161566 w 503868"/>
              <a:gd name="connsiteY50" fmla="*/ 286632 h 488982"/>
              <a:gd name="connsiteX51" fmla="*/ 157296 w 503868"/>
              <a:gd name="connsiteY51" fmla="*/ 276329 h 488982"/>
              <a:gd name="connsiteX52" fmla="*/ 157296 w 503868"/>
              <a:gd name="connsiteY52" fmla="*/ 276327 h 488982"/>
              <a:gd name="connsiteX53" fmla="*/ 161561 w 503868"/>
              <a:gd name="connsiteY53" fmla="*/ 266026 h 488982"/>
              <a:gd name="connsiteX54" fmla="*/ 171862 w 503868"/>
              <a:gd name="connsiteY54" fmla="*/ 261758 h 488982"/>
              <a:gd name="connsiteX55" fmla="*/ 171865 w 503868"/>
              <a:gd name="connsiteY55" fmla="*/ 261758 h 488982"/>
              <a:gd name="connsiteX56" fmla="*/ 182164 w 503868"/>
              <a:gd name="connsiteY56" fmla="*/ 266022 h 488982"/>
              <a:gd name="connsiteX57" fmla="*/ 224748 w 503868"/>
              <a:gd name="connsiteY57" fmla="*/ 308587 h 488982"/>
              <a:gd name="connsiteX58" fmla="*/ 321047 w 503868"/>
              <a:gd name="connsiteY58" fmla="*/ 212289 h 488982"/>
              <a:gd name="connsiteX59" fmla="*/ 331347 w 503868"/>
              <a:gd name="connsiteY59" fmla="*/ 208023 h 488982"/>
              <a:gd name="connsiteX60" fmla="*/ 341516 w 503868"/>
              <a:gd name="connsiteY60" fmla="*/ 212158 h 488982"/>
              <a:gd name="connsiteX61" fmla="*/ 341650 w 503868"/>
              <a:gd name="connsiteY61" fmla="*/ 212289 h 488982"/>
              <a:gd name="connsiteX62" fmla="*/ 345916 w 503868"/>
              <a:gd name="connsiteY62" fmla="*/ 222592 h 488982"/>
              <a:gd name="connsiteX63" fmla="*/ 341650 w 503868"/>
              <a:gd name="connsiteY63" fmla="*/ 232894 h 4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3868" h="488982">
                <a:moveTo>
                  <a:pt x="140735" y="75785"/>
                </a:moveTo>
                <a:lnTo>
                  <a:pt x="140735" y="120269"/>
                </a:lnTo>
                <a:cubicBezTo>
                  <a:pt x="140735" y="128315"/>
                  <a:pt x="134213" y="134838"/>
                  <a:pt x="126166" y="134838"/>
                </a:cubicBezTo>
                <a:cubicBezTo>
                  <a:pt x="118120" y="134838"/>
                  <a:pt x="111597" y="128315"/>
                  <a:pt x="111597" y="120269"/>
                </a:cubicBezTo>
                <a:lnTo>
                  <a:pt x="111597" y="75785"/>
                </a:lnTo>
                <a:lnTo>
                  <a:pt x="53419" y="75785"/>
                </a:lnTo>
                <a:cubicBezTo>
                  <a:pt x="46714" y="75785"/>
                  <a:pt x="40990" y="78156"/>
                  <a:pt x="36249" y="82897"/>
                </a:cubicBezTo>
                <a:cubicBezTo>
                  <a:pt x="31508" y="87638"/>
                  <a:pt x="29137" y="93361"/>
                  <a:pt x="29137" y="100066"/>
                </a:cubicBezTo>
                <a:lnTo>
                  <a:pt x="29137" y="435565"/>
                </a:lnTo>
                <a:cubicBezTo>
                  <a:pt x="29137" y="442269"/>
                  <a:pt x="31508" y="447993"/>
                  <a:pt x="36249" y="452735"/>
                </a:cubicBezTo>
                <a:cubicBezTo>
                  <a:pt x="40990" y="457477"/>
                  <a:pt x="46714" y="459847"/>
                  <a:pt x="53419" y="459847"/>
                </a:cubicBezTo>
                <a:lnTo>
                  <a:pt x="450448" y="459847"/>
                </a:lnTo>
                <a:cubicBezTo>
                  <a:pt x="457152" y="459847"/>
                  <a:pt x="462875" y="457477"/>
                  <a:pt x="467618" y="452735"/>
                </a:cubicBezTo>
                <a:cubicBezTo>
                  <a:pt x="472357" y="447993"/>
                  <a:pt x="474730" y="442269"/>
                  <a:pt x="474730" y="435565"/>
                </a:cubicBezTo>
                <a:lnTo>
                  <a:pt x="474730" y="100066"/>
                </a:lnTo>
                <a:cubicBezTo>
                  <a:pt x="474730" y="93361"/>
                  <a:pt x="472357" y="87638"/>
                  <a:pt x="467618" y="82897"/>
                </a:cubicBezTo>
                <a:cubicBezTo>
                  <a:pt x="462875" y="78156"/>
                  <a:pt x="457152" y="75785"/>
                  <a:pt x="450448" y="75785"/>
                </a:cubicBezTo>
                <a:lnTo>
                  <a:pt x="390572" y="75785"/>
                </a:lnTo>
                <a:lnTo>
                  <a:pt x="390572" y="120269"/>
                </a:lnTo>
                <a:cubicBezTo>
                  <a:pt x="390572" y="128315"/>
                  <a:pt x="384048" y="134838"/>
                  <a:pt x="376003" y="134838"/>
                </a:cubicBezTo>
                <a:cubicBezTo>
                  <a:pt x="367956" y="134838"/>
                  <a:pt x="361434" y="128315"/>
                  <a:pt x="361434" y="120269"/>
                </a:cubicBezTo>
                <a:lnTo>
                  <a:pt x="361434" y="75785"/>
                </a:lnTo>
                <a:lnTo>
                  <a:pt x="140735" y="75785"/>
                </a:lnTo>
                <a:moveTo>
                  <a:pt x="140735" y="46647"/>
                </a:moveTo>
                <a:lnTo>
                  <a:pt x="361434" y="46647"/>
                </a:lnTo>
                <a:lnTo>
                  <a:pt x="361434" y="14571"/>
                </a:lnTo>
                <a:cubicBezTo>
                  <a:pt x="361434" y="6525"/>
                  <a:pt x="367956" y="2"/>
                  <a:pt x="376003" y="2"/>
                </a:cubicBezTo>
                <a:cubicBezTo>
                  <a:pt x="384048" y="2"/>
                  <a:pt x="390572" y="6525"/>
                  <a:pt x="390572" y="14571"/>
                </a:cubicBezTo>
                <a:lnTo>
                  <a:pt x="390572" y="46647"/>
                </a:lnTo>
                <a:lnTo>
                  <a:pt x="450448" y="46647"/>
                </a:lnTo>
                <a:cubicBezTo>
                  <a:pt x="465199" y="46647"/>
                  <a:pt x="477789" y="51862"/>
                  <a:pt x="488221" y="62293"/>
                </a:cubicBezTo>
                <a:cubicBezTo>
                  <a:pt x="498652" y="72724"/>
                  <a:pt x="503868" y="85315"/>
                  <a:pt x="503868" y="100066"/>
                </a:cubicBezTo>
                <a:lnTo>
                  <a:pt x="503868" y="435565"/>
                </a:lnTo>
                <a:cubicBezTo>
                  <a:pt x="503868" y="450316"/>
                  <a:pt x="498652" y="462909"/>
                  <a:pt x="488221" y="473338"/>
                </a:cubicBezTo>
                <a:cubicBezTo>
                  <a:pt x="477789" y="483769"/>
                  <a:pt x="465199" y="488985"/>
                  <a:pt x="450448" y="488985"/>
                </a:cubicBezTo>
                <a:lnTo>
                  <a:pt x="53419" y="488985"/>
                </a:lnTo>
                <a:cubicBezTo>
                  <a:pt x="38667" y="488985"/>
                  <a:pt x="26076" y="483769"/>
                  <a:pt x="15646" y="473338"/>
                </a:cubicBezTo>
                <a:cubicBezTo>
                  <a:pt x="5215" y="462909"/>
                  <a:pt x="-1" y="450316"/>
                  <a:pt x="-1" y="435565"/>
                </a:cubicBezTo>
                <a:lnTo>
                  <a:pt x="-1" y="100066"/>
                </a:lnTo>
                <a:cubicBezTo>
                  <a:pt x="-1" y="85315"/>
                  <a:pt x="5215" y="72724"/>
                  <a:pt x="15646" y="62293"/>
                </a:cubicBezTo>
                <a:cubicBezTo>
                  <a:pt x="26076" y="51862"/>
                  <a:pt x="38667" y="46647"/>
                  <a:pt x="53419" y="46647"/>
                </a:cubicBezTo>
                <a:lnTo>
                  <a:pt x="111597" y="46647"/>
                </a:lnTo>
                <a:lnTo>
                  <a:pt x="111597" y="14571"/>
                </a:lnTo>
                <a:cubicBezTo>
                  <a:pt x="111597" y="6525"/>
                  <a:pt x="118120" y="2"/>
                  <a:pt x="126166" y="2"/>
                </a:cubicBezTo>
                <a:cubicBezTo>
                  <a:pt x="134213" y="2"/>
                  <a:pt x="140735" y="6525"/>
                  <a:pt x="140735" y="14571"/>
                </a:cubicBezTo>
                <a:lnTo>
                  <a:pt x="140735" y="46647"/>
                </a:lnTo>
                <a:moveTo>
                  <a:pt x="341650" y="232894"/>
                </a:moveTo>
                <a:lnTo>
                  <a:pt x="341640" y="232902"/>
                </a:lnTo>
                <a:lnTo>
                  <a:pt x="235051" y="339490"/>
                </a:lnTo>
                <a:cubicBezTo>
                  <a:pt x="229364" y="345177"/>
                  <a:pt x="220140" y="345180"/>
                  <a:pt x="214451" y="339493"/>
                </a:cubicBezTo>
                <a:lnTo>
                  <a:pt x="161566" y="286632"/>
                </a:lnTo>
                <a:cubicBezTo>
                  <a:pt x="158833" y="283900"/>
                  <a:pt x="157297" y="280195"/>
                  <a:pt x="157296" y="276329"/>
                </a:cubicBezTo>
                <a:lnTo>
                  <a:pt x="157296" y="276327"/>
                </a:lnTo>
                <a:cubicBezTo>
                  <a:pt x="157296" y="272464"/>
                  <a:pt x="158830" y="268758"/>
                  <a:pt x="161561" y="266026"/>
                </a:cubicBezTo>
                <a:cubicBezTo>
                  <a:pt x="164292" y="263295"/>
                  <a:pt x="167998" y="261758"/>
                  <a:pt x="171862" y="261758"/>
                </a:cubicBezTo>
                <a:lnTo>
                  <a:pt x="171865" y="261758"/>
                </a:lnTo>
                <a:cubicBezTo>
                  <a:pt x="175728" y="261758"/>
                  <a:pt x="179432" y="263292"/>
                  <a:pt x="182164" y="266022"/>
                </a:cubicBezTo>
                <a:lnTo>
                  <a:pt x="224748" y="308587"/>
                </a:lnTo>
                <a:lnTo>
                  <a:pt x="321047" y="212289"/>
                </a:lnTo>
                <a:cubicBezTo>
                  <a:pt x="323778" y="209557"/>
                  <a:pt x="327484" y="208023"/>
                  <a:pt x="331347" y="208023"/>
                </a:cubicBezTo>
                <a:cubicBezTo>
                  <a:pt x="335147" y="208023"/>
                  <a:pt x="338794" y="209506"/>
                  <a:pt x="341516" y="212158"/>
                </a:cubicBezTo>
                <a:cubicBezTo>
                  <a:pt x="341560" y="212201"/>
                  <a:pt x="341606" y="212245"/>
                  <a:pt x="341650" y="212289"/>
                </a:cubicBezTo>
                <a:cubicBezTo>
                  <a:pt x="344381" y="215021"/>
                  <a:pt x="345916" y="218728"/>
                  <a:pt x="345916" y="222592"/>
                </a:cubicBezTo>
                <a:cubicBezTo>
                  <a:pt x="345916" y="226455"/>
                  <a:pt x="344381" y="230160"/>
                  <a:pt x="341650" y="232894"/>
                </a:cubicBezTo>
              </a:path>
            </a:pathLst>
          </a:custGeom>
          <a:solidFill>
            <a:schemeClr val="accent1"/>
          </a:solidFill>
          <a:ln w="2387" cap="sq">
            <a:noFill/>
            <a:prstDash val="solid"/>
            <a:bevel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112648" y="3810000"/>
            <a:ext cx="3528000" cy="1091078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鼓励创新思维，培养解决问题的能力，提升比赛成绩。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1112648" y="3306445"/>
            <a:ext cx="3528000" cy="3292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chemeClr val="tx1"/>
                </a:solidFill>
                <a:latin typeface="+mn-ea"/>
                <a:cs typeface="+mn-ea"/>
              </a:rPr>
              <a:t>提升创新思维</a:t>
            </a:r>
            <a:endParaRPr kumimoji="1" lang="zh-CN" altLang="en-US" sz="2400" b="1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1" name="图片 26" descr="3b32313630313135373be694b6e8978f"/>
          <p:cNvSpPr/>
          <p:nvPr>
            <p:custDataLst>
              <p:tags r:id="rId10"/>
            </p:custDataLst>
          </p:nvPr>
        </p:nvSpPr>
        <p:spPr>
          <a:xfrm>
            <a:off x="1126618" y="2578735"/>
            <a:ext cx="503869" cy="503870"/>
          </a:xfrm>
          <a:custGeom>
            <a:avLst/>
            <a:gdLst>
              <a:gd name="connsiteX0" fmla="*/ 503869 w 503869"/>
              <a:gd name="connsiteY0" fmla="*/ 251935 h 503870"/>
              <a:gd name="connsiteX1" fmla="*/ 486181 w 503869"/>
              <a:gd name="connsiteY1" fmla="*/ 344671 h 503870"/>
              <a:gd name="connsiteX2" fmla="*/ 430080 w 503869"/>
              <a:gd name="connsiteY2" fmla="*/ 430081 h 503870"/>
              <a:gd name="connsiteX3" fmla="*/ 344671 w 503869"/>
              <a:gd name="connsiteY3" fmla="*/ 486181 h 503870"/>
              <a:gd name="connsiteX4" fmla="*/ 251935 w 503869"/>
              <a:gd name="connsiteY4" fmla="*/ 503869 h 503870"/>
              <a:gd name="connsiteX5" fmla="*/ 159199 w 503869"/>
              <a:gd name="connsiteY5" fmla="*/ 486181 h 503870"/>
              <a:gd name="connsiteX6" fmla="*/ 73790 w 503869"/>
              <a:gd name="connsiteY6" fmla="*/ 430081 h 503870"/>
              <a:gd name="connsiteX7" fmla="*/ 17688 w 503869"/>
              <a:gd name="connsiteY7" fmla="*/ 344671 h 503870"/>
              <a:gd name="connsiteX8" fmla="*/ 0 w 503869"/>
              <a:gd name="connsiteY8" fmla="*/ 251935 h 503870"/>
              <a:gd name="connsiteX9" fmla="*/ 17688 w 503869"/>
              <a:gd name="connsiteY9" fmla="*/ 159198 h 503870"/>
              <a:gd name="connsiteX10" fmla="*/ 73790 w 503869"/>
              <a:gd name="connsiteY10" fmla="*/ 73789 h 503870"/>
              <a:gd name="connsiteX11" fmla="*/ 159199 w 503869"/>
              <a:gd name="connsiteY11" fmla="*/ 17688 h 503870"/>
              <a:gd name="connsiteX12" fmla="*/ 251935 w 503869"/>
              <a:gd name="connsiteY12" fmla="*/ -1 h 503870"/>
              <a:gd name="connsiteX13" fmla="*/ 344671 w 503869"/>
              <a:gd name="connsiteY13" fmla="*/ 17688 h 503870"/>
              <a:gd name="connsiteX14" fmla="*/ 430080 w 503869"/>
              <a:gd name="connsiteY14" fmla="*/ 73789 h 503870"/>
              <a:gd name="connsiteX15" fmla="*/ 486181 w 503869"/>
              <a:gd name="connsiteY15" fmla="*/ 159198 h 503870"/>
              <a:gd name="connsiteX16" fmla="*/ 503869 w 503869"/>
              <a:gd name="connsiteY16" fmla="*/ 251935 h 503870"/>
              <a:gd name="connsiteX17" fmla="*/ 474817 w 503869"/>
              <a:gd name="connsiteY17" fmla="*/ 251935 h 503870"/>
              <a:gd name="connsiteX18" fmla="*/ 459167 w 503869"/>
              <a:gd name="connsiteY18" fmla="*/ 169892 h 503870"/>
              <a:gd name="connsiteX19" fmla="*/ 409535 w 503869"/>
              <a:gd name="connsiteY19" fmla="*/ 94332 h 503870"/>
              <a:gd name="connsiteX20" fmla="*/ 333977 w 503869"/>
              <a:gd name="connsiteY20" fmla="*/ 44701 h 503870"/>
              <a:gd name="connsiteX21" fmla="*/ 251935 w 503869"/>
              <a:gd name="connsiteY21" fmla="*/ 29052 h 503870"/>
              <a:gd name="connsiteX22" fmla="*/ 169893 w 503869"/>
              <a:gd name="connsiteY22" fmla="*/ 44701 h 503870"/>
              <a:gd name="connsiteX23" fmla="*/ 94333 w 503869"/>
              <a:gd name="connsiteY23" fmla="*/ 94332 h 503870"/>
              <a:gd name="connsiteX24" fmla="*/ 44701 w 503869"/>
              <a:gd name="connsiteY24" fmla="*/ 169892 h 503870"/>
              <a:gd name="connsiteX25" fmla="*/ 29052 w 503869"/>
              <a:gd name="connsiteY25" fmla="*/ 251935 h 503870"/>
              <a:gd name="connsiteX26" fmla="*/ 44701 w 503869"/>
              <a:gd name="connsiteY26" fmla="*/ 333977 h 503870"/>
              <a:gd name="connsiteX27" fmla="*/ 94333 w 503869"/>
              <a:gd name="connsiteY27" fmla="*/ 409536 h 503870"/>
              <a:gd name="connsiteX28" fmla="*/ 169893 w 503869"/>
              <a:gd name="connsiteY28" fmla="*/ 459167 h 503870"/>
              <a:gd name="connsiteX29" fmla="*/ 251935 w 503869"/>
              <a:gd name="connsiteY29" fmla="*/ 474817 h 503870"/>
              <a:gd name="connsiteX30" fmla="*/ 333977 w 503869"/>
              <a:gd name="connsiteY30" fmla="*/ 459167 h 503870"/>
              <a:gd name="connsiteX31" fmla="*/ 409535 w 503869"/>
              <a:gd name="connsiteY31" fmla="*/ 409536 h 503870"/>
              <a:gd name="connsiteX32" fmla="*/ 459167 w 503869"/>
              <a:gd name="connsiteY32" fmla="*/ 333977 h 503870"/>
              <a:gd name="connsiteX33" fmla="*/ 474817 w 503869"/>
              <a:gd name="connsiteY33" fmla="*/ 251935 h 503870"/>
              <a:gd name="connsiteX34" fmla="*/ 129982 w 503869"/>
              <a:gd name="connsiteY34" fmla="*/ 210661 h 503870"/>
              <a:gd name="connsiteX35" fmla="*/ 205247 w 503869"/>
              <a:gd name="connsiteY35" fmla="*/ 199727 h 503870"/>
              <a:gd name="connsiteX36" fmla="*/ 238909 w 503869"/>
              <a:gd name="connsiteY36" fmla="*/ 131522 h 503870"/>
              <a:gd name="connsiteX37" fmla="*/ 258365 w 503869"/>
              <a:gd name="connsiteY37" fmla="*/ 124925 h 503870"/>
              <a:gd name="connsiteX38" fmla="*/ 264962 w 503869"/>
              <a:gd name="connsiteY38" fmla="*/ 131522 h 503870"/>
              <a:gd name="connsiteX39" fmla="*/ 298625 w 503869"/>
              <a:gd name="connsiteY39" fmla="*/ 199727 h 503870"/>
              <a:gd name="connsiteX40" fmla="*/ 373890 w 503869"/>
              <a:gd name="connsiteY40" fmla="*/ 210661 h 503870"/>
              <a:gd name="connsiteX41" fmla="*/ 386177 w 503869"/>
              <a:gd name="connsiteY41" fmla="*/ 227124 h 503870"/>
              <a:gd name="connsiteX42" fmla="*/ 381940 w 503869"/>
              <a:gd name="connsiteY42" fmla="*/ 235440 h 503870"/>
              <a:gd name="connsiteX43" fmla="*/ 327467 w 503869"/>
              <a:gd name="connsiteY43" fmla="*/ 288529 h 503870"/>
              <a:gd name="connsiteX44" fmla="*/ 340337 w 503869"/>
              <a:gd name="connsiteY44" fmla="*/ 363485 h 503870"/>
              <a:gd name="connsiteX45" fmla="*/ 337882 w 503869"/>
              <a:gd name="connsiteY45" fmla="*/ 374329 h 503870"/>
              <a:gd name="connsiteX46" fmla="*/ 328479 w 503869"/>
              <a:gd name="connsiteY46" fmla="*/ 380260 h 503870"/>
              <a:gd name="connsiteX47" fmla="*/ 319259 w 503869"/>
              <a:gd name="connsiteY47" fmla="*/ 378800 h 503870"/>
              <a:gd name="connsiteX48" fmla="*/ 251937 w 503869"/>
              <a:gd name="connsiteY48" fmla="*/ 343400 h 503870"/>
              <a:gd name="connsiteX49" fmla="*/ 184613 w 503869"/>
              <a:gd name="connsiteY49" fmla="*/ 378800 h 503870"/>
              <a:gd name="connsiteX50" fmla="*/ 164995 w 503869"/>
              <a:gd name="connsiteY50" fmla="*/ 372702 h 503870"/>
              <a:gd name="connsiteX51" fmla="*/ 163535 w 503869"/>
              <a:gd name="connsiteY51" fmla="*/ 363485 h 503870"/>
              <a:gd name="connsiteX52" fmla="*/ 176405 w 503869"/>
              <a:gd name="connsiteY52" fmla="*/ 288529 h 503870"/>
              <a:gd name="connsiteX53" fmla="*/ 121932 w 503869"/>
              <a:gd name="connsiteY53" fmla="*/ 235440 h 503870"/>
              <a:gd name="connsiteX54" fmla="*/ 117545 w 503869"/>
              <a:gd name="connsiteY54" fmla="*/ 225223 h 503870"/>
              <a:gd name="connsiteX55" fmla="*/ 121667 w 503869"/>
              <a:gd name="connsiteY55" fmla="*/ 214898 h 503870"/>
              <a:gd name="connsiteX56" fmla="*/ 129982 w 503869"/>
              <a:gd name="connsiteY56" fmla="*/ 210661 h 503870"/>
              <a:gd name="connsiteX57" fmla="*/ 227920 w 503869"/>
              <a:gd name="connsiteY57" fmla="*/ 219432 h 503870"/>
              <a:gd name="connsiteX58" fmla="*/ 216982 w 503869"/>
              <a:gd name="connsiteY58" fmla="*/ 227378 h 503870"/>
              <a:gd name="connsiteX59" fmla="*/ 163291 w 503869"/>
              <a:gd name="connsiteY59" fmla="*/ 235179 h 503870"/>
              <a:gd name="connsiteX60" fmla="*/ 202153 w 503869"/>
              <a:gd name="connsiteY60" fmla="*/ 273054 h 503870"/>
              <a:gd name="connsiteX61" fmla="*/ 206332 w 503869"/>
              <a:gd name="connsiteY61" fmla="*/ 285914 h 503870"/>
              <a:gd name="connsiteX62" fmla="*/ 197151 w 503869"/>
              <a:gd name="connsiteY62" fmla="*/ 339383 h 503870"/>
              <a:gd name="connsiteX63" fmla="*/ 245175 w 503869"/>
              <a:gd name="connsiteY63" fmla="*/ 314129 h 503870"/>
              <a:gd name="connsiteX64" fmla="*/ 258697 w 503869"/>
              <a:gd name="connsiteY64" fmla="*/ 314129 h 503870"/>
              <a:gd name="connsiteX65" fmla="*/ 306721 w 503869"/>
              <a:gd name="connsiteY65" fmla="*/ 339383 h 503870"/>
              <a:gd name="connsiteX66" fmla="*/ 297540 w 503869"/>
              <a:gd name="connsiteY66" fmla="*/ 285914 h 503870"/>
              <a:gd name="connsiteX67" fmla="*/ 301719 w 503869"/>
              <a:gd name="connsiteY67" fmla="*/ 273054 h 503870"/>
              <a:gd name="connsiteX68" fmla="*/ 340581 w 503869"/>
              <a:gd name="connsiteY68" fmla="*/ 235179 h 503870"/>
              <a:gd name="connsiteX69" fmla="*/ 286890 w 503869"/>
              <a:gd name="connsiteY69" fmla="*/ 227378 h 503870"/>
              <a:gd name="connsiteX70" fmla="*/ 275952 w 503869"/>
              <a:gd name="connsiteY70" fmla="*/ 219432 h 503870"/>
              <a:gd name="connsiteX71" fmla="*/ 251937 w 503869"/>
              <a:gd name="connsiteY71" fmla="*/ 170773 h 503870"/>
              <a:gd name="connsiteX72" fmla="*/ 227920 w 503869"/>
              <a:gd name="connsiteY72" fmla="*/ 219432 h 50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3869" h="503870">
                <a:moveTo>
                  <a:pt x="503869" y="251935"/>
                </a:moveTo>
                <a:cubicBezTo>
                  <a:pt x="503869" y="283970"/>
                  <a:pt x="497972" y="314882"/>
                  <a:pt x="486181" y="344671"/>
                </a:cubicBezTo>
                <a:cubicBezTo>
                  <a:pt x="473376" y="377011"/>
                  <a:pt x="454676" y="405483"/>
                  <a:pt x="430080" y="430081"/>
                </a:cubicBezTo>
                <a:cubicBezTo>
                  <a:pt x="405483" y="454676"/>
                  <a:pt x="377011" y="473376"/>
                  <a:pt x="344671" y="486181"/>
                </a:cubicBezTo>
                <a:cubicBezTo>
                  <a:pt x="314882" y="497972"/>
                  <a:pt x="283970" y="503869"/>
                  <a:pt x="251935" y="503869"/>
                </a:cubicBezTo>
                <a:cubicBezTo>
                  <a:pt x="219897" y="503869"/>
                  <a:pt x="188985" y="497972"/>
                  <a:pt x="159199" y="486181"/>
                </a:cubicBezTo>
                <a:cubicBezTo>
                  <a:pt x="126856" y="473376"/>
                  <a:pt x="98386" y="454676"/>
                  <a:pt x="73790" y="430081"/>
                </a:cubicBezTo>
                <a:cubicBezTo>
                  <a:pt x="49193" y="405483"/>
                  <a:pt x="30493" y="377011"/>
                  <a:pt x="17688" y="344671"/>
                </a:cubicBezTo>
                <a:cubicBezTo>
                  <a:pt x="5896" y="314882"/>
                  <a:pt x="0" y="283970"/>
                  <a:pt x="0" y="251935"/>
                </a:cubicBezTo>
                <a:cubicBezTo>
                  <a:pt x="0" y="219897"/>
                  <a:pt x="5896" y="188985"/>
                  <a:pt x="17688" y="159198"/>
                </a:cubicBezTo>
                <a:cubicBezTo>
                  <a:pt x="30493" y="126856"/>
                  <a:pt x="49193" y="98386"/>
                  <a:pt x="73790" y="73789"/>
                </a:cubicBezTo>
                <a:cubicBezTo>
                  <a:pt x="98386" y="49193"/>
                  <a:pt x="126856" y="30492"/>
                  <a:pt x="159199" y="17688"/>
                </a:cubicBezTo>
                <a:cubicBezTo>
                  <a:pt x="188985" y="5896"/>
                  <a:pt x="219897" y="-1"/>
                  <a:pt x="251935" y="-1"/>
                </a:cubicBezTo>
                <a:cubicBezTo>
                  <a:pt x="283970" y="-1"/>
                  <a:pt x="314882" y="5896"/>
                  <a:pt x="344671" y="17688"/>
                </a:cubicBezTo>
                <a:cubicBezTo>
                  <a:pt x="377011" y="30492"/>
                  <a:pt x="405483" y="49193"/>
                  <a:pt x="430080" y="73789"/>
                </a:cubicBezTo>
                <a:cubicBezTo>
                  <a:pt x="454676" y="98386"/>
                  <a:pt x="473376" y="126856"/>
                  <a:pt x="486181" y="159198"/>
                </a:cubicBezTo>
                <a:cubicBezTo>
                  <a:pt x="497972" y="188985"/>
                  <a:pt x="503869" y="219897"/>
                  <a:pt x="503869" y="251935"/>
                </a:cubicBezTo>
                <a:moveTo>
                  <a:pt x="474817" y="251935"/>
                </a:moveTo>
                <a:cubicBezTo>
                  <a:pt x="474817" y="223592"/>
                  <a:pt x="469599" y="196243"/>
                  <a:pt x="459167" y="169892"/>
                </a:cubicBezTo>
                <a:cubicBezTo>
                  <a:pt x="447839" y="141279"/>
                  <a:pt x="431296" y="116093"/>
                  <a:pt x="409535" y="94332"/>
                </a:cubicBezTo>
                <a:cubicBezTo>
                  <a:pt x="387775" y="72572"/>
                  <a:pt x="362589" y="56028"/>
                  <a:pt x="333977" y="44701"/>
                </a:cubicBezTo>
                <a:cubicBezTo>
                  <a:pt x="307624" y="34268"/>
                  <a:pt x="280276" y="29052"/>
                  <a:pt x="251935" y="29052"/>
                </a:cubicBezTo>
                <a:cubicBezTo>
                  <a:pt x="223591" y="29052"/>
                  <a:pt x="196246" y="34268"/>
                  <a:pt x="169893" y="44701"/>
                </a:cubicBezTo>
                <a:cubicBezTo>
                  <a:pt x="141280" y="56028"/>
                  <a:pt x="116093" y="72572"/>
                  <a:pt x="94333" y="94332"/>
                </a:cubicBezTo>
                <a:cubicBezTo>
                  <a:pt x="72573" y="116093"/>
                  <a:pt x="56029" y="141279"/>
                  <a:pt x="44701" y="169892"/>
                </a:cubicBezTo>
                <a:cubicBezTo>
                  <a:pt x="34269" y="196243"/>
                  <a:pt x="29052" y="223592"/>
                  <a:pt x="29052" y="251935"/>
                </a:cubicBezTo>
                <a:cubicBezTo>
                  <a:pt x="29052" y="280276"/>
                  <a:pt x="34269" y="307624"/>
                  <a:pt x="44701" y="333977"/>
                </a:cubicBezTo>
                <a:cubicBezTo>
                  <a:pt x="56029" y="362589"/>
                  <a:pt x="72573" y="387775"/>
                  <a:pt x="94333" y="409536"/>
                </a:cubicBezTo>
                <a:cubicBezTo>
                  <a:pt x="116093" y="431296"/>
                  <a:pt x="141280" y="447839"/>
                  <a:pt x="169893" y="459167"/>
                </a:cubicBezTo>
                <a:cubicBezTo>
                  <a:pt x="196246" y="469599"/>
                  <a:pt x="223591" y="474817"/>
                  <a:pt x="251935" y="474817"/>
                </a:cubicBezTo>
                <a:cubicBezTo>
                  <a:pt x="280276" y="474817"/>
                  <a:pt x="307624" y="469599"/>
                  <a:pt x="333977" y="459167"/>
                </a:cubicBezTo>
                <a:cubicBezTo>
                  <a:pt x="362589" y="447839"/>
                  <a:pt x="387775" y="431296"/>
                  <a:pt x="409535" y="409536"/>
                </a:cubicBezTo>
                <a:cubicBezTo>
                  <a:pt x="431296" y="387775"/>
                  <a:pt x="447839" y="362589"/>
                  <a:pt x="459167" y="333977"/>
                </a:cubicBezTo>
                <a:cubicBezTo>
                  <a:pt x="469599" y="307624"/>
                  <a:pt x="474817" y="280276"/>
                  <a:pt x="474817" y="251935"/>
                </a:cubicBezTo>
                <a:moveTo>
                  <a:pt x="129982" y="210661"/>
                </a:moveTo>
                <a:lnTo>
                  <a:pt x="205247" y="199727"/>
                </a:lnTo>
                <a:lnTo>
                  <a:pt x="238909" y="131522"/>
                </a:lnTo>
                <a:cubicBezTo>
                  <a:pt x="242461" y="124328"/>
                  <a:pt x="251172" y="121374"/>
                  <a:pt x="258365" y="124925"/>
                </a:cubicBezTo>
                <a:cubicBezTo>
                  <a:pt x="261229" y="126339"/>
                  <a:pt x="263548" y="128657"/>
                  <a:pt x="264962" y="131522"/>
                </a:cubicBezTo>
                <a:lnTo>
                  <a:pt x="298625" y="199727"/>
                </a:lnTo>
                <a:lnTo>
                  <a:pt x="373890" y="210661"/>
                </a:lnTo>
                <a:cubicBezTo>
                  <a:pt x="381831" y="211813"/>
                  <a:pt x="387332" y="219185"/>
                  <a:pt x="386177" y="227124"/>
                </a:cubicBezTo>
                <a:cubicBezTo>
                  <a:pt x="385720" y="230286"/>
                  <a:pt x="384231" y="233210"/>
                  <a:pt x="381940" y="235440"/>
                </a:cubicBezTo>
                <a:lnTo>
                  <a:pt x="327467" y="288529"/>
                </a:lnTo>
                <a:lnTo>
                  <a:pt x="340337" y="363485"/>
                </a:lnTo>
                <a:cubicBezTo>
                  <a:pt x="340991" y="367281"/>
                  <a:pt x="340107" y="371181"/>
                  <a:pt x="337882" y="374329"/>
                </a:cubicBezTo>
                <a:cubicBezTo>
                  <a:pt x="335659" y="377474"/>
                  <a:pt x="332275" y="379606"/>
                  <a:pt x="328479" y="380260"/>
                </a:cubicBezTo>
                <a:cubicBezTo>
                  <a:pt x="325329" y="380800"/>
                  <a:pt x="322089" y="380287"/>
                  <a:pt x="319259" y="378800"/>
                </a:cubicBezTo>
                <a:lnTo>
                  <a:pt x="251937" y="343400"/>
                </a:lnTo>
                <a:lnTo>
                  <a:pt x="184613" y="378800"/>
                </a:lnTo>
                <a:cubicBezTo>
                  <a:pt x="177512" y="382534"/>
                  <a:pt x="168729" y="379803"/>
                  <a:pt x="164995" y="372702"/>
                </a:cubicBezTo>
                <a:cubicBezTo>
                  <a:pt x="163508" y="369874"/>
                  <a:pt x="162994" y="366635"/>
                  <a:pt x="163535" y="363485"/>
                </a:cubicBezTo>
                <a:lnTo>
                  <a:pt x="176405" y="288529"/>
                </a:lnTo>
                <a:lnTo>
                  <a:pt x="121932" y="235440"/>
                </a:lnTo>
                <a:cubicBezTo>
                  <a:pt x="119172" y="232750"/>
                  <a:pt x="117594" y="229075"/>
                  <a:pt x="117545" y="225223"/>
                </a:cubicBezTo>
                <a:cubicBezTo>
                  <a:pt x="117495" y="221371"/>
                  <a:pt x="118978" y="217658"/>
                  <a:pt x="121667" y="214898"/>
                </a:cubicBezTo>
                <a:cubicBezTo>
                  <a:pt x="123897" y="212610"/>
                  <a:pt x="126819" y="211121"/>
                  <a:pt x="129982" y="210661"/>
                </a:cubicBezTo>
                <a:moveTo>
                  <a:pt x="227920" y="219432"/>
                </a:moveTo>
                <a:cubicBezTo>
                  <a:pt x="225804" y="223720"/>
                  <a:pt x="221715" y="226693"/>
                  <a:pt x="216982" y="227378"/>
                </a:cubicBezTo>
                <a:lnTo>
                  <a:pt x="163291" y="235179"/>
                </a:lnTo>
                <a:lnTo>
                  <a:pt x="202153" y="273054"/>
                </a:lnTo>
                <a:cubicBezTo>
                  <a:pt x="205579" y="276392"/>
                  <a:pt x="207140" y="281203"/>
                  <a:pt x="206332" y="285914"/>
                </a:cubicBezTo>
                <a:lnTo>
                  <a:pt x="197151" y="339383"/>
                </a:lnTo>
                <a:lnTo>
                  <a:pt x="245175" y="314129"/>
                </a:lnTo>
                <a:cubicBezTo>
                  <a:pt x="249410" y="311904"/>
                  <a:pt x="254465" y="311904"/>
                  <a:pt x="258697" y="314129"/>
                </a:cubicBezTo>
                <a:lnTo>
                  <a:pt x="306721" y="339383"/>
                </a:lnTo>
                <a:lnTo>
                  <a:pt x="297540" y="285914"/>
                </a:lnTo>
                <a:cubicBezTo>
                  <a:pt x="296731" y="281203"/>
                  <a:pt x="298293" y="276392"/>
                  <a:pt x="301719" y="273054"/>
                </a:cubicBezTo>
                <a:lnTo>
                  <a:pt x="340581" y="235179"/>
                </a:lnTo>
                <a:lnTo>
                  <a:pt x="286890" y="227378"/>
                </a:lnTo>
                <a:cubicBezTo>
                  <a:pt x="282159" y="226693"/>
                  <a:pt x="278068" y="223720"/>
                  <a:pt x="275952" y="219432"/>
                </a:cubicBezTo>
                <a:lnTo>
                  <a:pt x="251937" y="170773"/>
                </a:lnTo>
                <a:lnTo>
                  <a:pt x="227920" y="219432"/>
                </a:lnTo>
              </a:path>
            </a:pathLst>
          </a:custGeom>
          <a:solidFill>
            <a:schemeClr val="accent1"/>
          </a:solidFill>
          <a:ln w="2380" cap="sq">
            <a:noFill/>
            <a:prstDash val="solid"/>
            <a:bevel/>
          </a:ln>
        </p:spPr>
        <p:txBody>
          <a:bodyPr rtlCol="0" anchor="ctr"/>
          <a:p>
            <a:endParaRPr lang="zh-CN" alt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6" name="序号"/>
          <p:cNvSpPr txBox="1"/>
          <p:nvPr>
            <p:custDataLst>
              <p:tags r:id="rId2"/>
            </p:custDataLst>
          </p:nvPr>
        </p:nvSpPr>
        <p:spPr>
          <a:xfrm>
            <a:off x="7014358" y="2924810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01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项标题"/>
          <p:cNvSpPr txBox="1"/>
          <p:nvPr>
            <p:custDataLst>
              <p:tags r:id="rId3"/>
            </p:custDataLst>
          </p:nvPr>
        </p:nvSpPr>
        <p:spPr>
          <a:xfrm>
            <a:off x="7805636" y="2924905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比赛概述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序号"/>
          <p:cNvSpPr txBox="1"/>
          <p:nvPr>
            <p:custDataLst>
              <p:tags r:id="rId4"/>
            </p:custDataLst>
          </p:nvPr>
        </p:nvSpPr>
        <p:spPr>
          <a:xfrm>
            <a:off x="7014358" y="3695312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项标题"/>
          <p:cNvSpPr txBox="1"/>
          <p:nvPr>
            <p:custDataLst>
              <p:tags r:id="rId5"/>
            </p:custDataLst>
          </p:nvPr>
        </p:nvSpPr>
        <p:spPr>
          <a:xfrm>
            <a:off x="7805636" y="3695407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任务详述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序号"/>
          <p:cNvSpPr txBox="1"/>
          <p:nvPr>
            <p:custDataLst>
              <p:tags r:id="rId6"/>
            </p:custDataLst>
          </p:nvPr>
        </p:nvSpPr>
        <p:spPr>
          <a:xfrm>
            <a:off x="7014358" y="4465814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03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项标题"/>
          <p:cNvSpPr txBox="1"/>
          <p:nvPr>
            <p:custDataLst>
              <p:tags r:id="rId7"/>
            </p:custDataLst>
          </p:nvPr>
        </p:nvSpPr>
        <p:spPr>
          <a:xfrm>
            <a:off x="7805636" y="4465909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方法与Baseline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序号"/>
          <p:cNvSpPr txBox="1"/>
          <p:nvPr>
            <p:custDataLst>
              <p:tags r:id="rId8"/>
            </p:custDataLst>
          </p:nvPr>
        </p:nvSpPr>
        <p:spPr>
          <a:xfrm>
            <a:off x="7014358" y="5236317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04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项标题"/>
          <p:cNvSpPr txBox="1"/>
          <p:nvPr>
            <p:custDataLst>
              <p:tags r:id="rId9"/>
            </p:custDataLst>
          </p:nvPr>
        </p:nvSpPr>
        <p:spPr>
          <a:xfrm>
            <a:off x="7805636" y="5236412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成绩分析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95324" y="1231900"/>
            <a:ext cx="6379200" cy="2743200"/>
          </a:xfrm>
        </p:spPr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比赛概述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dirty="0"/>
              <a:t>任务描述与背景</a:t>
            </a:r>
            <a:endParaRPr lang="zh-CN" altLang="en-US" dirty="0"/>
          </a:p>
        </p:txBody>
      </p:sp>
      <p:sp>
        <p:nvSpPr>
          <p:cNvPr id="9" name="圆角矩形 106"/>
          <p:cNvSpPr/>
          <p:nvPr>
            <p:custDataLst>
              <p:tags r:id="rId2"/>
            </p:custDataLst>
          </p:nvPr>
        </p:nvSpPr>
        <p:spPr>
          <a:xfrm>
            <a:off x="759244" y="2647921"/>
            <a:ext cx="4969687" cy="3271195"/>
          </a:xfrm>
          <a:prstGeom prst="roundRect">
            <a:avLst>
              <a:gd name="adj" fmla="val 8465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50000"/>
                  <a:lumOff val="50000"/>
                  <a:alpha val="10000"/>
                </a:schemeClr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395814" y="4323607"/>
            <a:ext cx="3696047" cy="143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分析学术问题，提出创新观点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395814" y="3645701"/>
            <a:ext cx="3695411" cy="5341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比赛任务</a:t>
            </a:r>
            <a:endParaRPr lang="zh-CN" altLang="en-US" sz="28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5" name="圆角矩形 106"/>
          <p:cNvSpPr/>
          <p:nvPr>
            <p:custDataLst>
              <p:tags r:id="rId5"/>
            </p:custDataLst>
          </p:nvPr>
        </p:nvSpPr>
        <p:spPr>
          <a:xfrm>
            <a:off x="6463570" y="2647921"/>
            <a:ext cx="4969687" cy="3271195"/>
          </a:xfrm>
          <a:prstGeom prst="roundRect">
            <a:avLst>
              <a:gd name="adj" fmla="val 8465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50000"/>
                  <a:lumOff val="50000"/>
                  <a:alpha val="10000"/>
                </a:schemeClr>
              </a:solidFill>
            </a:endParaRPr>
          </a:p>
        </p:txBody>
      </p:sp>
      <p:pic>
        <p:nvPicPr>
          <p:cNvPr id="39" name="图片 38" descr="/data/temp/09125867-2d21-11ef-88e7-46a3a4e64747.jpg@base@tag=imgScale&amp;m=1&amp;w=534&amp;h=534&amp;q=9509125867-2d21-11ef-88e7-46a3a4e647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6667" r="16667"/>
          <a:stretch>
            <a:fillRect/>
          </a:stretch>
        </p:blipFill>
        <p:spPr>
          <a:xfrm>
            <a:off x="2221892" y="1416118"/>
            <a:ext cx="1926448" cy="1926448"/>
          </a:xfrm>
          <a:custGeom>
            <a:avLst/>
            <a:gdLst>
              <a:gd name="connsiteX0" fmla="*/ 981734 w 1963468"/>
              <a:gd name="connsiteY0" fmla="*/ 0 h 1963468"/>
              <a:gd name="connsiteX1" fmla="*/ 1963468 w 1963468"/>
              <a:gd name="connsiteY1" fmla="*/ 981734 h 1963468"/>
              <a:gd name="connsiteX2" fmla="*/ 981734 w 1963468"/>
              <a:gd name="connsiteY2" fmla="*/ 1963468 h 1963468"/>
              <a:gd name="connsiteX3" fmla="*/ 0 w 1963468"/>
              <a:gd name="connsiteY3" fmla="*/ 981734 h 1963468"/>
              <a:gd name="connsiteX4" fmla="*/ 981734 w 1963468"/>
              <a:gd name="connsiteY4" fmla="*/ 0 h 19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468" h="1963468">
                <a:moveTo>
                  <a:pt x="981734" y="0"/>
                </a:moveTo>
                <a:cubicBezTo>
                  <a:pt x="1523931" y="0"/>
                  <a:pt x="1963468" y="439537"/>
                  <a:pt x="1963468" y="981734"/>
                </a:cubicBezTo>
                <a:cubicBezTo>
                  <a:pt x="1963468" y="1523931"/>
                  <a:pt x="1523931" y="1963468"/>
                  <a:pt x="981734" y="1963468"/>
                </a:cubicBezTo>
                <a:cubicBezTo>
                  <a:pt x="439537" y="1963468"/>
                  <a:pt x="0" y="1523931"/>
                  <a:pt x="0" y="981734"/>
                </a:cubicBezTo>
                <a:cubicBezTo>
                  <a:pt x="0" y="439537"/>
                  <a:pt x="439537" y="0"/>
                  <a:pt x="981734" y="0"/>
                </a:cubicBez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7258487" y="4323607"/>
            <a:ext cx="3696047" cy="143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提升学术素养，培养创新思维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7258487" y="3645701"/>
            <a:ext cx="3695411" cy="5341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比赛背景</a:t>
            </a:r>
            <a:endParaRPr lang="zh-CN" altLang="en-US" sz="28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40" name="圆角矩形 25"/>
          <p:cNvSpPr/>
          <p:nvPr>
            <p:custDataLst>
              <p:tags r:id="rId10"/>
            </p:custDataLst>
          </p:nvPr>
        </p:nvSpPr>
        <p:spPr>
          <a:xfrm>
            <a:off x="2976745" y="3134411"/>
            <a:ext cx="416529" cy="4165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lt1"/>
            </a:solidFill>
          </a:ln>
          <a:effectLst>
            <a:outerShdw blurRad="127000" dist="635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1" name="任意多边形 26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 rot="8100000">
            <a:off x="3056873" y="3233616"/>
            <a:ext cx="257150" cy="15245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6" h="1878">
                <a:moveTo>
                  <a:pt x="3018" y="0"/>
                </a:moveTo>
                <a:lnTo>
                  <a:pt x="3516" y="0"/>
                </a:lnTo>
                <a:lnTo>
                  <a:pt x="3516" y="1878"/>
                </a:lnTo>
                <a:lnTo>
                  <a:pt x="3018" y="1878"/>
                </a:lnTo>
                <a:lnTo>
                  <a:pt x="3018" y="499"/>
                </a:lnTo>
                <a:lnTo>
                  <a:pt x="0" y="499"/>
                </a:lnTo>
                <a:lnTo>
                  <a:pt x="0" y="1"/>
                </a:lnTo>
                <a:lnTo>
                  <a:pt x="3018" y="1"/>
                </a:lnTo>
                <a:lnTo>
                  <a:pt x="30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42" name="图片 41" descr="/data/temp/09125d71-2d21-11ef-88e7-46a3a4e64747.jpg@base@tag=imgScale&amp;m=1&amp;w=534&amp;h=534&amp;q=9509125d71-2d21-11ef-88e7-46a3a4e6474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6677" r="16677"/>
          <a:stretch>
            <a:fillRect/>
          </a:stretch>
        </p:blipFill>
        <p:spPr>
          <a:xfrm>
            <a:off x="7926854" y="1441555"/>
            <a:ext cx="1925862" cy="1926448"/>
          </a:xfrm>
          <a:custGeom>
            <a:avLst/>
            <a:gdLst>
              <a:gd name="connsiteX0" fmla="*/ 981734 w 1963468"/>
              <a:gd name="connsiteY0" fmla="*/ 0 h 1963468"/>
              <a:gd name="connsiteX1" fmla="*/ 1963468 w 1963468"/>
              <a:gd name="connsiteY1" fmla="*/ 981734 h 1963468"/>
              <a:gd name="connsiteX2" fmla="*/ 981734 w 1963468"/>
              <a:gd name="connsiteY2" fmla="*/ 1963468 h 1963468"/>
              <a:gd name="connsiteX3" fmla="*/ 0 w 1963468"/>
              <a:gd name="connsiteY3" fmla="*/ 981734 h 1963468"/>
              <a:gd name="connsiteX4" fmla="*/ 981734 w 1963468"/>
              <a:gd name="connsiteY4" fmla="*/ 0 h 19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468" h="1963468">
                <a:moveTo>
                  <a:pt x="981734" y="0"/>
                </a:moveTo>
                <a:cubicBezTo>
                  <a:pt x="1523931" y="0"/>
                  <a:pt x="1963468" y="439537"/>
                  <a:pt x="1963468" y="981734"/>
                </a:cubicBezTo>
                <a:cubicBezTo>
                  <a:pt x="1963468" y="1523931"/>
                  <a:pt x="1523931" y="1963468"/>
                  <a:pt x="981734" y="1963468"/>
                </a:cubicBezTo>
                <a:cubicBezTo>
                  <a:pt x="439537" y="1963468"/>
                  <a:pt x="0" y="1523931"/>
                  <a:pt x="0" y="981734"/>
                </a:cubicBezTo>
                <a:cubicBezTo>
                  <a:pt x="0" y="439537"/>
                  <a:pt x="439537" y="0"/>
                  <a:pt x="981734" y="0"/>
                </a:cubicBez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3" name="圆角矩形 27"/>
          <p:cNvSpPr/>
          <p:nvPr>
            <p:custDataLst>
              <p:tags r:id="rId14"/>
            </p:custDataLst>
          </p:nvPr>
        </p:nvSpPr>
        <p:spPr>
          <a:xfrm>
            <a:off x="8681707" y="3134411"/>
            <a:ext cx="416029" cy="4165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lt1"/>
            </a:solidFill>
          </a:ln>
          <a:effectLst>
            <a:outerShdw blurRad="127000" dist="635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4" name="任意多边形 28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 rot="8100000">
            <a:off x="8761199" y="3233616"/>
            <a:ext cx="257150" cy="15245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6" h="1878">
                <a:moveTo>
                  <a:pt x="3018" y="0"/>
                </a:moveTo>
                <a:lnTo>
                  <a:pt x="3516" y="0"/>
                </a:lnTo>
                <a:lnTo>
                  <a:pt x="3516" y="1878"/>
                </a:lnTo>
                <a:lnTo>
                  <a:pt x="3018" y="1878"/>
                </a:lnTo>
                <a:lnTo>
                  <a:pt x="3018" y="499"/>
                </a:lnTo>
                <a:lnTo>
                  <a:pt x="0" y="499"/>
                </a:lnTo>
                <a:lnTo>
                  <a:pt x="0" y="1"/>
                </a:lnTo>
                <a:lnTo>
                  <a:pt x="3018" y="1"/>
                </a:lnTo>
                <a:lnTo>
                  <a:pt x="30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5470" y="508000"/>
            <a:ext cx="3859530" cy="24257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赛程安排与时间表</a:t>
            </a:r>
            <a:endParaRPr lang="zh-CN" altLang="en-US" sz="3600" dirty="0"/>
          </a:p>
        </p:txBody>
      </p:sp>
      <p:sp>
        <p:nvSpPr>
          <p:cNvPr id="36" name="任意多边形: 形状 35"/>
          <p:cNvSpPr/>
          <p:nvPr>
            <p:custDataLst>
              <p:tags r:id="rId2"/>
            </p:custDataLst>
          </p:nvPr>
        </p:nvSpPr>
        <p:spPr>
          <a:xfrm flipH="1" flipV="1">
            <a:off x="-9526" y="3524662"/>
            <a:ext cx="4352925" cy="3342863"/>
          </a:xfrm>
          <a:custGeom>
            <a:avLst/>
            <a:gdLst>
              <a:gd name="connsiteX0" fmla="*/ 0 w 4114800"/>
              <a:gd name="connsiteY0" fmla="*/ 3333338 h 3333338"/>
              <a:gd name="connsiteX1" fmla="*/ 1031177 w 4114800"/>
              <a:gd name="connsiteY1" fmla="*/ 0 h 3333338"/>
              <a:gd name="connsiteX2" fmla="*/ 4114800 w 4114800"/>
              <a:gd name="connsiteY2" fmla="*/ 0 h 3333338"/>
              <a:gd name="connsiteX3" fmla="*/ 4114800 w 4114800"/>
              <a:gd name="connsiteY3" fmla="*/ 3327830 h 3333338"/>
              <a:gd name="connsiteX4" fmla="*/ 0 w 4114800"/>
              <a:gd name="connsiteY4" fmla="*/ 3333338 h 3333338"/>
              <a:gd name="connsiteX0-1" fmla="*/ 0 w 4333875"/>
              <a:gd name="connsiteY0-2" fmla="*/ 3333338 h 3333338"/>
              <a:gd name="connsiteX1-3" fmla="*/ 1031177 w 4333875"/>
              <a:gd name="connsiteY1-4" fmla="*/ 0 h 3333338"/>
              <a:gd name="connsiteX2-5" fmla="*/ 4114800 w 4333875"/>
              <a:gd name="connsiteY2-6" fmla="*/ 0 h 3333338"/>
              <a:gd name="connsiteX3-7" fmla="*/ 4333875 w 4333875"/>
              <a:gd name="connsiteY3-8" fmla="*/ 3327830 h 3333338"/>
              <a:gd name="connsiteX4-9" fmla="*/ 0 w 4333875"/>
              <a:gd name="connsiteY4-10" fmla="*/ 3333338 h 3333338"/>
              <a:gd name="connsiteX0-11" fmla="*/ 0 w 4352925"/>
              <a:gd name="connsiteY0-12" fmla="*/ 3333338 h 3333338"/>
              <a:gd name="connsiteX1-13" fmla="*/ 1031177 w 4352925"/>
              <a:gd name="connsiteY1-14" fmla="*/ 0 h 3333338"/>
              <a:gd name="connsiteX2-15" fmla="*/ 4352925 w 4352925"/>
              <a:gd name="connsiteY2-16" fmla="*/ 0 h 3333338"/>
              <a:gd name="connsiteX3-17" fmla="*/ 4333875 w 4352925"/>
              <a:gd name="connsiteY3-18" fmla="*/ 3327830 h 3333338"/>
              <a:gd name="connsiteX4-19" fmla="*/ 0 w 4352925"/>
              <a:gd name="connsiteY4-20" fmla="*/ 3333338 h 3333338"/>
              <a:gd name="connsiteX0-21" fmla="*/ 0 w 4352925"/>
              <a:gd name="connsiteY0-22" fmla="*/ 3333338 h 3333338"/>
              <a:gd name="connsiteX1-23" fmla="*/ 1031177 w 4352925"/>
              <a:gd name="connsiteY1-24" fmla="*/ 0 h 3333338"/>
              <a:gd name="connsiteX2-25" fmla="*/ 4352925 w 4352925"/>
              <a:gd name="connsiteY2-26" fmla="*/ 0 h 3333338"/>
              <a:gd name="connsiteX3-27" fmla="*/ 4352925 w 4352925"/>
              <a:gd name="connsiteY3-28" fmla="*/ 3327830 h 3333338"/>
              <a:gd name="connsiteX4-29" fmla="*/ 0 w 4352925"/>
              <a:gd name="connsiteY4-30" fmla="*/ 3333338 h 3333338"/>
              <a:gd name="connsiteX0-31" fmla="*/ 0 w 4352925"/>
              <a:gd name="connsiteY0-32" fmla="*/ 3333338 h 3333338"/>
              <a:gd name="connsiteX1-33" fmla="*/ 1031177 w 4352925"/>
              <a:gd name="connsiteY1-34" fmla="*/ 0 h 3333338"/>
              <a:gd name="connsiteX2-35" fmla="*/ 4343400 w 4352925"/>
              <a:gd name="connsiteY2-36" fmla="*/ 19050 h 3333338"/>
              <a:gd name="connsiteX3-37" fmla="*/ 4352925 w 4352925"/>
              <a:gd name="connsiteY3-38" fmla="*/ 3327830 h 3333338"/>
              <a:gd name="connsiteX4-39" fmla="*/ 0 w 4352925"/>
              <a:gd name="connsiteY4-40" fmla="*/ 3333338 h 3333338"/>
              <a:gd name="connsiteX0-41" fmla="*/ 0 w 4352925"/>
              <a:gd name="connsiteY0-42" fmla="*/ 3342863 h 3342863"/>
              <a:gd name="connsiteX1-43" fmla="*/ 1031177 w 4352925"/>
              <a:gd name="connsiteY1-44" fmla="*/ 9525 h 3342863"/>
              <a:gd name="connsiteX2-45" fmla="*/ 4343400 w 4352925"/>
              <a:gd name="connsiteY2-46" fmla="*/ 0 h 3342863"/>
              <a:gd name="connsiteX3-47" fmla="*/ 4352925 w 4352925"/>
              <a:gd name="connsiteY3-48" fmla="*/ 3337355 h 3342863"/>
              <a:gd name="connsiteX4-49" fmla="*/ 0 w 4352925"/>
              <a:gd name="connsiteY4-50" fmla="*/ 3342863 h 33428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52925" h="3342863">
                <a:moveTo>
                  <a:pt x="0" y="3342863"/>
                </a:moveTo>
                <a:lnTo>
                  <a:pt x="1031177" y="9525"/>
                </a:lnTo>
                <a:lnTo>
                  <a:pt x="4343400" y="0"/>
                </a:lnTo>
                <a:lnTo>
                  <a:pt x="4352925" y="3337355"/>
                </a:lnTo>
                <a:lnTo>
                  <a:pt x="0" y="33428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/data/temp/09865335-2d21-11ef-8e65-aae289766fe5.jpg@base@tag=imgScale&amp;m=1&amp;w=2175&amp;h=977&amp;q=9509865335-2d21-11ef-8e65-aae289766fe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36446" b="32152"/>
          <a:stretch>
            <a:fillRect/>
          </a:stretch>
        </p:blipFill>
        <p:spPr>
          <a:xfrm>
            <a:off x="4356100" y="0"/>
            <a:ext cx="7835900" cy="3521075"/>
          </a:xfrm>
          <a:custGeom>
            <a:avLst/>
            <a:gdLst>
              <a:gd name="connsiteX0" fmla="*/ 1092200 w 7835900"/>
              <a:gd name="connsiteY0" fmla="*/ 0 h 3530600"/>
              <a:gd name="connsiteX1" fmla="*/ 7835900 w 7835900"/>
              <a:gd name="connsiteY1" fmla="*/ 0 h 3530600"/>
              <a:gd name="connsiteX2" fmla="*/ 7835900 w 7835900"/>
              <a:gd name="connsiteY2" fmla="*/ 3520110 h 3530600"/>
              <a:gd name="connsiteX3" fmla="*/ 0 w 78359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5900" h="3530600">
                <a:moveTo>
                  <a:pt x="1092200" y="0"/>
                </a:moveTo>
                <a:lnTo>
                  <a:pt x="7835900" y="0"/>
                </a:lnTo>
                <a:lnTo>
                  <a:pt x="7835900" y="3520110"/>
                </a:lnTo>
                <a:lnTo>
                  <a:pt x="0" y="3530600"/>
                </a:lnTo>
                <a:close/>
              </a:path>
            </a:pathLst>
          </a:custGeom>
          <a:ln w="63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</p:pic>
      <p:sp>
        <p:nvSpPr>
          <p:cNvPr id="2" name="正文"/>
          <p:cNvSpPr txBox="1"/>
          <p:nvPr>
            <p:custDataLst>
              <p:tags r:id="rId5"/>
            </p:custDataLst>
          </p:nvPr>
        </p:nvSpPr>
        <p:spPr>
          <a:xfrm>
            <a:off x="704215" y="5367347"/>
            <a:ext cx="2374405" cy="94049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lt1">
                    <a:lumMod val="100000"/>
                  </a:schemeClr>
                </a:solidFill>
                <a:effectLst/>
                <a:latin typeface="+mn-ea"/>
                <a:cs typeface="mn-cs"/>
              </a:rPr>
              <a:t>线上答题，选拔优秀选手</a:t>
            </a:r>
            <a:endParaRPr lang="zh-CN" altLang="en-US" kern="1200" dirty="0">
              <a:solidFill>
                <a:schemeClr val="lt1">
                  <a:lumMod val="100000"/>
                </a:schemeClr>
              </a:solidFill>
              <a:effectLst/>
              <a:latin typeface="+mn-ea"/>
              <a:cs typeface="mn-cs"/>
            </a:endParaRPr>
          </a:p>
        </p:txBody>
      </p:sp>
      <p:sp>
        <p:nvSpPr>
          <p:cNvPr id="4" name="标题"/>
          <p:cNvSpPr txBox="1"/>
          <p:nvPr>
            <p:custDataLst>
              <p:tags r:id="rId6"/>
            </p:custDataLst>
          </p:nvPr>
        </p:nvSpPr>
        <p:spPr>
          <a:xfrm>
            <a:off x="704215" y="471008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2800" b="1" kern="0" dirty="0">
                <a:solidFill>
                  <a:schemeClr val="lt1">
                    <a:lumMod val="100000"/>
                  </a:schemeClr>
                </a:solidFill>
                <a:latin typeface="+中文正文" charset="0"/>
              </a:rPr>
              <a:t>初赛阶段</a:t>
            </a:r>
            <a:endParaRPr lang="zh-CN" altLang="en-US" sz="2800" b="1" kern="0" dirty="0">
              <a:solidFill>
                <a:schemeClr val="lt1">
                  <a:lumMod val="100000"/>
                </a:schemeClr>
              </a:solidFill>
              <a:latin typeface="+中文正文" charset="0"/>
            </a:endParaRPr>
          </a:p>
        </p:txBody>
      </p:sp>
      <p:sp>
        <p:nvSpPr>
          <p:cNvPr id="6" name="正文"/>
          <p:cNvSpPr txBox="1"/>
          <p:nvPr>
            <p:custDataLst>
              <p:tags r:id="rId7"/>
            </p:custDataLst>
          </p:nvPr>
        </p:nvSpPr>
        <p:spPr>
          <a:xfrm>
            <a:off x="4918323" y="5367347"/>
            <a:ext cx="2374405" cy="94049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rPr>
              <a:t>现场答辩，展示研究成果</a:t>
            </a:r>
            <a:endParaRPr lang="zh-CN" altLang="en-US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  <a:cs typeface="mn-cs"/>
            </a:endParaRPr>
          </a:p>
        </p:txBody>
      </p:sp>
      <p:sp>
        <p:nvSpPr>
          <p:cNvPr id="12" name="标题"/>
          <p:cNvSpPr txBox="1"/>
          <p:nvPr>
            <p:custDataLst>
              <p:tags r:id="rId8"/>
            </p:custDataLst>
          </p:nvPr>
        </p:nvSpPr>
        <p:spPr>
          <a:xfrm>
            <a:off x="4918323" y="471008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2800" b="1" kern="0" dirty="0">
                <a:solidFill>
                  <a:schemeClr val="accent1"/>
                </a:solidFill>
                <a:latin typeface="+中文正文" charset="0"/>
              </a:rPr>
              <a:t>复赛阶段</a:t>
            </a:r>
            <a:endParaRPr lang="zh-CN" altLang="en-US" sz="2800" b="1" kern="0" dirty="0">
              <a:solidFill>
                <a:schemeClr val="accent1"/>
              </a:solidFill>
              <a:latin typeface="+中文正文" charset="0"/>
            </a:endParaRPr>
          </a:p>
        </p:txBody>
      </p:sp>
      <p:sp>
        <p:nvSpPr>
          <p:cNvPr id="13" name="正文"/>
          <p:cNvSpPr txBox="1"/>
          <p:nvPr>
            <p:custDataLst>
              <p:tags r:id="rId9"/>
            </p:custDataLst>
          </p:nvPr>
        </p:nvSpPr>
        <p:spPr>
          <a:xfrm>
            <a:off x="9132430" y="5367347"/>
            <a:ext cx="2374405" cy="94049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rPr>
              <a:t>终极对决，角逐冠军荣誉</a:t>
            </a:r>
            <a:endParaRPr lang="zh-CN" altLang="en-US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  <a:cs typeface="mn-cs"/>
            </a:endParaRPr>
          </a:p>
        </p:txBody>
      </p:sp>
      <p:sp>
        <p:nvSpPr>
          <p:cNvPr id="15" name="标题"/>
          <p:cNvSpPr txBox="1"/>
          <p:nvPr>
            <p:custDataLst>
              <p:tags r:id="rId10"/>
            </p:custDataLst>
          </p:nvPr>
        </p:nvSpPr>
        <p:spPr>
          <a:xfrm>
            <a:off x="9132430" y="471008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2800" b="1" kern="0" dirty="0">
                <a:solidFill>
                  <a:schemeClr val="accent1"/>
                </a:solidFill>
                <a:latin typeface="+中文正文" charset="0"/>
              </a:rPr>
              <a:t>决赛阶段</a:t>
            </a:r>
            <a:endParaRPr lang="zh-CN" altLang="en-US" sz="2800" b="1" kern="0" dirty="0">
              <a:solidFill>
                <a:schemeClr val="accent1"/>
              </a:solidFill>
              <a:latin typeface="+中文正文" charset="0"/>
            </a:endParaRPr>
          </a:p>
        </p:txBody>
      </p:sp>
      <p:sp>
        <p:nvSpPr>
          <p:cNvPr id="27" name="任意多边形: 形状 26"/>
          <p:cNvSpPr/>
          <p:nvPr>
            <p:custDataLst>
              <p:tags r:id="rId11"/>
            </p:custDataLst>
          </p:nvPr>
        </p:nvSpPr>
        <p:spPr>
          <a:xfrm>
            <a:off x="704215" y="4125214"/>
            <a:ext cx="504220" cy="469055"/>
          </a:xfrm>
          <a:custGeom>
            <a:avLst/>
            <a:gdLst>
              <a:gd name="connsiteX0" fmla="*/ 197220 w 504190"/>
              <a:gd name="connsiteY0" fmla="*/ 214676 h 469027"/>
              <a:gd name="connsiteX1" fmla="*/ 306829 w 504190"/>
              <a:gd name="connsiteY1" fmla="*/ 214676 h 469027"/>
              <a:gd name="connsiteX2" fmla="*/ 328202 w 504190"/>
              <a:gd name="connsiteY2" fmla="*/ 236049 h 469027"/>
              <a:gd name="connsiteX3" fmla="*/ 306831 w 504190"/>
              <a:gd name="connsiteY3" fmla="*/ 257422 h 469027"/>
              <a:gd name="connsiteX4" fmla="*/ 197220 w 504190"/>
              <a:gd name="connsiteY4" fmla="*/ 257422 h 469027"/>
              <a:gd name="connsiteX5" fmla="*/ 175847 w 504190"/>
              <a:gd name="connsiteY5" fmla="*/ 236049 h 469027"/>
              <a:gd name="connsiteX6" fmla="*/ 197220 w 504190"/>
              <a:gd name="connsiteY6" fmla="*/ 214676 h 469027"/>
              <a:gd name="connsiteX7" fmla="*/ 197220 w 504190"/>
              <a:gd name="connsiteY7" fmla="*/ 124933 h 469027"/>
              <a:gd name="connsiteX8" fmla="*/ 306829 w 504190"/>
              <a:gd name="connsiteY8" fmla="*/ 124933 h 469027"/>
              <a:gd name="connsiteX9" fmla="*/ 328202 w 504190"/>
              <a:gd name="connsiteY9" fmla="*/ 146306 h 469027"/>
              <a:gd name="connsiteX10" fmla="*/ 306831 w 504190"/>
              <a:gd name="connsiteY10" fmla="*/ 167679 h 469027"/>
              <a:gd name="connsiteX11" fmla="*/ 197220 w 504190"/>
              <a:gd name="connsiteY11" fmla="*/ 167679 h 469027"/>
              <a:gd name="connsiteX12" fmla="*/ 175847 w 504190"/>
              <a:gd name="connsiteY12" fmla="*/ 146306 h 469027"/>
              <a:gd name="connsiteX13" fmla="*/ 197220 w 504190"/>
              <a:gd name="connsiteY13" fmla="*/ 124933 h 469027"/>
              <a:gd name="connsiteX14" fmla="*/ 42746 w 504190"/>
              <a:gd name="connsiteY14" fmla="*/ 42717 h 469027"/>
              <a:gd name="connsiteX15" fmla="*/ 42746 w 504190"/>
              <a:gd name="connsiteY15" fmla="*/ 331222 h 469027"/>
              <a:gd name="connsiteX16" fmla="*/ 167391 w 504190"/>
              <a:gd name="connsiteY16" fmla="*/ 331222 h 469027"/>
              <a:gd name="connsiteX17" fmla="*/ 202470 w 504190"/>
              <a:gd name="connsiteY17" fmla="*/ 349550 h 469027"/>
              <a:gd name="connsiteX18" fmla="*/ 252231 w 504190"/>
              <a:gd name="connsiteY18" fmla="*/ 421038 h 469027"/>
              <a:gd name="connsiteX19" fmla="*/ 303161 w 504190"/>
              <a:gd name="connsiteY19" fmla="*/ 348735 h 469027"/>
              <a:gd name="connsiteX20" fmla="*/ 336932 w 504190"/>
              <a:gd name="connsiteY20" fmla="*/ 331224 h 469027"/>
              <a:gd name="connsiteX21" fmla="*/ 409615 w 504190"/>
              <a:gd name="connsiteY21" fmla="*/ 331224 h 469027"/>
              <a:gd name="connsiteX22" fmla="*/ 461496 w 504190"/>
              <a:gd name="connsiteY22" fmla="*/ 279343 h 469027"/>
              <a:gd name="connsiteX23" fmla="*/ 461496 w 504190"/>
              <a:gd name="connsiteY23" fmla="*/ 42717 h 469027"/>
              <a:gd name="connsiteX24" fmla="*/ 35403 w 504190"/>
              <a:gd name="connsiteY24" fmla="*/ 0 h 469027"/>
              <a:gd name="connsiteX25" fmla="*/ 468786 w 504190"/>
              <a:gd name="connsiteY25" fmla="*/ 0 h 469027"/>
              <a:gd name="connsiteX26" fmla="*/ 504190 w 504190"/>
              <a:gd name="connsiteY26" fmla="*/ 35403 h 469027"/>
              <a:gd name="connsiteX27" fmla="*/ 504190 w 504190"/>
              <a:gd name="connsiteY27" fmla="*/ 279340 h 469027"/>
              <a:gd name="connsiteX28" fmla="*/ 409591 w 504190"/>
              <a:gd name="connsiteY28" fmla="*/ 373942 h 469027"/>
              <a:gd name="connsiteX29" fmla="*/ 337642 w 504190"/>
              <a:gd name="connsiteY29" fmla="*/ 373942 h 469027"/>
              <a:gd name="connsiteX30" fmla="*/ 281327 w 504190"/>
              <a:gd name="connsiteY30" fmla="*/ 453886 h 469027"/>
              <a:gd name="connsiteX31" fmla="*/ 252176 w 504190"/>
              <a:gd name="connsiteY31" fmla="*/ 469027 h 469027"/>
              <a:gd name="connsiteX32" fmla="*/ 252066 w 504190"/>
              <a:gd name="connsiteY32" fmla="*/ 469027 h 469027"/>
              <a:gd name="connsiteX33" fmla="*/ 222915 w 504190"/>
              <a:gd name="connsiteY33" fmla="*/ 453744 h 469027"/>
              <a:gd name="connsiteX34" fmla="*/ 167394 w 504190"/>
              <a:gd name="connsiteY34" fmla="*/ 373965 h 469027"/>
              <a:gd name="connsiteX35" fmla="*/ 35403 w 504190"/>
              <a:gd name="connsiteY35" fmla="*/ 373965 h 469027"/>
              <a:gd name="connsiteX36" fmla="*/ 0 w 504190"/>
              <a:gd name="connsiteY36" fmla="*/ 338562 h 469027"/>
              <a:gd name="connsiteX37" fmla="*/ 0 w 504190"/>
              <a:gd name="connsiteY37" fmla="*/ 35403 h 469027"/>
              <a:gd name="connsiteX38" fmla="*/ 35403 w 504190"/>
              <a:gd name="connsiteY38" fmla="*/ 0 h 46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4190" h="469027">
                <a:moveTo>
                  <a:pt x="197220" y="214676"/>
                </a:moveTo>
                <a:lnTo>
                  <a:pt x="306829" y="214676"/>
                </a:lnTo>
                <a:cubicBezTo>
                  <a:pt x="318629" y="214676"/>
                  <a:pt x="328202" y="224246"/>
                  <a:pt x="328202" y="236049"/>
                </a:cubicBezTo>
                <a:cubicBezTo>
                  <a:pt x="328176" y="247852"/>
                  <a:pt x="318632" y="257422"/>
                  <a:pt x="306831" y="257422"/>
                </a:cubicBezTo>
                <a:lnTo>
                  <a:pt x="197220" y="257422"/>
                </a:lnTo>
                <a:cubicBezTo>
                  <a:pt x="185420" y="257422"/>
                  <a:pt x="175847" y="247852"/>
                  <a:pt x="175847" y="236049"/>
                </a:cubicBezTo>
                <a:cubicBezTo>
                  <a:pt x="175847" y="224246"/>
                  <a:pt x="185417" y="214676"/>
                  <a:pt x="197220" y="214676"/>
                </a:cubicBezTo>
                <a:close/>
                <a:moveTo>
                  <a:pt x="197220" y="124933"/>
                </a:moveTo>
                <a:lnTo>
                  <a:pt x="306829" y="124933"/>
                </a:lnTo>
                <a:cubicBezTo>
                  <a:pt x="318629" y="124933"/>
                  <a:pt x="328202" y="134503"/>
                  <a:pt x="328202" y="146306"/>
                </a:cubicBezTo>
                <a:cubicBezTo>
                  <a:pt x="328202" y="158109"/>
                  <a:pt x="318632" y="167679"/>
                  <a:pt x="306831" y="167679"/>
                </a:cubicBezTo>
                <a:lnTo>
                  <a:pt x="197220" y="167679"/>
                </a:lnTo>
                <a:cubicBezTo>
                  <a:pt x="185420" y="167679"/>
                  <a:pt x="175847" y="158109"/>
                  <a:pt x="175847" y="146306"/>
                </a:cubicBezTo>
                <a:cubicBezTo>
                  <a:pt x="175847" y="134503"/>
                  <a:pt x="185417" y="124933"/>
                  <a:pt x="197220" y="124933"/>
                </a:cubicBezTo>
                <a:close/>
                <a:moveTo>
                  <a:pt x="42746" y="42717"/>
                </a:moveTo>
                <a:lnTo>
                  <a:pt x="42746" y="331222"/>
                </a:lnTo>
                <a:lnTo>
                  <a:pt x="167391" y="331222"/>
                </a:lnTo>
                <a:cubicBezTo>
                  <a:pt x="181367" y="331222"/>
                  <a:pt x="194475" y="338074"/>
                  <a:pt x="202470" y="349550"/>
                </a:cubicBezTo>
                <a:lnTo>
                  <a:pt x="252231" y="421038"/>
                </a:lnTo>
                <a:lnTo>
                  <a:pt x="303161" y="348735"/>
                </a:lnTo>
                <a:cubicBezTo>
                  <a:pt x="310884" y="337749"/>
                  <a:pt x="323528" y="331224"/>
                  <a:pt x="336932" y="331224"/>
                </a:cubicBezTo>
                <a:lnTo>
                  <a:pt x="409615" y="331224"/>
                </a:lnTo>
                <a:cubicBezTo>
                  <a:pt x="438220" y="331224"/>
                  <a:pt x="461496" y="307949"/>
                  <a:pt x="461496" y="279343"/>
                </a:cubicBezTo>
                <a:lnTo>
                  <a:pt x="461496" y="42717"/>
                </a:lnTo>
                <a:close/>
                <a:moveTo>
                  <a:pt x="35403" y="0"/>
                </a:moveTo>
                <a:lnTo>
                  <a:pt x="468786" y="0"/>
                </a:lnTo>
                <a:cubicBezTo>
                  <a:pt x="488309" y="0"/>
                  <a:pt x="504190" y="15881"/>
                  <a:pt x="504190" y="35403"/>
                </a:cubicBezTo>
                <a:lnTo>
                  <a:pt x="504190" y="279340"/>
                </a:lnTo>
                <a:cubicBezTo>
                  <a:pt x="504190" y="331494"/>
                  <a:pt x="461742" y="373942"/>
                  <a:pt x="409591" y="373942"/>
                </a:cubicBezTo>
                <a:lnTo>
                  <a:pt x="337642" y="373942"/>
                </a:lnTo>
                <a:lnTo>
                  <a:pt x="281327" y="453886"/>
                </a:lnTo>
                <a:cubicBezTo>
                  <a:pt x="274637" y="463372"/>
                  <a:pt x="263759" y="469027"/>
                  <a:pt x="252176" y="469027"/>
                </a:cubicBezTo>
                <a:cubicBezTo>
                  <a:pt x="252150" y="469027"/>
                  <a:pt x="252095" y="469027"/>
                  <a:pt x="252066" y="469027"/>
                </a:cubicBezTo>
                <a:cubicBezTo>
                  <a:pt x="240454" y="469001"/>
                  <a:pt x="229550" y="463291"/>
                  <a:pt x="222915" y="453744"/>
                </a:cubicBezTo>
                <a:lnTo>
                  <a:pt x="167394" y="373965"/>
                </a:lnTo>
                <a:lnTo>
                  <a:pt x="35403" y="373965"/>
                </a:lnTo>
                <a:cubicBezTo>
                  <a:pt x="15880" y="373965"/>
                  <a:pt x="0" y="358085"/>
                  <a:pt x="0" y="338562"/>
                </a:cubicBezTo>
                <a:lnTo>
                  <a:pt x="0" y="35403"/>
                </a:lnTo>
                <a:cubicBezTo>
                  <a:pt x="0" y="15881"/>
                  <a:pt x="15880" y="0"/>
                  <a:pt x="3540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</a:gradFill>
          <a:ln w="1287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/>
          </a:p>
        </p:txBody>
      </p:sp>
      <p:sp>
        <p:nvSpPr>
          <p:cNvPr id="18" name="任意多边形: 形状 24"/>
          <p:cNvSpPr/>
          <p:nvPr>
            <p:custDataLst>
              <p:tags r:id="rId12"/>
            </p:custDataLst>
          </p:nvPr>
        </p:nvSpPr>
        <p:spPr>
          <a:xfrm>
            <a:off x="4918323" y="4126484"/>
            <a:ext cx="504218" cy="466015"/>
          </a:xfrm>
          <a:custGeom>
            <a:avLst/>
            <a:gdLst>
              <a:gd name="connsiteX0" fmla="*/ 196681 w 504188"/>
              <a:gd name="connsiteY0" fmla="*/ 290351 h 465988"/>
              <a:gd name="connsiteX1" fmla="*/ 304828 w 504188"/>
              <a:gd name="connsiteY1" fmla="*/ 290351 h 465988"/>
              <a:gd name="connsiteX2" fmla="*/ 325914 w 504188"/>
              <a:gd name="connsiteY2" fmla="*/ 311438 h 465988"/>
              <a:gd name="connsiteX3" fmla="*/ 304828 w 504188"/>
              <a:gd name="connsiteY3" fmla="*/ 332525 h 465988"/>
              <a:gd name="connsiteX4" fmla="*/ 196681 w 504188"/>
              <a:gd name="connsiteY4" fmla="*/ 332525 h 465988"/>
              <a:gd name="connsiteX5" fmla="*/ 175595 w 504188"/>
              <a:gd name="connsiteY5" fmla="*/ 311438 h 465988"/>
              <a:gd name="connsiteX6" fmla="*/ 196681 w 504188"/>
              <a:gd name="connsiteY6" fmla="*/ 290351 h 465988"/>
              <a:gd name="connsiteX7" fmla="*/ 196681 w 504188"/>
              <a:gd name="connsiteY7" fmla="*/ 197701 h 465988"/>
              <a:gd name="connsiteX8" fmla="*/ 304828 w 504188"/>
              <a:gd name="connsiteY8" fmla="*/ 197701 h 465988"/>
              <a:gd name="connsiteX9" fmla="*/ 325914 w 504188"/>
              <a:gd name="connsiteY9" fmla="*/ 218787 h 465988"/>
              <a:gd name="connsiteX10" fmla="*/ 304828 w 504188"/>
              <a:gd name="connsiteY10" fmla="*/ 239874 h 465988"/>
              <a:gd name="connsiteX11" fmla="*/ 196681 w 504188"/>
              <a:gd name="connsiteY11" fmla="*/ 239874 h 465988"/>
              <a:gd name="connsiteX12" fmla="*/ 175595 w 504188"/>
              <a:gd name="connsiteY12" fmla="*/ 218787 h 465988"/>
              <a:gd name="connsiteX13" fmla="*/ 196681 w 504188"/>
              <a:gd name="connsiteY13" fmla="*/ 197701 h 465988"/>
              <a:gd name="connsiteX14" fmla="*/ 42148 w 504188"/>
              <a:gd name="connsiteY14" fmla="*/ 42174 h 465988"/>
              <a:gd name="connsiteX15" fmla="*/ 42148 w 504188"/>
              <a:gd name="connsiteY15" fmla="*/ 423840 h 465988"/>
              <a:gd name="connsiteX16" fmla="*/ 410856 w 504188"/>
              <a:gd name="connsiteY16" fmla="*/ 423840 h 465988"/>
              <a:gd name="connsiteX17" fmla="*/ 462045 w 504188"/>
              <a:gd name="connsiteY17" fmla="*/ 372651 h 465988"/>
              <a:gd name="connsiteX18" fmla="*/ 462045 w 504188"/>
              <a:gd name="connsiteY18" fmla="*/ 120622 h 465988"/>
              <a:gd name="connsiteX19" fmla="*/ 242720 w 504188"/>
              <a:gd name="connsiteY19" fmla="*/ 120622 h 465988"/>
              <a:gd name="connsiteX20" fmla="*/ 213610 w 504188"/>
              <a:gd name="connsiteY20" fmla="*/ 104982 h 465988"/>
              <a:gd name="connsiteX21" fmla="*/ 171998 w 504188"/>
              <a:gd name="connsiteY21" fmla="*/ 42174 h 465988"/>
              <a:gd name="connsiteX22" fmla="*/ 34930 w 504188"/>
              <a:gd name="connsiteY22" fmla="*/ 0 h 465988"/>
              <a:gd name="connsiteX23" fmla="*/ 175860 w 504188"/>
              <a:gd name="connsiteY23" fmla="*/ 0 h 465988"/>
              <a:gd name="connsiteX24" fmla="*/ 204969 w 504188"/>
              <a:gd name="connsiteY24" fmla="*/ 15640 h 465988"/>
              <a:gd name="connsiteX25" fmla="*/ 246607 w 504188"/>
              <a:gd name="connsiteY25" fmla="*/ 78446 h 465988"/>
              <a:gd name="connsiteX26" fmla="*/ 469258 w 504188"/>
              <a:gd name="connsiteY26" fmla="*/ 78446 h 465988"/>
              <a:gd name="connsiteX27" fmla="*/ 504188 w 504188"/>
              <a:gd name="connsiteY27" fmla="*/ 113376 h 465988"/>
              <a:gd name="connsiteX28" fmla="*/ 504188 w 504188"/>
              <a:gd name="connsiteY28" fmla="*/ 372651 h 465988"/>
              <a:gd name="connsiteX29" fmla="*/ 410856 w 504188"/>
              <a:gd name="connsiteY29" fmla="*/ 465988 h 465988"/>
              <a:gd name="connsiteX30" fmla="*/ 34930 w 504188"/>
              <a:gd name="connsiteY30" fmla="*/ 465988 h 465988"/>
              <a:gd name="connsiteX31" fmla="*/ 0 w 504188"/>
              <a:gd name="connsiteY31" fmla="*/ 431058 h 465988"/>
              <a:gd name="connsiteX32" fmla="*/ 0 w 504188"/>
              <a:gd name="connsiteY32" fmla="*/ 34930 h 465988"/>
              <a:gd name="connsiteX33" fmla="*/ 34930 w 504188"/>
              <a:gd name="connsiteY33" fmla="*/ 0 h 4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4188" h="465988">
                <a:moveTo>
                  <a:pt x="196681" y="290351"/>
                </a:moveTo>
                <a:lnTo>
                  <a:pt x="304828" y="290351"/>
                </a:lnTo>
                <a:cubicBezTo>
                  <a:pt x="316472" y="290351"/>
                  <a:pt x="325914" y="299794"/>
                  <a:pt x="325914" y="311438"/>
                </a:cubicBezTo>
                <a:cubicBezTo>
                  <a:pt x="325914" y="323079"/>
                  <a:pt x="316472" y="332525"/>
                  <a:pt x="304828" y="332525"/>
                </a:cubicBezTo>
                <a:lnTo>
                  <a:pt x="196681" y="332525"/>
                </a:lnTo>
                <a:cubicBezTo>
                  <a:pt x="185037" y="332525"/>
                  <a:pt x="175595" y="323082"/>
                  <a:pt x="175595" y="311438"/>
                </a:cubicBezTo>
                <a:cubicBezTo>
                  <a:pt x="175595" y="299794"/>
                  <a:pt x="185037" y="290351"/>
                  <a:pt x="196681" y="290351"/>
                </a:cubicBezTo>
                <a:close/>
                <a:moveTo>
                  <a:pt x="196681" y="197701"/>
                </a:moveTo>
                <a:lnTo>
                  <a:pt x="304828" y="197701"/>
                </a:lnTo>
                <a:cubicBezTo>
                  <a:pt x="316472" y="197701"/>
                  <a:pt x="325914" y="207143"/>
                  <a:pt x="325914" y="218787"/>
                </a:cubicBezTo>
                <a:cubicBezTo>
                  <a:pt x="325914" y="230429"/>
                  <a:pt x="316472" y="239874"/>
                  <a:pt x="304828" y="239874"/>
                </a:cubicBezTo>
                <a:lnTo>
                  <a:pt x="196681" y="239874"/>
                </a:lnTo>
                <a:cubicBezTo>
                  <a:pt x="185037" y="239874"/>
                  <a:pt x="175595" y="230432"/>
                  <a:pt x="175595" y="218787"/>
                </a:cubicBezTo>
                <a:cubicBezTo>
                  <a:pt x="175595" y="207143"/>
                  <a:pt x="185037" y="197701"/>
                  <a:pt x="196681" y="197701"/>
                </a:cubicBezTo>
                <a:close/>
                <a:moveTo>
                  <a:pt x="42148" y="42174"/>
                </a:moveTo>
                <a:lnTo>
                  <a:pt x="42148" y="423840"/>
                </a:lnTo>
                <a:lnTo>
                  <a:pt x="410856" y="423840"/>
                </a:lnTo>
                <a:cubicBezTo>
                  <a:pt x="439080" y="423840"/>
                  <a:pt x="462045" y="400875"/>
                  <a:pt x="462045" y="372651"/>
                </a:cubicBezTo>
                <a:lnTo>
                  <a:pt x="462045" y="120622"/>
                </a:lnTo>
                <a:lnTo>
                  <a:pt x="242720" y="120622"/>
                </a:lnTo>
                <a:cubicBezTo>
                  <a:pt x="230969" y="120622"/>
                  <a:pt x="220104" y="114774"/>
                  <a:pt x="213610" y="104982"/>
                </a:cubicBezTo>
                <a:lnTo>
                  <a:pt x="171998" y="42174"/>
                </a:lnTo>
                <a:close/>
                <a:moveTo>
                  <a:pt x="34930" y="0"/>
                </a:moveTo>
                <a:lnTo>
                  <a:pt x="175860" y="0"/>
                </a:lnTo>
                <a:cubicBezTo>
                  <a:pt x="187610" y="0"/>
                  <a:pt x="198504" y="5849"/>
                  <a:pt x="204969" y="15640"/>
                </a:cubicBezTo>
                <a:lnTo>
                  <a:pt x="246607" y="78446"/>
                </a:lnTo>
                <a:lnTo>
                  <a:pt x="469258" y="78446"/>
                </a:lnTo>
                <a:cubicBezTo>
                  <a:pt x="488520" y="78446"/>
                  <a:pt x="504188" y="94114"/>
                  <a:pt x="504188" y="113376"/>
                </a:cubicBezTo>
                <a:lnTo>
                  <a:pt x="504188" y="372651"/>
                </a:lnTo>
                <a:cubicBezTo>
                  <a:pt x="504193" y="424108"/>
                  <a:pt x="462341" y="465988"/>
                  <a:pt x="410856" y="465988"/>
                </a:cubicBezTo>
                <a:lnTo>
                  <a:pt x="34930" y="465988"/>
                </a:lnTo>
                <a:cubicBezTo>
                  <a:pt x="15668" y="465988"/>
                  <a:pt x="0" y="450320"/>
                  <a:pt x="0" y="431058"/>
                </a:cubicBezTo>
                <a:lnTo>
                  <a:pt x="0" y="34930"/>
                </a:lnTo>
                <a:cubicBezTo>
                  <a:pt x="0" y="15668"/>
                  <a:pt x="15668" y="0"/>
                  <a:pt x="3493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1"/>
          </a:gradFill>
          <a:ln w="1241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3"/>
            </p:custDataLst>
          </p:nvPr>
        </p:nvSpPr>
        <p:spPr>
          <a:xfrm>
            <a:off x="9140686" y="4107432"/>
            <a:ext cx="487116" cy="504238"/>
          </a:xfrm>
          <a:custGeom>
            <a:avLst/>
            <a:gdLst>
              <a:gd name="connsiteX0" fmla="*/ 184741 w 487087"/>
              <a:gd name="connsiteY0" fmla="*/ 377563 h 504208"/>
              <a:gd name="connsiteX1" fmla="*/ 295941 w 487087"/>
              <a:gd name="connsiteY1" fmla="*/ 377563 h 504208"/>
              <a:gd name="connsiteX2" fmla="*/ 317622 w 487087"/>
              <a:gd name="connsiteY2" fmla="*/ 399244 h 504208"/>
              <a:gd name="connsiteX3" fmla="*/ 295941 w 487087"/>
              <a:gd name="connsiteY3" fmla="*/ 420926 h 504208"/>
              <a:gd name="connsiteX4" fmla="*/ 184741 w 487087"/>
              <a:gd name="connsiteY4" fmla="*/ 420926 h 504208"/>
              <a:gd name="connsiteX5" fmla="*/ 163059 w 487087"/>
              <a:gd name="connsiteY5" fmla="*/ 399244 h 504208"/>
              <a:gd name="connsiteX6" fmla="*/ 184741 w 487087"/>
              <a:gd name="connsiteY6" fmla="*/ 377563 h 504208"/>
              <a:gd name="connsiteX7" fmla="*/ 148218 w 487087"/>
              <a:gd name="connsiteY7" fmla="*/ 338250 h 504208"/>
              <a:gd name="connsiteX8" fmla="*/ 148218 w 487087"/>
              <a:gd name="connsiteY8" fmla="*/ 460854 h 504208"/>
              <a:gd name="connsiteX9" fmla="*/ 329982 w 487087"/>
              <a:gd name="connsiteY9" fmla="*/ 460854 h 504208"/>
              <a:gd name="connsiteX10" fmla="*/ 329982 w 487087"/>
              <a:gd name="connsiteY10" fmla="*/ 338250 h 504208"/>
              <a:gd name="connsiteX11" fmla="*/ 109754 w 487087"/>
              <a:gd name="connsiteY11" fmla="*/ 71349 h 504208"/>
              <a:gd name="connsiteX12" fmla="*/ 220954 w 487087"/>
              <a:gd name="connsiteY12" fmla="*/ 71349 h 504208"/>
              <a:gd name="connsiteX13" fmla="*/ 242635 w 487087"/>
              <a:gd name="connsiteY13" fmla="*/ 93030 h 504208"/>
              <a:gd name="connsiteX14" fmla="*/ 220926 w 487087"/>
              <a:gd name="connsiteY14" fmla="*/ 114712 h 504208"/>
              <a:gd name="connsiteX15" fmla="*/ 109754 w 487087"/>
              <a:gd name="connsiteY15" fmla="*/ 114712 h 504208"/>
              <a:gd name="connsiteX16" fmla="*/ 88073 w 487087"/>
              <a:gd name="connsiteY16" fmla="*/ 93030 h 504208"/>
              <a:gd name="connsiteX17" fmla="*/ 109754 w 487087"/>
              <a:gd name="connsiteY17" fmla="*/ 71349 h 504208"/>
              <a:gd name="connsiteX18" fmla="*/ 43337 w 487087"/>
              <a:gd name="connsiteY18" fmla="*/ 43363 h 504208"/>
              <a:gd name="connsiteX19" fmla="*/ 43337 w 487087"/>
              <a:gd name="connsiteY19" fmla="*/ 460854 h 504208"/>
              <a:gd name="connsiteX20" fmla="*/ 104880 w 487087"/>
              <a:gd name="connsiteY20" fmla="*/ 460854 h 504208"/>
              <a:gd name="connsiteX21" fmla="*/ 104880 w 487087"/>
              <a:gd name="connsiteY21" fmla="*/ 330499 h 504208"/>
              <a:gd name="connsiteX22" fmla="*/ 140495 w 487087"/>
              <a:gd name="connsiteY22" fmla="*/ 294885 h 504208"/>
              <a:gd name="connsiteX23" fmla="*/ 337735 w 487087"/>
              <a:gd name="connsiteY23" fmla="*/ 294885 h 504208"/>
              <a:gd name="connsiteX24" fmla="*/ 373350 w 487087"/>
              <a:gd name="connsiteY24" fmla="*/ 330499 h 504208"/>
              <a:gd name="connsiteX25" fmla="*/ 373350 w 487087"/>
              <a:gd name="connsiteY25" fmla="*/ 460854 h 504208"/>
              <a:gd name="connsiteX26" fmla="*/ 391087 w 487087"/>
              <a:gd name="connsiteY26" fmla="*/ 460854 h 504208"/>
              <a:gd name="connsiteX27" fmla="*/ 443721 w 487087"/>
              <a:gd name="connsiteY27" fmla="*/ 415998 h 504208"/>
              <a:gd name="connsiteX28" fmla="*/ 443721 w 487087"/>
              <a:gd name="connsiteY28" fmla="*/ 189930 h 504208"/>
              <a:gd name="connsiteX29" fmla="*/ 290591 w 487087"/>
              <a:gd name="connsiteY29" fmla="*/ 43363 h 504208"/>
              <a:gd name="connsiteX30" fmla="*/ 35917 w 487087"/>
              <a:gd name="connsiteY30" fmla="*/ 0 h 504208"/>
              <a:gd name="connsiteX31" fmla="*/ 293102 w 487087"/>
              <a:gd name="connsiteY31" fmla="*/ 0 h 504208"/>
              <a:gd name="connsiteX32" fmla="*/ 318481 w 487087"/>
              <a:gd name="connsiteY32" fmla="*/ 10041 h 504208"/>
              <a:gd name="connsiteX33" fmla="*/ 476549 w 487087"/>
              <a:gd name="connsiteY33" fmla="*/ 161324 h 504208"/>
              <a:gd name="connsiteX34" fmla="*/ 487087 w 487087"/>
              <a:gd name="connsiteY34" fmla="*/ 185682 h 504208"/>
              <a:gd name="connsiteX35" fmla="*/ 487087 w 487087"/>
              <a:gd name="connsiteY35" fmla="*/ 415970 h 504208"/>
              <a:gd name="connsiteX36" fmla="*/ 391087 w 487087"/>
              <a:gd name="connsiteY36" fmla="*/ 504191 h 504208"/>
              <a:gd name="connsiteX37" fmla="*/ 373350 w 487087"/>
              <a:gd name="connsiteY37" fmla="*/ 504191 h 504208"/>
              <a:gd name="connsiteX38" fmla="*/ 373350 w 487087"/>
              <a:gd name="connsiteY38" fmla="*/ 504208 h 504208"/>
              <a:gd name="connsiteX39" fmla="*/ 373319 w 487087"/>
              <a:gd name="connsiteY39" fmla="*/ 504208 h 504208"/>
              <a:gd name="connsiteX40" fmla="*/ 104880 w 487087"/>
              <a:gd name="connsiteY40" fmla="*/ 504208 h 504208"/>
              <a:gd name="connsiteX41" fmla="*/ 104880 w 487087"/>
              <a:gd name="connsiteY41" fmla="*/ 504191 h 504208"/>
              <a:gd name="connsiteX42" fmla="*/ 35917 w 487087"/>
              <a:gd name="connsiteY42" fmla="*/ 504191 h 504208"/>
              <a:gd name="connsiteX43" fmla="*/ 0 w 487087"/>
              <a:gd name="connsiteY43" fmla="*/ 469764 h 504208"/>
              <a:gd name="connsiteX44" fmla="*/ 0 w 487087"/>
              <a:gd name="connsiteY44" fmla="*/ 34428 h 504208"/>
              <a:gd name="connsiteX45" fmla="*/ 35917 w 487087"/>
              <a:gd name="connsiteY45" fmla="*/ 0 h 50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87087" h="504208">
                <a:moveTo>
                  <a:pt x="184741" y="377563"/>
                </a:moveTo>
                <a:lnTo>
                  <a:pt x="295941" y="377563"/>
                </a:lnTo>
                <a:cubicBezTo>
                  <a:pt x="307914" y="377563"/>
                  <a:pt x="317622" y="387274"/>
                  <a:pt x="317622" y="399244"/>
                </a:cubicBezTo>
                <a:cubicBezTo>
                  <a:pt x="317625" y="411215"/>
                  <a:pt x="307914" y="420926"/>
                  <a:pt x="295941" y="420926"/>
                </a:cubicBezTo>
                <a:lnTo>
                  <a:pt x="184741" y="420926"/>
                </a:lnTo>
                <a:cubicBezTo>
                  <a:pt x="172768" y="420926"/>
                  <a:pt x="163059" y="411215"/>
                  <a:pt x="163059" y="399244"/>
                </a:cubicBezTo>
                <a:cubicBezTo>
                  <a:pt x="163059" y="387271"/>
                  <a:pt x="172770" y="377563"/>
                  <a:pt x="184741" y="377563"/>
                </a:cubicBezTo>
                <a:close/>
                <a:moveTo>
                  <a:pt x="148218" y="338250"/>
                </a:moveTo>
                <a:lnTo>
                  <a:pt x="148218" y="460854"/>
                </a:lnTo>
                <a:lnTo>
                  <a:pt x="329982" y="460854"/>
                </a:lnTo>
                <a:lnTo>
                  <a:pt x="329982" y="338250"/>
                </a:lnTo>
                <a:close/>
                <a:moveTo>
                  <a:pt x="109754" y="71349"/>
                </a:moveTo>
                <a:lnTo>
                  <a:pt x="220954" y="71349"/>
                </a:lnTo>
                <a:cubicBezTo>
                  <a:pt x="232927" y="71349"/>
                  <a:pt x="242635" y="81060"/>
                  <a:pt x="242635" y="93030"/>
                </a:cubicBezTo>
                <a:cubicBezTo>
                  <a:pt x="242635" y="105001"/>
                  <a:pt x="232899" y="114712"/>
                  <a:pt x="220926" y="114712"/>
                </a:cubicBezTo>
                <a:lnTo>
                  <a:pt x="109754" y="114712"/>
                </a:lnTo>
                <a:cubicBezTo>
                  <a:pt x="97781" y="114712"/>
                  <a:pt x="88073" y="105001"/>
                  <a:pt x="88073" y="93030"/>
                </a:cubicBezTo>
                <a:cubicBezTo>
                  <a:pt x="88073" y="81057"/>
                  <a:pt x="97784" y="71349"/>
                  <a:pt x="109754" y="71349"/>
                </a:cubicBezTo>
                <a:close/>
                <a:moveTo>
                  <a:pt x="43337" y="43363"/>
                </a:moveTo>
                <a:lnTo>
                  <a:pt x="43337" y="460854"/>
                </a:lnTo>
                <a:lnTo>
                  <a:pt x="104880" y="460854"/>
                </a:lnTo>
                <a:lnTo>
                  <a:pt x="104880" y="330499"/>
                </a:lnTo>
                <a:cubicBezTo>
                  <a:pt x="104880" y="310857"/>
                  <a:pt x="120853" y="294885"/>
                  <a:pt x="140495" y="294885"/>
                </a:cubicBezTo>
                <a:lnTo>
                  <a:pt x="337735" y="294885"/>
                </a:lnTo>
                <a:cubicBezTo>
                  <a:pt x="357377" y="294885"/>
                  <a:pt x="373350" y="310857"/>
                  <a:pt x="373350" y="330499"/>
                </a:cubicBezTo>
                <a:lnTo>
                  <a:pt x="373350" y="460854"/>
                </a:lnTo>
                <a:lnTo>
                  <a:pt x="391087" y="460854"/>
                </a:lnTo>
                <a:cubicBezTo>
                  <a:pt x="420108" y="460854"/>
                  <a:pt x="443721" y="440743"/>
                  <a:pt x="443721" y="415998"/>
                </a:cubicBezTo>
                <a:lnTo>
                  <a:pt x="443721" y="189930"/>
                </a:lnTo>
                <a:lnTo>
                  <a:pt x="290591" y="43363"/>
                </a:lnTo>
                <a:close/>
                <a:moveTo>
                  <a:pt x="35917" y="0"/>
                </a:moveTo>
                <a:lnTo>
                  <a:pt x="293102" y="0"/>
                </a:lnTo>
                <a:cubicBezTo>
                  <a:pt x="302703" y="0"/>
                  <a:pt x="311695" y="3560"/>
                  <a:pt x="318481" y="10041"/>
                </a:cubicBezTo>
                <a:lnTo>
                  <a:pt x="476549" y="161324"/>
                </a:lnTo>
                <a:cubicBezTo>
                  <a:pt x="483335" y="167834"/>
                  <a:pt x="487087" y="176467"/>
                  <a:pt x="487087" y="185682"/>
                </a:cubicBezTo>
                <a:lnTo>
                  <a:pt x="487087" y="415970"/>
                </a:lnTo>
                <a:cubicBezTo>
                  <a:pt x="487059" y="464633"/>
                  <a:pt x="443997" y="504191"/>
                  <a:pt x="391087" y="504191"/>
                </a:cubicBezTo>
                <a:lnTo>
                  <a:pt x="373350" y="504191"/>
                </a:lnTo>
                <a:lnTo>
                  <a:pt x="373350" y="504208"/>
                </a:lnTo>
                <a:lnTo>
                  <a:pt x="373319" y="504208"/>
                </a:lnTo>
                <a:lnTo>
                  <a:pt x="104880" y="504208"/>
                </a:lnTo>
                <a:lnTo>
                  <a:pt x="104880" y="504191"/>
                </a:lnTo>
                <a:lnTo>
                  <a:pt x="35917" y="504191"/>
                </a:lnTo>
                <a:cubicBezTo>
                  <a:pt x="16111" y="504191"/>
                  <a:pt x="0" y="488743"/>
                  <a:pt x="0" y="469764"/>
                </a:cubicBezTo>
                <a:lnTo>
                  <a:pt x="0" y="34428"/>
                </a:lnTo>
                <a:cubicBezTo>
                  <a:pt x="0" y="15448"/>
                  <a:pt x="16111" y="0"/>
                  <a:pt x="359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1"/>
          </a:gradFill>
          <a:ln w="1256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dirty="0"/>
              <a:t>参赛规则与要求</a:t>
            </a:r>
            <a:endParaRPr lang="zh-CN" altLang="en-US" dirty="0"/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1175755" y="4722591"/>
            <a:ext cx="2340963" cy="532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+mn-ea"/>
                <a:cs typeface="+mn-ea"/>
                <a:sym typeface="+mn-ea"/>
              </a:rPr>
              <a:t>报名与资格</a:t>
            </a:r>
            <a:endParaRPr lang="zh-CN" altLang="en-US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913460" y="5379281"/>
            <a:ext cx="2866188" cy="969791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p>
            <a:pPr indent="-22860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符合规定条件，按时报名</a:t>
            </a:r>
            <a:endParaRPr lang="zh-CN" alt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51" name="图片 50" descr="/data/temp/0912973f-2d21-11ef-a666-0a2253a6b7c6.jpg@base@tag=imgScale&amp;m=1&amp;w=649&amp;h=649&amp;q=950912973f-2d21-11ef-a666-0a2253a6b7c6"/>
          <p:cNvPicPr/>
          <p:nvPr>
            <p:custDataLst>
              <p:tags r:id="rId4"/>
            </p:custDataLst>
          </p:nvPr>
        </p:nvPicPr>
        <p:blipFill rotWithShape="1">
          <a:blip r:embed="rId5"/>
          <a:srcRect l="14881" r="14881"/>
          <a:stretch>
            <a:fillRect/>
          </a:stretch>
        </p:blipFill>
        <p:spPr>
          <a:xfrm>
            <a:off x="8659090" y="2144102"/>
            <a:ext cx="2340353" cy="2340353"/>
          </a:xfrm>
          <a:prstGeom prst="ellipse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4923456" y="4722591"/>
            <a:ext cx="2340963" cy="5328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+mn-ea"/>
                <a:cs typeface="+mn-ea"/>
                <a:sym typeface="+mn-ea"/>
              </a:rPr>
              <a:t>比赛形式</a:t>
            </a:r>
            <a:endParaRPr lang="zh-CN" altLang="en-US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4662432" y="5379281"/>
            <a:ext cx="2863647" cy="964711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p>
            <a:pPr indent="-22860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个人或团队，线上或线下</a:t>
            </a:r>
            <a:endParaRPr lang="zh-CN" alt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3" name="图片 12" descr="/data/temp/09129105-2d21-11ef-a666-0a2253a6b7c6.jpg@base@tag=imgScale&amp;m=1&amp;w=649&amp;h=649&amp;q=9509129105-2d21-11ef-a666-0a2253a6b7c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154" t="11369" r="154"/>
          <a:stretch>
            <a:fillRect/>
          </a:stretch>
        </p:blipFill>
        <p:spPr>
          <a:xfrm>
            <a:off x="1176390" y="2144102"/>
            <a:ext cx="2340328" cy="2340353"/>
          </a:xfrm>
          <a:prstGeom prst="ellipse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8658455" y="4722591"/>
            <a:ext cx="2341599" cy="5328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+mn-ea"/>
                <a:cs typeface="+mn-ea"/>
                <a:sym typeface="+mn-ea"/>
              </a:rPr>
              <a:t>评分标准</a:t>
            </a:r>
            <a:endParaRPr lang="zh-CN" altLang="en-US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99971" y="5379281"/>
            <a:ext cx="2858567" cy="969791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p>
            <a:pPr indent="-22860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客观公正，多维度评价</a:t>
            </a:r>
            <a:endParaRPr lang="zh-CN" alt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7" name="图片 16" descr="/data/temp/09129497-2d21-11ef-a666-0a2253a6b7c6.jpg@base@tag=imgScale&amp;m=1&amp;w=649&amp;h=649&amp;q=9509129497-2d21-11ef-a666-0a2253a6b7c6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 l="40329" t="10631" r="103" b="154"/>
          <a:stretch>
            <a:fillRect/>
          </a:stretch>
        </p:blipFill>
        <p:spPr>
          <a:xfrm>
            <a:off x="4924091" y="2144102"/>
            <a:ext cx="2340328" cy="2340353"/>
          </a:xfrm>
          <a:prstGeom prst="ellipse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任务详述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9846" y="192639"/>
            <a:ext cx="4507556" cy="936040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/>
              <a:t>任务目标与内容</a:t>
            </a:r>
            <a:endParaRPr lang="zh-CN" altLang="en-US" sz="3600" dirty="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844268" y="1673428"/>
            <a:ext cx="3785800" cy="1907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63670" y="2705928"/>
            <a:ext cx="3024389" cy="5990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提升学术能力</a:t>
            </a:r>
            <a:endParaRPr lang="zh-CN" altLang="en-US" sz="2000" kern="0" dirty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1163670" y="1945840"/>
            <a:ext cx="3024389" cy="59901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任务目标</a:t>
            </a:r>
            <a:endParaRPr lang="zh-CN" altLang="en-US" sz="2800" b="1" kern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844268" y="3767003"/>
            <a:ext cx="3785800" cy="1907982"/>
          </a:xfrm>
          <a:prstGeom prst="rect">
            <a:avLst/>
          </a:prstGeom>
          <a:noFill/>
          <a:ln w="95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1163670" y="4800138"/>
            <a:ext cx="3024389" cy="5990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完成学术任务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1163670" y="4040051"/>
            <a:ext cx="3024389" cy="59901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任务内容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数据集特点与概览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YPE" val="i"/>
  <p:tag name="KSO_WM_UNIT_INDEX" val="1"/>
  <p:tag name="KSO_WM_UNIT_ID" val="_1*i*1"/>
  <p:tag name="KSO_WM_BEAUTIFY_FLAG" val="#wm#"/>
  <p:tag name="KSO_WM_TAG_VERSION" val="3.0"/>
  <p:tag name="KSO_WM_CHIP_GROUPID" val="61b079fbec6ac7255f421500"/>
  <p:tag name="KSO_WM_CHIP_XID" val="61ba9ee47d221a2e4b616938"/>
  <p:tag name="KSO_WM_UNIT_DEC_AREA_ID" val="7e550972d482498fb12626ea2f5e64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faf690fb7f241758a68f8b52fe898ec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525_1*l_h_a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525_1*l_h_f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单击输入您的项正文，请简单阐述您的观点。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525_1*l_h_a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525_1*l_h_f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单击输入您的项正文，请简单阐述您的观点。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525_1*l_h_a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5.xml><?xml version="1.0" encoding="utf-8"?>
<p:tagLst xmlns:p="http://schemas.openxmlformats.org/presentationml/2006/main">
  <p:tag name="KSO_WM_UNIT_VALUE" val="130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3525_1*l_h_x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5,&quot;rgb&quot;:&quot;#ffffff&quot;,&quot;transparency&quot;:0},{&quot;brightness&quot;:0,&quot;colorType&quot;:2,&quot;pos&quot;:1,&quot;rgb&quot;:&quot;#ffffff&quot;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UNIT_VALUE" val="129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3525_1*l_h_x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TYPE" val="3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0.5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UNIT_VALUE" val="140*1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3525_1*l_h_x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TYPE" val="3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0.5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picTxt"/>
  <p:tag name="KSO_WM_SLIDE_SIZE" val="850.55*173.25"/>
  <p:tag name="KSO_WM_SLIDE_POSITION" val="55.45*323.4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TEMPLATE_INDEX" val="20231902"/>
  <p:tag name="KSO_WM_UNIT_ID" val="custom20231902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015_2*l_h_a*1_1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111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015_2*l_h_f*1_1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SUBTYPE" val="a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PRESET_TEXT" val="请单击此处添加正文，文字是您思想的提炼"/>
  <p:tag name="KSO_WM_UNIT_TEXT_FILL_FORE_SCHEMECOLOR_INDEX" val="1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UNIT_VALUE" val="649*64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1015_2*l_h_d*1_3_1"/>
  <p:tag name="KSO_WM_TEMPLATE_CATEGORY" val="diagram"/>
  <p:tag name="KSO_WM_TEMPLATE_INDEX" val="20231015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015_2*l_h_a*1_2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1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015_2*l_h_f*1_2_1"/>
  <p:tag name="KSO_WM_TEMPLATE_CATEGORY" val="diagram"/>
  <p:tag name="KSO_WM_TEMPLATE_INDEX" val="20231015"/>
  <p:tag name="KSO_WM_UNIT_LAYERLEVEL" val="1_1_1"/>
  <p:tag name="KSO_WM_TAG_VERSION" val="3.0"/>
  <p:tag name="KSO_WM_UNIT_VALUE" val="33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PRESET_TEXT" val="请单击此处添加正文，文字是您思想的提炼"/>
  <p:tag name="KSO_WM_UNIT_TEXT_FILL_FORE_SCHEMECOLOR_INDEX" val="1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UNIT_VALUE" val="649*64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1015_2*l_h_d*1_1_1"/>
  <p:tag name="KSO_WM_TEMPLATE_CATEGORY" val="diagram"/>
  <p:tag name="KSO_WM_TEMPLATE_INDEX" val="20231015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015_2*l_h_a*1_3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1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015_2*l_h_f*1_3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VALUE" val="33"/>
  <p:tag name="KSO_WM_UNIT_SUBTYPE" val="a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PRESET_TEXT" val="请单击此处添加正文，文字是您思想的提炼"/>
  <p:tag name="KSO_WM_UNIT_TEXT_FILL_FORE_SCHEMECOLOR_INDEX" val="1"/>
  <p:tag name="KSO_WM_UNIT_TEXT_FILL_TYPE" val="1"/>
  <p:tag name="KSO_WM_UNIT_USESOURCEFORMAT_APPLY" val="0"/>
</p:tagLst>
</file>

<file path=ppt/tags/tag118.xml><?xml version="1.0" encoding="utf-8"?>
<p:tagLst xmlns:p="http://schemas.openxmlformats.org/presentationml/2006/main">
  <p:tag name="KSO_WM_UNIT_VALUE" val="649*64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1015_2*l_h_d*1_2_1"/>
  <p:tag name="KSO_WM_TEMPLATE_CATEGORY" val="diagram"/>
  <p:tag name="KSO_WM_TEMPLATE_INDEX" val="20231015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30.425*329.603"/>
  <p:tag name="KSO_WM_SLIDE_POSITION" val="63.975*169.551"/>
  <p:tag name="KSO_WM_TEMPLATE_INDEX" val="20231596"/>
  <p:tag name="KSO_WM_TEMPLATE_SUBCATEGORY" val="0"/>
  <p:tag name="KSO_WM_SLIDE_INDEX" val="1"/>
  <p:tag name="KSO_WM_TAG_VERSION" val="3.0"/>
  <p:tag name="KSO_WM_SLIDE_ID" val="custom20231902_1"/>
  <p:tag name="KSO_WM_SLIDE_ITEM_CNT" val="4"/>
</p:tagLst>
</file>

<file path=ppt/tags/tag12.xml><?xml version="1.0" encoding="utf-8"?>
<p:tagLst xmlns:p="http://schemas.openxmlformats.org/presentationml/2006/main">
  <p:tag name="KSO_WM_UNIT_TYPE" val="i"/>
  <p:tag name="KSO_WM_UNIT_INDEX" val="1"/>
  <p:tag name="KSO_WM_UNIT_ID" val="_3*i*1"/>
  <p:tag name="KSO_WM_BEAUTIFY_FLAG" val="#wm#"/>
  <p:tag name="KSO_WM_TAG_VERSION" val="3.0"/>
  <p:tag name="KSO_WM_CHIP_GROUPID" val="61b079fbec6ac7255f421500"/>
  <p:tag name="KSO_WM_CHIP_XID" val="61ba9ee47d221a2e4b616934"/>
  <p:tag name="KSO_WM_UNIT_DEC_AREA_ID" val="b39958a2a4f24f64afb5f0635558f7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25828449f742fca68904e5c379cf7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2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2"/>
</p:tagLst>
</file>

<file path=ppt/tags/tag122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588"/>
  <p:tag name="KSO_WM_UNIT_ID" val="custom20233588_1*a*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519_1*l_h_i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MAX_ITEMCNT" val="3"/>
  <p:tag name="KSO_WM_DIAGRAM_MIN_ITEMCNT" val="2"/>
  <p:tag name="KSO_WM_DIAGRAM_VIRTUALLY_FRAME" val="{&quot;height&quot;:356.8699951171875,&quot;width&quot;:298.0972290039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1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519_1*l_h_f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此处输入您的项正文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356.8699951171875,&quot;width&quot;:298.0972290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519_1*l_h_a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添加项标题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356.8699951171875,&quot;width&quot;:298.0972290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519_1*l_h_i*1_2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LINE_FORE_SCHEMECOLOR_INDEX" val="5"/>
  <p:tag name="KSO_WM_DIAGRAM_MAX_ITEMCNT" val="3"/>
  <p:tag name="KSO_WM_DIAGRAM_MIN_ITEMCNT" val="2"/>
  <p:tag name="KSO_WM_DIAGRAM_VIRTUALLY_FRAME" val="{&quot;height&quot;:356.8699951171875,&quot;width&quot;:298.0972290039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519_1*l_h_f*1_2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此处输入您的项正文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356.8699951171875,&quot;width&quot;:298.0972290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1"/>
  <p:tag name="KSO_WM_UNIT_USESOURCEFORMAT_APPLY" val="0"/>
</p:tagLst>
</file>

<file path=ppt/tags/tag12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519_1*l_h_a*1_2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添加项标题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356.8699951171875,&quot;width&quot;:298.0972290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3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298.097*315.1"/>
  <p:tag name="KSO_WM_SLIDE_POSITION" val="584.528*164.889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3588_1"/>
  <p:tag name="KSO_WM_SLIDE_ITEM_CNT" val="2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39_1*a*1"/>
  <p:tag name="KSO_WM_TEMPLATE_CATEGORY" val="diagram"/>
  <p:tag name="KSO_WM_TEMPLATE_INDEX" val="20233339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31596"/>
  <p:tag name="KSO_WM_SLIDE_ID" val="diagram20233339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1"/>
  <p:tag name="KSO_WM_SLIDE_SIZE" val="849.904*388.375"/>
  <p:tag name="KSO_WM_SLIDE_POSITION" val="55.3456*105.625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GROUP_CODE" val="q1-1"/>
  <p:tag name="KSO_WM_TEMPLATE_INDEX" val="20231850"/>
  <p:tag name="KSO_WM_UNIT_ID" val="custom20231850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3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03.821*349.04"/>
  <p:tag name="KSO_WM_SLIDE_POSITION" val="77.9171*147.934"/>
  <p:tag name="KSO_WM_SLIDE_LAYOUT" val="a_q"/>
  <p:tag name="KSO_WM_SLIDE_LAYOUT_CNT" val="1_1"/>
  <p:tag name="KSO_WM_SPECIAL_SOURCE" val="bdnull"/>
  <p:tag name="ISLIDE.ICON" val="#369596;#136401;#391220;#405201;#369653;#370866;"/>
  <p:tag name="KSO_WM_DIAGRAM_GROUP_CODE" val="q1-1"/>
  <p:tag name="KSO_WM_SLIDE_DIAGTYPE" val="q"/>
  <p:tag name="KSO_WM_TEMPLATE_INDEX" val="20231596"/>
  <p:tag name="KSO_WM_TEMPLATE_SUBCATEGORY" val="0"/>
  <p:tag name="KSO_WM_SLIDE_INDEX" val="1"/>
  <p:tag name="KSO_WM_TAG_VERSION" val="3.0"/>
  <p:tag name="KSO_WM_SLIDE_ID" val="custom20231850_1"/>
  <p:tag name="KSO_WM_SLIDE_ITEM_CNT" val="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3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3"/>
</p:tagLst>
</file>

<file path=ppt/tags/tag137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0968_1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17*139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0968_1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0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1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1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1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。"/>
  <p:tag name="KSO_WM_UNIT_TEXT_FILL_FORE_SCHEMECOLOR_INDEX" val="1"/>
  <p:tag name="KSO_WM_UNIT_TEXT_FILL_TYPE" val="1"/>
  <p:tag name="KSO_WM_UNIT_USESOURCEFORMAT_APPLY" val="0"/>
</p:tagLst>
</file>

<file path=ppt/tags/tag14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0968_1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0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1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USESOURCEFORMAT_APPLY" val="0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1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输入你的项正文，文字是您思想的提炼，请尽量言简意赅的阐述观点。"/>
  <p:tag name="KSO_WM_UNIT_USESOURCEFORMAT_APPLY" val="0"/>
</p:tagLst>
</file>

<file path=ppt/tags/tag1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17*139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0968_1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0"/>
</p:tagLst>
</file>

<file path=ppt/tags/tag147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49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5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53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5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4"/>
</p:tagLst>
</file>

<file path=ppt/tags/tag156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9"/>
  <p:tag name="KSO_WM_UNIT_TEXT_FILL_FORE_SCHEMECOLOR_INDEX" val="13"/>
  <p:tag name="KSO_WM_UNIT_TEXT_FILL_TYPE" val="1"/>
  <p:tag name="KSO_WM_UNIT_USESOURCEFORMAT_APPLY" val="0"/>
  <p:tag name="KSO_WM_TEMPLATE_INDEX" val="20233280"/>
  <p:tag name="KSO_WM_UNIT_ID" val="custom20233280_1*a*1"/>
  <p:tag name="KSO_WM_UNIT_PRESET_TEXT" val="单击此处添加标题内容"/>
</p:tagLst>
</file>

<file path=ppt/tags/tag15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19_2*l_h_f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单击此处添加正文，请言简意赅的阐述您的观点。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width&quot;:414.0541076660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5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19_2*l_h_a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添加项标题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width&quot;:414.0541076660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19_2*l_h_f*1_2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单击此处添加正文，请言简意赅的阐述您的观点。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width&quot;:414.0541076660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19_2*l_h_a*1_2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添加项标题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width&quot;:414.0541076660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413.858*282.882"/>
  <p:tag name="KSO_WM_SLIDE_POSITION" val="480.008*181.544"/>
  <p:tag name="KSO_WM_DIAGRAM_GROUP_CODE" val="l1-1"/>
  <p:tag name="KSO_WM_SLIDE_DIAGTYPE" val="l"/>
  <p:tag name="KSO_WM_SLIDE_LAYOUT" val="a_d_l"/>
  <p:tag name="KSO_WM_SLIDE_LAYOUT_CNT" val="1_1_1"/>
  <p:tag name="KSO_WM_TEMPLATE_INDEX" val="20231596"/>
  <p:tag name="KSO_WM_TEMPLATE_SUBCATEGORY" val="0"/>
  <p:tag name="KSO_WM_SLIDE_INDEX" val="1"/>
  <p:tag name="KSO_WM_TAG_VERSION" val="3.0"/>
  <p:tag name="KSO_WM_SLIDE_ID" val="custom20233280_1"/>
  <p:tag name="KSO_WM_SLIDE_ITEM_CNT" val="4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926_1*i*1"/>
  <p:tag name="KSO_WM_TEMPLATE_CATEGORY" val="custom"/>
  <p:tag name="KSO_WM_TEMPLATE_INDEX" val="20231926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1926_1*i*2"/>
  <p:tag name="KSO_WM_TEMPLATE_CATEGORY" val="custom"/>
  <p:tag name="KSO_WM_TEMPLATE_INDEX" val="20231926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26"/>
  <p:tag name="KSO_WM_UNIT_ID" val="custom20231926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6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2470_1*l_h_i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240,&quot;width&quot;:850.400085449218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6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2470_1*l_h_f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TEXT_FILL_TYPE" val="1"/>
  <p:tag name="KSO_WM_DIAGRAM_MAX_ITEMCNT" val="5"/>
  <p:tag name="KSO_WM_DIAGRAM_MIN_ITEMCNT" val="2"/>
  <p:tag name="KSO_WM_DIAGRAM_VIRTUALLY_FRAME" val="{&quot;height&quot;:240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40404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言简意赅阐述观点"/>
  <p:tag name="KSO_WM_UNIT_USESOURCEFORMAT_APPLY" val="0"/>
</p:tagLst>
</file>

<file path=ppt/tags/tag17.xml><?xml version="1.0" encoding="utf-8"?>
<p:tagLst xmlns:p="http://schemas.openxmlformats.org/presentationml/2006/main">
  <p:tag name="KSO_WM_UNIT_BLOCK" val="0"/>
  <p:tag name="KSO_WM_UNIT_DEC_AREA_ID" val="7988d07337444d14a4e191ce204a50c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  <p:tag name="KSO_WM_CHIP_GROUPID" val="619326cc18adb49c6c1f3ec4"/>
  <p:tag name="KSO_WM_CHIP_XID" val="6193567418adb49c6c1f40cc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ef0309f7b3e84234a7d92a05a4095e78"/>
  <p:tag name="KSO_WM_UNIT_LINE_FORE_SCHEMECOLOR_INDEX_BRIGHTNESS" val="0"/>
  <p:tag name="KSO_WM_UNIT_LINE_FORE_SCHEMECOLOR_INDEX" val="5"/>
  <p:tag name="KSO_WM_UNIT_LINE_FILL_TYPE" val="2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2470_1*l_h_a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TEXT_FILL_TYPE" val="1"/>
  <p:tag name="KSO_WM_DIAGRAM_MAX_ITEMCNT" val="5"/>
  <p:tag name="KSO_WM_DIAGRAM_MIN_ITEMCNT" val="2"/>
  <p:tag name="KSO_WM_DIAGRAM_VIRTUALLY_FRAME" val="{&quot;height&quot;:240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USESOURCEFORMAT_APPLY" val="0"/>
</p:tagLst>
</file>

<file path=ppt/tags/tag17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36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2470_1*l_h_x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240,&quot;width&quot;:850.40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70_1*l_h_f*1_1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5"/>
  <p:tag name="KSO_WM_DIAGRAM_MIN_ITEMCNT" val="2"/>
  <p:tag name="KSO_WM_DIAGRAM_VIRTUALLY_FRAME" val="{&quot;height&quot;:240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言简意赅阐述观点"/>
  <p:tag name="KSO_WM_UNIT_TEXT_FILL_FORE_SCHEMECOLOR_INDEX" val="1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70_1*l_h_a*1_1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5"/>
  <p:tag name="KSO_WM_DIAGRAM_MIN_ITEMCNT" val="2"/>
  <p:tag name="KSO_WM_DIAGRAM_VIRTUALLY_FRAME" val="{&quot;height&quot;:240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40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2470_1*l_h_x*1_1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240,&quot;width&quot;:850.40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60.77*240"/>
  <p:tag name="KSO_WM_SLIDE_POSITION" val="87.575*168.2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26_1"/>
  <p:tag name="KSO_WM_SLIDE_ITEM_CN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9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77.xml><?xml version="1.0" encoding="utf-8"?>
<p:tagLst xmlns:p="http://schemas.openxmlformats.org/presentationml/2006/main">
  <p:tag name="KSO_WM_SLIDE_ID" val="custom20231596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96"/>
  <p:tag name="KSO_WM_SLIDE_TYPE" val="endPage"/>
  <p:tag name="KSO_WM_SLIDE_SUBTYPE" val="pureTxt"/>
  <p:tag name="KSO_WM_SLIDE_LAYOUT" val="a"/>
  <p:tag name="KSO_WM_SLIDE_LAYOUT_CNT" val="1"/>
</p:tagLst>
</file>

<file path=ppt/tags/tag178.xml><?xml version="1.0" encoding="utf-8"?>
<p:tagLst xmlns:p="http://schemas.openxmlformats.org/presentationml/2006/main">
  <p:tag name="commondata" val="eyJoZGlkIjoiYWM2Njg4ZTRiMjA5NzYyN2I4NWZiMjNlOGY4M2M3MWEifQ=="/>
</p:tagLst>
</file>

<file path=ppt/tags/tag18.xml><?xml version="1.0" encoding="utf-8"?>
<p:tagLst xmlns:p="http://schemas.openxmlformats.org/presentationml/2006/main">
  <p:tag name="KSO_WM_UNIT_BLOCK" val="0"/>
  <p:tag name="KSO_WM_UNIT_DEC_AREA_ID" val="31d850425c1e4bf6a67284365ee311e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  <p:tag name="KSO_WM_CHIP_GROUPID" val="619326cc18adb49c6c1f3ec4"/>
  <p:tag name="KSO_WM_CHIP_XID" val="6193567418adb49c6c1f40cc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ef0309f7b3e84234a7d92a05a4095e78"/>
  <p:tag name="KSO_WM_UNIT_LINE_FORE_SCHEMECOLOR_INDEX_BRIGHTNESS" val="-0.25"/>
  <p:tag name="KSO_WM_UNIT_LINE_FORE_SCHEMECOLOR_INDEX" val="5"/>
  <p:tag name="KSO_WM_UNIT_LINE_FILL_TYPE" val="2"/>
</p:tagLst>
</file>

<file path=ppt/tags/tag19.xml><?xml version="1.0" encoding="utf-8"?>
<p:tagLst xmlns:p="http://schemas.openxmlformats.org/presentationml/2006/main">
  <p:tag name="KSO_WM_UNIT_TYPE" val="i"/>
  <p:tag name="KSO_WM_UNIT_INDEX" val="1"/>
  <p:tag name="KSO_WM_UNIT_ID" val="_4*i*1"/>
  <p:tag name="KSO_WM_BEAUTIFY_FLAG" val="#wm#"/>
  <p:tag name="KSO_WM_TAG_VERSION" val="3.0"/>
  <p:tag name="KSO_WM_CHIP_GROUPID" val="61b079fbec6ac7255f421500"/>
  <p:tag name="KSO_WM_CHIP_XID" val="61ba9ee47d221a2e4b616936"/>
  <p:tag name="KSO_WM_UNIT_DEC_AREA_ID" val="6027ff8d091748a888d8de26b33f10b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d6ed59088464dfd8fbee815e0e470e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55.xml><?xml version="1.0" encoding="utf-8"?>
<p:tagLst xmlns:p="http://schemas.openxmlformats.org/presentationml/2006/main">
  <p:tag name="KSO_WM_UNIT_TYPE" val="i"/>
  <p:tag name="KSO_WM_UNIT_INDEX" val="1"/>
  <p:tag name="KSO_WM_UNIT_ID" val="_11*i*1"/>
  <p:tag name="KSO_WM_BEAUTIFY_FLAG" val="#wm#"/>
  <p:tag name="KSO_WM_TAG_VERSION" val="3.0"/>
  <p:tag name="KSO_WM_CHIP_GROUPID" val="61b079fbec6ac7255f421500"/>
  <p:tag name="KSO_WM_CHIP_XID" val="61ba9ee47d221a2e4b616938"/>
  <p:tag name="KSO_WM_UNIT_DEC_AREA_ID" val="7e550972d482498fb12626ea2f5e64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faf690fb7f241758a68f8b52fe898ec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  <p:tag name="KSO_WM_UNIT_BLOCK" val="0"/>
  <p:tag name="KSO_WM_UNIT_SM_LIMIT_TYPE" val="3"/>
  <p:tag name="KSO_WM_UNIT_DEC_AREA_ID" val="cf4ae649b03146c5b301ebfe215924cf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3828e15a28964cbabc2780bcdb9e7d26&quot;,&quot;X&quot;:{&quot;Pos&quot;:0},&quot;Y&quot;:{&quot;Pos&quot;:2}},&quot;whChangeMode&quot;:0}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3725af9dd47d40bb8d9d9646fbde2227"/>
  <p:tag name="KSO_WM_UNIT_LINE_FORE_SCHEMECOLOR_INDEX_BRIGHTNESS" val="0"/>
  <p:tag name="KSO_WM_UNIT_LINE_FORE_SCHEMECOLOR_INDEX" val="5"/>
  <p:tag name="KSO_WM_UNIT_LINE_FILL_TYPE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  <p:tag name="KSO_WM_UNIT_BLOCK" val="0"/>
  <p:tag name="KSO_WM_UNIT_SM_LIMIT_TYPE" val="3"/>
  <p:tag name="KSO_WM_UNIT_DEC_AREA_ID" val="cf4ae649b03146c5b301ebfe215924cf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3828e15a28964cbabc2780bcdb9e7d26&quot;,&quot;X&quot;:{&quot;Pos&quot;:0},&quot;Y&quot;:{&quot;Pos&quot;:2}},&quot;whChangeMode&quot;:0}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3725af9dd47d40bb8d9d9646fbde2227"/>
  <p:tag name="KSO_WM_UNIT_LINE_FORE_SCHEMECOLOR_INDEX_BRIGHTNESS" val="0"/>
  <p:tag name="KSO_WM_UNIT_LINE_FORE_SCHEMECOLOR_INDEX" val="5"/>
  <p:tag name="KSO_WM_UNIT_LINE_FILL_TYPE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1596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50"/>
  <p:tag name="KSO_WM_TEMPLATE_CATEGORY" val="custom"/>
  <p:tag name="KSO_WM_TEMPLATE_INDEX" val="20231596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96"/>
  <p:tag name="KSO_WM_TEMPLATE_THUMBS_INDEX" val="1、9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596_1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PRESET_TEXT" val="单击此处&#10;添加文档标题"/>
</p:tagLst>
</file>

<file path=ppt/tags/tag68.xml><?xml version="1.0" encoding="utf-8"?>
<p:tagLst xmlns:p="http://schemas.openxmlformats.org/presentationml/2006/main">
  <p:tag name="KSO_WM_SLIDE_ID" val="custom20231596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596"/>
  <p:tag name="KSO_WM_SLIDE_LAYOUT" val="a"/>
  <p:tag name="KSO_WM_SLIDE_LAYOUT_CNT" val="1"/>
  <p:tag name="KSO_WM_SLIDE_TYPE" val="title"/>
  <p:tag name="KSO_WM_SLIDE_SUBTYPE" val="pureTxt"/>
  <p:tag name="KSO_WM_TEMPLATE_THUMBS_INDEX" val="1、9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4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1596_4*l_h_i*1_1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5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1596_4*l_h_a*1_1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1596_4*l_h_i*1_2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5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1596_4*l_h_a*1_2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1596_4*l_h_i*1_3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5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1596_4*l_h_a*1_3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1596_4*l_h_i*1_4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5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1596_4*l_h_a*1_4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31596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1596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81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905_1*a*1"/>
  <p:tag name="KSO_WM_TEMPLATE_CATEGORY" val="custom"/>
  <p:tag name="KSO_WM_TEMPLATE_INDEX" val="2023190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1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5,&quot;colorType&quot;:1,&quot;foreColorIndex&quot;:13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13"/>
  <p:tag name="KSO_WM_UNIT_FILL_FORE_SCHEMECOLOR_INDEX_BRIGHTNESS" val="0.6"/>
  <p:tag name="KSO_WM_UNIT_USESOURCEFORMAT_APPLY" val="0"/>
</p:tagLst>
</file>

<file path=ppt/tags/tag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14_1*l_h_f*1_1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单击此处输入你的项正文，文字是您思想的提炼，请尽量言简意赅的阐述观点。"/>
  <p:tag name="KSO_WM_UNIT_USESOURCEFORMAT_APPLY" val="0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14_1*l_h_a*1_1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添加标题"/>
  <p:tag name="KSO_WM_UNIT_USESOURCEFORMAT_APPLY" val="0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2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5,&quot;colorType&quot;:1,&quot;foreColorIndex&quot;:13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13"/>
  <p:tag name="KSO_WM_UNIT_FILL_FORE_SCHEMECOLOR_INDEX_BRIGHTNESS" val="0.6"/>
  <p:tag name="KSO_WM_UNIT_USESOURCEFORMAT_APPLY" val="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714_1*l_h_d*1_1_1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d"/>
  <p:tag name="KSO_WM_UNIT_INDEX" val="1_1_1"/>
  <p:tag name="KSO_WM_UNIT_VALUE" val="534*534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8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14_1*l_h_f*1_2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单击此处输入你的项正文，文字是您思想的提炼，请尽量言简意赅的阐述观点。"/>
  <p:tag name="KSO_WM_UNIT_USESOURCEFORMAT_APPLY" val="0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14_1*l_h_a*1_2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添加标题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ILL_TYPE" val="2"/>
  <p:tag name="KSO_WM_UNIT_SHADOW_SCHEMECOLOR_INDEX_BRIGHTNESS" val="0.4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1_2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2,&quot;transparency&quot;:0},&quot;type&quot;:1},&quot;shadow&quot;:{&quot;brightness&quot;:0.400000005960464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UNIT_LINE_FORE_SCHEMECOLOR_INDEX" val="2"/>
  <p:tag name="KSO_WM_UNIT_USESOURCEFORMAT_APPLY" val="0"/>
</p:tagLst>
</file>

<file path=ppt/tags/tag91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1_3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1_3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2"/>
  <p:tag name="KSO_WM_UNIT_FILL_FORE_SCHEMECOLOR_INDEX_BRIGHTNESS" val="0"/>
  <p:tag name="KSO_WM_UNIT_USESOURCEFORMAT_APPLY" val="0"/>
</p:tagLst>
</file>

<file path=ppt/tags/tag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714_1*l_h_d*1_2_1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d"/>
  <p:tag name="KSO_WM_UNIT_INDEX" val="1_2_1"/>
  <p:tag name="KSO_WM_UNIT_VALUE" val="534*534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93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ILL_TYPE" val="2"/>
  <p:tag name="KSO_WM_UNIT_SHADOW_SCHEMECOLOR_INDEX_BRIGHTNESS" val="0.4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2_2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2,&quot;transparency&quot;:0},&quot;type&quot;:1},&quot;shadow&quot;:{&quot;brightness&quot;:0.400000005960464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UNIT_LINE_FORE_SCHEMECOLOR_INDEX" val="2"/>
  <p:tag name="KSO_WM_UNIT_USESOURCEFORMAT_APPLY" val="0"/>
</p:tagLst>
</file>

<file path=ppt/tags/tag94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2_3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2_3"/>
  <p:tag name="KSO_WM_DIAGRAM_MAX_ITEMCNT" val="6"/>
  <p:tag name="KSO_WM_DIAGRAM_MIN_ITEMCNT" val="2"/>
  <p:tag name="KSO_WM_DIAGRAM_VIRTUALLY_FRAME" val="{&quot;height&quot;:387.8111877441406,&quot;width&quot;:840.434020996093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2"/>
  <p:tag name="KSO_WM_UNIT_FILL_FORE_SCHEMECOLOR_INDEX_BRIGHTNESS" val="0"/>
  <p:tag name="KSO_WM_UNIT_USESOURCEFORMAT_APPLY" val="0"/>
</p:tagLst>
</file>

<file path=ppt/tags/tag95.xml><?xml version="1.0" encoding="utf-8"?>
<p:tagLst xmlns:p="http://schemas.openxmlformats.org/presentationml/2006/main">
  <p:tag name="KSO_WM_SLIDE_ID" val="custom2023190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diag"/>
  <p:tag name="KSO_WM_SLIDE_SIZE" val="839.328*357.763"/>
  <p:tag name="KSO_WM_SLIDE_POSITION" val="60.3362*109.909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594_1*a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PRESET_TEXT" val="单击此处&#10;添加标题内容"/>
  <p:tag name="KSO_WM_UNIT_TEXT_FILL_FORE_SCHEMECOLOR_INDEX" val="13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594_1*i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VALUE" val="977*2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594_1*d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LINE_FORE_SCHEMECOLOR_INDEX" val="13"/>
  <p:tag name="KSO_WM_UNIT_LINE_FILL_TYPE" val="2"/>
  <p:tag name="KSO_WM_UNIT_USESOURCEFORMAT_APPLY" val="0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525_1*l_h_f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单击输入您的项正文，请简单阐述您的观点。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769">
      <a:dk1>
        <a:srgbClr val="000000"/>
      </a:dk1>
      <a:lt1>
        <a:srgbClr val="FFFFFF"/>
      </a:lt1>
      <a:dk2>
        <a:srgbClr val="070B13"/>
      </a:dk2>
      <a:lt2>
        <a:srgbClr val="FFFFFF"/>
      </a:lt2>
      <a:accent1>
        <a:srgbClr val="486AB6"/>
      </a:accent1>
      <a:accent2>
        <a:srgbClr val="6360A4"/>
      </a:accent2>
      <a:accent3>
        <a:srgbClr val="684F89"/>
      </a:accent3>
      <a:accent4>
        <a:srgbClr val="74497C"/>
      </a:accent4>
      <a:accent5>
        <a:srgbClr val="7B426F"/>
      </a:accent5>
      <a:accent6>
        <a:srgbClr val="7E4162"/>
      </a:accent6>
      <a:hlink>
        <a:srgbClr val="304FFE"/>
      </a:hlink>
      <a:folHlink>
        <a:srgbClr val="492067"/>
      </a:folHlink>
    </a:clrScheme>
    <a:fontScheme name="自定义 14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128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</vt:lpstr>
      <vt:lpstr>微软雅黑</vt:lpstr>
      <vt:lpstr>汉仪屏黑 简</vt:lpstr>
      <vt:lpstr>黑体</vt:lpstr>
      <vt:lpstr>mn-cs</vt:lpstr>
      <vt:lpstr>0xProto Nerd Font</vt:lpstr>
      <vt:lpstr>+中文正文</vt:lpstr>
      <vt:lpstr>微软雅黑 Light</vt:lpstr>
      <vt:lpstr>MiSans Normal</vt:lpstr>
      <vt:lpstr>WPS</vt:lpstr>
      <vt:lpstr>Office 主题​​</vt:lpstr>
      <vt:lpstr>学术比赛分享</vt:lpstr>
      <vt:lpstr>目录</vt:lpstr>
      <vt:lpstr>比赛概述</vt:lpstr>
      <vt:lpstr>任务描述与背景</vt:lpstr>
      <vt:lpstr>赛程安排与时间表</vt:lpstr>
      <vt:lpstr>参赛规则与要求</vt:lpstr>
      <vt:lpstr>任务详述</vt:lpstr>
      <vt:lpstr>任务目标与内容</vt:lpstr>
      <vt:lpstr>数据集特点与概览</vt:lpstr>
      <vt:lpstr>评价指标与标准</vt:lpstr>
      <vt:lpstr>方法与Baseline</vt:lpstr>
      <vt:lpstr>解决思路与策略</vt:lpstr>
      <vt:lpstr>系统框架与模块</vt:lpstr>
      <vt:lpstr>系统框架与模块</vt:lpstr>
      <vt:lpstr>模块分析</vt:lpstr>
      <vt:lpstr>成绩分析</vt:lpstr>
      <vt:lpstr>成绩概览与亮点</vt:lpstr>
      <vt:lpstr>不足与badcase分析</vt:lpstr>
      <vt:lpstr>优化方案与提升点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 king</cp:lastModifiedBy>
  <cp:revision>5</cp:revision>
  <dcterms:created xsi:type="dcterms:W3CDTF">2023-08-09T12:44:00Z</dcterms:created>
  <dcterms:modified xsi:type="dcterms:W3CDTF">2024-06-18T03:24:40Z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