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Limelight"/>
      <p:regular r:id="rId18"/>
    </p:embeddedFont>
    <p:embeddedFont>
      <p:font typeface="Roboto"/>
      <p:regular r:id="rId19"/>
      <p:bold r:id="rId20"/>
      <p:italic r:id="rId21"/>
      <p:boldItalic r:id="rId22"/>
    </p:embeddedFont>
    <p:embeddedFont>
      <p:font typeface="Bebas Neue"/>
      <p:regular r:id="rId23"/>
    </p:embeddedFont>
    <p:embeddedFont>
      <p:font typeface="Lora"/>
      <p:regular r:id="rId24"/>
      <p:bold r:id="rId25"/>
      <p:italic r:id="rId26"/>
      <p:boldItalic r:id="rId27"/>
    </p:embeddedFont>
    <p:embeddedFont>
      <p:font typeface="Bitter"/>
      <p:regular r:id="rId28"/>
      <p:bold r:id="rId29"/>
      <p:italic r:id="rId30"/>
      <p:boldItalic r:id="rId31"/>
    </p:embeddedFont>
    <p:embeddedFont>
      <p:font typeface="Fira Code"/>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4" roundtripDataSignature="AMtx7mj/JdKJZT1MOGpEGujoBvYSDvB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Lora-regular.fntdata"/><Relationship Id="rId23" Type="http://schemas.openxmlformats.org/officeDocument/2006/relationships/font" Target="fonts/BebasNeu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ora-italic.fntdata"/><Relationship Id="rId25" Type="http://schemas.openxmlformats.org/officeDocument/2006/relationships/font" Target="fonts/Lora-bold.fntdata"/><Relationship Id="rId28" Type="http://schemas.openxmlformats.org/officeDocument/2006/relationships/font" Target="fonts/Bitter-regular.fntdata"/><Relationship Id="rId27" Type="http://schemas.openxmlformats.org/officeDocument/2006/relationships/font" Target="fonts/Lora-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itter-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itter-boldItalic.fntdata"/><Relationship Id="rId30" Type="http://schemas.openxmlformats.org/officeDocument/2006/relationships/font" Target="fonts/Bitter-italic.fntdata"/><Relationship Id="rId11" Type="http://schemas.openxmlformats.org/officeDocument/2006/relationships/slide" Target="slides/slide6.xml"/><Relationship Id="rId33" Type="http://schemas.openxmlformats.org/officeDocument/2006/relationships/font" Target="fonts/FiraCode-bold.fntdata"/><Relationship Id="rId10" Type="http://schemas.openxmlformats.org/officeDocument/2006/relationships/slide" Target="slides/slide5.xml"/><Relationship Id="rId32" Type="http://schemas.openxmlformats.org/officeDocument/2006/relationships/font" Target="fonts/FiraCode-regular.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font" Target="fonts/Lime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7" name="Shape 1847"/>
        <p:cNvGrpSpPr/>
        <p:nvPr/>
      </p:nvGrpSpPr>
      <p:grpSpPr>
        <a:xfrm>
          <a:off x="0" y="0"/>
          <a:ext cx="0" cy="0"/>
          <a:chOff x="0" y="0"/>
          <a:chExt cx="0" cy="0"/>
        </a:xfrm>
      </p:grpSpPr>
      <p:sp>
        <p:nvSpPr>
          <p:cNvPr id="1848" name="Google Shape;1848;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9" name="Google Shape;18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6" name="Shape 1906"/>
        <p:cNvGrpSpPr/>
        <p:nvPr/>
      </p:nvGrpSpPr>
      <p:grpSpPr>
        <a:xfrm>
          <a:off x="0" y="0"/>
          <a:ext cx="0" cy="0"/>
          <a:chOff x="0" y="0"/>
          <a:chExt cx="0" cy="0"/>
        </a:xfrm>
      </p:grpSpPr>
      <p:sp>
        <p:nvSpPr>
          <p:cNvPr id="1907" name="Google Shape;190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8" name="Google Shape;190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4" name="Shape 1914"/>
        <p:cNvGrpSpPr/>
        <p:nvPr/>
      </p:nvGrpSpPr>
      <p:grpSpPr>
        <a:xfrm>
          <a:off x="0" y="0"/>
          <a:ext cx="0" cy="0"/>
          <a:chOff x="0" y="0"/>
          <a:chExt cx="0" cy="0"/>
        </a:xfrm>
      </p:grpSpPr>
      <p:sp>
        <p:nvSpPr>
          <p:cNvPr id="1915" name="Google Shape;191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6" name="Google Shape;191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2" name="Google Shape;192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3" name="Shape 1853"/>
        <p:cNvGrpSpPr/>
        <p:nvPr/>
      </p:nvGrpSpPr>
      <p:grpSpPr>
        <a:xfrm>
          <a:off x="0" y="0"/>
          <a:ext cx="0" cy="0"/>
          <a:chOff x="0" y="0"/>
          <a:chExt cx="0" cy="0"/>
        </a:xfrm>
      </p:grpSpPr>
      <p:sp>
        <p:nvSpPr>
          <p:cNvPr id="1854" name="Google Shape;185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5" name="Google Shape;185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0" name="Shape 1860"/>
        <p:cNvGrpSpPr/>
        <p:nvPr/>
      </p:nvGrpSpPr>
      <p:grpSpPr>
        <a:xfrm>
          <a:off x="0" y="0"/>
          <a:ext cx="0" cy="0"/>
          <a:chOff x="0" y="0"/>
          <a:chExt cx="0" cy="0"/>
        </a:xfrm>
      </p:grpSpPr>
      <p:sp>
        <p:nvSpPr>
          <p:cNvPr id="1861" name="Google Shape;186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2" name="Google Shape;186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8" name="Shape 1868"/>
        <p:cNvGrpSpPr/>
        <p:nvPr/>
      </p:nvGrpSpPr>
      <p:grpSpPr>
        <a:xfrm>
          <a:off x="0" y="0"/>
          <a:ext cx="0" cy="0"/>
          <a:chOff x="0" y="0"/>
          <a:chExt cx="0" cy="0"/>
        </a:xfrm>
      </p:grpSpPr>
      <p:sp>
        <p:nvSpPr>
          <p:cNvPr id="1869" name="Google Shape;18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0" name="Google Shape;18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7" name="Google Shape;18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1" name="Shape 1881"/>
        <p:cNvGrpSpPr/>
        <p:nvPr/>
      </p:nvGrpSpPr>
      <p:grpSpPr>
        <a:xfrm>
          <a:off x="0" y="0"/>
          <a:ext cx="0" cy="0"/>
          <a:chOff x="0" y="0"/>
          <a:chExt cx="0" cy="0"/>
        </a:xfrm>
      </p:grpSpPr>
      <p:sp>
        <p:nvSpPr>
          <p:cNvPr id="1882" name="Google Shape;188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3" name="Google Shape;18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7" name="Shape 1887"/>
        <p:cNvGrpSpPr/>
        <p:nvPr/>
      </p:nvGrpSpPr>
      <p:grpSpPr>
        <a:xfrm>
          <a:off x="0" y="0"/>
          <a:ext cx="0" cy="0"/>
          <a:chOff x="0" y="0"/>
          <a:chExt cx="0" cy="0"/>
        </a:xfrm>
      </p:grpSpPr>
      <p:sp>
        <p:nvSpPr>
          <p:cNvPr id="1888" name="Google Shape;188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9" name="Google Shape;18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3" name="Shape 1893"/>
        <p:cNvGrpSpPr/>
        <p:nvPr/>
      </p:nvGrpSpPr>
      <p:grpSpPr>
        <a:xfrm>
          <a:off x="0" y="0"/>
          <a:ext cx="0" cy="0"/>
          <a:chOff x="0" y="0"/>
          <a:chExt cx="0" cy="0"/>
        </a:xfrm>
      </p:grpSpPr>
      <p:sp>
        <p:nvSpPr>
          <p:cNvPr id="1894" name="Google Shape;189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5" name="Google Shape;189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0" name="Shape 1900"/>
        <p:cNvGrpSpPr/>
        <p:nvPr/>
      </p:nvGrpSpPr>
      <p:grpSpPr>
        <a:xfrm>
          <a:off x="0" y="0"/>
          <a:ext cx="0" cy="0"/>
          <a:chOff x="0" y="0"/>
          <a:chExt cx="0" cy="0"/>
        </a:xfrm>
      </p:grpSpPr>
      <p:sp>
        <p:nvSpPr>
          <p:cNvPr id="1901" name="Google Shape;190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2" name="Google Shape;190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14"/>
          <p:cNvGrpSpPr/>
          <p:nvPr/>
        </p:nvGrpSpPr>
        <p:grpSpPr>
          <a:xfrm>
            <a:off x="1376525" y="-1521150"/>
            <a:ext cx="7767703" cy="3383025"/>
            <a:chOff x="24125" y="294775"/>
            <a:chExt cx="7767703" cy="3383025"/>
          </a:xfrm>
        </p:grpSpPr>
        <p:sp>
          <p:nvSpPr>
            <p:cNvPr id="10" name="Google Shape;10;p14"/>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4"/>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4"/>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4"/>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4"/>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4"/>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4"/>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4"/>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4"/>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4"/>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4"/>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4"/>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4"/>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4"/>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4"/>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4"/>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4"/>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4"/>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4"/>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4"/>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4"/>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4"/>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4"/>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4"/>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4"/>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4"/>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4"/>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4"/>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4"/>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4"/>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4"/>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4"/>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4"/>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4"/>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4"/>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4"/>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4"/>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4"/>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4"/>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4"/>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4"/>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4"/>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4"/>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4"/>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4"/>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4"/>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4"/>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4"/>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4"/>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4"/>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4"/>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4"/>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4"/>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4"/>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4"/>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4"/>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4"/>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4"/>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4"/>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4"/>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4"/>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4"/>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4"/>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4"/>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4"/>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4"/>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4"/>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4"/>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4"/>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4"/>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4"/>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4"/>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4"/>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4"/>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4"/>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 name="Google Shape;104;p14"/>
          <p:cNvGrpSpPr/>
          <p:nvPr/>
        </p:nvGrpSpPr>
        <p:grpSpPr>
          <a:xfrm>
            <a:off x="368160" y="1909135"/>
            <a:ext cx="352280" cy="353863"/>
            <a:chOff x="1448125" y="1450525"/>
            <a:chExt cx="133500" cy="134100"/>
          </a:xfrm>
        </p:grpSpPr>
        <p:sp>
          <p:nvSpPr>
            <p:cNvPr id="105" name="Google Shape;105;p14"/>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4"/>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 name="Google Shape;107;p14"/>
          <p:cNvGrpSpPr/>
          <p:nvPr/>
        </p:nvGrpSpPr>
        <p:grpSpPr>
          <a:xfrm>
            <a:off x="723673" y="1578425"/>
            <a:ext cx="552301" cy="552301"/>
            <a:chOff x="1582850" y="1325200"/>
            <a:chExt cx="209300" cy="209300"/>
          </a:xfrm>
        </p:grpSpPr>
        <p:sp>
          <p:nvSpPr>
            <p:cNvPr id="108" name="Google Shape;108;p14"/>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4"/>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4"/>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4"/>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 name="Google Shape;112;p14"/>
          <p:cNvGrpSpPr/>
          <p:nvPr/>
        </p:nvGrpSpPr>
        <p:grpSpPr>
          <a:xfrm>
            <a:off x="-64791" y="3334954"/>
            <a:ext cx="2438787" cy="1857516"/>
            <a:chOff x="-64791" y="3334954"/>
            <a:chExt cx="2438787" cy="1857516"/>
          </a:xfrm>
        </p:grpSpPr>
        <p:sp>
          <p:nvSpPr>
            <p:cNvPr id="113" name="Google Shape;113;p14"/>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4"/>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4"/>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4"/>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4"/>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4"/>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4"/>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4"/>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4"/>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4"/>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4"/>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4"/>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4"/>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4"/>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4"/>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4"/>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4"/>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4"/>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4"/>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4"/>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4"/>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4" name="Google Shape;134;p14"/>
            <p:cNvCxnSpPr/>
            <p:nvPr/>
          </p:nvCxnSpPr>
          <p:spPr>
            <a:xfrm rot="10800000">
              <a:off x="432450" y="3536025"/>
              <a:ext cx="0" cy="764700"/>
            </a:xfrm>
            <a:prstGeom prst="straightConnector1">
              <a:avLst/>
            </a:prstGeom>
            <a:noFill/>
            <a:ln cap="flat" cmpd="sng" w="19050">
              <a:solidFill>
                <a:schemeClr val="accent2"/>
              </a:solidFill>
              <a:prstDash val="solid"/>
              <a:round/>
              <a:headEnd len="sm" w="sm" type="none"/>
              <a:tailEnd len="sm" w="sm" type="none"/>
            </a:ln>
          </p:spPr>
        </p:cxnSp>
        <p:sp>
          <p:nvSpPr>
            <p:cNvPr id="135" name="Google Shape;135;p14"/>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4"/>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4"/>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4"/>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4"/>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4"/>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4"/>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4"/>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4"/>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4"/>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5" name="Google Shape;145;p14"/>
            <p:cNvCxnSpPr/>
            <p:nvPr/>
          </p:nvCxnSpPr>
          <p:spPr>
            <a:xfrm>
              <a:off x="809451" y="4631704"/>
              <a:ext cx="1366200" cy="0"/>
            </a:xfrm>
            <a:prstGeom prst="straightConnector1">
              <a:avLst/>
            </a:prstGeom>
            <a:noFill/>
            <a:ln cap="flat" cmpd="sng" w="19050">
              <a:solidFill>
                <a:schemeClr val="accent2"/>
              </a:solidFill>
              <a:prstDash val="solid"/>
              <a:round/>
              <a:headEnd len="sm" w="sm" type="none"/>
              <a:tailEnd len="sm" w="sm" type="none"/>
            </a:ln>
          </p:spPr>
        </p:cxnSp>
      </p:grpSp>
      <p:grpSp>
        <p:nvGrpSpPr>
          <p:cNvPr id="146" name="Google Shape;146;p14"/>
          <p:cNvGrpSpPr/>
          <p:nvPr/>
        </p:nvGrpSpPr>
        <p:grpSpPr>
          <a:xfrm>
            <a:off x="5266248" y="4230494"/>
            <a:ext cx="3157758" cy="296582"/>
            <a:chOff x="5266248" y="4230494"/>
            <a:chExt cx="3157758" cy="296582"/>
          </a:xfrm>
        </p:grpSpPr>
        <p:sp>
          <p:nvSpPr>
            <p:cNvPr id="147" name="Google Shape;147;p14"/>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4"/>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4"/>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4"/>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4"/>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4"/>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4"/>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4"/>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4"/>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4"/>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4"/>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4"/>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4"/>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4"/>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4"/>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4"/>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4"/>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 name="Google Shape;164;p14"/>
          <p:cNvSpPr txBox="1"/>
          <p:nvPr>
            <p:ph type="ctrTitle"/>
          </p:nvPr>
        </p:nvSpPr>
        <p:spPr>
          <a:xfrm>
            <a:off x="1009200" y="1741047"/>
            <a:ext cx="7125600" cy="1147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5200"/>
              <a:buNone/>
              <a:defRPr sz="6100">
                <a:solidFill>
                  <a:srgbClr val="FFFFFF"/>
                </a:solidFill>
                <a:latin typeface="Bebas Neue"/>
                <a:ea typeface="Bebas Neue"/>
                <a:cs typeface="Bebas Neue"/>
                <a:sym typeface="Bebas Neu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65" name="Google Shape;165;p14"/>
          <p:cNvSpPr txBox="1"/>
          <p:nvPr>
            <p:ph idx="1" type="subTitle"/>
          </p:nvPr>
        </p:nvSpPr>
        <p:spPr>
          <a:xfrm>
            <a:off x="1009200" y="2888246"/>
            <a:ext cx="7125600" cy="514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66" name="Google Shape;166;p14"/>
          <p:cNvGrpSpPr/>
          <p:nvPr/>
        </p:nvGrpSpPr>
        <p:grpSpPr>
          <a:xfrm>
            <a:off x="207788" y="1295744"/>
            <a:ext cx="552301" cy="552301"/>
            <a:chOff x="1387350" y="1218075"/>
            <a:chExt cx="209300" cy="209300"/>
          </a:xfrm>
        </p:grpSpPr>
        <p:sp>
          <p:nvSpPr>
            <p:cNvPr id="167" name="Google Shape;167;p14"/>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4"/>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4"/>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4"/>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s">
  <p:cSld name="CUSTOM_4">
    <p:spTree>
      <p:nvGrpSpPr>
        <p:cNvPr id="971" name="Shape 971"/>
        <p:cNvGrpSpPr/>
        <p:nvPr/>
      </p:nvGrpSpPr>
      <p:grpSpPr>
        <a:xfrm>
          <a:off x="0" y="0"/>
          <a:ext cx="0" cy="0"/>
          <a:chOff x="0" y="0"/>
          <a:chExt cx="0" cy="0"/>
        </a:xfrm>
      </p:grpSpPr>
      <p:grpSp>
        <p:nvGrpSpPr>
          <p:cNvPr id="972" name="Google Shape;972;p23"/>
          <p:cNvGrpSpPr/>
          <p:nvPr/>
        </p:nvGrpSpPr>
        <p:grpSpPr>
          <a:xfrm>
            <a:off x="-566246" y="-536790"/>
            <a:ext cx="8377976" cy="1614717"/>
            <a:chOff x="-566246" y="-831315"/>
            <a:chExt cx="8377976" cy="1614717"/>
          </a:xfrm>
        </p:grpSpPr>
        <p:sp>
          <p:nvSpPr>
            <p:cNvPr id="973" name="Google Shape;973;p23"/>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23"/>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23"/>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23"/>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23"/>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23"/>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23"/>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23"/>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23"/>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23"/>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23"/>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23"/>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23"/>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23"/>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23"/>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23"/>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23"/>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23"/>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23"/>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23"/>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23"/>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23"/>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23"/>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23"/>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23"/>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23"/>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23"/>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23"/>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23"/>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2" name="Google Shape;1002;p23"/>
          <p:cNvGrpSpPr/>
          <p:nvPr/>
        </p:nvGrpSpPr>
        <p:grpSpPr>
          <a:xfrm rot="5400000">
            <a:off x="617425" y="3321200"/>
            <a:ext cx="979800" cy="3475150"/>
            <a:chOff x="327125" y="2375600"/>
            <a:chExt cx="979800" cy="3475150"/>
          </a:xfrm>
        </p:grpSpPr>
        <p:sp>
          <p:nvSpPr>
            <p:cNvPr id="1003" name="Google Shape;1003;p23"/>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23"/>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23"/>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23"/>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23"/>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23"/>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23"/>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23"/>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23"/>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23"/>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23"/>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23"/>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23"/>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23"/>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23"/>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8" name="Google Shape;1018;p23"/>
          <p:cNvSpPr txBox="1"/>
          <p:nvPr>
            <p:ph type="title"/>
          </p:nvPr>
        </p:nvSpPr>
        <p:spPr>
          <a:xfrm>
            <a:off x="720125" y="1639950"/>
            <a:ext cx="3250500" cy="5088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19" name="Google Shape;1019;p23"/>
          <p:cNvSpPr txBox="1"/>
          <p:nvPr>
            <p:ph idx="1" type="subTitle"/>
          </p:nvPr>
        </p:nvSpPr>
        <p:spPr>
          <a:xfrm>
            <a:off x="886200" y="2735875"/>
            <a:ext cx="3084300" cy="14172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2100"/>
              <a:buNone/>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s 1">
  <p:cSld name="CUSTOM_4_1">
    <p:spTree>
      <p:nvGrpSpPr>
        <p:cNvPr id="1020" name="Shape 1020"/>
        <p:cNvGrpSpPr/>
        <p:nvPr/>
      </p:nvGrpSpPr>
      <p:grpSpPr>
        <a:xfrm>
          <a:off x="0" y="0"/>
          <a:ext cx="0" cy="0"/>
          <a:chOff x="0" y="0"/>
          <a:chExt cx="0" cy="0"/>
        </a:xfrm>
      </p:grpSpPr>
      <p:grpSp>
        <p:nvGrpSpPr>
          <p:cNvPr id="1021" name="Google Shape;1021;p24"/>
          <p:cNvGrpSpPr/>
          <p:nvPr/>
        </p:nvGrpSpPr>
        <p:grpSpPr>
          <a:xfrm flipH="1">
            <a:off x="1364649" y="-536790"/>
            <a:ext cx="8377976" cy="1614717"/>
            <a:chOff x="-566246" y="-831315"/>
            <a:chExt cx="8377976" cy="1614717"/>
          </a:xfrm>
        </p:grpSpPr>
        <p:sp>
          <p:nvSpPr>
            <p:cNvPr id="1022" name="Google Shape;1022;p24"/>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24"/>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24"/>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24"/>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24"/>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24"/>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24"/>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24"/>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24"/>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24"/>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24"/>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24"/>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24"/>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24"/>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24"/>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24"/>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24"/>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24"/>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24"/>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24"/>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24"/>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24"/>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24"/>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24"/>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24"/>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24"/>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24"/>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24"/>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24"/>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1" name="Google Shape;1051;p24"/>
          <p:cNvGrpSpPr/>
          <p:nvPr/>
        </p:nvGrpSpPr>
        <p:grpSpPr>
          <a:xfrm flipH="1" rot="-5400000">
            <a:off x="7579155" y="3321200"/>
            <a:ext cx="979800" cy="3475150"/>
            <a:chOff x="327125" y="2375600"/>
            <a:chExt cx="979800" cy="3475150"/>
          </a:xfrm>
        </p:grpSpPr>
        <p:sp>
          <p:nvSpPr>
            <p:cNvPr id="1052" name="Google Shape;1052;p24"/>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24"/>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24"/>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24"/>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24"/>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24"/>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24"/>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24"/>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24"/>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24"/>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24"/>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24"/>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24"/>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24"/>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24"/>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7" name="Google Shape;1067;p24"/>
          <p:cNvSpPr txBox="1"/>
          <p:nvPr>
            <p:ph type="title"/>
          </p:nvPr>
        </p:nvSpPr>
        <p:spPr>
          <a:xfrm>
            <a:off x="5173500" y="1639950"/>
            <a:ext cx="3250500" cy="508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68" name="Google Shape;1068;p24"/>
          <p:cNvSpPr txBox="1"/>
          <p:nvPr>
            <p:ph idx="1" type="subTitle"/>
          </p:nvPr>
        </p:nvSpPr>
        <p:spPr>
          <a:xfrm>
            <a:off x="5173375" y="2571750"/>
            <a:ext cx="3250500" cy="1503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100"/>
              <a:buNone/>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1069" name="Shape 1069"/>
        <p:cNvGrpSpPr/>
        <p:nvPr/>
      </p:nvGrpSpPr>
      <p:grpSpPr>
        <a:xfrm>
          <a:off x="0" y="0"/>
          <a:ext cx="0" cy="0"/>
          <a:chOff x="0" y="0"/>
          <a:chExt cx="0" cy="0"/>
        </a:xfrm>
      </p:grpSpPr>
      <p:grpSp>
        <p:nvGrpSpPr>
          <p:cNvPr id="1070" name="Google Shape;1070;p25"/>
          <p:cNvGrpSpPr/>
          <p:nvPr/>
        </p:nvGrpSpPr>
        <p:grpSpPr>
          <a:xfrm flipH="1">
            <a:off x="-370165" y="-2483486"/>
            <a:ext cx="7884219" cy="3433770"/>
            <a:chOff x="24125" y="294775"/>
            <a:chExt cx="7767703" cy="3383025"/>
          </a:xfrm>
        </p:grpSpPr>
        <p:sp>
          <p:nvSpPr>
            <p:cNvPr id="1071" name="Google Shape;1071;p25"/>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25"/>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25"/>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25"/>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25"/>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25"/>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25"/>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25"/>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25"/>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25"/>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25"/>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25"/>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25"/>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25"/>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25"/>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25"/>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25"/>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25"/>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25"/>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25"/>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25"/>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25"/>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25"/>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25"/>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25"/>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25"/>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25"/>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25"/>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25"/>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25"/>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25"/>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25"/>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25"/>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25"/>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25"/>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25"/>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25"/>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25"/>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25"/>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25"/>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25"/>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25"/>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25"/>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25"/>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25"/>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25"/>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25"/>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25"/>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25"/>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25"/>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25"/>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25"/>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25"/>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25"/>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25"/>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25"/>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25"/>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25"/>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25"/>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25"/>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25"/>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25"/>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25"/>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25"/>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25"/>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25"/>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25"/>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25"/>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25"/>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25"/>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25"/>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25"/>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25"/>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25"/>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25"/>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25"/>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25"/>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25"/>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25"/>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25"/>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25"/>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25"/>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25"/>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25"/>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25"/>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25"/>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25"/>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25"/>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25"/>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25"/>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25"/>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25"/>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25"/>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25"/>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5" name="Google Shape;1165;p25"/>
          <p:cNvGrpSpPr/>
          <p:nvPr/>
        </p:nvGrpSpPr>
        <p:grpSpPr>
          <a:xfrm>
            <a:off x="7222182" y="4568872"/>
            <a:ext cx="881035" cy="290677"/>
            <a:chOff x="7222182" y="4568872"/>
            <a:chExt cx="881035" cy="290677"/>
          </a:xfrm>
        </p:grpSpPr>
        <p:sp>
          <p:nvSpPr>
            <p:cNvPr id="1166" name="Google Shape;1166;p25"/>
            <p:cNvSpPr/>
            <p:nvPr/>
          </p:nvSpPr>
          <p:spPr>
            <a:xfrm>
              <a:off x="722218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25"/>
            <p:cNvSpPr/>
            <p:nvPr/>
          </p:nvSpPr>
          <p:spPr>
            <a:xfrm>
              <a:off x="7370543"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25"/>
            <p:cNvSpPr/>
            <p:nvPr/>
          </p:nvSpPr>
          <p:spPr>
            <a:xfrm>
              <a:off x="7515820"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25"/>
            <p:cNvSpPr/>
            <p:nvPr/>
          </p:nvSpPr>
          <p:spPr>
            <a:xfrm>
              <a:off x="7664180"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25"/>
            <p:cNvSpPr/>
            <p:nvPr/>
          </p:nvSpPr>
          <p:spPr>
            <a:xfrm>
              <a:off x="78094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25"/>
            <p:cNvSpPr/>
            <p:nvPr/>
          </p:nvSpPr>
          <p:spPr>
            <a:xfrm>
              <a:off x="7957817"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72" name="Google Shape;1172;p25"/>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73" name="Google Shape;1173;p25"/>
          <p:cNvSpPr txBox="1"/>
          <p:nvPr>
            <p:ph idx="1" type="subTitle"/>
          </p:nvPr>
        </p:nvSpPr>
        <p:spPr>
          <a:xfrm>
            <a:off x="720001" y="2142418"/>
            <a:ext cx="2166300" cy="645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174" name="Google Shape;1174;p25"/>
          <p:cNvSpPr txBox="1"/>
          <p:nvPr>
            <p:ph idx="2" type="title"/>
          </p:nvPr>
        </p:nvSpPr>
        <p:spPr>
          <a:xfrm>
            <a:off x="720009" y="1748275"/>
            <a:ext cx="2166300" cy="316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175" name="Google Shape;1175;p25"/>
          <p:cNvSpPr txBox="1"/>
          <p:nvPr>
            <p:ph idx="3" type="subTitle"/>
          </p:nvPr>
        </p:nvSpPr>
        <p:spPr>
          <a:xfrm>
            <a:off x="720001" y="3680298"/>
            <a:ext cx="2166300" cy="645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176" name="Google Shape;1176;p25"/>
          <p:cNvSpPr txBox="1"/>
          <p:nvPr>
            <p:ph idx="4" type="title"/>
          </p:nvPr>
        </p:nvSpPr>
        <p:spPr>
          <a:xfrm>
            <a:off x="720009" y="3286155"/>
            <a:ext cx="2166300" cy="316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177" name="Google Shape;1177;p25"/>
          <p:cNvSpPr txBox="1"/>
          <p:nvPr>
            <p:ph idx="5" type="subTitle"/>
          </p:nvPr>
        </p:nvSpPr>
        <p:spPr>
          <a:xfrm>
            <a:off x="3488851" y="2142418"/>
            <a:ext cx="2166300" cy="645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178" name="Google Shape;1178;p25"/>
          <p:cNvSpPr txBox="1"/>
          <p:nvPr>
            <p:ph idx="6" type="title"/>
          </p:nvPr>
        </p:nvSpPr>
        <p:spPr>
          <a:xfrm>
            <a:off x="3488859" y="1748275"/>
            <a:ext cx="2166300" cy="316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179" name="Google Shape;1179;p25"/>
          <p:cNvSpPr txBox="1"/>
          <p:nvPr>
            <p:ph idx="7" type="subTitle"/>
          </p:nvPr>
        </p:nvSpPr>
        <p:spPr>
          <a:xfrm>
            <a:off x="3488851" y="3680298"/>
            <a:ext cx="2166300" cy="645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180" name="Google Shape;1180;p25"/>
          <p:cNvSpPr txBox="1"/>
          <p:nvPr>
            <p:ph idx="8" type="title"/>
          </p:nvPr>
        </p:nvSpPr>
        <p:spPr>
          <a:xfrm>
            <a:off x="3488859" y="3286155"/>
            <a:ext cx="2166300" cy="316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181" name="Google Shape;1181;p25"/>
          <p:cNvSpPr txBox="1"/>
          <p:nvPr>
            <p:ph idx="9" type="subTitle"/>
          </p:nvPr>
        </p:nvSpPr>
        <p:spPr>
          <a:xfrm>
            <a:off x="6257701" y="2142418"/>
            <a:ext cx="2166300" cy="645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182" name="Google Shape;1182;p25"/>
          <p:cNvSpPr txBox="1"/>
          <p:nvPr>
            <p:ph idx="13" type="title"/>
          </p:nvPr>
        </p:nvSpPr>
        <p:spPr>
          <a:xfrm>
            <a:off x="6257709" y="1748275"/>
            <a:ext cx="2166300" cy="316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183" name="Google Shape;1183;p25"/>
          <p:cNvSpPr txBox="1"/>
          <p:nvPr>
            <p:ph idx="14" type="subTitle"/>
          </p:nvPr>
        </p:nvSpPr>
        <p:spPr>
          <a:xfrm>
            <a:off x="6257701" y="3680298"/>
            <a:ext cx="2166300" cy="645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184" name="Google Shape;1184;p25"/>
          <p:cNvSpPr txBox="1"/>
          <p:nvPr>
            <p:ph idx="15" type="title"/>
          </p:nvPr>
        </p:nvSpPr>
        <p:spPr>
          <a:xfrm>
            <a:off x="6257709" y="3286155"/>
            <a:ext cx="2166300" cy="316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85" name="Shape 1185"/>
        <p:cNvGrpSpPr/>
        <p:nvPr/>
      </p:nvGrpSpPr>
      <p:grpSpPr>
        <a:xfrm>
          <a:off x="0" y="0"/>
          <a:ext cx="0" cy="0"/>
          <a:chOff x="0" y="0"/>
          <a:chExt cx="0" cy="0"/>
        </a:xfrm>
      </p:grpSpPr>
      <p:grpSp>
        <p:nvGrpSpPr>
          <p:cNvPr id="1186" name="Google Shape;1186;p26"/>
          <p:cNvGrpSpPr/>
          <p:nvPr/>
        </p:nvGrpSpPr>
        <p:grpSpPr>
          <a:xfrm flipH="1">
            <a:off x="-271725" y="-1955550"/>
            <a:ext cx="7767703" cy="3383025"/>
            <a:chOff x="24125" y="294775"/>
            <a:chExt cx="7767703" cy="3383025"/>
          </a:xfrm>
        </p:grpSpPr>
        <p:sp>
          <p:nvSpPr>
            <p:cNvPr id="1187" name="Google Shape;1187;p26"/>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26"/>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26"/>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26"/>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26"/>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26"/>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26"/>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26"/>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26"/>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26"/>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26"/>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26"/>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26"/>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26"/>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26"/>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26"/>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26"/>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26"/>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26"/>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26"/>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26"/>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26"/>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26"/>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26"/>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26"/>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26"/>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26"/>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26"/>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26"/>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26"/>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26"/>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26"/>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26"/>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26"/>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26"/>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26"/>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26"/>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26"/>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26"/>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26"/>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26"/>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26"/>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26"/>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26"/>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26"/>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26"/>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26"/>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26"/>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26"/>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26"/>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26"/>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26"/>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26"/>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26"/>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26"/>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26"/>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26"/>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26"/>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26"/>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26"/>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26"/>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26"/>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26"/>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26"/>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26"/>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26"/>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26"/>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26"/>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26"/>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26"/>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26"/>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26"/>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26"/>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26"/>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26"/>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26"/>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26"/>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26"/>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26"/>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26"/>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26"/>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26"/>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26"/>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26"/>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26"/>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26"/>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26"/>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26"/>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26"/>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26"/>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26"/>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26"/>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26"/>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26"/>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1" name="Google Shape;1281;p26"/>
          <p:cNvGrpSpPr/>
          <p:nvPr/>
        </p:nvGrpSpPr>
        <p:grpSpPr>
          <a:xfrm>
            <a:off x="-64791" y="3334954"/>
            <a:ext cx="2438787" cy="1857516"/>
            <a:chOff x="-64791" y="3334954"/>
            <a:chExt cx="2438787" cy="1857516"/>
          </a:xfrm>
        </p:grpSpPr>
        <p:sp>
          <p:nvSpPr>
            <p:cNvPr id="1282" name="Google Shape;1282;p26"/>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26"/>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26"/>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26"/>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26"/>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26"/>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26"/>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26"/>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26"/>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26"/>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26"/>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26"/>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26"/>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26"/>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26"/>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26"/>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26"/>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26"/>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26"/>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26"/>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26"/>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03" name="Google Shape;1303;p26"/>
            <p:cNvCxnSpPr/>
            <p:nvPr/>
          </p:nvCxnSpPr>
          <p:spPr>
            <a:xfrm rot="10800000">
              <a:off x="432450" y="3536025"/>
              <a:ext cx="0" cy="764700"/>
            </a:xfrm>
            <a:prstGeom prst="straightConnector1">
              <a:avLst/>
            </a:prstGeom>
            <a:noFill/>
            <a:ln cap="flat" cmpd="sng" w="19050">
              <a:solidFill>
                <a:schemeClr val="accent2"/>
              </a:solidFill>
              <a:prstDash val="solid"/>
              <a:round/>
              <a:headEnd len="sm" w="sm" type="none"/>
              <a:tailEnd len="sm" w="sm" type="none"/>
            </a:ln>
          </p:spPr>
        </p:cxnSp>
        <p:sp>
          <p:nvSpPr>
            <p:cNvPr id="1304" name="Google Shape;1304;p26"/>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26"/>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26"/>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26"/>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26"/>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26"/>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26"/>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26"/>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26"/>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26"/>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14" name="Google Shape;1314;p26"/>
            <p:cNvCxnSpPr/>
            <p:nvPr/>
          </p:nvCxnSpPr>
          <p:spPr>
            <a:xfrm>
              <a:off x="809451" y="4631704"/>
              <a:ext cx="1366200" cy="0"/>
            </a:xfrm>
            <a:prstGeom prst="straightConnector1">
              <a:avLst/>
            </a:prstGeom>
            <a:noFill/>
            <a:ln cap="flat" cmpd="sng" w="19050">
              <a:solidFill>
                <a:schemeClr val="accent2"/>
              </a:solidFill>
              <a:prstDash val="solid"/>
              <a:round/>
              <a:headEnd len="sm" w="sm" type="none"/>
              <a:tailEnd len="sm" w="sm" type="none"/>
            </a:ln>
          </p:spPr>
        </p:cxnSp>
      </p:grpSp>
      <p:grpSp>
        <p:nvGrpSpPr>
          <p:cNvPr id="1315" name="Google Shape;1315;p26"/>
          <p:cNvGrpSpPr/>
          <p:nvPr/>
        </p:nvGrpSpPr>
        <p:grpSpPr>
          <a:xfrm>
            <a:off x="5266248" y="4568869"/>
            <a:ext cx="3157758" cy="296582"/>
            <a:chOff x="5266248" y="4230494"/>
            <a:chExt cx="3157758" cy="296582"/>
          </a:xfrm>
        </p:grpSpPr>
        <p:sp>
          <p:nvSpPr>
            <p:cNvPr id="1316" name="Google Shape;1316;p26"/>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26"/>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26"/>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26"/>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26"/>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26"/>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26"/>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26"/>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26"/>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26"/>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26"/>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26"/>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26"/>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26"/>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26"/>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26"/>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26"/>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3" name="Google Shape;1333;p26"/>
          <p:cNvGrpSpPr/>
          <p:nvPr/>
        </p:nvGrpSpPr>
        <p:grpSpPr>
          <a:xfrm>
            <a:off x="7723213" y="1254244"/>
            <a:ext cx="1068186" cy="967254"/>
            <a:chOff x="7723213" y="1254244"/>
            <a:chExt cx="1068186" cy="967254"/>
          </a:xfrm>
        </p:grpSpPr>
        <p:grpSp>
          <p:nvGrpSpPr>
            <p:cNvPr id="1334" name="Google Shape;1334;p26"/>
            <p:cNvGrpSpPr/>
            <p:nvPr/>
          </p:nvGrpSpPr>
          <p:grpSpPr>
            <a:xfrm>
              <a:off x="7883585" y="1867635"/>
              <a:ext cx="352280" cy="353863"/>
              <a:chOff x="1448125" y="1450525"/>
              <a:chExt cx="133500" cy="134100"/>
            </a:xfrm>
          </p:grpSpPr>
          <p:sp>
            <p:nvSpPr>
              <p:cNvPr id="1335" name="Google Shape;1335;p26"/>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26"/>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7" name="Google Shape;1337;p26"/>
            <p:cNvGrpSpPr/>
            <p:nvPr/>
          </p:nvGrpSpPr>
          <p:grpSpPr>
            <a:xfrm>
              <a:off x="8239098" y="1536925"/>
              <a:ext cx="552301" cy="552301"/>
              <a:chOff x="1582850" y="1325200"/>
              <a:chExt cx="209300" cy="209300"/>
            </a:xfrm>
          </p:grpSpPr>
          <p:sp>
            <p:nvSpPr>
              <p:cNvPr id="1338" name="Google Shape;1338;p26"/>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26"/>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26"/>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26"/>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2" name="Google Shape;1342;p26"/>
            <p:cNvGrpSpPr/>
            <p:nvPr/>
          </p:nvGrpSpPr>
          <p:grpSpPr>
            <a:xfrm>
              <a:off x="7723213" y="1254244"/>
              <a:ext cx="552301" cy="552301"/>
              <a:chOff x="1387350" y="1218075"/>
              <a:chExt cx="209300" cy="209300"/>
            </a:xfrm>
          </p:grpSpPr>
          <p:sp>
            <p:nvSpPr>
              <p:cNvPr id="1343" name="Google Shape;1343;p26"/>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26"/>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26"/>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26"/>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47" name="Google Shape;1347;p26"/>
          <p:cNvSpPr txBox="1"/>
          <p:nvPr>
            <p:ph type="title"/>
          </p:nvPr>
        </p:nvSpPr>
        <p:spPr>
          <a:xfrm>
            <a:off x="2549400" y="2221500"/>
            <a:ext cx="4045200" cy="754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200"/>
              <a:buNone/>
              <a:defRPr sz="47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348" name="Google Shape;1348;p26"/>
          <p:cNvSpPr txBox="1"/>
          <p:nvPr>
            <p:ph idx="1" type="subTitle"/>
          </p:nvPr>
        </p:nvSpPr>
        <p:spPr>
          <a:xfrm>
            <a:off x="2549400" y="3230175"/>
            <a:ext cx="4045200" cy="7005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349" name="Google Shape;1349;p26"/>
          <p:cNvSpPr txBox="1"/>
          <p:nvPr>
            <p:ph idx="2" type="title"/>
          </p:nvPr>
        </p:nvSpPr>
        <p:spPr>
          <a:xfrm>
            <a:off x="3647325" y="1212825"/>
            <a:ext cx="1926600" cy="754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sz="7200">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50" name="Shape 1350"/>
        <p:cNvGrpSpPr/>
        <p:nvPr/>
      </p:nvGrpSpPr>
      <p:grpSpPr>
        <a:xfrm>
          <a:off x="0" y="0"/>
          <a:ext cx="0" cy="0"/>
          <a:chOff x="0" y="0"/>
          <a:chExt cx="0" cy="0"/>
        </a:xfrm>
      </p:grpSpPr>
      <p:grpSp>
        <p:nvGrpSpPr>
          <p:cNvPr id="1351" name="Google Shape;1351;p27"/>
          <p:cNvGrpSpPr/>
          <p:nvPr/>
        </p:nvGrpSpPr>
        <p:grpSpPr>
          <a:xfrm>
            <a:off x="3139285" y="-1283134"/>
            <a:ext cx="7944547" cy="2608119"/>
            <a:chOff x="3748885" y="-758409"/>
            <a:chExt cx="7944547" cy="2608119"/>
          </a:xfrm>
        </p:grpSpPr>
        <p:sp>
          <p:nvSpPr>
            <p:cNvPr id="1352" name="Google Shape;1352;p27"/>
            <p:cNvSpPr/>
            <p:nvPr/>
          </p:nvSpPr>
          <p:spPr>
            <a:xfrm>
              <a:off x="6227221" y="-64663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27"/>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27"/>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27"/>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27"/>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27"/>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27"/>
            <p:cNvSpPr/>
            <p:nvPr/>
          </p:nvSpPr>
          <p:spPr>
            <a:xfrm>
              <a:off x="9826894" y="171298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27"/>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27"/>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27"/>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27"/>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27"/>
            <p:cNvSpPr/>
            <p:nvPr/>
          </p:nvSpPr>
          <p:spPr>
            <a:xfrm>
              <a:off x="6124123" y="-686014"/>
              <a:ext cx="88635" cy="89218"/>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27"/>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27"/>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27"/>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27"/>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27"/>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27"/>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27"/>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27"/>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27"/>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27"/>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27"/>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27"/>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27"/>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27"/>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27"/>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27"/>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27"/>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27"/>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27"/>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27"/>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27"/>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27"/>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27"/>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27"/>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27"/>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27"/>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27"/>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27"/>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27"/>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27"/>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27"/>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27"/>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6" name="Google Shape;1396;p27"/>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1397" name="Google Shape;1397;p27"/>
          <p:cNvGrpSpPr/>
          <p:nvPr/>
        </p:nvGrpSpPr>
        <p:grpSpPr>
          <a:xfrm flipH="1">
            <a:off x="-1056675" y="3555950"/>
            <a:ext cx="1552150" cy="3475150"/>
            <a:chOff x="327125" y="2375600"/>
            <a:chExt cx="1552150" cy="3475150"/>
          </a:xfrm>
        </p:grpSpPr>
        <p:sp>
          <p:nvSpPr>
            <p:cNvPr id="1398" name="Google Shape;1398;p27"/>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27"/>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27"/>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27"/>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27"/>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27"/>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27"/>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27"/>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27"/>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27"/>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27"/>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27"/>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27"/>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27"/>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27"/>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27"/>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27"/>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27"/>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27"/>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27"/>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27"/>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9" name="Shape 1419"/>
        <p:cNvGrpSpPr/>
        <p:nvPr/>
      </p:nvGrpSpPr>
      <p:grpSpPr>
        <a:xfrm>
          <a:off x="0" y="0"/>
          <a:ext cx="0" cy="0"/>
          <a:chOff x="0" y="0"/>
          <a:chExt cx="0" cy="0"/>
        </a:xfrm>
      </p:grpSpPr>
      <p:grpSp>
        <p:nvGrpSpPr>
          <p:cNvPr id="1420" name="Google Shape;1420;p28"/>
          <p:cNvGrpSpPr/>
          <p:nvPr/>
        </p:nvGrpSpPr>
        <p:grpSpPr>
          <a:xfrm flipH="1">
            <a:off x="-741540" y="-2483486"/>
            <a:ext cx="7884219" cy="3433770"/>
            <a:chOff x="24125" y="294775"/>
            <a:chExt cx="7767703" cy="3383025"/>
          </a:xfrm>
        </p:grpSpPr>
        <p:sp>
          <p:nvSpPr>
            <p:cNvPr id="1421" name="Google Shape;1421;p28"/>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28"/>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28"/>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28"/>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28"/>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28"/>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28"/>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28"/>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28"/>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28"/>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28"/>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28"/>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28"/>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28"/>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28"/>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28"/>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28"/>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28"/>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28"/>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28"/>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28"/>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28"/>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28"/>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28"/>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28"/>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28"/>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28"/>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28"/>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28"/>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28"/>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28"/>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28"/>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28"/>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28"/>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28"/>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28"/>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28"/>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28"/>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28"/>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28"/>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28"/>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28"/>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28"/>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28"/>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28"/>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28"/>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28"/>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28"/>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28"/>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28"/>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28"/>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28"/>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28"/>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28"/>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28"/>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28"/>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28"/>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28"/>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28"/>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28"/>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28"/>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28"/>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28"/>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28"/>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28"/>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28"/>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28"/>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28"/>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28"/>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28"/>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28"/>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28"/>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28"/>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28"/>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28"/>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28"/>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28"/>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28"/>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28"/>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28"/>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28"/>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28"/>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28"/>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28"/>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28"/>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28"/>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28"/>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28"/>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28"/>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28"/>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28"/>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28"/>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28"/>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28"/>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5" name="Google Shape;1515;p28"/>
          <p:cNvGrpSpPr/>
          <p:nvPr/>
        </p:nvGrpSpPr>
        <p:grpSpPr>
          <a:xfrm>
            <a:off x="8757750" y="2728975"/>
            <a:ext cx="1552150" cy="3475150"/>
            <a:chOff x="327125" y="2375600"/>
            <a:chExt cx="1552150" cy="3475150"/>
          </a:xfrm>
        </p:grpSpPr>
        <p:sp>
          <p:nvSpPr>
            <p:cNvPr id="1516" name="Google Shape;1516;p28"/>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28"/>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28"/>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28"/>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28"/>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28"/>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28"/>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28"/>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28"/>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28"/>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28"/>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28"/>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28"/>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28"/>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28"/>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28"/>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28"/>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28"/>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28"/>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28"/>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28"/>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7" name="Google Shape;1537;p28"/>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38" name="Google Shape;1538;p28"/>
          <p:cNvSpPr txBox="1"/>
          <p:nvPr>
            <p:ph idx="1" type="subTitle"/>
          </p:nvPr>
        </p:nvSpPr>
        <p:spPr>
          <a:xfrm>
            <a:off x="1216375" y="3517675"/>
            <a:ext cx="2693700" cy="10512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539" name="Google Shape;1539;p28"/>
          <p:cNvSpPr txBox="1"/>
          <p:nvPr>
            <p:ph idx="2" type="subTitle"/>
          </p:nvPr>
        </p:nvSpPr>
        <p:spPr>
          <a:xfrm>
            <a:off x="5234100" y="3517675"/>
            <a:ext cx="2693700" cy="10512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540" name="Google Shape;1540;p28"/>
          <p:cNvSpPr txBox="1"/>
          <p:nvPr>
            <p:ph idx="3" type="title"/>
          </p:nvPr>
        </p:nvSpPr>
        <p:spPr>
          <a:xfrm>
            <a:off x="1216350" y="2984775"/>
            <a:ext cx="2693700" cy="353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41" name="Google Shape;1541;p28"/>
          <p:cNvSpPr txBox="1"/>
          <p:nvPr>
            <p:ph idx="4" type="title"/>
          </p:nvPr>
        </p:nvSpPr>
        <p:spPr>
          <a:xfrm>
            <a:off x="5234100" y="2984775"/>
            <a:ext cx="2693700" cy="353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42" name="Shape 1542"/>
        <p:cNvGrpSpPr/>
        <p:nvPr/>
      </p:nvGrpSpPr>
      <p:grpSpPr>
        <a:xfrm>
          <a:off x="0" y="0"/>
          <a:ext cx="0" cy="0"/>
          <a:chOff x="0" y="0"/>
          <a:chExt cx="0" cy="0"/>
        </a:xfrm>
      </p:grpSpPr>
      <p:grpSp>
        <p:nvGrpSpPr>
          <p:cNvPr id="1543" name="Google Shape;1543;p29"/>
          <p:cNvGrpSpPr/>
          <p:nvPr/>
        </p:nvGrpSpPr>
        <p:grpSpPr>
          <a:xfrm flipH="1">
            <a:off x="1510280" y="-831315"/>
            <a:ext cx="8377976" cy="1614717"/>
            <a:chOff x="-566246" y="-831315"/>
            <a:chExt cx="8377976" cy="1614717"/>
          </a:xfrm>
        </p:grpSpPr>
        <p:sp>
          <p:nvSpPr>
            <p:cNvPr id="1544" name="Google Shape;1544;p29"/>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29"/>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29"/>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29"/>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29"/>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29"/>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29"/>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29"/>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29"/>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29"/>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29"/>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29"/>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29"/>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29"/>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29"/>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29"/>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29"/>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29"/>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29"/>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29"/>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29"/>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29"/>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29"/>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29"/>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29"/>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29"/>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29"/>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29"/>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29"/>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73" name="Google Shape;1573;p29"/>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1574" name="Google Shape;1574;p29"/>
          <p:cNvGrpSpPr/>
          <p:nvPr/>
        </p:nvGrpSpPr>
        <p:grpSpPr>
          <a:xfrm flipH="1" rot="5400000">
            <a:off x="-113625" y="3210625"/>
            <a:ext cx="536425" cy="3475150"/>
            <a:chOff x="327125" y="2375600"/>
            <a:chExt cx="536425" cy="3475150"/>
          </a:xfrm>
        </p:grpSpPr>
        <p:sp>
          <p:nvSpPr>
            <p:cNvPr id="1575" name="Google Shape;1575;p29"/>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29"/>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29"/>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29"/>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29"/>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29"/>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29"/>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29"/>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29"/>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29"/>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29"/>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29"/>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29"/>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88" name="Shape 1588"/>
        <p:cNvGrpSpPr/>
        <p:nvPr/>
      </p:nvGrpSpPr>
      <p:grpSpPr>
        <a:xfrm>
          <a:off x="0" y="0"/>
          <a:ext cx="0" cy="0"/>
          <a:chOff x="0" y="0"/>
          <a:chExt cx="0" cy="0"/>
        </a:xfrm>
      </p:grpSpPr>
      <p:grpSp>
        <p:nvGrpSpPr>
          <p:cNvPr id="1589" name="Google Shape;1589;p30"/>
          <p:cNvGrpSpPr/>
          <p:nvPr/>
        </p:nvGrpSpPr>
        <p:grpSpPr>
          <a:xfrm>
            <a:off x="5266248" y="4568869"/>
            <a:ext cx="3157758" cy="296582"/>
            <a:chOff x="5266248" y="4230494"/>
            <a:chExt cx="3157758" cy="296582"/>
          </a:xfrm>
        </p:grpSpPr>
        <p:sp>
          <p:nvSpPr>
            <p:cNvPr id="1590" name="Google Shape;1590;p30"/>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30"/>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30"/>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30"/>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30"/>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30"/>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30"/>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30"/>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30"/>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30"/>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30"/>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30"/>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30"/>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30"/>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30"/>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30"/>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30"/>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7" name="Google Shape;1607;p30"/>
          <p:cNvGrpSpPr/>
          <p:nvPr/>
        </p:nvGrpSpPr>
        <p:grpSpPr>
          <a:xfrm>
            <a:off x="-364925" y="-1720950"/>
            <a:ext cx="9644000" cy="3383025"/>
            <a:chOff x="-364925" y="-1720950"/>
            <a:chExt cx="9644000" cy="3383025"/>
          </a:xfrm>
        </p:grpSpPr>
        <p:grpSp>
          <p:nvGrpSpPr>
            <p:cNvPr id="1608" name="Google Shape;1608;p30"/>
            <p:cNvGrpSpPr/>
            <p:nvPr/>
          </p:nvGrpSpPr>
          <p:grpSpPr>
            <a:xfrm flipH="1">
              <a:off x="-364925" y="-1720950"/>
              <a:ext cx="7767703" cy="3383025"/>
              <a:chOff x="24125" y="294775"/>
              <a:chExt cx="7767703" cy="3383025"/>
            </a:xfrm>
          </p:grpSpPr>
          <p:sp>
            <p:nvSpPr>
              <p:cNvPr id="1609" name="Google Shape;1609;p30"/>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30"/>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30"/>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30"/>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30"/>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30"/>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30"/>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30"/>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30"/>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30"/>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30"/>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30"/>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30"/>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30"/>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30"/>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30"/>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30"/>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30"/>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30"/>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30"/>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30"/>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30"/>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30"/>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30"/>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30"/>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30"/>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30"/>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30"/>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30"/>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30"/>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30"/>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30"/>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30"/>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30"/>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30"/>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30"/>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30"/>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30"/>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30"/>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30"/>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30"/>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30"/>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30"/>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30"/>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30"/>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30"/>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30"/>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30"/>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30"/>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30"/>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30"/>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30"/>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30"/>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30"/>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30"/>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30"/>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30"/>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30"/>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30"/>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30"/>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30"/>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30"/>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30"/>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30"/>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30"/>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30"/>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30"/>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30"/>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30"/>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30"/>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30"/>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30"/>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30"/>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30"/>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30"/>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30"/>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30"/>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30"/>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30"/>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30"/>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30"/>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30"/>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30"/>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30"/>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30"/>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30"/>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30"/>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30"/>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30"/>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30"/>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30"/>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30"/>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30"/>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30"/>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703" name="Google Shape;1703;p30"/>
            <p:cNvCxnSpPr/>
            <p:nvPr/>
          </p:nvCxnSpPr>
          <p:spPr>
            <a:xfrm>
              <a:off x="7315575" y="705500"/>
              <a:ext cx="1963500" cy="0"/>
            </a:xfrm>
            <a:prstGeom prst="straightConnector1">
              <a:avLst/>
            </a:prstGeom>
            <a:noFill/>
            <a:ln cap="flat" cmpd="sng" w="19050">
              <a:solidFill>
                <a:schemeClr val="accent1"/>
              </a:solidFill>
              <a:prstDash val="solid"/>
              <a:round/>
              <a:headEnd len="sm" w="sm" type="none"/>
              <a:tailEnd len="sm" w="sm" type="none"/>
            </a:ln>
          </p:spPr>
        </p:cxnSp>
      </p:grpSp>
      <p:sp>
        <p:nvSpPr>
          <p:cNvPr id="1704" name="Google Shape;1704;p30"/>
          <p:cNvSpPr txBox="1"/>
          <p:nvPr>
            <p:ph hasCustomPrompt="1" type="title"/>
          </p:nvPr>
        </p:nvSpPr>
        <p:spPr>
          <a:xfrm>
            <a:off x="311700" y="1106125"/>
            <a:ext cx="8520600" cy="19635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705" name="Google Shape;1705;p30"/>
          <p:cNvSpPr txBox="1"/>
          <p:nvPr>
            <p:ph idx="1" type="subTitle"/>
          </p:nvPr>
        </p:nvSpPr>
        <p:spPr>
          <a:xfrm>
            <a:off x="2549400" y="2893950"/>
            <a:ext cx="4045200" cy="12351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06" name="Shape 1706"/>
        <p:cNvGrpSpPr/>
        <p:nvPr/>
      </p:nvGrpSpPr>
      <p:grpSpPr>
        <a:xfrm>
          <a:off x="0" y="0"/>
          <a:ext cx="0" cy="0"/>
          <a:chOff x="0" y="0"/>
          <a:chExt cx="0" cy="0"/>
        </a:xfrm>
      </p:grpSpPr>
      <p:sp>
        <p:nvSpPr>
          <p:cNvPr id="1707" name="Google Shape;1707;p31"/>
          <p:cNvSpPr/>
          <p:nvPr/>
        </p:nvSpPr>
        <p:spPr>
          <a:xfrm>
            <a:off x="905550" y="1320600"/>
            <a:ext cx="7332900" cy="2502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31"/>
          <p:cNvSpPr txBox="1"/>
          <p:nvPr>
            <p:ph type="title"/>
          </p:nvPr>
        </p:nvSpPr>
        <p:spPr>
          <a:xfrm>
            <a:off x="1763250" y="1849800"/>
            <a:ext cx="5617500" cy="14439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1709" name="Shape 1709"/>
        <p:cNvGrpSpPr/>
        <p:nvPr/>
      </p:nvGrpSpPr>
      <p:grpSpPr>
        <a:xfrm>
          <a:off x="0" y="0"/>
          <a:ext cx="0" cy="0"/>
          <a:chOff x="0" y="0"/>
          <a:chExt cx="0" cy="0"/>
        </a:xfrm>
      </p:grpSpPr>
      <p:grpSp>
        <p:nvGrpSpPr>
          <p:cNvPr id="1710" name="Google Shape;1710;p32"/>
          <p:cNvGrpSpPr/>
          <p:nvPr/>
        </p:nvGrpSpPr>
        <p:grpSpPr>
          <a:xfrm>
            <a:off x="730476" y="4569012"/>
            <a:ext cx="1602150" cy="244468"/>
            <a:chOff x="1675453" y="-1233273"/>
            <a:chExt cx="1032712" cy="157579"/>
          </a:xfrm>
        </p:grpSpPr>
        <p:sp>
          <p:nvSpPr>
            <p:cNvPr id="1711" name="Google Shape;1711;p32"/>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32"/>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32"/>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32"/>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32"/>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32"/>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32"/>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32"/>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32"/>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32"/>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32"/>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22" name="Google Shape;1722;p32"/>
          <p:cNvGrpSpPr/>
          <p:nvPr/>
        </p:nvGrpSpPr>
        <p:grpSpPr>
          <a:xfrm>
            <a:off x="8488400" y="2728975"/>
            <a:ext cx="1552150" cy="3475150"/>
            <a:chOff x="327125" y="2375600"/>
            <a:chExt cx="1552150" cy="3475150"/>
          </a:xfrm>
        </p:grpSpPr>
        <p:sp>
          <p:nvSpPr>
            <p:cNvPr id="1723" name="Google Shape;1723;p32"/>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32"/>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32"/>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32"/>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32"/>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32"/>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32"/>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32"/>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32"/>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32"/>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32"/>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32"/>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32"/>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32"/>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32"/>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32"/>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32"/>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32"/>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32"/>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32"/>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32"/>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4" name="Google Shape;1744;p32"/>
          <p:cNvGrpSpPr/>
          <p:nvPr/>
        </p:nvGrpSpPr>
        <p:grpSpPr>
          <a:xfrm>
            <a:off x="-364925" y="-2353500"/>
            <a:ext cx="9644000" cy="3383025"/>
            <a:chOff x="-364925" y="-2353500"/>
            <a:chExt cx="9644000" cy="3383025"/>
          </a:xfrm>
        </p:grpSpPr>
        <p:grpSp>
          <p:nvGrpSpPr>
            <p:cNvPr id="1745" name="Google Shape;1745;p32"/>
            <p:cNvGrpSpPr/>
            <p:nvPr/>
          </p:nvGrpSpPr>
          <p:grpSpPr>
            <a:xfrm>
              <a:off x="-364925" y="-2353500"/>
              <a:ext cx="9644000" cy="3383025"/>
              <a:chOff x="-364925" y="-1720950"/>
              <a:chExt cx="9644000" cy="3383025"/>
            </a:xfrm>
          </p:grpSpPr>
          <p:grpSp>
            <p:nvGrpSpPr>
              <p:cNvPr id="1746" name="Google Shape;1746;p32"/>
              <p:cNvGrpSpPr/>
              <p:nvPr/>
            </p:nvGrpSpPr>
            <p:grpSpPr>
              <a:xfrm flipH="1">
                <a:off x="-364925" y="-1720950"/>
                <a:ext cx="8364453" cy="3383025"/>
                <a:chOff x="-572625" y="294775"/>
                <a:chExt cx="8364453" cy="3383025"/>
              </a:xfrm>
            </p:grpSpPr>
            <p:sp>
              <p:nvSpPr>
                <p:cNvPr id="1747" name="Google Shape;1747;p32"/>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32"/>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32"/>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32"/>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32"/>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32"/>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32"/>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32"/>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32"/>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32"/>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32"/>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32"/>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32"/>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32"/>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32"/>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32"/>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32"/>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32"/>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32"/>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32"/>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32"/>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32"/>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32"/>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32"/>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32"/>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32"/>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32"/>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32"/>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32"/>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32"/>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32"/>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32"/>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32"/>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32"/>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32"/>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32"/>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32"/>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32"/>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32"/>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32"/>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32"/>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32"/>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32"/>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32"/>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32"/>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32"/>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32"/>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32"/>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32"/>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32"/>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32"/>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32"/>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32"/>
                <p:cNvSpPr/>
                <p:nvPr/>
              </p:nvSpPr>
              <p:spPr>
                <a:xfrm>
                  <a:off x="-572625" y="2889150"/>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32"/>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32"/>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32"/>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32"/>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32"/>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32"/>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32"/>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32"/>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32"/>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32"/>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32"/>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32"/>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32"/>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32"/>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32"/>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32"/>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32"/>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32"/>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32"/>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32"/>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32"/>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32"/>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32"/>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32"/>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32"/>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32"/>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32"/>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32"/>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32"/>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32"/>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32"/>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32"/>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32"/>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32"/>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32"/>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32"/>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32"/>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32"/>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32"/>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32"/>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32"/>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841" name="Google Shape;1841;p32"/>
              <p:cNvCxnSpPr/>
              <p:nvPr/>
            </p:nvCxnSpPr>
            <p:spPr>
              <a:xfrm>
                <a:off x="7315575" y="705500"/>
                <a:ext cx="1963500" cy="0"/>
              </a:xfrm>
              <a:prstGeom prst="straightConnector1">
                <a:avLst/>
              </a:prstGeom>
              <a:noFill/>
              <a:ln cap="flat" cmpd="sng" w="19050">
                <a:solidFill>
                  <a:schemeClr val="accent1"/>
                </a:solidFill>
                <a:prstDash val="solid"/>
                <a:round/>
                <a:headEnd len="sm" w="sm" type="none"/>
                <a:tailEnd len="sm" w="sm" type="none"/>
              </a:ln>
            </p:spPr>
          </p:cxnSp>
        </p:grpSp>
        <p:sp>
          <p:nvSpPr>
            <p:cNvPr id="1842" name="Google Shape;1842;p32"/>
            <p:cNvSpPr/>
            <p:nvPr/>
          </p:nvSpPr>
          <p:spPr>
            <a:xfrm flipH="1">
              <a:off x="6008353" y="-398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43" name="Google Shape;1843;p32"/>
          <p:cNvSpPr txBox="1"/>
          <p:nvPr>
            <p:ph type="title"/>
          </p:nvPr>
        </p:nvSpPr>
        <p:spPr>
          <a:xfrm>
            <a:off x="720000" y="314175"/>
            <a:ext cx="7704000" cy="8934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sz="72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44" name="Google Shape;1844;p32"/>
          <p:cNvSpPr txBox="1"/>
          <p:nvPr>
            <p:ph idx="1" type="subTitle"/>
          </p:nvPr>
        </p:nvSpPr>
        <p:spPr>
          <a:xfrm>
            <a:off x="3488850" y="1978325"/>
            <a:ext cx="2166300" cy="15849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845" name="Google Shape;1845;p32"/>
          <p:cNvSpPr txBox="1"/>
          <p:nvPr/>
        </p:nvSpPr>
        <p:spPr>
          <a:xfrm>
            <a:off x="2493000" y="3787200"/>
            <a:ext cx="4158000" cy="525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000000"/>
              </a:buClr>
              <a:buSzPts val="1200"/>
              <a:buFont typeface="Arial"/>
              <a:buNone/>
            </a:pPr>
            <a:r>
              <a:rPr b="0" i="0" lang="en" sz="1200" u="none" cap="none" strike="noStrike">
                <a:solidFill>
                  <a:schemeClr val="dk1"/>
                </a:solidFill>
                <a:latin typeface="Roboto"/>
                <a:ea typeface="Roboto"/>
                <a:cs typeface="Roboto"/>
                <a:sym typeface="Roboto"/>
              </a:rPr>
              <a:t>CREDITS: This presentation template was created by </a:t>
            </a:r>
            <a:r>
              <a:rPr b="1" i="0" lang="en" sz="1200" u="none" cap="none" strike="noStrike">
                <a:solidFill>
                  <a:schemeClr val="hlink"/>
                </a:solidFill>
                <a:uFill>
                  <a:noFill/>
                </a:uFill>
                <a:latin typeface="Roboto"/>
                <a:ea typeface="Roboto"/>
                <a:cs typeface="Roboto"/>
                <a:sym typeface="Roboto"/>
                <a:hlinkClick r:id="rId2"/>
              </a:rPr>
              <a:t>Slidesgo</a:t>
            </a:r>
            <a:r>
              <a:rPr b="0" i="0" lang="en" sz="1200" u="none" cap="none" strike="noStrike">
                <a:solidFill>
                  <a:schemeClr val="dk1"/>
                </a:solidFill>
                <a:latin typeface="Roboto"/>
                <a:ea typeface="Roboto"/>
                <a:cs typeface="Roboto"/>
                <a:sym typeface="Roboto"/>
              </a:rPr>
              <a:t>, including icons by </a:t>
            </a:r>
            <a:r>
              <a:rPr b="1" i="0" lang="en" sz="1200" u="none" cap="none" strike="noStrike">
                <a:solidFill>
                  <a:schemeClr val="hlink"/>
                </a:solidFill>
                <a:uFill>
                  <a:noFill/>
                </a:uFill>
                <a:latin typeface="Roboto"/>
                <a:ea typeface="Roboto"/>
                <a:cs typeface="Roboto"/>
                <a:sym typeface="Roboto"/>
                <a:hlinkClick r:id="rId3"/>
              </a:rPr>
              <a:t>Flaticon</a:t>
            </a:r>
            <a:r>
              <a:rPr b="0" i="0" lang="en" sz="1200" u="none" cap="none" strike="noStrike">
                <a:solidFill>
                  <a:schemeClr val="dk1"/>
                </a:solidFill>
                <a:latin typeface="Roboto"/>
                <a:ea typeface="Roboto"/>
                <a:cs typeface="Roboto"/>
                <a:sym typeface="Roboto"/>
              </a:rPr>
              <a:t>, and infographics &amp; images by </a:t>
            </a:r>
            <a:r>
              <a:rPr b="1" i="0" lang="en" sz="1200" u="none" cap="none" strike="noStrike">
                <a:solidFill>
                  <a:schemeClr val="hlink"/>
                </a:solidFill>
                <a:uFill>
                  <a:noFill/>
                </a:uFill>
                <a:latin typeface="Roboto"/>
                <a:ea typeface="Roboto"/>
                <a:cs typeface="Roboto"/>
                <a:sym typeface="Roboto"/>
                <a:hlinkClick r:id="rId4"/>
              </a:rPr>
              <a:t>Freepik</a:t>
            </a:r>
            <a:endParaRPr b="0" i="0" sz="1400" u="none" cap="none" strike="noStrike">
              <a:solidFill>
                <a:schemeClr val="dk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1" name="Shape 171"/>
        <p:cNvGrpSpPr/>
        <p:nvPr/>
      </p:nvGrpSpPr>
      <p:grpSpPr>
        <a:xfrm>
          <a:off x="0" y="0"/>
          <a:ext cx="0" cy="0"/>
          <a:chOff x="0" y="0"/>
          <a:chExt cx="0" cy="0"/>
        </a:xfrm>
      </p:grpSpPr>
      <p:grpSp>
        <p:nvGrpSpPr>
          <p:cNvPr id="172" name="Google Shape;172;p15"/>
          <p:cNvGrpSpPr/>
          <p:nvPr/>
        </p:nvGrpSpPr>
        <p:grpSpPr>
          <a:xfrm>
            <a:off x="-566246" y="-831315"/>
            <a:ext cx="8377976" cy="1614717"/>
            <a:chOff x="-566246" y="-831315"/>
            <a:chExt cx="8377976" cy="1614717"/>
          </a:xfrm>
        </p:grpSpPr>
        <p:sp>
          <p:nvSpPr>
            <p:cNvPr id="173" name="Google Shape;173;p15"/>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5"/>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5"/>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5"/>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5"/>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5"/>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5"/>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5"/>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5"/>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5"/>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5"/>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5"/>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5"/>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5"/>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5"/>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5"/>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5"/>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5"/>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5"/>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5"/>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5"/>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5"/>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5"/>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5"/>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5"/>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5"/>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5"/>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5"/>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5"/>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2" name="Google Shape;202;p15"/>
          <p:cNvGrpSpPr/>
          <p:nvPr/>
        </p:nvGrpSpPr>
        <p:grpSpPr>
          <a:xfrm>
            <a:off x="5926468" y="4708190"/>
            <a:ext cx="2668622" cy="250644"/>
            <a:chOff x="5926468" y="4708190"/>
            <a:chExt cx="2668622" cy="250644"/>
          </a:xfrm>
        </p:grpSpPr>
        <p:sp>
          <p:nvSpPr>
            <p:cNvPr id="203" name="Google Shape;203;p15"/>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5"/>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5"/>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5"/>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5"/>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5"/>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5"/>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5"/>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5"/>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5"/>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5"/>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5"/>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5"/>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5"/>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5"/>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5"/>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5"/>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0" name="Google Shape;220;p15"/>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1" name="Google Shape;221;p15"/>
          <p:cNvSpPr txBox="1"/>
          <p:nvPr>
            <p:ph idx="1" type="body"/>
          </p:nvPr>
        </p:nvSpPr>
        <p:spPr>
          <a:xfrm>
            <a:off x="720000" y="1242425"/>
            <a:ext cx="7704000" cy="3326700"/>
          </a:xfrm>
          <a:prstGeom prst="rect">
            <a:avLst/>
          </a:prstGeom>
          <a:noFill/>
          <a:ln>
            <a:noFill/>
          </a:ln>
        </p:spPr>
        <p:txBody>
          <a:bodyPr anchorCtr="0" anchor="t" bIns="0" lIns="0" spcFirstLastPara="1" rIns="0" wrap="square" tIns="0">
            <a:noAutofit/>
          </a:bodyPr>
          <a:lstStyle>
            <a:lvl1pPr indent="-330200" lvl="0" marL="457200" algn="l">
              <a:lnSpc>
                <a:spcPct val="100000"/>
              </a:lnSpc>
              <a:spcBef>
                <a:spcPts val="0"/>
              </a:spcBef>
              <a:spcAft>
                <a:spcPts val="0"/>
              </a:spcAft>
              <a:buClr>
                <a:schemeClr val="dk2"/>
              </a:buClr>
              <a:buSzPts val="1600"/>
              <a:buChar char="●"/>
              <a:defRPr sz="1200"/>
            </a:lvl1pPr>
            <a:lvl2pPr indent="-330200" lvl="1" marL="914400" algn="l">
              <a:lnSpc>
                <a:spcPct val="115000"/>
              </a:lnSpc>
              <a:spcBef>
                <a:spcPts val="1600"/>
              </a:spcBef>
              <a:spcAft>
                <a:spcPts val="0"/>
              </a:spcAft>
              <a:buSzPts val="1600"/>
              <a:buChar char="○"/>
              <a:defRPr/>
            </a:lvl2pPr>
            <a:lvl3pPr indent="-330200" lvl="2" marL="1371600" algn="l">
              <a:lnSpc>
                <a:spcPct val="115000"/>
              </a:lnSpc>
              <a:spcBef>
                <a:spcPts val="1600"/>
              </a:spcBef>
              <a:spcAft>
                <a:spcPts val="0"/>
              </a:spcAft>
              <a:buSzPts val="1600"/>
              <a:buChar char="■"/>
              <a:defRPr/>
            </a:lvl3pPr>
            <a:lvl4pPr indent="-330200" lvl="3" marL="1828800" algn="l">
              <a:lnSpc>
                <a:spcPct val="115000"/>
              </a:lnSpc>
              <a:spcBef>
                <a:spcPts val="1600"/>
              </a:spcBef>
              <a:spcAft>
                <a:spcPts val="0"/>
              </a:spcAft>
              <a:buSzPts val="1600"/>
              <a:buChar char="●"/>
              <a:defRPr/>
            </a:lvl4pPr>
            <a:lvl5pPr indent="-330200" lvl="4" marL="2286000" algn="l">
              <a:lnSpc>
                <a:spcPct val="115000"/>
              </a:lnSpc>
              <a:spcBef>
                <a:spcPts val="1600"/>
              </a:spcBef>
              <a:spcAft>
                <a:spcPts val="0"/>
              </a:spcAft>
              <a:buSzPts val="1600"/>
              <a:buChar char="○"/>
              <a:defRPr/>
            </a:lvl5pPr>
            <a:lvl6pPr indent="-330200" lvl="5" marL="2743200" algn="l">
              <a:lnSpc>
                <a:spcPct val="115000"/>
              </a:lnSpc>
              <a:spcBef>
                <a:spcPts val="1600"/>
              </a:spcBef>
              <a:spcAft>
                <a:spcPts val="0"/>
              </a:spcAft>
              <a:buSzPts val="1600"/>
              <a:buChar char="■"/>
              <a:defRPr/>
            </a:lvl6pPr>
            <a:lvl7pPr indent="-330200" lvl="6" marL="3200400" algn="l">
              <a:lnSpc>
                <a:spcPct val="115000"/>
              </a:lnSpc>
              <a:spcBef>
                <a:spcPts val="1600"/>
              </a:spcBef>
              <a:spcAft>
                <a:spcPts val="0"/>
              </a:spcAft>
              <a:buSzPts val="1600"/>
              <a:buChar char="●"/>
              <a:defRPr/>
            </a:lvl7pPr>
            <a:lvl8pPr indent="-330200" lvl="7" marL="3657600" algn="l">
              <a:lnSpc>
                <a:spcPct val="115000"/>
              </a:lnSpc>
              <a:spcBef>
                <a:spcPts val="1600"/>
              </a:spcBef>
              <a:spcAft>
                <a:spcPts val="0"/>
              </a:spcAft>
              <a:buSzPts val="1600"/>
              <a:buChar char="○"/>
              <a:defRPr/>
            </a:lvl8pPr>
            <a:lvl9pPr indent="-330200" lvl="8" marL="4114800" algn="l">
              <a:lnSpc>
                <a:spcPct val="115000"/>
              </a:lnSpc>
              <a:spcBef>
                <a:spcPts val="1600"/>
              </a:spcBef>
              <a:spcAft>
                <a:spcPts val="1600"/>
              </a:spcAft>
              <a:buSzPts val="16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846" name="Shape 184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222" name="Shape 22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
    <p:spTree>
      <p:nvGrpSpPr>
        <p:cNvPr id="223" name="Shape 223"/>
        <p:cNvGrpSpPr/>
        <p:nvPr/>
      </p:nvGrpSpPr>
      <p:grpSpPr>
        <a:xfrm>
          <a:off x="0" y="0"/>
          <a:ext cx="0" cy="0"/>
          <a:chOff x="0" y="0"/>
          <a:chExt cx="0" cy="0"/>
        </a:xfrm>
      </p:grpSpPr>
      <p:grpSp>
        <p:nvGrpSpPr>
          <p:cNvPr id="224" name="Google Shape;224;p17"/>
          <p:cNvGrpSpPr/>
          <p:nvPr/>
        </p:nvGrpSpPr>
        <p:grpSpPr>
          <a:xfrm>
            <a:off x="392675" y="1621008"/>
            <a:ext cx="3009700" cy="1564192"/>
            <a:chOff x="392675" y="1513033"/>
            <a:chExt cx="3009700" cy="1564192"/>
          </a:xfrm>
        </p:grpSpPr>
        <p:sp>
          <p:nvSpPr>
            <p:cNvPr id="225" name="Google Shape;225;p17"/>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7"/>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7"/>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7"/>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7"/>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7"/>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7"/>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7"/>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7"/>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7"/>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5" name="Google Shape;235;p17"/>
            <p:cNvCxnSpPr/>
            <p:nvPr/>
          </p:nvCxnSpPr>
          <p:spPr>
            <a:xfrm>
              <a:off x="1612275" y="1922650"/>
              <a:ext cx="1790100" cy="0"/>
            </a:xfrm>
            <a:prstGeom prst="straightConnector1">
              <a:avLst/>
            </a:prstGeom>
            <a:noFill/>
            <a:ln cap="flat" cmpd="sng" w="9525">
              <a:solidFill>
                <a:schemeClr val="dk2"/>
              </a:solidFill>
              <a:prstDash val="solid"/>
              <a:round/>
              <a:headEnd len="sm" w="sm" type="none"/>
              <a:tailEnd len="med" w="med" type="oval"/>
            </a:ln>
          </p:spPr>
        </p:cxnSp>
        <p:sp>
          <p:nvSpPr>
            <p:cNvPr id="236" name="Google Shape;236;p17"/>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7"/>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7"/>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9" name="Google Shape;239;p17"/>
            <p:cNvGrpSpPr/>
            <p:nvPr/>
          </p:nvGrpSpPr>
          <p:grpSpPr>
            <a:xfrm>
              <a:off x="392675" y="1922524"/>
              <a:ext cx="336300" cy="1154701"/>
              <a:chOff x="392675" y="1955343"/>
              <a:chExt cx="336300" cy="1116300"/>
            </a:xfrm>
          </p:grpSpPr>
          <p:cxnSp>
            <p:nvCxnSpPr>
              <p:cNvPr id="240" name="Google Shape;240;p17"/>
              <p:cNvCxnSpPr/>
              <p:nvPr/>
            </p:nvCxnSpPr>
            <p:spPr>
              <a:xfrm>
                <a:off x="420900" y="1955343"/>
                <a:ext cx="0" cy="1116300"/>
              </a:xfrm>
              <a:prstGeom prst="straightConnector1">
                <a:avLst/>
              </a:prstGeom>
              <a:noFill/>
              <a:ln cap="flat" cmpd="sng" w="9525">
                <a:solidFill>
                  <a:schemeClr val="dk2"/>
                </a:solidFill>
                <a:prstDash val="solid"/>
                <a:round/>
                <a:headEnd len="sm" w="sm" type="none"/>
                <a:tailEnd len="sm" w="sm" type="none"/>
              </a:ln>
            </p:spPr>
          </p:cxnSp>
          <p:cxnSp>
            <p:nvCxnSpPr>
              <p:cNvPr id="241" name="Google Shape;241;p17"/>
              <p:cNvCxnSpPr/>
              <p:nvPr/>
            </p:nvCxnSpPr>
            <p:spPr>
              <a:xfrm>
                <a:off x="418775" y="3067534"/>
                <a:ext cx="227100" cy="0"/>
              </a:xfrm>
              <a:prstGeom prst="straightConnector1">
                <a:avLst/>
              </a:prstGeom>
              <a:noFill/>
              <a:ln cap="flat" cmpd="sng" w="9525">
                <a:solidFill>
                  <a:schemeClr val="dk2"/>
                </a:solidFill>
                <a:prstDash val="solid"/>
                <a:round/>
                <a:headEnd len="sm" w="sm" type="none"/>
                <a:tailEnd len="med" w="med" type="oval"/>
              </a:ln>
            </p:spPr>
          </p:cxnSp>
          <p:cxnSp>
            <p:nvCxnSpPr>
              <p:cNvPr id="242" name="Google Shape;242;p17"/>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sm" w="sm" type="none"/>
              </a:ln>
            </p:spPr>
          </p:cxnSp>
        </p:grpSp>
        <p:sp>
          <p:nvSpPr>
            <p:cNvPr id="243" name="Google Shape;243;p17"/>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7"/>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7"/>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7"/>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7" name="Google Shape;247;p17"/>
          <p:cNvGrpSpPr/>
          <p:nvPr/>
        </p:nvGrpSpPr>
        <p:grpSpPr>
          <a:xfrm>
            <a:off x="3363525" y="1622521"/>
            <a:ext cx="3042600" cy="1562679"/>
            <a:chOff x="3363525" y="1622521"/>
            <a:chExt cx="3042600" cy="1562679"/>
          </a:xfrm>
        </p:grpSpPr>
        <p:grpSp>
          <p:nvGrpSpPr>
            <p:cNvPr id="248" name="Google Shape;248;p17"/>
            <p:cNvGrpSpPr/>
            <p:nvPr/>
          </p:nvGrpSpPr>
          <p:grpSpPr>
            <a:xfrm>
              <a:off x="3363525" y="1622521"/>
              <a:ext cx="3042600" cy="877163"/>
              <a:chOff x="3363525" y="1503696"/>
              <a:chExt cx="3042600" cy="877163"/>
            </a:xfrm>
          </p:grpSpPr>
          <p:sp>
            <p:nvSpPr>
              <p:cNvPr id="249" name="Google Shape;249;p17"/>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7"/>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7"/>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7"/>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7"/>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7"/>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7"/>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7"/>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7"/>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7"/>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7"/>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7"/>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7"/>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2" name="Google Shape;262;p17"/>
              <p:cNvCxnSpPr/>
              <p:nvPr/>
            </p:nvCxnSpPr>
            <p:spPr>
              <a:xfrm>
                <a:off x="3363525" y="1913003"/>
                <a:ext cx="315600" cy="0"/>
              </a:xfrm>
              <a:prstGeom prst="straightConnector1">
                <a:avLst/>
              </a:prstGeom>
              <a:noFill/>
              <a:ln cap="flat" cmpd="sng" w="9525">
                <a:solidFill>
                  <a:schemeClr val="dk2"/>
                </a:solidFill>
                <a:prstDash val="solid"/>
                <a:round/>
                <a:headEnd len="sm" w="sm" type="none"/>
                <a:tailEnd len="sm" w="sm" type="none"/>
              </a:ln>
            </p:spPr>
          </p:cxnSp>
          <p:sp>
            <p:nvSpPr>
              <p:cNvPr id="263" name="Google Shape;263;p17"/>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7"/>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7"/>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7"/>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7" name="Google Shape;267;p17"/>
              <p:cNvCxnSpPr/>
              <p:nvPr/>
            </p:nvCxnSpPr>
            <p:spPr>
              <a:xfrm>
                <a:off x="4565325" y="1922925"/>
                <a:ext cx="1840800" cy="0"/>
              </a:xfrm>
              <a:prstGeom prst="straightConnector1">
                <a:avLst/>
              </a:prstGeom>
              <a:noFill/>
              <a:ln cap="flat" cmpd="sng" w="9525">
                <a:solidFill>
                  <a:schemeClr val="dk2"/>
                </a:solidFill>
                <a:prstDash val="solid"/>
                <a:round/>
                <a:headEnd len="sm" w="sm" type="none"/>
                <a:tailEnd len="med" w="med" type="oval"/>
              </a:ln>
            </p:spPr>
          </p:cxnSp>
        </p:grpSp>
        <p:grpSp>
          <p:nvGrpSpPr>
            <p:cNvPr id="268" name="Google Shape;268;p17"/>
            <p:cNvGrpSpPr/>
            <p:nvPr/>
          </p:nvGrpSpPr>
          <p:grpSpPr>
            <a:xfrm>
              <a:off x="3369450" y="2030499"/>
              <a:ext cx="227100" cy="1154701"/>
              <a:chOff x="418775" y="1955343"/>
              <a:chExt cx="227100" cy="1116300"/>
            </a:xfrm>
          </p:grpSpPr>
          <p:cxnSp>
            <p:nvCxnSpPr>
              <p:cNvPr id="269" name="Google Shape;269;p17"/>
              <p:cNvCxnSpPr/>
              <p:nvPr/>
            </p:nvCxnSpPr>
            <p:spPr>
              <a:xfrm>
                <a:off x="420900" y="1955343"/>
                <a:ext cx="0" cy="1116300"/>
              </a:xfrm>
              <a:prstGeom prst="straightConnector1">
                <a:avLst/>
              </a:prstGeom>
              <a:noFill/>
              <a:ln cap="flat" cmpd="sng" w="9525">
                <a:solidFill>
                  <a:schemeClr val="dk2"/>
                </a:solidFill>
                <a:prstDash val="solid"/>
                <a:round/>
                <a:headEnd len="sm" w="sm" type="none"/>
                <a:tailEnd len="sm" w="sm" type="none"/>
              </a:ln>
            </p:spPr>
          </p:cxnSp>
          <p:cxnSp>
            <p:nvCxnSpPr>
              <p:cNvPr id="270" name="Google Shape;270;p17"/>
              <p:cNvCxnSpPr/>
              <p:nvPr/>
            </p:nvCxnSpPr>
            <p:spPr>
              <a:xfrm>
                <a:off x="418775" y="3067534"/>
                <a:ext cx="227100" cy="0"/>
              </a:xfrm>
              <a:prstGeom prst="straightConnector1">
                <a:avLst/>
              </a:prstGeom>
              <a:noFill/>
              <a:ln cap="flat" cmpd="sng" w="9525">
                <a:solidFill>
                  <a:schemeClr val="dk2"/>
                </a:solidFill>
                <a:prstDash val="solid"/>
                <a:round/>
                <a:headEnd len="sm" w="sm" type="none"/>
                <a:tailEnd len="med" w="med" type="oval"/>
              </a:ln>
            </p:spPr>
          </p:cxnSp>
        </p:grpSp>
      </p:grpSp>
      <p:grpSp>
        <p:nvGrpSpPr>
          <p:cNvPr id="271" name="Google Shape;271;p17"/>
          <p:cNvGrpSpPr/>
          <p:nvPr/>
        </p:nvGrpSpPr>
        <p:grpSpPr>
          <a:xfrm>
            <a:off x="6368275" y="1619796"/>
            <a:ext cx="3003300" cy="1565404"/>
            <a:chOff x="6368275" y="1619796"/>
            <a:chExt cx="3003300" cy="1565404"/>
          </a:xfrm>
        </p:grpSpPr>
        <p:grpSp>
          <p:nvGrpSpPr>
            <p:cNvPr id="272" name="Google Shape;272;p17"/>
            <p:cNvGrpSpPr/>
            <p:nvPr/>
          </p:nvGrpSpPr>
          <p:grpSpPr>
            <a:xfrm>
              <a:off x="6368275" y="1619796"/>
              <a:ext cx="3003300" cy="877163"/>
              <a:chOff x="3363525" y="1503696"/>
              <a:chExt cx="3003300" cy="877163"/>
            </a:xfrm>
          </p:grpSpPr>
          <p:cxnSp>
            <p:nvCxnSpPr>
              <p:cNvPr id="273" name="Google Shape;273;p17"/>
              <p:cNvCxnSpPr/>
              <p:nvPr/>
            </p:nvCxnSpPr>
            <p:spPr>
              <a:xfrm>
                <a:off x="4565325" y="1925200"/>
                <a:ext cx="1801500" cy="0"/>
              </a:xfrm>
              <a:prstGeom prst="straightConnector1">
                <a:avLst/>
              </a:prstGeom>
              <a:noFill/>
              <a:ln cap="flat" cmpd="sng" w="9525">
                <a:solidFill>
                  <a:schemeClr val="dk2"/>
                </a:solidFill>
                <a:prstDash val="solid"/>
                <a:round/>
                <a:headEnd len="sm" w="sm" type="none"/>
                <a:tailEnd len="med" w="med" type="oval"/>
              </a:ln>
            </p:spPr>
          </p:cxnSp>
          <p:sp>
            <p:nvSpPr>
              <p:cNvPr id="274" name="Google Shape;274;p17"/>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7"/>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7"/>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7"/>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7"/>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7"/>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7"/>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7"/>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7"/>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7"/>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7"/>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7"/>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7"/>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7" name="Google Shape;287;p17"/>
              <p:cNvCxnSpPr/>
              <p:nvPr/>
            </p:nvCxnSpPr>
            <p:spPr>
              <a:xfrm>
                <a:off x="3363525" y="1925203"/>
                <a:ext cx="315600" cy="0"/>
              </a:xfrm>
              <a:prstGeom prst="straightConnector1">
                <a:avLst/>
              </a:prstGeom>
              <a:noFill/>
              <a:ln cap="flat" cmpd="sng" w="9525">
                <a:solidFill>
                  <a:schemeClr val="dk2"/>
                </a:solidFill>
                <a:prstDash val="solid"/>
                <a:round/>
                <a:headEnd len="sm" w="sm" type="none"/>
                <a:tailEnd len="sm" w="sm" type="none"/>
              </a:ln>
            </p:spPr>
          </p:cxnSp>
          <p:sp>
            <p:nvSpPr>
              <p:cNvPr id="288" name="Google Shape;288;p17"/>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7"/>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7"/>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7"/>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2" name="Google Shape;292;p17"/>
            <p:cNvGrpSpPr/>
            <p:nvPr/>
          </p:nvGrpSpPr>
          <p:grpSpPr>
            <a:xfrm>
              <a:off x="6374325" y="2030499"/>
              <a:ext cx="227100" cy="1154701"/>
              <a:chOff x="418775" y="1955343"/>
              <a:chExt cx="227100" cy="1116300"/>
            </a:xfrm>
          </p:grpSpPr>
          <p:cxnSp>
            <p:nvCxnSpPr>
              <p:cNvPr id="293" name="Google Shape;293;p17"/>
              <p:cNvCxnSpPr/>
              <p:nvPr/>
            </p:nvCxnSpPr>
            <p:spPr>
              <a:xfrm>
                <a:off x="420900" y="1955343"/>
                <a:ext cx="0" cy="1116300"/>
              </a:xfrm>
              <a:prstGeom prst="straightConnector1">
                <a:avLst/>
              </a:prstGeom>
              <a:noFill/>
              <a:ln cap="flat" cmpd="sng" w="9525">
                <a:solidFill>
                  <a:schemeClr val="dk2"/>
                </a:solidFill>
                <a:prstDash val="solid"/>
                <a:round/>
                <a:headEnd len="sm" w="sm" type="none"/>
                <a:tailEnd len="sm" w="sm" type="none"/>
              </a:ln>
            </p:spPr>
          </p:cxnSp>
          <p:cxnSp>
            <p:nvCxnSpPr>
              <p:cNvPr id="294" name="Google Shape;294;p17"/>
              <p:cNvCxnSpPr/>
              <p:nvPr/>
            </p:nvCxnSpPr>
            <p:spPr>
              <a:xfrm>
                <a:off x="418775" y="3067534"/>
                <a:ext cx="227100" cy="0"/>
              </a:xfrm>
              <a:prstGeom prst="straightConnector1">
                <a:avLst/>
              </a:prstGeom>
              <a:noFill/>
              <a:ln cap="flat" cmpd="sng" w="9525">
                <a:solidFill>
                  <a:schemeClr val="dk2"/>
                </a:solidFill>
                <a:prstDash val="solid"/>
                <a:round/>
                <a:headEnd len="sm" w="sm" type="none"/>
                <a:tailEnd len="med" w="med" type="oval"/>
              </a:ln>
            </p:spPr>
          </p:cxnSp>
        </p:grpSp>
      </p:grpSp>
      <p:grpSp>
        <p:nvGrpSpPr>
          <p:cNvPr id="295" name="Google Shape;295;p17"/>
          <p:cNvGrpSpPr/>
          <p:nvPr/>
        </p:nvGrpSpPr>
        <p:grpSpPr>
          <a:xfrm>
            <a:off x="1463060" y="-2483486"/>
            <a:ext cx="7884219" cy="3433770"/>
            <a:chOff x="24125" y="294775"/>
            <a:chExt cx="7767703" cy="3383025"/>
          </a:xfrm>
        </p:grpSpPr>
        <p:sp>
          <p:nvSpPr>
            <p:cNvPr id="296" name="Google Shape;296;p17"/>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7"/>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7"/>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7"/>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7"/>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7"/>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7"/>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7"/>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7"/>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7"/>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7"/>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7"/>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7"/>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7"/>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7"/>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7"/>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7"/>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7"/>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7"/>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7"/>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7"/>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7"/>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7"/>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7"/>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7"/>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7"/>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7"/>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7"/>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7"/>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7"/>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7"/>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7"/>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7"/>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7"/>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7"/>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7"/>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7"/>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7"/>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7"/>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7"/>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7"/>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7"/>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7"/>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7"/>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7"/>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7"/>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7"/>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7"/>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7"/>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7"/>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7"/>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7"/>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7"/>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7"/>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7"/>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7"/>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7"/>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7"/>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7"/>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7"/>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7"/>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7"/>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7"/>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7"/>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7"/>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7"/>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7"/>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7"/>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7"/>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7"/>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7"/>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7"/>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7"/>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7"/>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7"/>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7"/>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7"/>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7"/>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7"/>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7"/>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7"/>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7"/>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7"/>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7"/>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7"/>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7"/>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7"/>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7"/>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7"/>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7"/>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7"/>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7"/>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7"/>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7"/>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0" name="Google Shape;390;p17"/>
          <p:cNvGrpSpPr/>
          <p:nvPr/>
        </p:nvGrpSpPr>
        <p:grpSpPr>
          <a:xfrm>
            <a:off x="8757750" y="2728975"/>
            <a:ext cx="1552150" cy="3475150"/>
            <a:chOff x="327125" y="2375600"/>
            <a:chExt cx="1552150" cy="3475150"/>
          </a:xfrm>
        </p:grpSpPr>
        <p:sp>
          <p:nvSpPr>
            <p:cNvPr id="391" name="Google Shape;391;p17"/>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7"/>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7"/>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7"/>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7"/>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7"/>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7"/>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7"/>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7"/>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7"/>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7"/>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7"/>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7"/>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7"/>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7"/>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7"/>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7"/>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7"/>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7"/>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7"/>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7"/>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2" name="Google Shape;412;p17"/>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13" name="Google Shape;413;p17"/>
          <p:cNvSpPr txBox="1"/>
          <p:nvPr>
            <p:ph idx="1" type="subTitle"/>
          </p:nvPr>
        </p:nvSpPr>
        <p:spPr>
          <a:xfrm>
            <a:off x="719988" y="3728592"/>
            <a:ext cx="17517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414" name="Google Shape;414;p17"/>
          <p:cNvSpPr txBox="1"/>
          <p:nvPr>
            <p:ph idx="2" type="title"/>
          </p:nvPr>
        </p:nvSpPr>
        <p:spPr>
          <a:xfrm>
            <a:off x="720000" y="2868050"/>
            <a:ext cx="14667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15" name="Google Shape;415;p17"/>
          <p:cNvSpPr txBox="1"/>
          <p:nvPr>
            <p:ph idx="3" type="title"/>
          </p:nvPr>
        </p:nvSpPr>
        <p:spPr>
          <a:xfrm>
            <a:off x="878350" y="1766925"/>
            <a:ext cx="584700" cy="585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16" name="Google Shape;416;p17"/>
          <p:cNvSpPr txBox="1"/>
          <p:nvPr>
            <p:ph idx="4" type="subTitle"/>
          </p:nvPr>
        </p:nvSpPr>
        <p:spPr>
          <a:xfrm>
            <a:off x="3666713" y="3728575"/>
            <a:ext cx="17517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417" name="Google Shape;417;p17"/>
          <p:cNvSpPr txBox="1"/>
          <p:nvPr>
            <p:ph idx="5" type="title"/>
          </p:nvPr>
        </p:nvSpPr>
        <p:spPr>
          <a:xfrm>
            <a:off x="3666725" y="2868050"/>
            <a:ext cx="14220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18" name="Google Shape;418;p17"/>
          <p:cNvSpPr txBox="1"/>
          <p:nvPr>
            <p:ph idx="6" type="title"/>
          </p:nvPr>
        </p:nvSpPr>
        <p:spPr>
          <a:xfrm>
            <a:off x="3828350" y="1766950"/>
            <a:ext cx="584700" cy="585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19" name="Google Shape;419;p17"/>
          <p:cNvSpPr txBox="1"/>
          <p:nvPr>
            <p:ph idx="7" type="subTitle"/>
          </p:nvPr>
        </p:nvSpPr>
        <p:spPr>
          <a:xfrm>
            <a:off x="6672288" y="3728575"/>
            <a:ext cx="17517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420" name="Google Shape;420;p17"/>
          <p:cNvSpPr txBox="1"/>
          <p:nvPr>
            <p:ph idx="8" type="title"/>
          </p:nvPr>
        </p:nvSpPr>
        <p:spPr>
          <a:xfrm>
            <a:off x="6672300" y="2868050"/>
            <a:ext cx="13683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21" name="Google Shape;421;p17"/>
          <p:cNvSpPr txBox="1"/>
          <p:nvPr>
            <p:ph idx="9" type="title"/>
          </p:nvPr>
        </p:nvSpPr>
        <p:spPr>
          <a:xfrm>
            <a:off x="6832500" y="1766950"/>
            <a:ext cx="584700" cy="585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22" name="Google Shape;422;p17"/>
          <p:cNvSpPr/>
          <p:nvPr/>
        </p:nvSpPr>
        <p:spPr>
          <a:xfrm rot="5400000">
            <a:off x="5004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7"/>
          <p:cNvSpPr/>
          <p:nvPr/>
        </p:nvSpPr>
        <p:spPr>
          <a:xfrm rot="5400000">
            <a:off x="5019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7"/>
          <p:cNvSpPr/>
          <p:nvPr/>
        </p:nvSpPr>
        <p:spPr>
          <a:xfrm rot="5400000">
            <a:off x="5004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7"/>
          <p:cNvSpPr/>
          <p:nvPr/>
        </p:nvSpPr>
        <p:spPr>
          <a:xfrm rot="5400000">
            <a:off x="5019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7"/>
          <p:cNvSpPr/>
          <p:nvPr/>
        </p:nvSpPr>
        <p:spPr>
          <a:xfrm rot="5400000">
            <a:off x="5004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7"/>
          <p:cNvSpPr/>
          <p:nvPr/>
        </p:nvSpPr>
        <p:spPr>
          <a:xfrm rot="5400000">
            <a:off x="5019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
    <p:spTree>
      <p:nvGrpSpPr>
        <p:cNvPr id="428" name="Shape 428"/>
        <p:cNvGrpSpPr/>
        <p:nvPr/>
      </p:nvGrpSpPr>
      <p:grpSpPr>
        <a:xfrm>
          <a:off x="0" y="0"/>
          <a:ext cx="0" cy="0"/>
          <a:chOff x="0" y="0"/>
          <a:chExt cx="0" cy="0"/>
        </a:xfrm>
      </p:grpSpPr>
      <p:cxnSp>
        <p:nvCxnSpPr>
          <p:cNvPr id="429" name="Google Shape;429;p18"/>
          <p:cNvCxnSpPr/>
          <p:nvPr/>
        </p:nvCxnSpPr>
        <p:spPr>
          <a:xfrm>
            <a:off x="-13375" y="2030650"/>
            <a:ext cx="473400" cy="0"/>
          </a:xfrm>
          <a:prstGeom prst="straightConnector1">
            <a:avLst/>
          </a:prstGeom>
          <a:noFill/>
          <a:ln cap="flat" cmpd="sng" w="9525">
            <a:solidFill>
              <a:schemeClr val="dk2"/>
            </a:solidFill>
            <a:prstDash val="solid"/>
            <a:round/>
            <a:headEnd len="sm" w="sm" type="none"/>
            <a:tailEnd len="sm" w="sm" type="none"/>
          </a:ln>
        </p:spPr>
      </p:cxnSp>
      <p:grpSp>
        <p:nvGrpSpPr>
          <p:cNvPr id="430" name="Google Shape;430;p18"/>
          <p:cNvGrpSpPr/>
          <p:nvPr/>
        </p:nvGrpSpPr>
        <p:grpSpPr>
          <a:xfrm>
            <a:off x="392675" y="1621008"/>
            <a:ext cx="3009700" cy="1564192"/>
            <a:chOff x="392675" y="1513033"/>
            <a:chExt cx="3009700" cy="1564192"/>
          </a:xfrm>
        </p:grpSpPr>
        <p:sp>
          <p:nvSpPr>
            <p:cNvPr id="431" name="Google Shape;431;p18"/>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8"/>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8"/>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8"/>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8"/>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8"/>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8"/>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8"/>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8"/>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8"/>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1" name="Google Shape;441;p18"/>
            <p:cNvCxnSpPr/>
            <p:nvPr/>
          </p:nvCxnSpPr>
          <p:spPr>
            <a:xfrm>
              <a:off x="1612275" y="1922650"/>
              <a:ext cx="1790100" cy="0"/>
            </a:xfrm>
            <a:prstGeom prst="straightConnector1">
              <a:avLst/>
            </a:prstGeom>
            <a:noFill/>
            <a:ln cap="flat" cmpd="sng" w="9525">
              <a:solidFill>
                <a:schemeClr val="dk2"/>
              </a:solidFill>
              <a:prstDash val="solid"/>
              <a:round/>
              <a:headEnd len="sm" w="sm" type="none"/>
              <a:tailEnd len="med" w="med" type="oval"/>
            </a:ln>
          </p:spPr>
        </p:cxnSp>
        <p:sp>
          <p:nvSpPr>
            <p:cNvPr id="442" name="Google Shape;442;p18"/>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8"/>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8"/>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5" name="Google Shape;445;p18"/>
            <p:cNvGrpSpPr/>
            <p:nvPr/>
          </p:nvGrpSpPr>
          <p:grpSpPr>
            <a:xfrm>
              <a:off x="392675" y="1922524"/>
              <a:ext cx="336300" cy="1154701"/>
              <a:chOff x="392675" y="1955343"/>
              <a:chExt cx="336300" cy="1116300"/>
            </a:xfrm>
          </p:grpSpPr>
          <p:cxnSp>
            <p:nvCxnSpPr>
              <p:cNvPr id="446" name="Google Shape;446;p18"/>
              <p:cNvCxnSpPr/>
              <p:nvPr/>
            </p:nvCxnSpPr>
            <p:spPr>
              <a:xfrm>
                <a:off x="420900" y="1955343"/>
                <a:ext cx="0" cy="1116300"/>
              </a:xfrm>
              <a:prstGeom prst="straightConnector1">
                <a:avLst/>
              </a:prstGeom>
              <a:noFill/>
              <a:ln cap="flat" cmpd="sng" w="9525">
                <a:solidFill>
                  <a:schemeClr val="dk2"/>
                </a:solidFill>
                <a:prstDash val="solid"/>
                <a:round/>
                <a:headEnd len="sm" w="sm" type="none"/>
                <a:tailEnd len="sm" w="sm" type="none"/>
              </a:ln>
            </p:spPr>
          </p:cxnSp>
          <p:cxnSp>
            <p:nvCxnSpPr>
              <p:cNvPr id="447" name="Google Shape;447;p18"/>
              <p:cNvCxnSpPr/>
              <p:nvPr/>
            </p:nvCxnSpPr>
            <p:spPr>
              <a:xfrm>
                <a:off x="418775" y="3067534"/>
                <a:ext cx="227100" cy="0"/>
              </a:xfrm>
              <a:prstGeom prst="straightConnector1">
                <a:avLst/>
              </a:prstGeom>
              <a:noFill/>
              <a:ln cap="flat" cmpd="sng" w="9525">
                <a:solidFill>
                  <a:schemeClr val="dk2"/>
                </a:solidFill>
                <a:prstDash val="solid"/>
                <a:round/>
                <a:headEnd len="sm" w="sm" type="none"/>
                <a:tailEnd len="med" w="med" type="oval"/>
              </a:ln>
            </p:spPr>
          </p:cxnSp>
          <p:cxnSp>
            <p:nvCxnSpPr>
              <p:cNvPr id="448" name="Google Shape;448;p18"/>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sm" w="sm" type="none"/>
              </a:ln>
            </p:spPr>
          </p:cxnSp>
        </p:grpSp>
        <p:sp>
          <p:nvSpPr>
            <p:cNvPr id="449" name="Google Shape;449;p18"/>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8"/>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8"/>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8"/>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3" name="Google Shape;453;p18"/>
          <p:cNvGrpSpPr/>
          <p:nvPr/>
        </p:nvGrpSpPr>
        <p:grpSpPr>
          <a:xfrm>
            <a:off x="3363525" y="1622521"/>
            <a:ext cx="3042600" cy="1562679"/>
            <a:chOff x="3363525" y="1622521"/>
            <a:chExt cx="3042600" cy="1562679"/>
          </a:xfrm>
        </p:grpSpPr>
        <p:grpSp>
          <p:nvGrpSpPr>
            <p:cNvPr id="454" name="Google Shape;454;p18"/>
            <p:cNvGrpSpPr/>
            <p:nvPr/>
          </p:nvGrpSpPr>
          <p:grpSpPr>
            <a:xfrm>
              <a:off x="3363525" y="1622521"/>
              <a:ext cx="3042600" cy="877163"/>
              <a:chOff x="3363525" y="1503696"/>
              <a:chExt cx="3042600" cy="877163"/>
            </a:xfrm>
          </p:grpSpPr>
          <p:sp>
            <p:nvSpPr>
              <p:cNvPr id="455" name="Google Shape;455;p18"/>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8"/>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8"/>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8"/>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8"/>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8"/>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8"/>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8"/>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8"/>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8"/>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8"/>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8"/>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8"/>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8" name="Google Shape;468;p18"/>
              <p:cNvCxnSpPr/>
              <p:nvPr/>
            </p:nvCxnSpPr>
            <p:spPr>
              <a:xfrm>
                <a:off x="3363525" y="1913003"/>
                <a:ext cx="315600" cy="0"/>
              </a:xfrm>
              <a:prstGeom prst="straightConnector1">
                <a:avLst/>
              </a:prstGeom>
              <a:noFill/>
              <a:ln cap="flat" cmpd="sng" w="9525">
                <a:solidFill>
                  <a:schemeClr val="dk2"/>
                </a:solidFill>
                <a:prstDash val="solid"/>
                <a:round/>
                <a:headEnd len="sm" w="sm" type="none"/>
                <a:tailEnd len="sm" w="sm" type="none"/>
              </a:ln>
            </p:spPr>
          </p:cxnSp>
          <p:sp>
            <p:nvSpPr>
              <p:cNvPr id="469" name="Google Shape;469;p18"/>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8"/>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8"/>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8"/>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3" name="Google Shape;473;p18"/>
              <p:cNvCxnSpPr/>
              <p:nvPr/>
            </p:nvCxnSpPr>
            <p:spPr>
              <a:xfrm>
                <a:off x="4565325" y="1922925"/>
                <a:ext cx="1840800" cy="0"/>
              </a:xfrm>
              <a:prstGeom prst="straightConnector1">
                <a:avLst/>
              </a:prstGeom>
              <a:noFill/>
              <a:ln cap="flat" cmpd="sng" w="9525">
                <a:solidFill>
                  <a:schemeClr val="dk2"/>
                </a:solidFill>
                <a:prstDash val="solid"/>
                <a:round/>
                <a:headEnd len="sm" w="sm" type="none"/>
                <a:tailEnd len="med" w="med" type="oval"/>
              </a:ln>
            </p:spPr>
          </p:cxnSp>
        </p:grpSp>
        <p:grpSp>
          <p:nvGrpSpPr>
            <p:cNvPr id="474" name="Google Shape;474;p18"/>
            <p:cNvGrpSpPr/>
            <p:nvPr/>
          </p:nvGrpSpPr>
          <p:grpSpPr>
            <a:xfrm>
              <a:off x="3369450" y="2030499"/>
              <a:ext cx="227100" cy="1154701"/>
              <a:chOff x="418775" y="1955343"/>
              <a:chExt cx="227100" cy="1116300"/>
            </a:xfrm>
          </p:grpSpPr>
          <p:cxnSp>
            <p:nvCxnSpPr>
              <p:cNvPr id="475" name="Google Shape;475;p18"/>
              <p:cNvCxnSpPr/>
              <p:nvPr/>
            </p:nvCxnSpPr>
            <p:spPr>
              <a:xfrm>
                <a:off x="420900" y="1955343"/>
                <a:ext cx="0" cy="1116300"/>
              </a:xfrm>
              <a:prstGeom prst="straightConnector1">
                <a:avLst/>
              </a:prstGeom>
              <a:noFill/>
              <a:ln cap="flat" cmpd="sng" w="9525">
                <a:solidFill>
                  <a:schemeClr val="dk2"/>
                </a:solidFill>
                <a:prstDash val="solid"/>
                <a:round/>
                <a:headEnd len="sm" w="sm" type="none"/>
                <a:tailEnd len="sm" w="sm" type="none"/>
              </a:ln>
            </p:spPr>
          </p:cxnSp>
          <p:cxnSp>
            <p:nvCxnSpPr>
              <p:cNvPr id="476" name="Google Shape;476;p18"/>
              <p:cNvCxnSpPr/>
              <p:nvPr/>
            </p:nvCxnSpPr>
            <p:spPr>
              <a:xfrm>
                <a:off x="418775" y="3067534"/>
                <a:ext cx="227100" cy="0"/>
              </a:xfrm>
              <a:prstGeom prst="straightConnector1">
                <a:avLst/>
              </a:prstGeom>
              <a:noFill/>
              <a:ln cap="flat" cmpd="sng" w="9525">
                <a:solidFill>
                  <a:schemeClr val="dk2"/>
                </a:solidFill>
                <a:prstDash val="solid"/>
                <a:round/>
                <a:headEnd len="sm" w="sm" type="none"/>
                <a:tailEnd len="med" w="med" type="oval"/>
              </a:ln>
            </p:spPr>
          </p:cxnSp>
        </p:grpSp>
      </p:grpSp>
      <p:grpSp>
        <p:nvGrpSpPr>
          <p:cNvPr id="477" name="Google Shape;477;p18"/>
          <p:cNvGrpSpPr/>
          <p:nvPr/>
        </p:nvGrpSpPr>
        <p:grpSpPr>
          <a:xfrm>
            <a:off x="6368275" y="1619796"/>
            <a:ext cx="1299389" cy="1565404"/>
            <a:chOff x="6368275" y="1619796"/>
            <a:chExt cx="1299389" cy="1565404"/>
          </a:xfrm>
        </p:grpSpPr>
        <p:grpSp>
          <p:nvGrpSpPr>
            <p:cNvPr id="478" name="Google Shape;478;p18"/>
            <p:cNvGrpSpPr/>
            <p:nvPr/>
          </p:nvGrpSpPr>
          <p:grpSpPr>
            <a:xfrm>
              <a:off x="6368275" y="1619796"/>
              <a:ext cx="1299389" cy="877163"/>
              <a:chOff x="3363525" y="1503696"/>
              <a:chExt cx="1299389" cy="877163"/>
            </a:xfrm>
          </p:grpSpPr>
          <p:sp>
            <p:nvSpPr>
              <p:cNvPr id="479" name="Google Shape;479;p18"/>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8"/>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8"/>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8"/>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8"/>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8"/>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8"/>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8"/>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8"/>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8"/>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8"/>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8"/>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8"/>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2" name="Google Shape;492;p18"/>
              <p:cNvCxnSpPr/>
              <p:nvPr/>
            </p:nvCxnSpPr>
            <p:spPr>
              <a:xfrm>
                <a:off x="3363525" y="1925203"/>
                <a:ext cx="315600" cy="0"/>
              </a:xfrm>
              <a:prstGeom prst="straightConnector1">
                <a:avLst/>
              </a:prstGeom>
              <a:noFill/>
              <a:ln cap="flat" cmpd="sng" w="9525">
                <a:solidFill>
                  <a:schemeClr val="dk2"/>
                </a:solidFill>
                <a:prstDash val="solid"/>
                <a:round/>
                <a:headEnd len="sm" w="sm" type="none"/>
                <a:tailEnd len="sm" w="sm" type="none"/>
              </a:ln>
            </p:spPr>
          </p:cxnSp>
          <p:sp>
            <p:nvSpPr>
              <p:cNvPr id="493" name="Google Shape;493;p18"/>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8"/>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8"/>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8"/>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7" name="Google Shape;497;p18"/>
            <p:cNvGrpSpPr/>
            <p:nvPr/>
          </p:nvGrpSpPr>
          <p:grpSpPr>
            <a:xfrm>
              <a:off x="6374325" y="2030499"/>
              <a:ext cx="227100" cy="1154701"/>
              <a:chOff x="418775" y="1955343"/>
              <a:chExt cx="227100" cy="1116300"/>
            </a:xfrm>
          </p:grpSpPr>
          <p:cxnSp>
            <p:nvCxnSpPr>
              <p:cNvPr id="498" name="Google Shape;498;p18"/>
              <p:cNvCxnSpPr/>
              <p:nvPr/>
            </p:nvCxnSpPr>
            <p:spPr>
              <a:xfrm>
                <a:off x="420900" y="1955343"/>
                <a:ext cx="0" cy="1116300"/>
              </a:xfrm>
              <a:prstGeom prst="straightConnector1">
                <a:avLst/>
              </a:prstGeom>
              <a:noFill/>
              <a:ln cap="flat" cmpd="sng" w="9525">
                <a:solidFill>
                  <a:schemeClr val="dk2"/>
                </a:solidFill>
                <a:prstDash val="solid"/>
                <a:round/>
                <a:headEnd len="sm" w="sm" type="none"/>
                <a:tailEnd len="sm" w="sm" type="none"/>
              </a:ln>
            </p:spPr>
          </p:cxnSp>
          <p:cxnSp>
            <p:nvCxnSpPr>
              <p:cNvPr id="499" name="Google Shape;499;p18"/>
              <p:cNvCxnSpPr/>
              <p:nvPr/>
            </p:nvCxnSpPr>
            <p:spPr>
              <a:xfrm>
                <a:off x="418775" y="3067534"/>
                <a:ext cx="227100" cy="0"/>
              </a:xfrm>
              <a:prstGeom prst="straightConnector1">
                <a:avLst/>
              </a:prstGeom>
              <a:noFill/>
              <a:ln cap="flat" cmpd="sng" w="9525">
                <a:solidFill>
                  <a:schemeClr val="dk2"/>
                </a:solidFill>
                <a:prstDash val="solid"/>
                <a:round/>
                <a:headEnd len="sm" w="sm" type="none"/>
                <a:tailEnd len="med" w="med" type="oval"/>
              </a:ln>
            </p:spPr>
          </p:cxnSp>
        </p:grpSp>
      </p:grpSp>
      <p:grpSp>
        <p:nvGrpSpPr>
          <p:cNvPr id="500" name="Google Shape;500;p18"/>
          <p:cNvGrpSpPr/>
          <p:nvPr/>
        </p:nvGrpSpPr>
        <p:grpSpPr>
          <a:xfrm flipH="1">
            <a:off x="-274340" y="-2483486"/>
            <a:ext cx="7884219" cy="3433770"/>
            <a:chOff x="24125" y="294775"/>
            <a:chExt cx="7767703" cy="3383025"/>
          </a:xfrm>
        </p:grpSpPr>
        <p:sp>
          <p:nvSpPr>
            <p:cNvPr id="501" name="Google Shape;501;p18"/>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8"/>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8"/>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8"/>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8"/>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8"/>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8"/>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8"/>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8"/>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8"/>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8"/>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8"/>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8"/>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8"/>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8"/>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8"/>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8"/>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8"/>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8"/>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8"/>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8"/>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8"/>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8"/>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8"/>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8"/>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8"/>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8"/>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8"/>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8"/>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8"/>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8"/>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8"/>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8"/>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8"/>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8"/>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8"/>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8"/>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8"/>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8"/>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8"/>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8"/>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8"/>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8"/>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8"/>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8"/>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8"/>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8"/>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8"/>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8"/>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8"/>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8"/>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8"/>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8"/>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8"/>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8"/>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8"/>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8"/>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8"/>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8"/>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8"/>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8"/>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8"/>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8"/>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8"/>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8"/>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8"/>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8"/>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8"/>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8"/>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8"/>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8"/>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8"/>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8"/>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8"/>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8"/>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8"/>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8"/>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8"/>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8"/>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8"/>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8"/>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8"/>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8"/>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8"/>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8"/>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8"/>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8"/>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8"/>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8"/>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8"/>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8"/>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8"/>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8"/>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8"/>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5" name="Google Shape;595;p18"/>
          <p:cNvGrpSpPr/>
          <p:nvPr/>
        </p:nvGrpSpPr>
        <p:grpSpPr>
          <a:xfrm>
            <a:off x="8757750" y="2728975"/>
            <a:ext cx="1552150" cy="3475150"/>
            <a:chOff x="327125" y="2375600"/>
            <a:chExt cx="1552150" cy="3475150"/>
          </a:xfrm>
        </p:grpSpPr>
        <p:sp>
          <p:nvSpPr>
            <p:cNvPr id="596" name="Google Shape;596;p18"/>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8"/>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8"/>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8"/>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8"/>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8"/>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8"/>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8"/>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8"/>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8"/>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8"/>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8"/>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8"/>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8"/>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8"/>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8"/>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8"/>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8"/>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8"/>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8"/>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8"/>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7" name="Google Shape;617;p18"/>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18" name="Google Shape;618;p18"/>
          <p:cNvSpPr txBox="1"/>
          <p:nvPr>
            <p:ph idx="1" type="subTitle"/>
          </p:nvPr>
        </p:nvSpPr>
        <p:spPr>
          <a:xfrm>
            <a:off x="719988" y="3728592"/>
            <a:ext cx="17517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619" name="Google Shape;619;p18"/>
          <p:cNvSpPr txBox="1"/>
          <p:nvPr>
            <p:ph idx="2" type="title"/>
          </p:nvPr>
        </p:nvSpPr>
        <p:spPr>
          <a:xfrm>
            <a:off x="720000" y="2868050"/>
            <a:ext cx="9114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20" name="Google Shape;620;p18"/>
          <p:cNvSpPr txBox="1"/>
          <p:nvPr>
            <p:ph idx="3" type="title"/>
          </p:nvPr>
        </p:nvSpPr>
        <p:spPr>
          <a:xfrm>
            <a:off x="878350" y="1768675"/>
            <a:ext cx="584700" cy="58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621" name="Google Shape;621;p18"/>
          <p:cNvSpPr txBox="1"/>
          <p:nvPr>
            <p:ph idx="4" type="subTitle"/>
          </p:nvPr>
        </p:nvSpPr>
        <p:spPr>
          <a:xfrm>
            <a:off x="3666713" y="3728575"/>
            <a:ext cx="17517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622" name="Google Shape;622;p18"/>
          <p:cNvSpPr txBox="1"/>
          <p:nvPr>
            <p:ph idx="5" type="title"/>
          </p:nvPr>
        </p:nvSpPr>
        <p:spPr>
          <a:xfrm>
            <a:off x="3666725" y="2868050"/>
            <a:ext cx="9114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23" name="Google Shape;623;p18"/>
          <p:cNvSpPr txBox="1"/>
          <p:nvPr>
            <p:ph idx="6" type="title"/>
          </p:nvPr>
        </p:nvSpPr>
        <p:spPr>
          <a:xfrm>
            <a:off x="3828350" y="1768675"/>
            <a:ext cx="584700" cy="58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624" name="Google Shape;624;p18"/>
          <p:cNvSpPr txBox="1"/>
          <p:nvPr>
            <p:ph idx="7" type="subTitle"/>
          </p:nvPr>
        </p:nvSpPr>
        <p:spPr>
          <a:xfrm>
            <a:off x="6672288" y="3728575"/>
            <a:ext cx="17517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625" name="Google Shape;625;p18"/>
          <p:cNvSpPr txBox="1"/>
          <p:nvPr>
            <p:ph idx="8" type="title"/>
          </p:nvPr>
        </p:nvSpPr>
        <p:spPr>
          <a:xfrm>
            <a:off x="6672300" y="2868050"/>
            <a:ext cx="9114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26" name="Google Shape;626;p18"/>
          <p:cNvSpPr txBox="1"/>
          <p:nvPr>
            <p:ph idx="9" type="title"/>
          </p:nvPr>
        </p:nvSpPr>
        <p:spPr>
          <a:xfrm>
            <a:off x="6832500" y="1768675"/>
            <a:ext cx="584700" cy="58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627" name="Google Shape;627;p18"/>
          <p:cNvSpPr/>
          <p:nvPr/>
        </p:nvSpPr>
        <p:spPr>
          <a:xfrm rot="5400000">
            <a:off x="84951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8"/>
          <p:cNvSpPr/>
          <p:nvPr/>
        </p:nvSpPr>
        <p:spPr>
          <a:xfrm rot="5400000">
            <a:off x="84966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8"/>
          <p:cNvSpPr/>
          <p:nvPr/>
        </p:nvSpPr>
        <p:spPr>
          <a:xfrm rot="5400000">
            <a:off x="84951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8"/>
          <p:cNvSpPr/>
          <p:nvPr/>
        </p:nvSpPr>
        <p:spPr>
          <a:xfrm rot="5400000">
            <a:off x="84966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8"/>
          <p:cNvSpPr/>
          <p:nvPr/>
        </p:nvSpPr>
        <p:spPr>
          <a:xfrm rot="5400000">
            <a:off x="84951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8"/>
          <p:cNvSpPr/>
          <p:nvPr/>
        </p:nvSpPr>
        <p:spPr>
          <a:xfrm rot="5400000">
            <a:off x="84966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3" name="Shape 633"/>
        <p:cNvGrpSpPr/>
        <p:nvPr/>
      </p:nvGrpSpPr>
      <p:grpSpPr>
        <a:xfrm>
          <a:off x="0" y="0"/>
          <a:ext cx="0" cy="0"/>
          <a:chOff x="0" y="0"/>
          <a:chExt cx="0" cy="0"/>
        </a:xfrm>
      </p:grpSpPr>
      <p:grpSp>
        <p:nvGrpSpPr>
          <p:cNvPr id="634" name="Google Shape;634;p19"/>
          <p:cNvGrpSpPr/>
          <p:nvPr/>
        </p:nvGrpSpPr>
        <p:grpSpPr>
          <a:xfrm rot="5400000">
            <a:off x="4458750" y="327550"/>
            <a:ext cx="40525" cy="1103625"/>
            <a:chOff x="4289175" y="3929550"/>
            <a:chExt cx="40525" cy="1103625"/>
          </a:xfrm>
        </p:grpSpPr>
        <p:sp>
          <p:nvSpPr>
            <p:cNvPr id="635" name="Google Shape;635;p19"/>
            <p:cNvSpPr/>
            <p:nvPr/>
          </p:nvSpPr>
          <p:spPr>
            <a:xfrm>
              <a:off x="4309150" y="3948375"/>
              <a:ext cx="25" cy="1084800"/>
            </a:xfrm>
            <a:custGeom>
              <a:rect b="b" l="l" r="r" t="t"/>
              <a:pathLst>
                <a:path extrusionOk="0" fill="none" h="43392" w="1">
                  <a:moveTo>
                    <a:pt x="0" y="43391"/>
                  </a:moveTo>
                  <a:lnTo>
                    <a:pt x="0" y="0"/>
                  </a:lnTo>
                </a:path>
              </a:pathLst>
            </a:custGeom>
            <a:solidFill>
              <a:schemeClr val="accent1"/>
            </a:solidFill>
            <a:ln cap="flat" cmpd="sng" w="190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9"/>
            <p:cNvSpPr/>
            <p:nvPr/>
          </p:nvSpPr>
          <p:spPr>
            <a:xfrm>
              <a:off x="4289175" y="3929550"/>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7" name="Google Shape;637;p19"/>
          <p:cNvSpPr txBox="1"/>
          <p:nvPr>
            <p:ph type="title"/>
          </p:nvPr>
        </p:nvSpPr>
        <p:spPr>
          <a:xfrm>
            <a:off x="4914300" y="1600200"/>
            <a:ext cx="3509700" cy="5871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38" name="Google Shape;638;p19"/>
          <p:cNvSpPr txBox="1"/>
          <p:nvPr>
            <p:ph idx="1" type="subTitle"/>
          </p:nvPr>
        </p:nvSpPr>
        <p:spPr>
          <a:xfrm>
            <a:off x="4914175" y="2571750"/>
            <a:ext cx="3509700" cy="14934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639" name="Google Shape;639;p19"/>
          <p:cNvGrpSpPr/>
          <p:nvPr/>
        </p:nvGrpSpPr>
        <p:grpSpPr>
          <a:xfrm>
            <a:off x="1032650" y="1735501"/>
            <a:ext cx="2458221" cy="2138575"/>
            <a:chOff x="1032650" y="1735501"/>
            <a:chExt cx="2458221" cy="2138575"/>
          </a:xfrm>
        </p:grpSpPr>
        <p:sp>
          <p:nvSpPr>
            <p:cNvPr id="640" name="Google Shape;640;p19"/>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9"/>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9"/>
            <p:cNvSpPr/>
            <p:nvPr/>
          </p:nvSpPr>
          <p:spPr>
            <a:xfrm>
              <a:off x="1114412" y="3017876"/>
              <a:ext cx="230477" cy="296"/>
            </a:xfrm>
            <a:custGeom>
              <a:rect b="b" l="l" r="r" t="t"/>
              <a:pathLst>
                <a:path extrusionOk="0" fill="none" h="1" w="778">
                  <a:moveTo>
                    <a:pt x="778"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9"/>
            <p:cNvSpPr/>
            <p:nvPr/>
          </p:nvSpPr>
          <p:spPr>
            <a:xfrm>
              <a:off x="1144037" y="2439021"/>
              <a:ext cx="200852" cy="296"/>
            </a:xfrm>
            <a:custGeom>
              <a:rect b="b" l="l" r="r" t="t"/>
              <a:pathLst>
                <a:path extrusionOk="0" fill="none" h="1" w="678">
                  <a:moveTo>
                    <a:pt x="678"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9"/>
            <p:cNvSpPr/>
            <p:nvPr/>
          </p:nvSpPr>
          <p:spPr>
            <a:xfrm>
              <a:off x="1032650" y="2025910"/>
              <a:ext cx="312240" cy="296"/>
            </a:xfrm>
            <a:custGeom>
              <a:rect b="b" l="l" r="r" t="t"/>
              <a:pathLst>
                <a:path extrusionOk="0" fill="none" h="1" w="1054">
                  <a:moveTo>
                    <a:pt x="1054"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5" name="Google Shape;645;p19"/>
          <p:cNvGrpSpPr/>
          <p:nvPr/>
        </p:nvGrpSpPr>
        <p:grpSpPr>
          <a:xfrm>
            <a:off x="-1358125" y="2786225"/>
            <a:ext cx="2627875" cy="269025"/>
            <a:chOff x="-1358125" y="2589925"/>
            <a:chExt cx="2627875" cy="269025"/>
          </a:xfrm>
        </p:grpSpPr>
        <p:sp>
          <p:nvSpPr>
            <p:cNvPr id="646" name="Google Shape;646;p19"/>
            <p:cNvSpPr/>
            <p:nvPr/>
          </p:nvSpPr>
          <p:spPr>
            <a:xfrm rot="5400000">
              <a:off x="-242262" y="1512438"/>
              <a:ext cx="112450" cy="2344175"/>
            </a:xfrm>
            <a:custGeom>
              <a:rect b="b" l="l" r="r" t="t"/>
              <a:pathLst>
                <a:path extrusionOk="0" fill="none" h="93767" w="4498">
                  <a:moveTo>
                    <a:pt x="4497" y="93766"/>
                  </a:moveTo>
                  <a:lnTo>
                    <a:pt x="4497" y="50855"/>
                  </a:lnTo>
                  <a:lnTo>
                    <a:pt x="1" y="46358"/>
                  </a:lnTo>
                  <a:lnTo>
                    <a:pt x="1" y="0"/>
                  </a:lnTo>
                </a:path>
              </a:pathLst>
            </a:custGeom>
            <a:noFill/>
            <a:ln cap="flat" cmpd="sng" w="1312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9"/>
            <p:cNvSpPr/>
            <p:nvPr/>
          </p:nvSpPr>
          <p:spPr>
            <a:xfrm rot="5400000">
              <a:off x="949513" y="2537563"/>
              <a:ext cx="192900" cy="374375"/>
            </a:xfrm>
            <a:custGeom>
              <a:rect b="b" l="l" r="r" t="t"/>
              <a:pathLst>
                <a:path extrusionOk="0" fill="none" h="14975" w="7716">
                  <a:moveTo>
                    <a:pt x="1" y="14974"/>
                  </a:moveTo>
                  <a:lnTo>
                    <a:pt x="7716" y="7259"/>
                  </a:lnTo>
                  <a:lnTo>
                    <a:pt x="7716" y="1"/>
                  </a:lnTo>
                </a:path>
              </a:pathLst>
            </a:custGeom>
            <a:noFill/>
            <a:ln cap="flat" cmpd="sng" w="1905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9"/>
            <p:cNvSpPr/>
            <p:nvPr/>
          </p:nvSpPr>
          <p:spPr>
            <a:xfrm rot="5400000">
              <a:off x="1194225" y="27834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9"/>
            <p:cNvSpPr/>
            <p:nvPr/>
          </p:nvSpPr>
          <p:spPr>
            <a:xfrm rot="5400000">
              <a:off x="947950" y="25899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0" name="Google Shape;650;p19"/>
          <p:cNvGrpSpPr/>
          <p:nvPr/>
        </p:nvGrpSpPr>
        <p:grpSpPr>
          <a:xfrm>
            <a:off x="913632" y="-758409"/>
            <a:ext cx="10779800" cy="2852931"/>
            <a:chOff x="913632" y="-758409"/>
            <a:chExt cx="10779800" cy="2852931"/>
          </a:xfrm>
        </p:grpSpPr>
        <p:sp>
          <p:nvSpPr>
            <p:cNvPr id="651" name="Google Shape;651;p19"/>
            <p:cNvSpPr/>
            <p:nvPr/>
          </p:nvSpPr>
          <p:spPr>
            <a:xfrm>
              <a:off x="6227221" y="-64663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9"/>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9"/>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9"/>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9"/>
            <p:cNvSpPr/>
            <p:nvPr/>
          </p:nvSpPr>
          <p:spPr>
            <a:xfrm>
              <a:off x="3886708" y="34319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9"/>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9"/>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9"/>
            <p:cNvSpPr/>
            <p:nvPr/>
          </p:nvSpPr>
          <p:spPr>
            <a:xfrm>
              <a:off x="9826894" y="171298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9"/>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9"/>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9"/>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9"/>
            <p:cNvSpPr/>
            <p:nvPr/>
          </p:nvSpPr>
          <p:spPr>
            <a:xfrm>
              <a:off x="7339839" y="74051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9"/>
            <p:cNvSpPr/>
            <p:nvPr/>
          </p:nvSpPr>
          <p:spPr>
            <a:xfrm>
              <a:off x="7363590" y="764268"/>
              <a:ext cx="89218" cy="89219"/>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9"/>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9"/>
            <p:cNvSpPr/>
            <p:nvPr/>
          </p:nvSpPr>
          <p:spPr>
            <a:xfrm>
              <a:off x="6124123" y="-686014"/>
              <a:ext cx="88635" cy="89218"/>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9"/>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9"/>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9"/>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9"/>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9"/>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9"/>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9"/>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9"/>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9"/>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9"/>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9"/>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9"/>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9"/>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9"/>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9"/>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9"/>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9"/>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9"/>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9"/>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9"/>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9"/>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9"/>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9"/>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9"/>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9"/>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9"/>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9"/>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9"/>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9"/>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9"/>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96" name="Google Shape;696;p19"/>
            <p:cNvCxnSpPr/>
            <p:nvPr/>
          </p:nvCxnSpPr>
          <p:spPr>
            <a:xfrm rot="10800000">
              <a:off x="1697950" y="877825"/>
              <a:ext cx="2233200" cy="0"/>
            </a:xfrm>
            <a:prstGeom prst="straightConnector1">
              <a:avLst/>
            </a:prstGeom>
            <a:noFill/>
            <a:ln cap="flat" cmpd="sng" w="19050">
              <a:solidFill>
                <a:schemeClr val="accent2"/>
              </a:solidFill>
              <a:prstDash val="solid"/>
              <a:round/>
              <a:headEnd len="med" w="med" type="oval"/>
              <a:tailEnd len="sm" w="sm" type="none"/>
            </a:ln>
          </p:spPr>
        </p:cxnSp>
        <p:sp>
          <p:nvSpPr>
            <p:cNvPr id="697" name="Google Shape;697;p19"/>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9"/>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9" name="Google Shape;699;p19"/>
            <p:cNvGrpSpPr/>
            <p:nvPr/>
          </p:nvGrpSpPr>
          <p:grpSpPr>
            <a:xfrm flipH="1" rot="-5400000">
              <a:off x="266771" y="647029"/>
              <a:ext cx="2094354" cy="800631"/>
              <a:chOff x="5593937" y="1366150"/>
              <a:chExt cx="1612903" cy="622575"/>
            </a:xfrm>
          </p:grpSpPr>
          <p:sp>
            <p:nvSpPr>
              <p:cNvPr id="700" name="Google Shape;700;p19"/>
              <p:cNvSpPr/>
              <p:nvPr/>
            </p:nvSpPr>
            <p:spPr>
              <a:xfrm>
                <a:off x="5593937"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9"/>
              <p:cNvSpPr/>
              <p:nvPr/>
            </p:nvSpPr>
            <p:spPr>
              <a:xfrm>
                <a:off x="7100690"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02" name="Google Shape;702;p19"/>
          <p:cNvSpPr/>
          <p:nvPr/>
        </p:nvSpPr>
        <p:spPr>
          <a:xfrm flipH="1" rot="10800000">
            <a:off x="-3890200" y="634939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3" name="Google Shape;703;p19"/>
          <p:cNvGrpSpPr/>
          <p:nvPr/>
        </p:nvGrpSpPr>
        <p:grpSpPr>
          <a:xfrm>
            <a:off x="3690957" y="4568872"/>
            <a:ext cx="881035" cy="290677"/>
            <a:chOff x="3690957" y="4568872"/>
            <a:chExt cx="881035" cy="290677"/>
          </a:xfrm>
        </p:grpSpPr>
        <p:sp>
          <p:nvSpPr>
            <p:cNvPr id="704" name="Google Shape;704;p19"/>
            <p:cNvSpPr/>
            <p:nvPr/>
          </p:nvSpPr>
          <p:spPr>
            <a:xfrm>
              <a:off x="36909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9"/>
            <p:cNvSpPr/>
            <p:nvPr/>
          </p:nvSpPr>
          <p:spPr>
            <a:xfrm>
              <a:off x="3839318"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9"/>
            <p:cNvSpPr/>
            <p:nvPr/>
          </p:nvSpPr>
          <p:spPr>
            <a:xfrm>
              <a:off x="3984595"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9"/>
            <p:cNvSpPr/>
            <p:nvPr/>
          </p:nvSpPr>
          <p:spPr>
            <a:xfrm>
              <a:off x="4132955"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9"/>
            <p:cNvSpPr/>
            <p:nvPr/>
          </p:nvSpPr>
          <p:spPr>
            <a:xfrm>
              <a:off x="427823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9"/>
            <p:cNvSpPr/>
            <p:nvPr/>
          </p:nvSpPr>
          <p:spPr>
            <a:xfrm>
              <a:off x="4426592"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710" name="Shape 710"/>
        <p:cNvGrpSpPr/>
        <p:nvPr/>
      </p:nvGrpSpPr>
      <p:grpSpPr>
        <a:xfrm>
          <a:off x="0" y="0"/>
          <a:ext cx="0" cy="0"/>
          <a:chOff x="0" y="0"/>
          <a:chExt cx="0" cy="0"/>
        </a:xfrm>
      </p:grpSpPr>
      <p:grpSp>
        <p:nvGrpSpPr>
          <p:cNvPr id="711" name="Google Shape;711;p20"/>
          <p:cNvGrpSpPr/>
          <p:nvPr/>
        </p:nvGrpSpPr>
        <p:grpSpPr>
          <a:xfrm>
            <a:off x="2019110" y="-2483486"/>
            <a:ext cx="7884219" cy="3433770"/>
            <a:chOff x="24125" y="294775"/>
            <a:chExt cx="7767703" cy="3383025"/>
          </a:xfrm>
        </p:grpSpPr>
        <p:sp>
          <p:nvSpPr>
            <p:cNvPr id="712" name="Google Shape;712;p20"/>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20"/>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20"/>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20"/>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20"/>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20"/>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20"/>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20"/>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20"/>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20"/>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20"/>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20"/>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20"/>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20"/>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20"/>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20"/>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20"/>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20"/>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20"/>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20"/>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20"/>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20"/>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20"/>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20"/>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20"/>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20"/>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20"/>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20"/>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20"/>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20"/>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20"/>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20"/>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20"/>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20"/>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20"/>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20"/>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20"/>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20"/>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20"/>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20"/>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20"/>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20"/>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20"/>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20"/>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20"/>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20"/>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20"/>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20"/>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20"/>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20"/>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20"/>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20"/>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20"/>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20"/>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20"/>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20"/>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20"/>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20"/>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20"/>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20"/>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20"/>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20"/>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20"/>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20"/>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20"/>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20"/>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20"/>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20"/>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20"/>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20"/>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20"/>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20"/>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20"/>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20"/>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20"/>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20"/>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20"/>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20"/>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20"/>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20"/>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20"/>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20"/>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20"/>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20"/>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20"/>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20"/>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20"/>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20"/>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20"/>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20"/>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20"/>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20"/>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20"/>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20"/>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6" name="Google Shape;806;p20"/>
          <p:cNvGrpSpPr/>
          <p:nvPr/>
        </p:nvGrpSpPr>
        <p:grpSpPr>
          <a:xfrm rot="5400000">
            <a:off x="674625" y="3321200"/>
            <a:ext cx="979800" cy="3475150"/>
            <a:chOff x="327125" y="2375600"/>
            <a:chExt cx="979800" cy="3475150"/>
          </a:xfrm>
        </p:grpSpPr>
        <p:sp>
          <p:nvSpPr>
            <p:cNvPr id="807" name="Google Shape;807;p20"/>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20"/>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20"/>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20"/>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20"/>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20"/>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20"/>
            <p:cNvSpPr/>
            <p:nvPr/>
          </p:nvSpPr>
          <p:spPr>
            <a:xfrm>
              <a:off x="347100" y="4357400"/>
              <a:ext cx="25" cy="971225"/>
            </a:xfrm>
            <a:custGeom>
              <a:rect b="b" l="l" r="r" t="t"/>
              <a:pathLst>
                <a:path extrusionOk="0" fill="none" h="38849" w="1">
                  <a:moveTo>
                    <a:pt x="1" y="38849"/>
                  </a:move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20"/>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20"/>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20"/>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20"/>
            <p:cNvSpPr/>
            <p:nvPr/>
          </p:nvSpPr>
          <p:spPr>
            <a:xfrm>
              <a:off x="776800" y="3899750"/>
              <a:ext cx="25" cy="1084800"/>
            </a:xfrm>
            <a:custGeom>
              <a:rect b="b" l="l" r="r" t="t"/>
              <a:pathLst>
                <a:path extrusionOk="0" fill="none" h="43392" w="1">
                  <a:moveTo>
                    <a:pt x="0" y="43391"/>
                  </a:moveTo>
                  <a:lnTo>
                    <a:pt x="0"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20"/>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20"/>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20"/>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20"/>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2" name="Google Shape;822;p20"/>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23" name="Google Shape;823;p20"/>
          <p:cNvSpPr txBox="1"/>
          <p:nvPr>
            <p:ph idx="1" type="subTitle"/>
          </p:nvPr>
        </p:nvSpPr>
        <p:spPr>
          <a:xfrm>
            <a:off x="719994" y="2088317"/>
            <a:ext cx="1751700" cy="6453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824" name="Google Shape;824;p20"/>
          <p:cNvSpPr txBox="1"/>
          <p:nvPr>
            <p:ph idx="2" type="title"/>
          </p:nvPr>
        </p:nvSpPr>
        <p:spPr>
          <a:xfrm>
            <a:off x="720000" y="1607275"/>
            <a:ext cx="1751700" cy="3168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825" name="Google Shape;825;p20"/>
          <p:cNvSpPr txBox="1"/>
          <p:nvPr>
            <p:ph idx="3" type="subTitle"/>
          </p:nvPr>
        </p:nvSpPr>
        <p:spPr>
          <a:xfrm>
            <a:off x="719994" y="3626192"/>
            <a:ext cx="1751700" cy="6453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826" name="Google Shape;826;p20"/>
          <p:cNvSpPr txBox="1"/>
          <p:nvPr>
            <p:ph idx="4" type="title"/>
          </p:nvPr>
        </p:nvSpPr>
        <p:spPr>
          <a:xfrm>
            <a:off x="720000" y="3145150"/>
            <a:ext cx="1751700" cy="3168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827" name="Google Shape;827;p20"/>
          <p:cNvSpPr txBox="1"/>
          <p:nvPr>
            <p:ph idx="5" type="subTitle"/>
          </p:nvPr>
        </p:nvSpPr>
        <p:spPr>
          <a:xfrm>
            <a:off x="6672294" y="2088317"/>
            <a:ext cx="17517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828" name="Google Shape;828;p20"/>
          <p:cNvSpPr txBox="1"/>
          <p:nvPr>
            <p:ph idx="6" type="title"/>
          </p:nvPr>
        </p:nvSpPr>
        <p:spPr>
          <a:xfrm>
            <a:off x="6672300" y="1607275"/>
            <a:ext cx="1751700" cy="316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829" name="Google Shape;829;p20"/>
          <p:cNvSpPr txBox="1"/>
          <p:nvPr>
            <p:ph idx="7" type="subTitle"/>
          </p:nvPr>
        </p:nvSpPr>
        <p:spPr>
          <a:xfrm>
            <a:off x="6672294" y="3626192"/>
            <a:ext cx="17517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830" name="Google Shape;830;p20"/>
          <p:cNvSpPr txBox="1"/>
          <p:nvPr>
            <p:ph idx="8" type="title"/>
          </p:nvPr>
        </p:nvSpPr>
        <p:spPr>
          <a:xfrm>
            <a:off x="6672300" y="3145150"/>
            <a:ext cx="1751700" cy="316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31" name="Shape 831"/>
        <p:cNvGrpSpPr/>
        <p:nvPr/>
      </p:nvGrpSpPr>
      <p:grpSpPr>
        <a:xfrm>
          <a:off x="0" y="0"/>
          <a:ext cx="0" cy="0"/>
          <a:chOff x="0" y="0"/>
          <a:chExt cx="0" cy="0"/>
        </a:xfrm>
      </p:grpSpPr>
      <p:grpSp>
        <p:nvGrpSpPr>
          <p:cNvPr id="832" name="Google Shape;832;p21"/>
          <p:cNvGrpSpPr/>
          <p:nvPr/>
        </p:nvGrpSpPr>
        <p:grpSpPr>
          <a:xfrm>
            <a:off x="-3091593" y="-2017662"/>
            <a:ext cx="7908518" cy="3095521"/>
            <a:chOff x="-3091593" y="-1484262"/>
            <a:chExt cx="7908518" cy="3095521"/>
          </a:xfrm>
        </p:grpSpPr>
        <p:grpSp>
          <p:nvGrpSpPr>
            <p:cNvPr id="833" name="Google Shape;833;p21"/>
            <p:cNvGrpSpPr/>
            <p:nvPr/>
          </p:nvGrpSpPr>
          <p:grpSpPr>
            <a:xfrm>
              <a:off x="-3091593" y="-1484262"/>
              <a:ext cx="7884347" cy="3095521"/>
              <a:chOff x="-3091593" y="-1484262"/>
              <a:chExt cx="7884347" cy="3095521"/>
            </a:xfrm>
          </p:grpSpPr>
          <p:sp>
            <p:nvSpPr>
              <p:cNvPr id="834" name="Google Shape;834;p21"/>
              <p:cNvSpPr/>
              <p:nvPr/>
            </p:nvSpPr>
            <p:spPr>
              <a:xfrm rot="10800000">
                <a:off x="-3091593" y="-453301"/>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21"/>
              <p:cNvSpPr/>
              <p:nvPr/>
            </p:nvSpPr>
            <p:spPr>
              <a:xfrm rot="10800000">
                <a:off x="-2488881" y="58715"/>
                <a:ext cx="6303378" cy="1490426"/>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21"/>
              <p:cNvSpPr/>
              <p:nvPr/>
            </p:nvSpPr>
            <p:spPr>
              <a:xfrm rot="10800000">
                <a:off x="-2860727" y="-1484262"/>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21"/>
              <p:cNvSpPr/>
              <p:nvPr/>
            </p:nvSpPr>
            <p:spPr>
              <a:xfrm rot="10800000">
                <a:off x="-1953114" y="264887"/>
                <a:ext cx="4762126" cy="1309020"/>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21"/>
              <p:cNvSpPr/>
              <p:nvPr/>
            </p:nvSpPr>
            <p:spPr>
              <a:xfrm rot="10800000">
                <a:off x="-55114" y="833084"/>
                <a:ext cx="3182685" cy="7781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21"/>
              <p:cNvSpPr/>
              <p:nvPr/>
            </p:nvSpPr>
            <p:spPr>
              <a:xfrm rot="10800000">
                <a:off x="2654352" y="663960"/>
                <a:ext cx="2054994" cy="401407"/>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21"/>
              <p:cNvSpPr/>
              <p:nvPr/>
            </p:nvSpPr>
            <p:spPr>
              <a:xfrm rot="10800000">
                <a:off x="3113081" y="264887"/>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21"/>
              <p:cNvSpPr/>
              <p:nvPr/>
            </p:nvSpPr>
            <p:spPr>
              <a:xfrm rot="10800000">
                <a:off x="3798841" y="59274"/>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21"/>
              <p:cNvSpPr/>
              <p:nvPr/>
            </p:nvSpPr>
            <p:spPr>
              <a:xfrm rot="10800000">
                <a:off x="394353" y="672080"/>
                <a:ext cx="136695" cy="13669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21"/>
              <p:cNvSpPr/>
              <p:nvPr/>
            </p:nvSpPr>
            <p:spPr>
              <a:xfrm rot="10800000">
                <a:off x="418079" y="695805"/>
                <a:ext cx="88660" cy="89244"/>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21"/>
              <p:cNvSpPr/>
              <p:nvPr/>
            </p:nvSpPr>
            <p:spPr>
              <a:xfrm rot="10800000">
                <a:off x="2364747" y="600244"/>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21"/>
              <p:cNvSpPr/>
              <p:nvPr/>
            </p:nvSpPr>
            <p:spPr>
              <a:xfrm rot="10800000">
                <a:off x="2389082" y="62399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21"/>
              <p:cNvSpPr/>
              <p:nvPr/>
            </p:nvSpPr>
            <p:spPr>
              <a:xfrm rot="10800000">
                <a:off x="3119450" y="794286"/>
                <a:ext cx="96171" cy="96171"/>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21"/>
              <p:cNvSpPr/>
              <p:nvPr/>
            </p:nvSpPr>
            <p:spPr>
              <a:xfrm rot="10800000">
                <a:off x="3137391" y="812226"/>
                <a:ext cx="60849" cy="60849"/>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21"/>
              <p:cNvSpPr/>
              <p:nvPr/>
            </p:nvSpPr>
            <p:spPr>
              <a:xfrm rot="10800000">
                <a:off x="1773992" y="614732"/>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21"/>
              <p:cNvSpPr/>
              <p:nvPr/>
            </p:nvSpPr>
            <p:spPr>
              <a:xfrm rot="10800000">
                <a:off x="1389967" y="30321"/>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21"/>
              <p:cNvSpPr/>
              <p:nvPr/>
            </p:nvSpPr>
            <p:spPr>
              <a:xfrm rot="10800000">
                <a:off x="1117185" y="222029"/>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21"/>
              <p:cNvSpPr/>
              <p:nvPr/>
            </p:nvSpPr>
            <p:spPr>
              <a:xfrm rot="10800000">
                <a:off x="1142662" y="248089"/>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21"/>
              <p:cNvSpPr/>
              <p:nvPr/>
            </p:nvSpPr>
            <p:spPr>
              <a:xfrm rot="10800000">
                <a:off x="2750498" y="215660"/>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21"/>
              <p:cNvSpPr/>
              <p:nvPr/>
            </p:nvSpPr>
            <p:spPr>
              <a:xfrm rot="10800000">
                <a:off x="3063828" y="215660"/>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21"/>
              <p:cNvSpPr/>
              <p:nvPr/>
            </p:nvSpPr>
            <p:spPr>
              <a:xfrm rot="10800000">
                <a:off x="3750755" y="10630"/>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21"/>
              <p:cNvSpPr/>
              <p:nvPr/>
            </p:nvSpPr>
            <p:spPr>
              <a:xfrm rot="10800000">
                <a:off x="4206008" y="458930"/>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21"/>
              <p:cNvSpPr/>
              <p:nvPr/>
            </p:nvSpPr>
            <p:spPr>
              <a:xfrm rot="10800000">
                <a:off x="1527829" y="631531"/>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21"/>
              <p:cNvSpPr/>
              <p:nvPr/>
            </p:nvSpPr>
            <p:spPr>
              <a:xfrm rot="10800000">
                <a:off x="3486068" y="45314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21"/>
              <p:cNvSpPr/>
              <p:nvPr/>
            </p:nvSpPr>
            <p:spPr>
              <a:xfrm rot="10800000">
                <a:off x="-539320" y="1055496"/>
                <a:ext cx="3040788" cy="9871"/>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21"/>
              <p:cNvSpPr/>
              <p:nvPr/>
            </p:nvSpPr>
            <p:spPr>
              <a:xfrm rot="10800000">
                <a:off x="2486953" y="1023650"/>
                <a:ext cx="74171" cy="74146"/>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21"/>
              <p:cNvSpPr/>
              <p:nvPr/>
            </p:nvSpPr>
            <p:spPr>
              <a:xfrm rot="10800000">
                <a:off x="-192368" y="1292955"/>
                <a:ext cx="280927" cy="175519"/>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1" name="Google Shape;861;p21"/>
            <p:cNvSpPr/>
            <p:nvPr/>
          </p:nvSpPr>
          <p:spPr>
            <a:xfrm rot="10800000">
              <a:off x="4766122" y="487397"/>
              <a:ext cx="50803" cy="50803"/>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2" name="Google Shape;862;p21"/>
          <p:cNvGrpSpPr/>
          <p:nvPr/>
        </p:nvGrpSpPr>
        <p:grpSpPr>
          <a:xfrm>
            <a:off x="296418" y="4572778"/>
            <a:ext cx="2668622" cy="250644"/>
            <a:chOff x="5926468" y="4708190"/>
            <a:chExt cx="2668622" cy="250644"/>
          </a:xfrm>
        </p:grpSpPr>
        <p:sp>
          <p:nvSpPr>
            <p:cNvPr id="863" name="Google Shape;863;p21"/>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21"/>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21"/>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21"/>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21"/>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21"/>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21"/>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21"/>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21"/>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21"/>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21"/>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21"/>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21"/>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21"/>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21"/>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21"/>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21"/>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0" name="Google Shape;880;p21"/>
          <p:cNvSpPr txBox="1"/>
          <p:nvPr>
            <p:ph type="title"/>
          </p:nvPr>
        </p:nvSpPr>
        <p:spPr>
          <a:xfrm>
            <a:off x="720000" y="1581275"/>
            <a:ext cx="3509700" cy="633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81" name="Google Shape;881;p21"/>
          <p:cNvSpPr txBox="1"/>
          <p:nvPr>
            <p:ph idx="1" type="subTitle"/>
          </p:nvPr>
        </p:nvSpPr>
        <p:spPr>
          <a:xfrm>
            <a:off x="720000" y="2616563"/>
            <a:ext cx="3509700" cy="1389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82" name="Google Shape;882;p21"/>
          <p:cNvSpPr/>
          <p:nvPr/>
        </p:nvSpPr>
        <p:spPr>
          <a:xfrm>
            <a:off x="4410200" y="570713"/>
            <a:ext cx="4659902" cy="4002069"/>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883" name="Shape 883"/>
        <p:cNvGrpSpPr/>
        <p:nvPr/>
      </p:nvGrpSpPr>
      <p:grpSpPr>
        <a:xfrm>
          <a:off x="0" y="0"/>
          <a:ext cx="0" cy="0"/>
          <a:chOff x="0" y="0"/>
          <a:chExt cx="0" cy="0"/>
        </a:xfrm>
      </p:grpSpPr>
      <p:sp>
        <p:nvSpPr>
          <p:cNvPr id="884" name="Google Shape;884;p22"/>
          <p:cNvSpPr txBox="1"/>
          <p:nvPr>
            <p:ph idx="1" type="subTitle"/>
          </p:nvPr>
        </p:nvSpPr>
        <p:spPr>
          <a:xfrm>
            <a:off x="2400600" y="2067413"/>
            <a:ext cx="4342800" cy="1135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sz="20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885" name="Google Shape;885;p22"/>
          <p:cNvSpPr txBox="1"/>
          <p:nvPr>
            <p:ph type="title"/>
          </p:nvPr>
        </p:nvSpPr>
        <p:spPr>
          <a:xfrm>
            <a:off x="2400450" y="3332738"/>
            <a:ext cx="4342800" cy="3168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grpSp>
        <p:nvGrpSpPr>
          <p:cNvPr id="886" name="Google Shape;886;p22"/>
          <p:cNvGrpSpPr/>
          <p:nvPr/>
        </p:nvGrpSpPr>
        <p:grpSpPr>
          <a:xfrm>
            <a:off x="730516" y="4568877"/>
            <a:ext cx="1032712" cy="157579"/>
            <a:chOff x="1675453" y="-1233273"/>
            <a:chExt cx="1032712" cy="157579"/>
          </a:xfrm>
        </p:grpSpPr>
        <p:sp>
          <p:nvSpPr>
            <p:cNvPr id="887" name="Google Shape;887;p22"/>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22"/>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22"/>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22"/>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22"/>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22"/>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22"/>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22"/>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22"/>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22"/>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22"/>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8" name="Google Shape;898;p22"/>
          <p:cNvGrpSpPr/>
          <p:nvPr/>
        </p:nvGrpSpPr>
        <p:grpSpPr>
          <a:xfrm>
            <a:off x="8757750" y="2728975"/>
            <a:ext cx="1552150" cy="3475150"/>
            <a:chOff x="327125" y="2375600"/>
            <a:chExt cx="1552150" cy="3475150"/>
          </a:xfrm>
        </p:grpSpPr>
        <p:sp>
          <p:nvSpPr>
            <p:cNvPr id="899" name="Google Shape;899;p22"/>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22"/>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22"/>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22"/>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22"/>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22"/>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22"/>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22"/>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22"/>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22"/>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22"/>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22"/>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22"/>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22"/>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22"/>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22"/>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22"/>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22"/>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22"/>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22"/>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22"/>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0" name="Google Shape;920;p22"/>
          <p:cNvGrpSpPr/>
          <p:nvPr/>
        </p:nvGrpSpPr>
        <p:grpSpPr>
          <a:xfrm>
            <a:off x="-274468" y="-1001015"/>
            <a:ext cx="10129997" cy="2559475"/>
            <a:chOff x="-274468" y="-1001015"/>
            <a:chExt cx="10129997" cy="2559475"/>
          </a:xfrm>
        </p:grpSpPr>
        <p:grpSp>
          <p:nvGrpSpPr>
            <p:cNvPr id="921" name="Google Shape;921;p22"/>
            <p:cNvGrpSpPr/>
            <p:nvPr/>
          </p:nvGrpSpPr>
          <p:grpSpPr>
            <a:xfrm>
              <a:off x="-274468" y="-1001015"/>
              <a:ext cx="7806725" cy="2559475"/>
              <a:chOff x="-274468" y="-1001015"/>
              <a:chExt cx="7806725" cy="2559475"/>
            </a:xfrm>
          </p:grpSpPr>
          <p:sp>
            <p:nvSpPr>
              <p:cNvPr id="922" name="Google Shape;922;p22"/>
              <p:cNvSpPr/>
              <p:nvPr/>
            </p:nvSpPr>
            <p:spPr>
              <a:xfrm flipH="1">
                <a:off x="774235"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22"/>
              <p:cNvSpPr/>
              <p:nvPr/>
            </p:nvSpPr>
            <p:spPr>
              <a:xfrm flipH="1">
                <a:off x="660123" y="1064966"/>
                <a:ext cx="151768" cy="94420"/>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22"/>
              <p:cNvSpPr/>
              <p:nvPr/>
            </p:nvSpPr>
            <p:spPr>
              <a:xfrm flipH="1">
                <a:off x="546596"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22"/>
              <p:cNvSpPr/>
              <p:nvPr/>
            </p:nvSpPr>
            <p:spPr>
              <a:xfrm flipH="1">
                <a:off x="433093"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22"/>
              <p:cNvSpPr/>
              <p:nvPr/>
            </p:nvSpPr>
            <p:spPr>
              <a:xfrm flipH="1">
                <a:off x="318982" y="1064966"/>
                <a:ext cx="151768" cy="94420"/>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22"/>
              <p:cNvSpPr/>
              <p:nvPr/>
            </p:nvSpPr>
            <p:spPr>
              <a:xfrm flipH="1">
                <a:off x="205454"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22"/>
              <p:cNvSpPr/>
              <p:nvPr/>
            </p:nvSpPr>
            <p:spPr>
              <a:xfrm flipH="1">
                <a:off x="91368" y="1064966"/>
                <a:ext cx="151768" cy="94420"/>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22"/>
              <p:cNvSpPr/>
              <p:nvPr/>
            </p:nvSpPr>
            <p:spPr>
              <a:xfrm flipH="1">
                <a:off x="-274468" y="-93788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22"/>
              <p:cNvSpPr/>
              <p:nvPr/>
            </p:nvSpPr>
            <p:spPr>
              <a:xfrm flipH="1">
                <a:off x="-43602" y="-76411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22"/>
              <p:cNvSpPr/>
              <p:nvPr/>
            </p:nvSpPr>
            <p:spPr>
              <a:xfrm flipH="1">
                <a:off x="-274108" y="-170466"/>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22"/>
              <p:cNvSpPr/>
              <p:nvPr/>
            </p:nvSpPr>
            <p:spPr>
              <a:xfrm flipH="1">
                <a:off x="-38957" y="-38389"/>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22"/>
              <p:cNvSpPr/>
              <p:nvPr/>
            </p:nvSpPr>
            <p:spPr>
              <a:xfrm flipH="1">
                <a:off x="4070422" y="5194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22"/>
              <p:cNvSpPr/>
              <p:nvPr/>
            </p:nvSpPr>
            <p:spPr>
              <a:xfrm flipH="1">
                <a:off x="1455350" y="142173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22"/>
              <p:cNvSpPr/>
              <p:nvPr/>
            </p:nvSpPr>
            <p:spPr>
              <a:xfrm flipH="1">
                <a:off x="1479101" y="144549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22"/>
              <p:cNvSpPr/>
              <p:nvPr/>
            </p:nvSpPr>
            <p:spPr>
              <a:xfrm flipH="1">
                <a:off x="1995153" y="115662"/>
                <a:ext cx="136720" cy="136721"/>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22"/>
              <p:cNvSpPr/>
              <p:nvPr/>
            </p:nvSpPr>
            <p:spPr>
              <a:xfrm flipH="1">
                <a:off x="2018905" y="139413"/>
                <a:ext cx="89219" cy="89219"/>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22"/>
              <p:cNvSpPr/>
              <p:nvPr/>
            </p:nvSpPr>
            <p:spPr>
              <a:xfrm flipH="1">
                <a:off x="2737118" y="-209848"/>
                <a:ext cx="89219"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22"/>
              <p:cNvSpPr/>
              <p:nvPr/>
            </p:nvSpPr>
            <p:spPr>
              <a:xfrm flipH="1">
                <a:off x="394854" y="497937"/>
                <a:ext cx="89219"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22"/>
              <p:cNvSpPr/>
              <p:nvPr/>
            </p:nvSpPr>
            <p:spPr>
              <a:xfrm flipH="1">
                <a:off x="3942406" y="44926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22"/>
              <p:cNvSpPr/>
              <p:nvPr/>
            </p:nvSpPr>
            <p:spPr>
              <a:xfrm flipH="1">
                <a:off x="3966155" y="473018"/>
                <a:ext cx="89218" cy="89219"/>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22"/>
              <p:cNvSpPr/>
              <p:nvPr/>
            </p:nvSpPr>
            <p:spPr>
              <a:xfrm flipH="1">
                <a:off x="5181872" y="-100101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22"/>
              <p:cNvSpPr/>
              <p:nvPr/>
            </p:nvSpPr>
            <p:spPr>
              <a:xfrm flipH="1">
                <a:off x="5206207" y="-977264"/>
                <a:ext cx="88635" cy="89218"/>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22"/>
              <p:cNvSpPr/>
              <p:nvPr/>
            </p:nvSpPr>
            <p:spPr>
              <a:xfrm flipH="1">
                <a:off x="4591117" y="-98652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22"/>
              <p:cNvSpPr/>
              <p:nvPr/>
            </p:nvSpPr>
            <p:spPr>
              <a:xfrm flipH="1">
                <a:off x="983325" y="13015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22"/>
              <p:cNvSpPr/>
              <p:nvPr/>
            </p:nvSpPr>
            <p:spPr>
              <a:xfrm flipH="1">
                <a:off x="1211522" y="117557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22"/>
              <p:cNvSpPr/>
              <p:nvPr/>
            </p:nvSpPr>
            <p:spPr>
              <a:xfrm flipH="1">
                <a:off x="2746380" y="90162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22"/>
              <p:cNvSpPr/>
              <p:nvPr/>
            </p:nvSpPr>
            <p:spPr>
              <a:xfrm flipH="1">
                <a:off x="3865949" y="24540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22"/>
              <p:cNvSpPr/>
              <p:nvPr/>
            </p:nvSpPr>
            <p:spPr>
              <a:xfrm flipH="1">
                <a:off x="1991702" y="86572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22"/>
              <p:cNvSpPr/>
              <p:nvPr/>
            </p:nvSpPr>
            <p:spPr>
              <a:xfrm flipH="1">
                <a:off x="4207092" y="-36042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22"/>
              <p:cNvSpPr/>
              <p:nvPr/>
            </p:nvSpPr>
            <p:spPr>
              <a:xfrm flipH="1">
                <a:off x="3934310" y="-63264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22"/>
              <p:cNvSpPr/>
              <p:nvPr/>
            </p:nvSpPr>
            <p:spPr>
              <a:xfrm flipH="1">
                <a:off x="3959787" y="-60658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22"/>
              <p:cNvSpPr/>
              <p:nvPr/>
            </p:nvSpPr>
            <p:spPr>
              <a:xfrm flipH="1">
                <a:off x="4344955" y="-96972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22"/>
              <p:cNvSpPr/>
              <p:nvPr/>
            </p:nvSpPr>
            <p:spPr>
              <a:xfrm flipH="1">
                <a:off x="6303193" y="-79134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22"/>
              <p:cNvSpPr/>
              <p:nvPr/>
            </p:nvSpPr>
            <p:spPr>
              <a:xfrm flipH="1">
                <a:off x="451617" y="-1700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22"/>
              <p:cNvSpPr/>
              <p:nvPr/>
            </p:nvSpPr>
            <p:spPr>
              <a:xfrm flipH="1">
                <a:off x="3911701" y="-12065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22"/>
              <p:cNvSpPr/>
              <p:nvPr/>
            </p:nvSpPr>
            <p:spPr>
              <a:xfrm flipH="1">
                <a:off x="3798199" y="-12065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22"/>
              <p:cNvSpPr/>
              <p:nvPr/>
            </p:nvSpPr>
            <p:spPr>
              <a:xfrm flipH="1">
                <a:off x="3684087" y="-12065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22"/>
              <p:cNvSpPr/>
              <p:nvPr/>
            </p:nvSpPr>
            <p:spPr>
              <a:xfrm flipH="1">
                <a:off x="3570560"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22"/>
              <p:cNvSpPr/>
              <p:nvPr/>
            </p:nvSpPr>
            <p:spPr>
              <a:xfrm flipH="1">
                <a:off x="3457057" y="-12065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22"/>
              <p:cNvSpPr/>
              <p:nvPr/>
            </p:nvSpPr>
            <p:spPr>
              <a:xfrm flipH="1">
                <a:off x="3342946" y="-12065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22"/>
              <p:cNvSpPr/>
              <p:nvPr/>
            </p:nvSpPr>
            <p:spPr>
              <a:xfrm flipH="1">
                <a:off x="3229418"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22"/>
              <p:cNvSpPr/>
              <p:nvPr/>
            </p:nvSpPr>
            <p:spPr>
              <a:xfrm flipH="1">
                <a:off x="3115332" y="-12065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22"/>
              <p:cNvSpPr/>
              <p:nvPr/>
            </p:nvSpPr>
            <p:spPr>
              <a:xfrm flipH="1">
                <a:off x="4594568" y="66764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22"/>
              <p:cNvSpPr/>
              <p:nvPr/>
            </p:nvSpPr>
            <p:spPr>
              <a:xfrm flipH="1">
                <a:off x="4383752" y="66764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22"/>
              <p:cNvSpPr/>
              <p:nvPr/>
            </p:nvSpPr>
            <p:spPr>
              <a:xfrm flipH="1">
                <a:off x="4172937" y="66764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22"/>
              <p:cNvSpPr/>
              <p:nvPr/>
            </p:nvSpPr>
            <p:spPr>
              <a:xfrm flipH="1">
                <a:off x="3961512" y="66764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22"/>
              <p:cNvSpPr/>
              <p:nvPr/>
            </p:nvSpPr>
            <p:spPr>
              <a:xfrm flipH="1">
                <a:off x="3750697" y="66764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22"/>
              <p:cNvSpPr/>
              <p:nvPr/>
            </p:nvSpPr>
            <p:spPr>
              <a:xfrm flipH="1">
                <a:off x="3539881" y="66764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0" name="Google Shape;970;p22"/>
            <p:cNvSpPr/>
            <p:nvPr/>
          </p:nvSpPr>
          <p:spPr>
            <a:xfrm flipH="1">
              <a:off x="7520192" y="-1272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chemeClr val="dk2"/>
              </a:buClr>
              <a:buSzPts val="3600"/>
              <a:buFont typeface="Bebas Neue"/>
              <a:buNone/>
              <a:defRPr b="0" i="0" sz="3600" u="none" cap="none" strike="noStrike">
                <a:solidFill>
                  <a:schemeClr val="dk2"/>
                </a:solidFill>
                <a:latin typeface="Bebas Neue"/>
                <a:ea typeface="Bebas Neue"/>
                <a:cs typeface="Bebas Neue"/>
                <a:sym typeface="Bebas Neue"/>
              </a:defRPr>
            </a:lvl1pPr>
            <a:lvl2pPr lvl="1"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7" name="Google Shape;7;p13"/>
          <p:cNvSpPr txBox="1"/>
          <p:nvPr>
            <p:ph idx="1" type="body"/>
          </p:nvPr>
        </p:nvSpPr>
        <p:spPr>
          <a:xfrm>
            <a:off x="720000" y="1617575"/>
            <a:ext cx="7704000" cy="2951400"/>
          </a:xfrm>
          <a:prstGeom prst="rect">
            <a:avLst/>
          </a:prstGeom>
          <a:noFill/>
          <a:ln>
            <a:noFill/>
          </a:ln>
        </p:spPr>
        <p:txBody>
          <a:bodyPr anchorCtr="0" anchor="t" bIns="0" lIns="0" spcFirstLastPara="1" rIns="0" wrap="square" tIns="0">
            <a:noAutofit/>
          </a:bodyPr>
          <a:lstStyle>
            <a:lvl1pPr indent="-330200" lvl="0" marL="457200" marR="0" rtl="0" algn="l">
              <a:lnSpc>
                <a:spcPct val="115000"/>
              </a:lnSpc>
              <a:spcBef>
                <a:spcPts val="0"/>
              </a:spcBef>
              <a:spcAft>
                <a:spcPts val="0"/>
              </a:spcAft>
              <a:buClr>
                <a:schemeClr val="dk1"/>
              </a:buClr>
              <a:buSzPts val="1600"/>
              <a:buFont typeface="Roboto"/>
              <a:buChar char="●"/>
              <a:defRPr b="0" i="0" sz="1600" u="none" cap="none" strike="noStrike">
                <a:solidFill>
                  <a:schemeClr val="dk1"/>
                </a:solidFill>
                <a:latin typeface="Roboto"/>
                <a:ea typeface="Roboto"/>
                <a:cs typeface="Roboto"/>
                <a:sym typeface="Roboto"/>
              </a:defRPr>
            </a:lvl1pPr>
            <a:lvl2pPr indent="-330200" lvl="1" marL="914400" marR="0" rtl="0" algn="l">
              <a:lnSpc>
                <a:spcPct val="115000"/>
              </a:lnSpc>
              <a:spcBef>
                <a:spcPts val="1600"/>
              </a:spcBef>
              <a:spcAft>
                <a:spcPts val="0"/>
              </a:spcAft>
              <a:buClr>
                <a:schemeClr val="dk1"/>
              </a:buClr>
              <a:buSzPts val="1600"/>
              <a:buFont typeface="Roboto"/>
              <a:buChar char="○"/>
              <a:defRPr b="0" i="0" sz="1600" u="none" cap="none" strike="noStrike">
                <a:solidFill>
                  <a:schemeClr val="dk1"/>
                </a:solidFill>
                <a:latin typeface="Roboto"/>
                <a:ea typeface="Roboto"/>
                <a:cs typeface="Roboto"/>
                <a:sym typeface="Roboto"/>
              </a:defRPr>
            </a:lvl2pPr>
            <a:lvl3pPr indent="-330200" lvl="2" marL="1371600" marR="0" rtl="0" algn="l">
              <a:lnSpc>
                <a:spcPct val="115000"/>
              </a:lnSpc>
              <a:spcBef>
                <a:spcPts val="1600"/>
              </a:spcBef>
              <a:spcAft>
                <a:spcPts val="0"/>
              </a:spcAft>
              <a:buClr>
                <a:schemeClr val="dk1"/>
              </a:buClr>
              <a:buSzPts val="1600"/>
              <a:buFont typeface="Roboto"/>
              <a:buChar char="■"/>
              <a:defRPr b="0" i="0" sz="1600" u="none" cap="none" strike="noStrike">
                <a:solidFill>
                  <a:schemeClr val="dk1"/>
                </a:solidFill>
                <a:latin typeface="Roboto"/>
                <a:ea typeface="Roboto"/>
                <a:cs typeface="Roboto"/>
                <a:sym typeface="Roboto"/>
              </a:defRPr>
            </a:lvl3pPr>
            <a:lvl4pPr indent="-330200" lvl="3" marL="1828800" marR="0" rtl="0" algn="l">
              <a:lnSpc>
                <a:spcPct val="115000"/>
              </a:lnSpc>
              <a:spcBef>
                <a:spcPts val="1600"/>
              </a:spcBef>
              <a:spcAft>
                <a:spcPts val="0"/>
              </a:spcAft>
              <a:buClr>
                <a:schemeClr val="dk1"/>
              </a:buClr>
              <a:buSzPts val="1600"/>
              <a:buFont typeface="Roboto"/>
              <a:buChar char="●"/>
              <a:defRPr b="0" i="0" sz="1600" u="none" cap="none" strike="noStrike">
                <a:solidFill>
                  <a:schemeClr val="dk1"/>
                </a:solidFill>
                <a:latin typeface="Roboto"/>
                <a:ea typeface="Roboto"/>
                <a:cs typeface="Roboto"/>
                <a:sym typeface="Roboto"/>
              </a:defRPr>
            </a:lvl4pPr>
            <a:lvl5pPr indent="-330200" lvl="4" marL="2286000" marR="0" rtl="0" algn="l">
              <a:lnSpc>
                <a:spcPct val="115000"/>
              </a:lnSpc>
              <a:spcBef>
                <a:spcPts val="1600"/>
              </a:spcBef>
              <a:spcAft>
                <a:spcPts val="0"/>
              </a:spcAft>
              <a:buClr>
                <a:schemeClr val="dk1"/>
              </a:buClr>
              <a:buSzPts val="1600"/>
              <a:buFont typeface="Roboto"/>
              <a:buChar char="○"/>
              <a:defRPr b="0" i="0" sz="1600" u="none" cap="none" strike="noStrike">
                <a:solidFill>
                  <a:schemeClr val="dk1"/>
                </a:solidFill>
                <a:latin typeface="Roboto"/>
                <a:ea typeface="Roboto"/>
                <a:cs typeface="Roboto"/>
                <a:sym typeface="Roboto"/>
              </a:defRPr>
            </a:lvl5pPr>
            <a:lvl6pPr indent="-330200" lvl="5" marL="2743200" marR="0" rtl="0" algn="l">
              <a:lnSpc>
                <a:spcPct val="115000"/>
              </a:lnSpc>
              <a:spcBef>
                <a:spcPts val="1600"/>
              </a:spcBef>
              <a:spcAft>
                <a:spcPts val="0"/>
              </a:spcAft>
              <a:buClr>
                <a:schemeClr val="dk1"/>
              </a:buClr>
              <a:buSzPts val="1600"/>
              <a:buFont typeface="Roboto"/>
              <a:buChar char="■"/>
              <a:defRPr b="0" i="0" sz="1600" u="none" cap="none" strike="noStrike">
                <a:solidFill>
                  <a:schemeClr val="dk1"/>
                </a:solidFill>
                <a:latin typeface="Roboto"/>
                <a:ea typeface="Roboto"/>
                <a:cs typeface="Roboto"/>
                <a:sym typeface="Roboto"/>
              </a:defRPr>
            </a:lvl6pPr>
            <a:lvl7pPr indent="-330200" lvl="6" marL="3200400" marR="0" rtl="0" algn="l">
              <a:lnSpc>
                <a:spcPct val="115000"/>
              </a:lnSpc>
              <a:spcBef>
                <a:spcPts val="1600"/>
              </a:spcBef>
              <a:spcAft>
                <a:spcPts val="0"/>
              </a:spcAft>
              <a:buClr>
                <a:schemeClr val="dk1"/>
              </a:buClr>
              <a:buSzPts val="1600"/>
              <a:buFont typeface="Roboto"/>
              <a:buChar char="●"/>
              <a:defRPr b="0" i="0" sz="1600" u="none" cap="none" strike="noStrike">
                <a:solidFill>
                  <a:schemeClr val="dk1"/>
                </a:solidFill>
                <a:latin typeface="Roboto"/>
                <a:ea typeface="Roboto"/>
                <a:cs typeface="Roboto"/>
                <a:sym typeface="Roboto"/>
              </a:defRPr>
            </a:lvl7pPr>
            <a:lvl8pPr indent="-330200" lvl="7" marL="3657600" marR="0" rtl="0" algn="l">
              <a:lnSpc>
                <a:spcPct val="115000"/>
              </a:lnSpc>
              <a:spcBef>
                <a:spcPts val="1600"/>
              </a:spcBef>
              <a:spcAft>
                <a:spcPts val="0"/>
              </a:spcAft>
              <a:buClr>
                <a:schemeClr val="dk1"/>
              </a:buClr>
              <a:buSzPts val="1600"/>
              <a:buFont typeface="Roboto"/>
              <a:buChar char="○"/>
              <a:defRPr b="0" i="0" sz="1600" u="none" cap="none" strike="noStrike">
                <a:solidFill>
                  <a:schemeClr val="dk1"/>
                </a:solidFill>
                <a:latin typeface="Roboto"/>
                <a:ea typeface="Roboto"/>
                <a:cs typeface="Roboto"/>
                <a:sym typeface="Roboto"/>
              </a:defRPr>
            </a:lvl8pPr>
            <a:lvl9pPr indent="-330200" lvl="8" marL="4114800" marR="0" rtl="0" algn="l">
              <a:lnSpc>
                <a:spcPct val="115000"/>
              </a:lnSpc>
              <a:spcBef>
                <a:spcPts val="1600"/>
              </a:spcBef>
              <a:spcAft>
                <a:spcPts val="1600"/>
              </a:spcAft>
              <a:buClr>
                <a:schemeClr val="dk1"/>
              </a:buClr>
              <a:buSzPts val="1600"/>
              <a:buFont typeface="Roboto"/>
              <a:buChar char="■"/>
              <a:defRPr b="0" i="0" sz="1600" u="none" cap="none" strike="noStrike">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1850" name="Shape 1850"/>
        <p:cNvGrpSpPr/>
        <p:nvPr/>
      </p:nvGrpSpPr>
      <p:grpSpPr>
        <a:xfrm>
          <a:off x="0" y="0"/>
          <a:ext cx="0" cy="0"/>
          <a:chOff x="0" y="0"/>
          <a:chExt cx="0" cy="0"/>
        </a:xfrm>
      </p:grpSpPr>
      <p:sp>
        <p:nvSpPr>
          <p:cNvPr id="1851" name="Google Shape;1851;p1"/>
          <p:cNvSpPr txBox="1"/>
          <p:nvPr>
            <p:ph type="ctrTitle"/>
          </p:nvPr>
        </p:nvSpPr>
        <p:spPr>
          <a:xfrm>
            <a:off x="1009200" y="1741047"/>
            <a:ext cx="7125600" cy="11472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5200"/>
              <a:buNone/>
            </a:pPr>
            <a:r>
              <a:rPr lang="en">
                <a:latin typeface="Georgia"/>
                <a:ea typeface="Georgia"/>
                <a:cs typeface="Georgia"/>
                <a:sym typeface="Georgia"/>
              </a:rPr>
              <a:t>Dish Recommender</a:t>
            </a:r>
            <a:endParaRPr>
              <a:latin typeface="Georgia"/>
              <a:ea typeface="Georgia"/>
              <a:cs typeface="Georgia"/>
              <a:sym typeface="Georgia"/>
            </a:endParaRPr>
          </a:p>
        </p:txBody>
      </p:sp>
      <p:sp>
        <p:nvSpPr>
          <p:cNvPr id="1852" name="Google Shape;1852;p1"/>
          <p:cNvSpPr txBox="1"/>
          <p:nvPr>
            <p:ph idx="1" type="subTitle"/>
          </p:nvPr>
        </p:nvSpPr>
        <p:spPr>
          <a:xfrm>
            <a:off x="1009200" y="2888246"/>
            <a:ext cx="7125600" cy="5142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800"/>
              <a:buNone/>
            </a:pPr>
            <a:r>
              <a:rPr lang="en">
                <a:solidFill>
                  <a:schemeClr val="dk1"/>
                </a:solidFill>
                <a:latin typeface="Lora"/>
                <a:ea typeface="Lora"/>
                <a:cs typeface="Lora"/>
                <a:sym typeface="Lora"/>
              </a:rPr>
              <a:t>By: Ayush kumar</a:t>
            </a:r>
            <a:endParaRPr>
              <a:solidFill>
                <a:schemeClr val="dk1"/>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1909" name="Shape 1909"/>
        <p:cNvGrpSpPr/>
        <p:nvPr/>
      </p:nvGrpSpPr>
      <p:grpSpPr>
        <a:xfrm>
          <a:off x="0" y="0"/>
          <a:ext cx="0" cy="0"/>
          <a:chOff x="0" y="0"/>
          <a:chExt cx="0" cy="0"/>
        </a:xfrm>
      </p:grpSpPr>
      <p:sp>
        <p:nvSpPr>
          <p:cNvPr id="1910" name="Google Shape;1910;p10"/>
          <p:cNvSpPr txBox="1"/>
          <p:nvPr>
            <p:ph idx="4294967295" type="subTitle"/>
          </p:nvPr>
        </p:nvSpPr>
        <p:spPr>
          <a:xfrm>
            <a:off x="5307750" y="295275"/>
            <a:ext cx="2721900" cy="16932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dk1"/>
              </a:buClr>
              <a:buSzPts val="1600"/>
              <a:buFont typeface="Roboto"/>
              <a:buNone/>
            </a:pPr>
            <a:r>
              <a:rPr b="0" i="0" lang="en" sz="1400" u="none" cap="none" strike="noStrike">
                <a:solidFill>
                  <a:schemeClr val="dk1"/>
                </a:solidFill>
                <a:latin typeface="Bitter"/>
                <a:ea typeface="Bitter"/>
                <a:cs typeface="Bitter"/>
                <a:sym typeface="Bitter"/>
              </a:rPr>
              <a:t>Here we are splitting our images data into train part and test part.</a:t>
            </a:r>
            <a:endParaRPr b="0" i="0" sz="1400" u="none" cap="none" strike="noStrike">
              <a:solidFill>
                <a:schemeClr val="dk1"/>
              </a:solidFill>
              <a:latin typeface="Bitter"/>
              <a:ea typeface="Bitter"/>
              <a:cs typeface="Bitter"/>
              <a:sym typeface="Bitter"/>
            </a:endParaRPr>
          </a:p>
        </p:txBody>
      </p:sp>
      <p:pic>
        <p:nvPicPr>
          <p:cNvPr id="1911" name="Google Shape;1911;p10"/>
          <p:cNvPicPr preferRelativeResize="0"/>
          <p:nvPr/>
        </p:nvPicPr>
        <p:blipFill rotWithShape="1">
          <a:blip r:embed="rId3">
            <a:alphaModFix/>
          </a:blip>
          <a:srcRect b="0" l="0" r="0" t="0"/>
          <a:stretch/>
        </p:blipFill>
        <p:spPr>
          <a:xfrm>
            <a:off x="247650" y="77500"/>
            <a:ext cx="3943352" cy="2589049"/>
          </a:xfrm>
          <a:prstGeom prst="rect">
            <a:avLst/>
          </a:prstGeom>
          <a:noFill/>
          <a:ln>
            <a:noFill/>
          </a:ln>
        </p:spPr>
      </p:pic>
      <p:pic>
        <p:nvPicPr>
          <p:cNvPr id="1912" name="Google Shape;1912;p10"/>
          <p:cNvPicPr preferRelativeResize="0"/>
          <p:nvPr/>
        </p:nvPicPr>
        <p:blipFill rotWithShape="1">
          <a:blip r:embed="rId4">
            <a:alphaModFix/>
          </a:blip>
          <a:srcRect b="0" l="0" r="0" t="0"/>
          <a:stretch/>
        </p:blipFill>
        <p:spPr>
          <a:xfrm>
            <a:off x="66675" y="2838000"/>
            <a:ext cx="5124449" cy="2243276"/>
          </a:xfrm>
          <a:prstGeom prst="rect">
            <a:avLst/>
          </a:prstGeom>
          <a:noFill/>
          <a:ln>
            <a:noFill/>
          </a:ln>
        </p:spPr>
      </p:pic>
      <p:sp>
        <p:nvSpPr>
          <p:cNvPr id="1913" name="Google Shape;1913;p10"/>
          <p:cNvSpPr txBox="1"/>
          <p:nvPr/>
        </p:nvSpPr>
        <p:spPr>
          <a:xfrm>
            <a:off x="5562600" y="2962275"/>
            <a:ext cx="30000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Bitter"/>
                <a:ea typeface="Bitter"/>
                <a:cs typeface="Bitter"/>
                <a:sym typeface="Bitter"/>
              </a:rPr>
              <a:t>Here we have used sequential model and also shown the features that we are adding in the model.</a:t>
            </a:r>
            <a:endParaRPr b="0" i="0" sz="1400" u="none" cap="none" strike="noStrike">
              <a:solidFill>
                <a:schemeClr val="dk1"/>
              </a:solidFill>
              <a:latin typeface="Bitter"/>
              <a:ea typeface="Bitter"/>
              <a:cs typeface="Bitter"/>
              <a:sym typeface="Bitter"/>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Bitter"/>
                <a:ea typeface="Bitter"/>
                <a:cs typeface="Bitter"/>
                <a:sym typeface="Bitter"/>
              </a:rPr>
              <a:t>And compile is used to define </a:t>
            </a:r>
            <a:endParaRPr b="0" i="0" sz="1400" u="none" cap="none" strike="noStrike">
              <a:solidFill>
                <a:schemeClr val="dk1"/>
              </a:solidFill>
              <a:latin typeface="Bitter"/>
              <a:ea typeface="Bitter"/>
              <a:cs typeface="Bitter"/>
              <a:sym typeface="Bitter"/>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Bitter"/>
                <a:ea typeface="Bitter"/>
                <a:cs typeface="Bitter"/>
                <a:sym typeface="Bitter"/>
              </a:rPr>
              <a:t>the loss function, optimizer and the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1917" name="Shape 1917"/>
        <p:cNvGrpSpPr/>
        <p:nvPr/>
      </p:nvGrpSpPr>
      <p:grpSpPr>
        <a:xfrm>
          <a:off x="0" y="0"/>
          <a:ext cx="0" cy="0"/>
          <a:chOff x="0" y="0"/>
          <a:chExt cx="0" cy="0"/>
        </a:xfrm>
      </p:grpSpPr>
      <p:sp>
        <p:nvSpPr>
          <p:cNvPr id="1918" name="Google Shape;1918;p11"/>
          <p:cNvSpPr txBox="1"/>
          <p:nvPr>
            <p:ph idx="4294967295" type="subTitle"/>
          </p:nvPr>
        </p:nvSpPr>
        <p:spPr>
          <a:xfrm>
            <a:off x="4914175" y="152400"/>
            <a:ext cx="3509700" cy="48387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dk1"/>
              </a:buClr>
              <a:buSzPts val="1600"/>
              <a:buFont typeface="Roboto"/>
              <a:buNone/>
            </a:pPr>
            <a:r>
              <a:rPr b="0" i="0" lang="en" sz="1600" u="none" cap="none" strike="noStrike">
                <a:solidFill>
                  <a:schemeClr val="dk1"/>
                </a:solidFill>
                <a:latin typeface="Bitter"/>
                <a:ea typeface="Bitter"/>
                <a:cs typeface="Bitter"/>
                <a:sym typeface="Bitter"/>
              </a:rPr>
              <a:t>Here we are showing the output of the machine by using argmax, accuracy_score and confusion_matrix</a:t>
            </a:r>
            <a:endParaRPr b="0" i="0" sz="1600" u="none" cap="none" strike="noStrike">
              <a:solidFill>
                <a:schemeClr val="dk1"/>
              </a:solidFill>
              <a:latin typeface="Bitter"/>
              <a:ea typeface="Bitter"/>
              <a:cs typeface="Bitter"/>
              <a:sym typeface="Bitter"/>
            </a:endParaRPr>
          </a:p>
          <a:p>
            <a:pPr indent="0" lvl="0" marL="0" marR="0" rtl="0" algn="l">
              <a:lnSpc>
                <a:spcPct val="115000"/>
              </a:lnSpc>
              <a:spcBef>
                <a:spcPts val="0"/>
              </a:spcBef>
              <a:spcAft>
                <a:spcPts val="0"/>
              </a:spcAft>
              <a:buClr>
                <a:schemeClr val="dk1"/>
              </a:buClr>
              <a:buSzPts val="1600"/>
              <a:buFont typeface="Roboto"/>
              <a:buNone/>
            </a:pPr>
            <a:r>
              <a:t/>
            </a:r>
            <a:endParaRPr b="0" i="0" sz="1600" u="none" cap="none" strike="noStrike">
              <a:solidFill>
                <a:schemeClr val="dk1"/>
              </a:solidFill>
              <a:latin typeface="Bitter"/>
              <a:ea typeface="Bitter"/>
              <a:cs typeface="Bitter"/>
              <a:sym typeface="Bitter"/>
            </a:endParaRPr>
          </a:p>
          <a:p>
            <a:pPr indent="0" lvl="0" marL="0" marR="0" rtl="0" algn="l">
              <a:lnSpc>
                <a:spcPct val="115000"/>
              </a:lnSpc>
              <a:spcBef>
                <a:spcPts val="0"/>
              </a:spcBef>
              <a:spcAft>
                <a:spcPts val="0"/>
              </a:spcAft>
              <a:buClr>
                <a:schemeClr val="dk1"/>
              </a:buClr>
              <a:buSzPts val="1600"/>
              <a:buFont typeface="Roboto"/>
              <a:buNone/>
            </a:pPr>
            <a:r>
              <a:rPr b="0" i="0" lang="en" sz="1600" u="none" cap="none" strike="noStrike">
                <a:solidFill>
                  <a:schemeClr val="dk1"/>
                </a:solidFill>
                <a:latin typeface="Bitter"/>
                <a:ea typeface="Bitter"/>
                <a:cs typeface="Bitter"/>
                <a:sym typeface="Bitter"/>
              </a:rPr>
              <a:t>Then we make the model predict something using our test_x. After that we create a confusion matrix and show it as an output</a:t>
            </a:r>
            <a:endParaRPr b="0" i="0" sz="1600" u="none" cap="none" strike="noStrike">
              <a:solidFill>
                <a:schemeClr val="dk1"/>
              </a:solidFill>
              <a:latin typeface="Bitter"/>
              <a:ea typeface="Bitter"/>
              <a:cs typeface="Bitter"/>
              <a:sym typeface="Bitter"/>
            </a:endParaRPr>
          </a:p>
          <a:p>
            <a:pPr indent="0" lvl="0" marL="0" marR="0" rtl="0" algn="l">
              <a:lnSpc>
                <a:spcPct val="115000"/>
              </a:lnSpc>
              <a:spcBef>
                <a:spcPts val="0"/>
              </a:spcBef>
              <a:spcAft>
                <a:spcPts val="0"/>
              </a:spcAft>
              <a:buClr>
                <a:schemeClr val="dk1"/>
              </a:buClr>
              <a:buSzPts val="1600"/>
              <a:buFont typeface="Roboto"/>
              <a:buNone/>
            </a:pPr>
            <a:r>
              <a:t/>
            </a:r>
            <a:endParaRPr b="0" i="0" sz="1600" u="none" cap="none" strike="noStrike">
              <a:solidFill>
                <a:schemeClr val="dk1"/>
              </a:solidFill>
              <a:latin typeface="Bitter"/>
              <a:ea typeface="Bitter"/>
              <a:cs typeface="Bitter"/>
              <a:sym typeface="Bitter"/>
            </a:endParaRPr>
          </a:p>
          <a:p>
            <a:pPr indent="0" lvl="0" marL="0" marR="0" rtl="0" algn="l">
              <a:lnSpc>
                <a:spcPct val="115000"/>
              </a:lnSpc>
              <a:spcBef>
                <a:spcPts val="0"/>
              </a:spcBef>
              <a:spcAft>
                <a:spcPts val="0"/>
              </a:spcAft>
              <a:buClr>
                <a:schemeClr val="dk1"/>
              </a:buClr>
              <a:buSzPts val="1600"/>
              <a:buFont typeface="Roboto"/>
              <a:buNone/>
            </a:pPr>
            <a:r>
              <a:rPr b="0" i="0" lang="en" sz="1600" u="none" cap="none" strike="noStrike">
                <a:solidFill>
                  <a:schemeClr val="dk1"/>
                </a:solidFill>
                <a:latin typeface="Bitter"/>
                <a:ea typeface="Bitter"/>
                <a:cs typeface="Bitter"/>
                <a:sym typeface="Bitter"/>
              </a:rPr>
              <a:t>Finally we predict the Accuracy of the machine.</a:t>
            </a:r>
            <a:endParaRPr b="0" i="0" sz="1600" u="none" cap="none" strike="noStrike">
              <a:solidFill>
                <a:schemeClr val="dk1"/>
              </a:solidFill>
              <a:latin typeface="Bitter"/>
              <a:ea typeface="Bitter"/>
              <a:cs typeface="Bitter"/>
              <a:sym typeface="Bitter"/>
            </a:endParaRPr>
          </a:p>
        </p:txBody>
      </p:sp>
      <p:pic>
        <p:nvPicPr>
          <p:cNvPr id="1919" name="Google Shape;1919;p11"/>
          <p:cNvPicPr preferRelativeResize="0"/>
          <p:nvPr/>
        </p:nvPicPr>
        <p:blipFill rotWithShape="1">
          <a:blip r:embed="rId3">
            <a:alphaModFix/>
          </a:blip>
          <a:srcRect b="0" l="0" r="0" t="0"/>
          <a:stretch/>
        </p:blipFill>
        <p:spPr>
          <a:xfrm>
            <a:off x="152400" y="152400"/>
            <a:ext cx="4545966" cy="4838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1923" name="Shape 1923"/>
        <p:cNvGrpSpPr/>
        <p:nvPr/>
      </p:nvGrpSpPr>
      <p:grpSpPr>
        <a:xfrm>
          <a:off x="0" y="0"/>
          <a:ext cx="0" cy="0"/>
          <a:chOff x="0" y="0"/>
          <a:chExt cx="0" cy="0"/>
        </a:xfrm>
      </p:grpSpPr>
      <p:sp>
        <p:nvSpPr>
          <p:cNvPr id="1924" name="Google Shape;1924;p12"/>
          <p:cNvSpPr txBox="1"/>
          <p:nvPr>
            <p:ph idx="4294967295" type="title"/>
          </p:nvPr>
        </p:nvSpPr>
        <p:spPr>
          <a:xfrm>
            <a:off x="1666800" y="1849800"/>
            <a:ext cx="5617500" cy="14439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600"/>
              <a:buNone/>
            </a:pPr>
            <a:r>
              <a:rPr lang="en" sz="6000">
                <a:latin typeface="Limelight"/>
                <a:ea typeface="Limelight"/>
                <a:cs typeface="Limelight"/>
                <a:sym typeface="Limelight"/>
              </a:rPr>
              <a:t>Thank You</a:t>
            </a:r>
            <a:endParaRPr sz="6000">
              <a:latin typeface="Limelight"/>
              <a:ea typeface="Limelight"/>
              <a:cs typeface="Limelight"/>
              <a:sym typeface="Limelight"/>
            </a:endParaRPr>
          </a:p>
        </p:txBody>
      </p:sp>
      <p:sp>
        <p:nvSpPr>
          <p:cNvPr id="1925" name="Google Shape;1925;p12"/>
          <p:cNvSpPr/>
          <p:nvPr/>
        </p:nvSpPr>
        <p:spPr>
          <a:xfrm>
            <a:off x="1302425" y="1964675"/>
            <a:ext cx="662400" cy="13290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12"/>
          <p:cNvSpPr/>
          <p:nvPr/>
        </p:nvSpPr>
        <p:spPr>
          <a:xfrm>
            <a:off x="869850" y="1964675"/>
            <a:ext cx="662400" cy="13290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12"/>
          <p:cNvSpPr/>
          <p:nvPr/>
        </p:nvSpPr>
        <p:spPr>
          <a:xfrm>
            <a:off x="389525" y="1964675"/>
            <a:ext cx="662400" cy="13290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24"/>
                                        </p:tgtEl>
                                        <p:attrNameLst>
                                          <p:attrName>style.visibility</p:attrName>
                                        </p:attrNameLst>
                                      </p:cBhvr>
                                      <p:to>
                                        <p:strVal val="visible"/>
                                      </p:to>
                                    </p:set>
                                    <p:anim calcmode="lin" valueType="num">
                                      <p:cBhvr additive="base">
                                        <p:cTn dur="1000"/>
                                        <p:tgtEl>
                                          <p:spTgt spid="192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1856" name="Shape 1856"/>
        <p:cNvGrpSpPr/>
        <p:nvPr/>
      </p:nvGrpSpPr>
      <p:grpSpPr>
        <a:xfrm>
          <a:off x="0" y="0"/>
          <a:ext cx="0" cy="0"/>
          <a:chOff x="0" y="0"/>
          <a:chExt cx="0" cy="0"/>
        </a:xfrm>
      </p:grpSpPr>
      <p:sp>
        <p:nvSpPr>
          <p:cNvPr id="1857" name="Google Shape;1857;p2"/>
          <p:cNvSpPr txBox="1"/>
          <p:nvPr>
            <p:ph idx="1" type="body"/>
          </p:nvPr>
        </p:nvSpPr>
        <p:spPr>
          <a:xfrm>
            <a:off x="235500" y="914475"/>
            <a:ext cx="3955500" cy="3864900"/>
          </a:xfrm>
          <a:prstGeom prst="rect">
            <a:avLst/>
          </a:prstGeom>
          <a:noFill/>
          <a:ln>
            <a:noFill/>
          </a:ln>
        </p:spPr>
        <p:txBody>
          <a:bodyPr anchorCtr="0" anchor="t" bIns="0" lIns="0" spcFirstLastPara="1" rIns="0" wrap="square" tIns="0">
            <a:normAutofit fontScale="92500" lnSpcReduction="20000"/>
          </a:bodyPr>
          <a:lstStyle/>
          <a:p>
            <a:pPr indent="0" lvl="0" marL="0" rtl="0" algn="l">
              <a:lnSpc>
                <a:spcPct val="100000"/>
              </a:lnSpc>
              <a:spcBef>
                <a:spcPts val="0"/>
              </a:spcBef>
              <a:spcAft>
                <a:spcPts val="0"/>
              </a:spcAft>
              <a:buSzPct val="123552"/>
              <a:buNone/>
            </a:pPr>
            <a:r>
              <a:rPr lang="en" sz="1400">
                <a:solidFill>
                  <a:schemeClr val="dk1"/>
                </a:solidFill>
                <a:latin typeface="Bitter"/>
                <a:ea typeface="Bitter"/>
                <a:cs typeface="Bitter"/>
                <a:sym typeface="Bitter"/>
              </a:rPr>
              <a:t>The reason why we are doing such project is because of the thought, “What do I eat?” I’m sure everyone here has encountered such a question. Now, usually this question is answered by either ordering in or going out to eat but, we live in a time today where going out of our own house is very cautious. Our machine has thousands of recipes and images of all kinds of dishes, the user just has to input what kind of food they would like to try (Ex. “Veg” or “Non-Ve</a:t>
            </a:r>
            <a:r>
              <a:rPr lang="en" sz="1400">
                <a:latin typeface="Bitter"/>
                <a:ea typeface="Bitter"/>
                <a:cs typeface="Bitter"/>
                <a:sym typeface="Bitter"/>
              </a:rPr>
              <a:t>g</a:t>
            </a:r>
            <a:r>
              <a:rPr lang="en" sz="1400">
                <a:solidFill>
                  <a:schemeClr val="dk1"/>
                </a:solidFill>
                <a:latin typeface="Bitter"/>
                <a:ea typeface="Bitter"/>
                <a:cs typeface="Bitter"/>
                <a:sym typeface="Bitter"/>
              </a:rPr>
              <a:t>”). The machine will then recommends few dishes in that category with their image and their recipe with the ingredients for you to make. Furthermore, our machine will include the ratings of customers that have tried the dish.This machine can be used in place of scrolling and trying to find a great dish. If you want to know more about the dishes nutrition, we have included the calories, carbs, and etc. The machine will provide all of the details required about understanding how to make your dish. </a:t>
            </a:r>
            <a:r>
              <a:rPr lang="en" sz="1400">
                <a:latin typeface="Bitter"/>
                <a:ea typeface="Bitter"/>
                <a:cs typeface="Bitter"/>
                <a:sym typeface="Bitter"/>
              </a:rPr>
              <a:t>When it will be more perfected it will be used in restaurant applications</a:t>
            </a:r>
            <a:endParaRPr>
              <a:solidFill>
                <a:schemeClr val="dk1"/>
              </a:solidFill>
              <a:latin typeface="Bitter"/>
              <a:ea typeface="Bitter"/>
              <a:cs typeface="Bitter"/>
              <a:sym typeface="Bitter"/>
            </a:endParaRPr>
          </a:p>
          <a:p>
            <a:pPr indent="0" lvl="0" marL="0" rtl="0" algn="l">
              <a:lnSpc>
                <a:spcPct val="100000"/>
              </a:lnSpc>
              <a:spcBef>
                <a:spcPts val="0"/>
              </a:spcBef>
              <a:spcAft>
                <a:spcPts val="0"/>
              </a:spcAft>
              <a:buSzPct val="144144"/>
              <a:buNone/>
            </a:pPr>
            <a:r>
              <a:t/>
            </a:r>
            <a:endParaRPr/>
          </a:p>
        </p:txBody>
      </p:sp>
      <p:sp>
        <p:nvSpPr>
          <p:cNvPr id="1858" name="Google Shape;1858;p2"/>
          <p:cNvSpPr txBox="1"/>
          <p:nvPr/>
        </p:nvSpPr>
        <p:spPr>
          <a:xfrm>
            <a:off x="311700" y="246450"/>
            <a:ext cx="85206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chemeClr val="dk1"/>
                </a:solidFill>
                <a:latin typeface="Fira Code"/>
                <a:ea typeface="Fira Code"/>
                <a:cs typeface="Fira Code"/>
                <a:sym typeface="Fira Code"/>
              </a:rPr>
              <a:t>What and Why?</a:t>
            </a:r>
            <a:endParaRPr b="0" i="0" sz="2800" u="none" cap="none" strike="noStrike">
              <a:solidFill>
                <a:schemeClr val="dk1"/>
              </a:solidFill>
              <a:latin typeface="Fira Code"/>
              <a:ea typeface="Fira Code"/>
              <a:cs typeface="Fira Code"/>
              <a:sym typeface="Fira Code"/>
            </a:endParaRPr>
          </a:p>
        </p:txBody>
      </p:sp>
      <p:pic>
        <p:nvPicPr>
          <p:cNvPr id="1859" name="Google Shape;1859;p2"/>
          <p:cNvPicPr preferRelativeResize="0"/>
          <p:nvPr/>
        </p:nvPicPr>
        <p:blipFill rotWithShape="1">
          <a:blip r:embed="rId3">
            <a:alphaModFix/>
          </a:blip>
          <a:srcRect b="0" l="0" r="0" t="0"/>
          <a:stretch/>
        </p:blipFill>
        <p:spPr>
          <a:xfrm>
            <a:off x="4276725" y="1354370"/>
            <a:ext cx="4766651" cy="191270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1863" name="Shape 1863"/>
        <p:cNvGrpSpPr/>
        <p:nvPr/>
      </p:nvGrpSpPr>
      <p:grpSpPr>
        <a:xfrm>
          <a:off x="0" y="0"/>
          <a:ext cx="0" cy="0"/>
          <a:chOff x="0" y="0"/>
          <a:chExt cx="0" cy="0"/>
        </a:xfrm>
      </p:grpSpPr>
      <p:sp>
        <p:nvSpPr>
          <p:cNvPr id="1864" name="Google Shape;1864;p3"/>
          <p:cNvSpPr txBox="1"/>
          <p:nvPr>
            <p:ph type="title"/>
          </p:nvPr>
        </p:nvSpPr>
        <p:spPr>
          <a:xfrm>
            <a:off x="234575" y="253400"/>
            <a:ext cx="8520600" cy="5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600"/>
              <a:buNone/>
            </a:pPr>
            <a:r>
              <a:rPr lang="en">
                <a:solidFill>
                  <a:schemeClr val="dk1"/>
                </a:solidFill>
                <a:latin typeface="Fira Code"/>
                <a:ea typeface="Fira Code"/>
                <a:cs typeface="Fira Code"/>
                <a:sym typeface="Fira Code"/>
              </a:rPr>
              <a:t>How?</a:t>
            </a:r>
            <a:endParaRPr>
              <a:solidFill>
                <a:schemeClr val="dk1"/>
              </a:solidFill>
              <a:latin typeface="Fira Code"/>
              <a:ea typeface="Fira Code"/>
              <a:cs typeface="Fira Code"/>
              <a:sym typeface="Fira Code"/>
            </a:endParaRPr>
          </a:p>
        </p:txBody>
      </p:sp>
      <p:sp>
        <p:nvSpPr>
          <p:cNvPr id="1865" name="Google Shape;1865;p3"/>
          <p:cNvSpPr txBox="1"/>
          <p:nvPr>
            <p:ph idx="1" type="body"/>
          </p:nvPr>
        </p:nvSpPr>
        <p:spPr>
          <a:xfrm>
            <a:off x="234575" y="909525"/>
            <a:ext cx="4975500" cy="3786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100"/>
              <a:buFont typeface="Arial"/>
              <a:buNone/>
            </a:pPr>
            <a:r>
              <a:rPr lang="en" sz="1300">
                <a:solidFill>
                  <a:schemeClr val="dk1"/>
                </a:solidFill>
                <a:latin typeface="Bitter"/>
                <a:ea typeface="Bitter"/>
                <a:cs typeface="Bitter"/>
                <a:sym typeface="Bitter"/>
              </a:rPr>
              <a:t>The Dish Recommender works using content based filtering. Content based filtering can also be known as a recommendation system that uses item features to recommend similar items to what the user likes based on their actions or feedback. Similarly, Dish Recommender has taken thousands of recipes </a:t>
            </a:r>
            <a:r>
              <a:rPr lang="en" sz="1300">
                <a:latin typeface="Bitter"/>
                <a:ea typeface="Bitter"/>
                <a:cs typeface="Bitter"/>
                <a:sym typeface="Bitter"/>
              </a:rPr>
              <a:t>with content (i.e. Carbs, nutrients, etc.) </a:t>
            </a:r>
            <a:r>
              <a:rPr lang="en" sz="1300">
                <a:solidFill>
                  <a:schemeClr val="dk1"/>
                </a:solidFill>
                <a:latin typeface="Bitter"/>
                <a:ea typeface="Bitter"/>
                <a:cs typeface="Bitter"/>
                <a:sym typeface="Bitter"/>
              </a:rPr>
              <a:t>and classified them into different categories. This way any of the dishes in that category will be recommended to the user, </a:t>
            </a:r>
            <a:r>
              <a:rPr lang="en" sz="1300">
                <a:latin typeface="Bitter"/>
                <a:ea typeface="Bitter"/>
                <a:cs typeface="Bitter"/>
                <a:sym typeface="Bitter"/>
              </a:rPr>
              <a:t>the</a:t>
            </a:r>
            <a:r>
              <a:rPr lang="en" sz="1300">
                <a:solidFill>
                  <a:schemeClr val="dk1"/>
                </a:solidFill>
                <a:latin typeface="Bitter"/>
                <a:ea typeface="Bitter"/>
                <a:cs typeface="Bitter"/>
                <a:sym typeface="Bitter"/>
              </a:rPr>
              <a:t> way this is done is through</a:t>
            </a:r>
            <a:r>
              <a:rPr lang="en" sz="1300">
                <a:latin typeface="Bitter"/>
                <a:ea typeface="Bitter"/>
                <a:cs typeface="Bitter"/>
                <a:sym typeface="Bitter"/>
              </a:rPr>
              <a:t> cosine similarity where we are getting values from 0-1 to classify the dishes through their corresponding traits</a:t>
            </a:r>
            <a:r>
              <a:rPr lang="en" sz="1300">
                <a:solidFill>
                  <a:schemeClr val="dk1"/>
                </a:solidFill>
                <a:latin typeface="Bitter"/>
                <a:ea typeface="Bitter"/>
                <a:cs typeface="Bitter"/>
                <a:sym typeface="Bitter"/>
              </a:rPr>
              <a:t>. Furthermore, the machine uses a image classification system to sort different dishes based on their features. Image Classification is the task of assigning an input image, one label from a fixed set of categories. We have classified all of our images by providing an input image with a label and asked the machine to classify the rest of the images the same way. We have categorized the images by “Veg” or “Non-Veg” so that the user can narrow down their choices from 10,000 recipes to a</a:t>
            </a:r>
            <a:r>
              <a:rPr lang="en" sz="1300">
                <a:latin typeface="Bitter"/>
                <a:ea typeface="Bitter"/>
                <a:cs typeface="Bitter"/>
                <a:sym typeface="Bitter"/>
              </a:rPr>
              <a:t> moderate amount</a:t>
            </a:r>
            <a:r>
              <a:rPr lang="en" sz="1300">
                <a:solidFill>
                  <a:schemeClr val="dk1"/>
                </a:solidFill>
                <a:latin typeface="Bitter"/>
                <a:ea typeface="Bitter"/>
                <a:cs typeface="Bitter"/>
                <a:sym typeface="Bitter"/>
              </a:rPr>
              <a:t>.</a:t>
            </a:r>
            <a:endParaRPr sz="1300">
              <a:solidFill>
                <a:schemeClr val="dk1"/>
              </a:solidFill>
              <a:latin typeface="Bitter"/>
              <a:ea typeface="Bitter"/>
              <a:cs typeface="Bitter"/>
              <a:sym typeface="Bitter"/>
            </a:endParaRPr>
          </a:p>
          <a:p>
            <a:pPr indent="0" lvl="0" marL="0" rtl="0" algn="l">
              <a:lnSpc>
                <a:spcPct val="100000"/>
              </a:lnSpc>
              <a:spcBef>
                <a:spcPts val="0"/>
              </a:spcBef>
              <a:spcAft>
                <a:spcPts val="0"/>
              </a:spcAft>
              <a:buSzPts val="1600"/>
              <a:buNone/>
            </a:pPr>
            <a:r>
              <a:t/>
            </a:r>
            <a:endParaRPr/>
          </a:p>
        </p:txBody>
      </p:sp>
      <p:sp>
        <p:nvSpPr>
          <p:cNvPr id="1866" name="Google Shape;1866;p3"/>
          <p:cNvSpPr txBox="1"/>
          <p:nvPr/>
        </p:nvSpPr>
        <p:spPr>
          <a:xfrm>
            <a:off x="6157575" y="825875"/>
            <a:ext cx="2749500" cy="384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1867" name="Google Shape;1867;p3"/>
          <p:cNvPicPr preferRelativeResize="0"/>
          <p:nvPr/>
        </p:nvPicPr>
        <p:blipFill rotWithShape="1">
          <a:blip r:embed="rId3">
            <a:alphaModFix/>
          </a:blip>
          <a:srcRect b="0" l="0" r="0" t="0"/>
          <a:stretch/>
        </p:blipFill>
        <p:spPr>
          <a:xfrm>
            <a:off x="5582500" y="126938"/>
            <a:ext cx="3172674" cy="4889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1871" name="Shape 1871"/>
        <p:cNvGrpSpPr/>
        <p:nvPr/>
      </p:nvGrpSpPr>
      <p:grpSpPr>
        <a:xfrm>
          <a:off x="0" y="0"/>
          <a:ext cx="0" cy="0"/>
          <a:chOff x="0" y="0"/>
          <a:chExt cx="0" cy="0"/>
        </a:xfrm>
      </p:grpSpPr>
      <p:sp>
        <p:nvSpPr>
          <p:cNvPr id="1872" name="Google Shape;1872;p4"/>
          <p:cNvSpPr txBox="1"/>
          <p:nvPr>
            <p:ph idx="4294967295" type="subTitle"/>
          </p:nvPr>
        </p:nvSpPr>
        <p:spPr>
          <a:xfrm>
            <a:off x="4913575" y="1365725"/>
            <a:ext cx="3509700" cy="34983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dk1"/>
              </a:buClr>
              <a:buSzPts val="1600"/>
              <a:buFont typeface="Roboto"/>
              <a:buNone/>
            </a:pPr>
            <a:r>
              <a:rPr b="0" i="0" lang="en" sz="1600" u="none" cap="none" strike="noStrike">
                <a:solidFill>
                  <a:schemeClr val="dk1"/>
                </a:solidFill>
                <a:latin typeface="Bitter"/>
                <a:ea typeface="Bitter"/>
                <a:cs typeface="Bitter"/>
                <a:sym typeface="Bitter"/>
              </a:rPr>
              <a:t>Here we recommended the dishes to our users by finding similar dishes using cosine similarity then sort the dishes through the cosine values. Now, we show our results by bolding the dish name and show the image of the dish. We also ask the user if they want the ingredients or not in the last few lines and break the loop when it reaches 15 dishes.</a:t>
            </a:r>
            <a:endParaRPr b="0" i="0" sz="1600" u="none" cap="none" strike="noStrike">
              <a:solidFill>
                <a:schemeClr val="dk1"/>
              </a:solidFill>
              <a:latin typeface="Bitter"/>
              <a:ea typeface="Bitter"/>
              <a:cs typeface="Bitter"/>
              <a:sym typeface="Bitter"/>
            </a:endParaRPr>
          </a:p>
        </p:txBody>
      </p:sp>
      <p:pic>
        <p:nvPicPr>
          <p:cNvPr id="1873" name="Google Shape;1873;p4"/>
          <p:cNvPicPr preferRelativeResize="0"/>
          <p:nvPr/>
        </p:nvPicPr>
        <p:blipFill rotWithShape="1">
          <a:blip r:embed="rId3">
            <a:alphaModFix/>
          </a:blip>
          <a:srcRect b="0" l="0" r="0" t="0"/>
          <a:stretch/>
        </p:blipFill>
        <p:spPr>
          <a:xfrm>
            <a:off x="54500" y="1365725"/>
            <a:ext cx="4609374" cy="2578594"/>
          </a:xfrm>
          <a:prstGeom prst="rect">
            <a:avLst/>
          </a:prstGeom>
          <a:noFill/>
          <a:ln>
            <a:noFill/>
          </a:ln>
        </p:spPr>
      </p:pic>
      <p:sp>
        <p:nvSpPr>
          <p:cNvPr id="1874" name="Google Shape;1874;p4"/>
          <p:cNvSpPr txBox="1"/>
          <p:nvPr/>
        </p:nvSpPr>
        <p:spPr>
          <a:xfrm>
            <a:off x="4813275" y="78050"/>
            <a:ext cx="41850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Fira Code"/>
                <a:ea typeface="Fira Code"/>
                <a:cs typeface="Fira Code"/>
                <a:sym typeface="Fira Code"/>
              </a:rPr>
              <a:t>Code for Dish Recommender</a:t>
            </a:r>
            <a:endParaRPr b="0" i="0" sz="2400" u="none" cap="none" strike="noStrike">
              <a:solidFill>
                <a:schemeClr val="dk1"/>
              </a:solidFill>
              <a:latin typeface="Fira Code"/>
              <a:ea typeface="Fira Code"/>
              <a:cs typeface="Fira Code"/>
              <a:sym typeface="Fira Cod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1878" name="Shape 1878"/>
        <p:cNvGrpSpPr/>
        <p:nvPr/>
      </p:nvGrpSpPr>
      <p:grpSpPr>
        <a:xfrm>
          <a:off x="0" y="0"/>
          <a:ext cx="0" cy="0"/>
          <a:chOff x="0" y="0"/>
          <a:chExt cx="0" cy="0"/>
        </a:xfrm>
      </p:grpSpPr>
      <p:pic>
        <p:nvPicPr>
          <p:cNvPr id="1879" name="Google Shape;1879;p5"/>
          <p:cNvPicPr preferRelativeResize="0"/>
          <p:nvPr/>
        </p:nvPicPr>
        <p:blipFill rotWithShape="1">
          <a:blip r:embed="rId3">
            <a:alphaModFix/>
          </a:blip>
          <a:srcRect b="0" l="0" r="0" t="0"/>
          <a:stretch/>
        </p:blipFill>
        <p:spPr>
          <a:xfrm>
            <a:off x="309450" y="251875"/>
            <a:ext cx="8525099" cy="1747742"/>
          </a:xfrm>
          <a:prstGeom prst="rect">
            <a:avLst/>
          </a:prstGeom>
          <a:noFill/>
          <a:ln>
            <a:noFill/>
          </a:ln>
        </p:spPr>
      </p:pic>
      <p:sp>
        <p:nvSpPr>
          <p:cNvPr id="1880" name="Google Shape;1880;p5"/>
          <p:cNvSpPr txBox="1"/>
          <p:nvPr/>
        </p:nvSpPr>
        <p:spPr>
          <a:xfrm>
            <a:off x="221500" y="2314575"/>
            <a:ext cx="8525100" cy="116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Bitter"/>
                <a:ea typeface="Bitter"/>
                <a:cs typeface="Bitter"/>
                <a:sym typeface="Bitter"/>
              </a:rPr>
              <a:t>This is the process for a new user. Here we are finding what dish the user likes the most. Then we are concatenating the rating 5 and rating 4. Following that we are then asking what the user is focusing on calories, fat, carbohydrates etc. and getting the dish that has the max of that and outputting it from our function.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1884" name="Shape 1884"/>
        <p:cNvGrpSpPr/>
        <p:nvPr/>
      </p:nvGrpSpPr>
      <p:grpSpPr>
        <a:xfrm>
          <a:off x="0" y="0"/>
          <a:ext cx="0" cy="0"/>
          <a:chOff x="0" y="0"/>
          <a:chExt cx="0" cy="0"/>
        </a:xfrm>
      </p:grpSpPr>
      <p:pic>
        <p:nvPicPr>
          <p:cNvPr id="1885" name="Google Shape;1885;p6"/>
          <p:cNvPicPr preferRelativeResize="0"/>
          <p:nvPr/>
        </p:nvPicPr>
        <p:blipFill rotWithShape="1">
          <a:blip r:embed="rId3">
            <a:alphaModFix/>
          </a:blip>
          <a:srcRect b="0" l="0" r="0" t="0"/>
          <a:stretch/>
        </p:blipFill>
        <p:spPr>
          <a:xfrm>
            <a:off x="388688" y="155150"/>
            <a:ext cx="8366625" cy="2273725"/>
          </a:xfrm>
          <a:prstGeom prst="rect">
            <a:avLst/>
          </a:prstGeom>
          <a:noFill/>
          <a:ln>
            <a:noFill/>
          </a:ln>
        </p:spPr>
      </p:pic>
      <p:sp>
        <p:nvSpPr>
          <p:cNvPr id="1886" name="Google Shape;1886;p6"/>
          <p:cNvSpPr txBox="1"/>
          <p:nvPr/>
        </p:nvSpPr>
        <p:spPr>
          <a:xfrm>
            <a:off x="323850" y="2714625"/>
            <a:ext cx="82962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Bitter"/>
                <a:ea typeface="Bitter"/>
                <a:cs typeface="Bitter"/>
                <a:sym typeface="Bitter"/>
              </a:rPr>
              <a:t>This function is used for the old user.</a:t>
            </a:r>
            <a:endParaRPr b="0" i="0" sz="1600" u="none" cap="none" strike="noStrike">
              <a:solidFill>
                <a:schemeClr val="dk1"/>
              </a:solidFill>
              <a:latin typeface="Bitter"/>
              <a:ea typeface="Bitter"/>
              <a:cs typeface="Bitter"/>
              <a:sym typeface="Bitter"/>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Bitter"/>
                <a:ea typeface="Bitter"/>
                <a:cs typeface="Bitter"/>
                <a:sym typeface="Bitter"/>
              </a:rPr>
              <a:t>First, we are taking the user id. Next, we are taking the dishes with user rating 4 &amp; 5 for that specific user. Following that we find the dish that has either the max  calories, fat, carbohydrates etc. And after finding the best nutrition for that user we find which dish has the maximum value for that nutrition.</a:t>
            </a:r>
            <a:endParaRPr b="0" i="0" sz="1600" u="none" cap="none" strike="noStrike">
              <a:solidFill>
                <a:schemeClr val="dk1"/>
              </a:solidFill>
              <a:latin typeface="Bitter"/>
              <a:ea typeface="Bitter"/>
              <a:cs typeface="Bitter"/>
              <a:sym typeface="Bitter"/>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Bitter"/>
                <a:ea typeface="Bitter"/>
                <a:cs typeface="Bitter"/>
                <a:sym typeface="Bitter"/>
              </a:rPr>
              <a:t>And that dish is taken as fav_dish.</a:t>
            </a:r>
            <a:endParaRPr b="0" i="0" sz="1400" u="none" cap="none" strike="noStrike">
              <a:solidFill>
                <a:srgbClr val="000000"/>
              </a:solidFill>
              <a:latin typeface="Bitter"/>
              <a:ea typeface="Bitter"/>
              <a:cs typeface="Bitter"/>
              <a:sym typeface="Bitt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1890" name="Shape 1890"/>
        <p:cNvGrpSpPr/>
        <p:nvPr/>
      </p:nvGrpSpPr>
      <p:grpSpPr>
        <a:xfrm>
          <a:off x="0" y="0"/>
          <a:ext cx="0" cy="0"/>
          <a:chOff x="0" y="0"/>
          <a:chExt cx="0" cy="0"/>
        </a:xfrm>
      </p:grpSpPr>
      <p:pic>
        <p:nvPicPr>
          <p:cNvPr id="1891" name="Google Shape;1891;p7"/>
          <p:cNvPicPr preferRelativeResize="0"/>
          <p:nvPr/>
        </p:nvPicPr>
        <p:blipFill rotWithShape="1">
          <a:blip r:embed="rId3">
            <a:alphaModFix/>
          </a:blip>
          <a:srcRect b="0" l="0" r="0" t="0"/>
          <a:stretch/>
        </p:blipFill>
        <p:spPr>
          <a:xfrm>
            <a:off x="549275" y="158288"/>
            <a:ext cx="7543800" cy="2638425"/>
          </a:xfrm>
          <a:prstGeom prst="rect">
            <a:avLst/>
          </a:prstGeom>
          <a:noFill/>
          <a:ln>
            <a:noFill/>
          </a:ln>
        </p:spPr>
      </p:pic>
      <p:sp>
        <p:nvSpPr>
          <p:cNvPr id="1892" name="Google Shape;1892;p7"/>
          <p:cNvSpPr txBox="1"/>
          <p:nvPr/>
        </p:nvSpPr>
        <p:spPr>
          <a:xfrm>
            <a:off x="598475" y="3048000"/>
            <a:ext cx="74454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Bitter"/>
                <a:ea typeface="Bitter"/>
                <a:cs typeface="Bitter"/>
                <a:sym typeface="Bitter"/>
              </a:rPr>
              <a:t>Here is where the magic happens… We first ask if the user is new if yes we revert back to the new_user() function and get their favorite dish from there. If they are already an existing user we just ask them for their userid. Following that we ask them if they want the ingredients. Lastly we use our recommend function to get similar dishes.</a:t>
            </a:r>
            <a:endParaRPr b="0" i="0" sz="1400" u="none" cap="none" strike="noStrike">
              <a:solidFill>
                <a:srgbClr val="000000"/>
              </a:solidFill>
              <a:latin typeface="Bitter"/>
              <a:ea typeface="Bitter"/>
              <a:cs typeface="Bitter"/>
              <a:sym typeface="Bitt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1896" name="Shape 1896"/>
        <p:cNvGrpSpPr/>
        <p:nvPr/>
      </p:nvGrpSpPr>
      <p:grpSpPr>
        <a:xfrm>
          <a:off x="0" y="0"/>
          <a:ext cx="0" cy="0"/>
          <a:chOff x="0" y="0"/>
          <a:chExt cx="0" cy="0"/>
        </a:xfrm>
      </p:grpSpPr>
      <p:pic>
        <p:nvPicPr>
          <p:cNvPr id="1897" name="Google Shape;1897;p8"/>
          <p:cNvPicPr preferRelativeResize="0"/>
          <p:nvPr/>
        </p:nvPicPr>
        <p:blipFill rotWithShape="1">
          <a:blip r:embed="rId3">
            <a:alphaModFix/>
          </a:blip>
          <a:srcRect b="0" l="0" r="0" t="0"/>
          <a:stretch/>
        </p:blipFill>
        <p:spPr>
          <a:xfrm>
            <a:off x="373150" y="1386413"/>
            <a:ext cx="4448125" cy="1494775"/>
          </a:xfrm>
          <a:prstGeom prst="rect">
            <a:avLst/>
          </a:prstGeom>
          <a:noFill/>
          <a:ln>
            <a:noFill/>
          </a:ln>
        </p:spPr>
      </p:pic>
      <p:sp>
        <p:nvSpPr>
          <p:cNvPr id="1898" name="Google Shape;1898;p8"/>
          <p:cNvSpPr txBox="1"/>
          <p:nvPr/>
        </p:nvSpPr>
        <p:spPr>
          <a:xfrm>
            <a:off x="5305425" y="1386425"/>
            <a:ext cx="30000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Bitter"/>
                <a:ea typeface="Bitter"/>
                <a:cs typeface="Bitter"/>
                <a:sym typeface="Bitter"/>
              </a:rPr>
              <a:t>Here I am categorizing each image into two categories ‘veg’ or ‘non-veg’ by reading each image through drive and giving them a place in this 3, 4 grid.</a:t>
            </a:r>
            <a:endParaRPr b="0" i="0" sz="1400" u="none" cap="none" strike="noStrike">
              <a:solidFill>
                <a:srgbClr val="000000"/>
              </a:solidFill>
              <a:latin typeface="Arial"/>
              <a:ea typeface="Arial"/>
              <a:cs typeface="Arial"/>
              <a:sym typeface="Arial"/>
            </a:endParaRPr>
          </a:p>
        </p:txBody>
      </p:sp>
      <p:sp>
        <p:nvSpPr>
          <p:cNvPr id="1899" name="Google Shape;1899;p8"/>
          <p:cNvSpPr txBox="1"/>
          <p:nvPr/>
        </p:nvSpPr>
        <p:spPr>
          <a:xfrm>
            <a:off x="4505325" y="163775"/>
            <a:ext cx="43719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Fira Code"/>
                <a:ea typeface="Fira Code"/>
                <a:cs typeface="Fira Code"/>
                <a:sym typeface="Fira Code"/>
              </a:rPr>
              <a:t>Code For the Image Classifier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1903" name="Shape 1903"/>
        <p:cNvGrpSpPr/>
        <p:nvPr/>
      </p:nvGrpSpPr>
      <p:grpSpPr>
        <a:xfrm>
          <a:off x="0" y="0"/>
          <a:ext cx="0" cy="0"/>
          <a:chOff x="0" y="0"/>
          <a:chExt cx="0" cy="0"/>
        </a:xfrm>
      </p:grpSpPr>
      <p:sp>
        <p:nvSpPr>
          <p:cNvPr id="1904" name="Google Shape;1904;p9"/>
          <p:cNvSpPr txBox="1"/>
          <p:nvPr>
            <p:ph idx="4294967295" type="subTitle"/>
          </p:nvPr>
        </p:nvSpPr>
        <p:spPr>
          <a:xfrm>
            <a:off x="278400" y="2505525"/>
            <a:ext cx="8485500" cy="23730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chemeClr val="dk1"/>
              </a:buClr>
              <a:buSzPts val="1600"/>
              <a:buFont typeface="Roboto"/>
              <a:buNone/>
            </a:pPr>
            <a:r>
              <a:rPr b="0" i="0" lang="en" sz="1600" u="none" cap="none" strike="noStrike">
                <a:solidFill>
                  <a:schemeClr val="dk1"/>
                </a:solidFill>
                <a:latin typeface="Bitter"/>
                <a:ea typeface="Bitter"/>
                <a:cs typeface="Bitter"/>
                <a:sym typeface="Bitter"/>
              </a:rPr>
              <a:t>Here we are resizing each image to one size since the machine cannot understand images of different sizes. Next, we are appending each image to our data list after that we are giving it a label by going to imagePath and taking the index 1 as our label and appending it into our labels list.</a:t>
            </a:r>
            <a:endParaRPr b="0" i="0" sz="1600" u="none" cap="none" strike="noStrike">
              <a:solidFill>
                <a:schemeClr val="dk1"/>
              </a:solidFill>
              <a:latin typeface="Bitter"/>
              <a:ea typeface="Bitter"/>
              <a:cs typeface="Bitter"/>
              <a:sym typeface="Bitter"/>
            </a:endParaRPr>
          </a:p>
        </p:txBody>
      </p:sp>
      <p:pic>
        <p:nvPicPr>
          <p:cNvPr id="1905" name="Google Shape;1905;p9"/>
          <p:cNvPicPr preferRelativeResize="0"/>
          <p:nvPr/>
        </p:nvPicPr>
        <p:blipFill rotWithShape="1">
          <a:blip r:embed="rId3">
            <a:alphaModFix/>
          </a:blip>
          <a:srcRect b="0" l="0" r="0" t="0"/>
          <a:stretch/>
        </p:blipFill>
        <p:spPr>
          <a:xfrm>
            <a:off x="2108425" y="539750"/>
            <a:ext cx="4927146" cy="2266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