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4"/>
  </p:notes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9" r:id="rId11"/>
    <p:sldId id="275" r:id="rId12"/>
    <p:sldId id="281" r:id="rId13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Varela Round" panose="020B0604020202020204" charset="-79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uli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FF"/>
    <a:srgbClr val="42C5FD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250F7-28A9-4F78-8502-1AC79DFECF10}">
  <a:tblStyle styleId="{3B4250F7-28A9-4F78-8502-1AC79DFECF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190100" y="4470400"/>
            <a:ext cx="6763800" cy="67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7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blog.umbler.com/br/mercado-de-desenvolvimento-web-panorama-2016-e-expectativas-2017/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b="0" dirty="0"/>
              <a:t>O dia-a-dia do Desenvolvedor </a:t>
            </a:r>
            <a:r>
              <a:rPr lang="pt-BR" b="0" dirty="0" err="1" smtClean="0"/>
              <a:t>FullStack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É uma tendência</a:t>
            </a:r>
            <a:endParaRPr dirty="0"/>
          </a:p>
        </p:txBody>
      </p:sp>
      <p:grpSp>
        <p:nvGrpSpPr>
          <p:cNvPr id="348" name="Shape 348"/>
          <p:cNvGrpSpPr/>
          <p:nvPr/>
        </p:nvGrpSpPr>
        <p:grpSpPr>
          <a:xfrm>
            <a:off x="2902775" y="1613888"/>
            <a:ext cx="307340" cy="307340"/>
            <a:chOff x="5941025" y="3634400"/>
            <a:chExt cx="467650" cy="467650"/>
          </a:xfrm>
        </p:grpSpPr>
        <p:sp>
          <p:nvSpPr>
            <p:cNvPr id="349" name="Shape 34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Shape 301"/>
          <p:cNvSpPr txBox="1">
            <a:spLocks/>
          </p:cNvSpPr>
          <p:nvPr/>
        </p:nvSpPr>
        <p:spPr>
          <a:xfrm>
            <a:off x="2867565" y="2067491"/>
            <a:ext cx="5388938" cy="204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>
              <a:buNone/>
            </a:pPr>
            <a:r>
              <a:rPr lang="pt-BR" sz="1600" dirty="0" smtClean="0">
                <a:solidFill>
                  <a:schemeClr val="bg1"/>
                </a:solidFill>
                <a:latin typeface="Muli" panose="020B0604020202020204" charset="0"/>
              </a:rPr>
              <a:t>“Seja em pequenas empresas, em startups, ou até em grandes agências, a busca por profissionais que sejam capazes de transitar entre mais de uma área de conhecimento é muito grande, não somente pelo aumento de equipes enxutas, mas, também, pela rápida transição tecnológica e a necessidade de diferenciar ofertas de serviço”</a:t>
            </a:r>
          </a:p>
          <a:p>
            <a:pPr marL="139700" indent="0" algn="ctr">
              <a:buNone/>
            </a:pPr>
            <a:endParaRPr lang="pt-BR" sz="1600" b="1" dirty="0">
              <a:solidFill>
                <a:schemeClr val="bg1"/>
              </a:solidFill>
              <a:latin typeface="Muli" panose="020B0604020202020204" charset="0"/>
            </a:endParaRPr>
          </a:p>
          <a:p>
            <a:pPr marL="139700" indent="0" algn="ctr">
              <a:buNone/>
            </a:pPr>
            <a:r>
              <a:rPr lang="pt-BR" sz="1100" b="1" dirty="0" smtClean="0">
                <a:solidFill>
                  <a:schemeClr val="bg1"/>
                </a:solidFill>
                <a:latin typeface="Muli" panose="020B0604020202020204" charset="0"/>
              </a:rPr>
              <a:t>Fonte: </a:t>
            </a:r>
            <a:r>
              <a:rPr lang="pt-BR" sz="1050" dirty="0"/>
              <a:t>https://goo.gl/Ac7LDD</a:t>
            </a:r>
            <a:r>
              <a:rPr lang="pt-BR" sz="800" b="1" dirty="0" smtClean="0">
                <a:solidFill>
                  <a:schemeClr val="bg1"/>
                </a:solidFill>
                <a:latin typeface="Muli" panose="020B0604020202020204" charset="0"/>
              </a:rPr>
              <a:t> </a:t>
            </a:r>
            <a:endParaRPr lang="pt-BR" sz="800" b="1" dirty="0">
              <a:solidFill>
                <a:schemeClr val="bg1"/>
              </a:solidFill>
              <a:latin typeface="Muli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rgbClr val="00B2FF"/>
                </a:solidFill>
              </a:rPr>
              <a:t>Obrigada!</a:t>
            </a:r>
            <a:endParaRPr sz="9600" dirty="0">
              <a:solidFill>
                <a:srgbClr val="00B2FF"/>
              </a:solidFill>
            </a:endParaRPr>
          </a:p>
        </p:txBody>
      </p:sp>
      <p:sp>
        <p:nvSpPr>
          <p:cNvPr id="424" name="Shape 424"/>
          <p:cNvSpPr txBox="1">
            <a:spLocks noGrp="1"/>
          </p:cNvSpPr>
          <p:nvPr>
            <p:ph type="subTitle" idx="1"/>
          </p:nvPr>
        </p:nvSpPr>
        <p:spPr>
          <a:xfrm>
            <a:off x="876825" y="2688925"/>
            <a:ext cx="4334100" cy="24447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Alguma pergunta?</a:t>
            </a:r>
            <a:endParaRPr sz="24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Me encontre no: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GitHub: @</a:t>
            </a:r>
            <a:r>
              <a:rPr lang="pt-BR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JoicePaz</a:t>
            </a:r>
            <a:endParaRPr lang="pt-BR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Twitter</a:t>
            </a:r>
            <a:r>
              <a:rPr lang="pt-BR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: @</a:t>
            </a:r>
            <a:r>
              <a:rPr lang="pt-BR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juicemundo</a:t>
            </a:r>
            <a:endParaRPr lang="pt-BR" sz="36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rgbClr val="00B2FF"/>
                </a:solidFill>
              </a:rPr>
              <a:t>Olá!</a:t>
            </a:r>
            <a:endParaRPr sz="9600" dirty="0">
              <a:solidFill>
                <a:srgbClr val="00B2FF"/>
              </a:solidFill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876825" y="2688925"/>
            <a:ext cx="3173400" cy="24447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Joice Paz</a:t>
            </a:r>
            <a:endParaRPr sz="2400" b="1" dirty="0" smtClean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Estudante de computação e estagiária em desenvolvimento.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Me encontre no: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GitHub: @JoicePaz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Twitter: @juicemundo</a:t>
            </a:r>
            <a:endParaRPr sz="36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</a:t>
            </a:r>
            <a:r>
              <a:rPr lang="pt-BR" dirty="0" smtClean="0"/>
              <a:t>Todos </a:t>
            </a:r>
            <a:r>
              <a:rPr lang="pt-BR" dirty="0"/>
              <a:t>os seus sonhos podem se tornar realidade se você tem coragem para persegui-los" </a:t>
            </a:r>
            <a:endParaRPr lang="pt-BR" dirty="0" smtClean="0"/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dirty="0" smtClean="0"/>
              <a:t>– </a:t>
            </a:r>
            <a:r>
              <a:rPr lang="pt-BR" dirty="0"/>
              <a:t>Walt Disney, desenhista </a:t>
            </a:r>
            <a:r>
              <a:rPr lang="pt-BR"/>
              <a:t>e </a:t>
            </a:r>
            <a:r>
              <a:rPr lang="pt-BR" smtClean="0"/>
              <a:t>empreendedor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</a:pPr>
            <a:r>
              <a:rPr lang="pt-BR" dirty="0" smtClean="0"/>
              <a:t>Profissional multidisciplinar </a:t>
            </a:r>
          </a:p>
          <a:p>
            <a:r>
              <a:rPr lang="pt-BR" dirty="0" smtClean="0"/>
              <a:t>Desenvolvimento </a:t>
            </a:r>
            <a:r>
              <a:rPr lang="pt-BR" dirty="0"/>
              <a:t>que atua em duas </a:t>
            </a:r>
            <a:r>
              <a:rPr lang="pt-BR" dirty="0" smtClean="0"/>
              <a:t>fronts 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</a:pPr>
            <a:r>
              <a:rPr lang="pt-BR" dirty="0" smtClean="0"/>
              <a:t>Atualização contínua, autodidata e iniciativa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Definição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2572050" y="0"/>
            <a:ext cx="39999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ctrTitle" idx="4294967295"/>
          </p:nvPr>
        </p:nvSpPr>
        <p:spPr>
          <a:xfrm>
            <a:off x="2889299" y="3759438"/>
            <a:ext cx="3365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Profissional que entrega um trabalho completo</a:t>
            </a:r>
            <a:endParaRPr sz="4000" dirty="0"/>
          </a:p>
        </p:txBody>
      </p:sp>
      <p:grpSp>
        <p:nvGrpSpPr>
          <p:cNvPr id="143" name="Shape 143"/>
          <p:cNvGrpSpPr/>
          <p:nvPr/>
        </p:nvGrpSpPr>
        <p:grpSpPr>
          <a:xfrm>
            <a:off x="4059617" y="623454"/>
            <a:ext cx="948362" cy="1503557"/>
            <a:chOff x="6718575" y="2318625"/>
            <a:chExt cx="256950" cy="407375"/>
          </a:xfrm>
        </p:grpSpPr>
        <p:sp>
          <p:nvSpPr>
            <p:cNvPr id="144" name="Shape 14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/>
              <a:t>Experiência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Não se mede necessariamente com vivência em empresas, mas sim no número de problemas enfrentados durante a vida.</a:t>
            </a:r>
            <a:endParaRPr dirty="0"/>
          </a:p>
        </p:txBody>
      </p: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Graduação não é o aspecto principal</a:t>
            </a:r>
            <a:endParaRPr dirty="0"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smtClean="0"/>
              <a:t>Amplo conhecimento</a:t>
            </a: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Nesse caso exige-se uma gama de conhecimentos maiores, pois o desenvolvedor </a:t>
            </a:r>
            <a:r>
              <a:rPr lang="pt-BR" dirty="0" err="1" smtClean="0"/>
              <a:t>fullstack</a:t>
            </a:r>
            <a:r>
              <a:rPr lang="pt-BR" dirty="0" smtClean="0"/>
              <a:t> lida desde banco de dados às folhas de estilo.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 que faz um desenvolvedor </a:t>
            </a:r>
            <a:r>
              <a:rPr lang="pt-BR" dirty="0" err="1" smtClean="0"/>
              <a:t>fullstack</a:t>
            </a:r>
            <a:r>
              <a:rPr lang="pt-BR" dirty="0" smtClean="0"/>
              <a:t>?</a:t>
            </a:r>
            <a:endParaRPr dirty="0"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902774" y="1538525"/>
            <a:ext cx="5877543" cy="3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800" dirty="0" smtClean="0"/>
              <a:t>Lida com:</a:t>
            </a:r>
          </a:p>
          <a:p>
            <a:pPr marL="0" lvl="0" indent="0">
              <a:buNone/>
            </a:pPr>
            <a:endParaRPr lang="pt-BR" sz="2800" dirty="0"/>
          </a:p>
          <a:p>
            <a:pPr marL="0" lvl="0" indent="0">
              <a:buNone/>
            </a:pPr>
            <a:endParaRPr lang="pt-BR" sz="1200" dirty="0"/>
          </a:p>
          <a:p>
            <a:pPr lvl="0" indent="-355600">
              <a:buSzPts val="2000"/>
            </a:pPr>
            <a:r>
              <a:rPr lang="pt-BR" sz="2000" dirty="0" smtClean="0"/>
              <a:t>Servidor</a:t>
            </a:r>
            <a:r>
              <a:rPr lang="pt-BR" sz="2000" dirty="0"/>
              <a:t>, banco de dados, modelagem, programação, estruturação de dados e </a:t>
            </a:r>
            <a:r>
              <a:rPr lang="pt-BR" sz="2000" dirty="0" smtClean="0"/>
              <a:t>implementação;</a:t>
            </a:r>
          </a:p>
          <a:p>
            <a:pPr lvl="0" indent="-355600">
              <a:buSzPts val="2000"/>
            </a:pPr>
            <a:r>
              <a:rPr lang="pt-BR" sz="2000" dirty="0" smtClean="0"/>
              <a:t>Interface</a:t>
            </a:r>
            <a:r>
              <a:rPr lang="pt-BR" sz="2000" dirty="0"/>
              <a:t>, </a:t>
            </a:r>
            <a:r>
              <a:rPr lang="pt-BR" sz="2000" dirty="0" smtClean="0"/>
              <a:t>UX.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Principais características</a:t>
            </a:r>
            <a:endParaRPr dirty="0"/>
          </a:p>
        </p:txBody>
      </p:sp>
      <p:sp>
        <p:nvSpPr>
          <p:cNvPr id="183" name="Shape 183"/>
          <p:cNvSpPr/>
          <p:nvPr/>
        </p:nvSpPr>
        <p:spPr>
          <a:xfrm>
            <a:off x="1089408" y="1712657"/>
            <a:ext cx="2613900" cy="2613900"/>
          </a:xfrm>
          <a:prstGeom prst="donut">
            <a:avLst>
              <a:gd name="adj" fmla="val 8161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Criatividade</a:t>
            </a:r>
            <a:endParaRPr sz="1800" b="1" dirty="0">
              <a:solidFill>
                <a:schemeClr val="tx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5269898" y="1712657"/>
            <a:ext cx="2613900" cy="2613900"/>
          </a:xfrm>
          <a:prstGeom prst="donut">
            <a:avLst>
              <a:gd name="adj" fmla="val 8161"/>
            </a:avLst>
          </a:prstGeom>
          <a:solidFill>
            <a:srgbClr val="00B2FF">
              <a:alpha val="53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Conhecimento</a:t>
            </a:r>
            <a:endParaRPr sz="1800" b="1" dirty="0">
              <a:solidFill>
                <a:schemeClr val="tx1">
                  <a:lumMod val="95000"/>
                  <a:lumOff val="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3153378" y="1712657"/>
            <a:ext cx="2613900" cy="2613900"/>
          </a:xfrm>
          <a:prstGeom prst="donut">
            <a:avLst>
              <a:gd name="adj" fmla="val 8161"/>
            </a:avLst>
          </a:prstGeom>
          <a:solidFill>
            <a:srgbClr val="00B2FF">
              <a:alpha val="53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0B2FF"/>
                </a:solidFill>
                <a:latin typeface="Muli"/>
                <a:ea typeface="Muli"/>
                <a:cs typeface="Muli"/>
                <a:sym typeface="Muli"/>
              </a:rPr>
              <a:t>Lógica de programação</a:t>
            </a:r>
            <a:endParaRPr sz="1800" b="1" dirty="0">
              <a:solidFill>
                <a:srgbClr val="00B2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5093088" y="1571081"/>
            <a:ext cx="2202600" cy="51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9619"/>
                </a:moveTo>
                <a:lnTo>
                  <a:pt x="111205" y="0"/>
                </a:lnTo>
                <a:lnTo>
                  <a:pt x="93550" y="0"/>
                </a:lnTo>
                <a:lnTo>
                  <a:pt x="0" y="761"/>
                </a:lnTo>
                <a:lnTo>
                  <a:pt x="0" y="120000"/>
                </a:lnTo>
                <a:lnTo>
                  <a:pt x="104495" y="118985"/>
                </a:lnTo>
                <a:lnTo>
                  <a:pt x="111205" y="118985"/>
                </a:lnTo>
                <a:lnTo>
                  <a:pt x="120000" y="59619"/>
                </a:lnTo>
                <a:close/>
              </a:path>
            </a:pathLst>
          </a:custGeom>
          <a:solidFill>
            <a:srgbClr val="1155CC">
              <a:alpha val="4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1939962" y="1249500"/>
            <a:ext cx="2478000" cy="43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8525" y="0"/>
                </a:moveTo>
                <a:lnTo>
                  <a:pt x="28525" y="0"/>
                </a:lnTo>
                <a:lnTo>
                  <a:pt x="9548" y="0"/>
                </a:lnTo>
                <a:lnTo>
                  <a:pt x="0" y="60000"/>
                </a:lnTo>
                <a:lnTo>
                  <a:pt x="9548" y="120000"/>
                </a:lnTo>
                <a:lnTo>
                  <a:pt x="14597" y="120000"/>
                </a:lnTo>
                <a:lnTo>
                  <a:pt x="28525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28525" y="0"/>
                </a:lnTo>
                <a:close/>
              </a:path>
            </a:pathLst>
          </a:custGeom>
          <a:solidFill>
            <a:srgbClr val="00B2FF">
              <a:alpha val="530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1721201" y="2087884"/>
            <a:ext cx="2102100" cy="56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925" y="0"/>
                </a:moveTo>
                <a:lnTo>
                  <a:pt x="31925" y="0"/>
                </a:lnTo>
                <a:lnTo>
                  <a:pt x="10666" y="0"/>
                </a:lnTo>
                <a:lnTo>
                  <a:pt x="0" y="60000"/>
                </a:lnTo>
                <a:lnTo>
                  <a:pt x="10666" y="120000"/>
                </a:lnTo>
                <a:lnTo>
                  <a:pt x="14222" y="120000"/>
                </a:lnTo>
                <a:lnTo>
                  <a:pt x="31925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31925" y="0"/>
                </a:lnTo>
                <a:close/>
              </a:path>
            </a:pathLst>
          </a:custGeom>
          <a:solidFill>
            <a:srgbClr val="3C78D8">
              <a:alpha val="4808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5700" y="4443331"/>
            <a:ext cx="2962129" cy="24634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994791" y="1284780"/>
            <a:ext cx="15822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Resolução de problemas</a:t>
            </a:r>
            <a:endParaRPr sz="10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4854401" y="2642041"/>
            <a:ext cx="1910400" cy="53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649" y="222"/>
                </a:moveTo>
                <a:lnTo>
                  <a:pt x="99681" y="222"/>
                </a:lnTo>
                <a:lnTo>
                  <a:pt x="99681" y="0"/>
                </a:lnTo>
                <a:lnTo>
                  <a:pt x="0" y="0"/>
                </a:lnTo>
                <a:lnTo>
                  <a:pt x="0" y="120000"/>
                </a:lnTo>
                <a:lnTo>
                  <a:pt x="82868" y="120000"/>
                </a:lnTo>
                <a:lnTo>
                  <a:pt x="99681" y="120000"/>
                </a:lnTo>
                <a:lnTo>
                  <a:pt x="107649" y="120000"/>
                </a:lnTo>
                <a:lnTo>
                  <a:pt x="120000" y="60000"/>
                </a:lnTo>
                <a:lnTo>
                  <a:pt x="107649" y="222"/>
                </a:lnTo>
                <a:close/>
              </a:path>
            </a:pathLst>
          </a:custGeom>
          <a:solidFill>
            <a:srgbClr val="00B2FF">
              <a:alpha val="530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3375761" y="1581057"/>
            <a:ext cx="2021100" cy="60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57" y="24285"/>
                </a:moveTo>
                <a:cubicBezTo>
                  <a:pt x="42558" y="24285"/>
                  <a:pt x="26609" y="15142"/>
                  <a:pt x="14754" y="0"/>
                </a:cubicBezTo>
                <a:cubicBezTo>
                  <a:pt x="7249" y="27428"/>
                  <a:pt x="1961" y="61714"/>
                  <a:pt x="0" y="99714"/>
                </a:cubicBezTo>
                <a:cubicBezTo>
                  <a:pt x="17910" y="112571"/>
                  <a:pt x="38294" y="120000"/>
                  <a:pt x="59872" y="120000"/>
                </a:cubicBezTo>
                <a:cubicBezTo>
                  <a:pt x="81620" y="120000"/>
                  <a:pt x="102089" y="112857"/>
                  <a:pt x="120000" y="100000"/>
                </a:cubicBezTo>
                <a:cubicBezTo>
                  <a:pt x="118038" y="62000"/>
                  <a:pt x="112750" y="27428"/>
                  <a:pt x="105159" y="0"/>
                </a:cubicBezTo>
                <a:cubicBezTo>
                  <a:pt x="93390" y="15142"/>
                  <a:pt x="77441" y="24285"/>
                  <a:pt x="59957" y="24285"/>
                </a:cubicBezTo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3357228" y="2081885"/>
            <a:ext cx="2063400" cy="61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4" y="20047"/>
                </a:moveTo>
                <a:cubicBezTo>
                  <a:pt x="38580" y="20047"/>
                  <a:pt x="18538" y="12705"/>
                  <a:pt x="918" y="0"/>
                </a:cubicBezTo>
                <a:cubicBezTo>
                  <a:pt x="334" y="11011"/>
                  <a:pt x="0" y="22305"/>
                  <a:pt x="0" y="33600"/>
                </a:cubicBezTo>
                <a:cubicBezTo>
                  <a:pt x="0" y="60423"/>
                  <a:pt x="1670" y="85835"/>
                  <a:pt x="4592" y="109270"/>
                </a:cubicBezTo>
                <a:cubicBezTo>
                  <a:pt x="22129" y="116329"/>
                  <a:pt x="40751" y="120000"/>
                  <a:pt x="59958" y="120000"/>
                </a:cubicBezTo>
                <a:cubicBezTo>
                  <a:pt x="79248" y="120000"/>
                  <a:pt x="97870" y="116329"/>
                  <a:pt x="115407" y="109270"/>
                </a:cubicBezTo>
                <a:cubicBezTo>
                  <a:pt x="118329" y="85835"/>
                  <a:pt x="120000" y="60423"/>
                  <a:pt x="120000" y="33600"/>
                </a:cubicBezTo>
                <a:cubicBezTo>
                  <a:pt x="120000" y="22305"/>
                  <a:pt x="119665" y="11011"/>
                  <a:pt x="119081" y="0"/>
                </a:cubicBezTo>
                <a:cubicBezTo>
                  <a:pt x="101461" y="12705"/>
                  <a:pt x="81252" y="20047"/>
                  <a:pt x="59874" y="20047"/>
                </a:cubicBezTo>
              </a:path>
            </a:pathLst>
          </a:custGeom>
          <a:solidFill>
            <a:srgbClr val="3C78D8"/>
          </a:solidFill>
          <a:ln w="9525" cap="flat" cmpd="sng">
            <a:solidFill>
              <a:srgbClr val="3C78D8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Habilidades Requeridas</a:t>
            </a:r>
            <a:endParaRPr dirty="0"/>
          </a:p>
        </p:txBody>
      </p:sp>
      <p:sp>
        <p:nvSpPr>
          <p:cNvPr id="221" name="Shape 221"/>
          <p:cNvSpPr txBox="1"/>
          <p:nvPr/>
        </p:nvSpPr>
        <p:spPr>
          <a:xfrm>
            <a:off x="6215275" y="4684500"/>
            <a:ext cx="2859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dirty="0" smtClean="0">
                <a:solidFill>
                  <a:srgbClr val="00B2FF"/>
                </a:solidFill>
                <a:latin typeface="Varela Round"/>
                <a:ea typeface="Varela Round"/>
                <a:cs typeface="Varela Round"/>
                <a:sym typeface="Varela Round"/>
              </a:rPr>
              <a:t>Fonte: </a:t>
            </a:r>
            <a:r>
              <a:rPr lang="pt-BR" sz="1000" b="1" dirty="0" err="1" smtClean="0">
                <a:solidFill>
                  <a:srgbClr val="00B2FF"/>
                </a:solidFill>
                <a:latin typeface="Varela Round"/>
                <a:ea typeface="Varela Round"/>
                <a:cs typeface="Varela Round"/>
                <a:sym typeface="Varela Round"/>
                <a:hlinkClick r:id="rId5"/>
              </a:rPr>
              <a:t>mercadodetrabalho</a:t>
            </a:r>
            <a:endParaRPr sz="1000" dirty="0">
              <a:solidFill>
                <a:srgbClr val="00B2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4236818" y="4213721"/>
            <a:ext cx="293100" cy="256200"/>
          </a:xfrm>
          <a:prstGeom prst="ellipse">
            <a:avLst/>
          </a:prstGeom>
          <a:solidFill>
            <a:srgbClr val="31353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3971573" y="3737663"/>
            <a:ext cx="830400" cy="60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1448"/>
                </a:moveTo>
                <a:cubicBezTo>
                  <a:pt x="120000" y="116137"/>
                  <a:pt x="117195" y="120000"/>
                  <a:pt x="113589" y="120000"/>
                </a:cubicBezTo>
                <a:cubicBezTo>
                  <a:pt x="6210" y="120000"/>
                  <a:pt x="6210" y="120000"/>
                  <a:pt x="6210" y="120000"/>
                </a:cubicBezTo>
                <a:cubicBezTo>
                  <a:pt x="2804" y="120000"/>
                  <a:pt x="0" y="116137"/>
                  <a:pt x="0" y="111448"/>
                </a:cubicBezTo>
                <a:cubicBezTo>
                  <a:pt x="0" y="8551"/>
                  <a:pt x="0" y="8551"/>
                  <a:pt x="0" y="8551"/>
                </a:cubicBezTo>
                <a:cubicBezTo>
                  <a:pt x="0" y="3862"/>
                  <a:pt x="2804" y="0"/>
                  <a:pt x="6210" y="0"/>
                </a:cubicBezTo>
                <a:cubicBezTo>
                  <a:pt x="113589" y="0"/>
                  <a:pt x="113589" y="0"/>
                  <a:pt x="113589" y="0"/>
                </a:cubicBezTo>
                <a:cubicBezTo>
                  <a:pt x="117195" y="0"/>
                  <a:pt x="120000" y="3862"/>
                  <a:pt x="120000" y="8551"/>
                </a:cubicBezTo>
                <a:lnTo>
                  <a:pt x="120000" y="111448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906251" y="3600092"/>
            <a:ext cx="960900" cy="21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591" y="0"/>
                </a:moveTo>
                <a:cubicBezTo>
                  <a:pt x="105650" y="12162"/>
                  <a:pt x="70852" y="17837"/>
                  <a:pt x="59730" y="18648"/>
                </a:cubicBezTo>
                <a:cubicBezTo>
                  <a:pt x="48789" y="17837"/>
                  <a:pt x="14170" y="12162"/>
                  <a:pt x="3228" y="0"/>
                </a:cubicBezTo>
                <a:cubicBezTo>
                  <a:pt x="3228" y="0"/>
                  <a:pt x="0" y="1621"/>
                  <a:pt x="2511" y="19459"/>
                </a:cubicBezTo>
                <a:cubicBezTo>
                  <a:pt x="2511" y="19459"/>
                  <a:pt x="4304" y="23513"/>
                  <a:pt x="4663" y="54324"/>
                </a:cubicBezTo>
                <a:cubicBezTo>
                  <a:pt x="5201" y="84324"/>
                  <a:pt x="3228" y="104594"/>
                  <a:pt x="5919" y="120000"/>
                </a:cubicBezTo>
                <a:cubicBezTo>
                  <a:pt x="56502" y="120000"/>
                  <a:pt x="56502" y="120000"/>
                  <a:pt x="56502" y="120000"/>
                </a:cubicBezTo>
                <a:cubicBezTo>
                  <a:pt x="63139" y="120000"/>
                  <a:pt x="63139" y="120000"/>
                  <a:pt x="63139" y="120000"/>
                </a:cubicBezTo>
                <a:cubicBezTo>
                  <a:pt x="114080" y="120000"/>
                  <a:pt x="114080" y="120000"/>
                  <a:pt x="114080" y="120000"/>
                </a:cubicBezTo>
                <a:cubicBezTo>
                  <a:pt x="116771" y="104594"/>
                  <a:pt x="114798" y="84324"/>
                  <a:pt x="115336" y="54324"/>
                </a:cubicBezTo>
                <a:cubicBezTo>
                  <a:pt x="115695" y="23513"/>
                  <a:pt x="117488" y="20270"/>
                  <a:pt x="117488" y="20270"/>
                </a:cubicBezTo>
                <a:cubicBezTo>
                  <a:pt x="120000" y="2432"/>
                  <a:pt x="116591" y="0"/>
                  <a:pt x="116591" y="0"/>
                </a:cubicBezTo>
              </a:path>
            </a:pathLst>
          </a:custGeom>
          <a:gradFill>
            <a:gsLst>
              <a:gs pos="0">
                <a:srgbClr val="7F7F7F"/>
              </a:gs>
              <a:gs pos="25000">
                <a:srgbClr val="A5A5A5"/>
              </a:gs>
              <a:gs pos="50000">
                <a:srgbClr val="D8D8D8"/>
              </a:gs>
              <a:gs pos="75000">
                <a:srgbClr val="A5A5A5"/>
              </a:gs>
              <a:gs pos="100000">
                <a:srgbClr val="7F7F7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4068070" y="3877214"/>
            <a:ext cx="165300" cy="43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05384"/>
                </a:moveTo>
                <a:cubicBezTo>
                  <a:pt x="120000" y="101153"/>
                  <a:pt x="120000" y="7692"/>
                  <a:pt x="120000" y="3461"/>
                </a:cubicBezTo>
                <a:cubicBezTo>
                  <a:pt x="120000" y="0"/>
                  <a:pt x="0" y="2692"/>
                  <a:pt x="0" y="5384"/>
                </a:cubicBezTo>
                <a:cubicBezTo>
                  <a:pt x="0" y="9615"/>
                  <a:pt x="0" y="103076"/>
                  <a:pt x="0" y="107307"/>
                </a:cubicBezTo>
                <a:cubicBezTo>
                  <a:pt x="17142" y="120000"/>
                  <a:pt x="110924" y="118461"/>
                  <a:pt x="120000" y="10538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4540166" y="3877214"/>
            <a:ext cx="165300" cy="43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05384"/>
                </a:moveTo>
                <a:cubicBezTo>
                  <a:pt x="120000" y="101153"/>
                  <a:pt x="120000" y="7692"/>
                  <a:pt x="120000" y="3461"/>
                </a:cubicBezTo>
                <a:cubicBezTo>
                  <a:pt x="120000" y="0"/>
                  <a:pt x="0" y="2692"/>
                  <a:pt x="0" y="5384"/>
                </a:cubicBezTo>
                <a:cubicBezTo>
                  <a:pt x="0" y="9615"/>
                  <a:pt x="0" y="103076"/>
                  <a:pt x="0" y="107307"/>
                </a:cubicBezTo>
                <a:cubicBezTo>
                  <a:pt x="17142" y="120000"/>
                  <a:pt x="110924" y="118461"/>
                  <a:pt x="120000" y="10538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3960686" y="4155327"/>
            <a:ext cx="852300" cy="5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3023"/>
                </a:moveTo>
                <a:cubicBezTo>
                  <a:pt x="120000" y="53023"/>
                  <a:pt x="120000" y="53023"/>
                  <a:pt x="120000" y="53023"/>
                </a:cubicBezTo>
                <a:cubicBezTo>
                  <a:pt x="119804" y="33488"/>
                  <a:pt x="118829" y="16744"/>
                  <a:pt x="117463" y="5581"/>
                </a:cubicBezTo>
                <a:cubicBezTo>
                  <a:pt x="117463" y="5581"/>
                  <a:pt x="117463" y="5581"/>
                  <a:pt x="117268" y="5581"/>
                </a:cubicBezTo>
                <a:cubicBezTo>
                  <a:pt x="117073" y="5581"/>
                  <a:pt x="116878" y="2790"/>
                  <a:pt x="116682" y="2790"/>
                </a:cubicBezTo>
                <a:cubicBezTo>
                  <a:pt x="116682" y="2790"/>
                  <a:pt x="116682" y="2790"/>
                  <a:pt x="116682" y="2790"/>
                </a:cubicBezTo>
                <a:cubicBezTo>
                  <a:pt x="116487" y="2790"/>
                  <a:pt x="116292" y="2790"/>
                  <a:pt x="116097" y="0"/>
                </a:cubicBezTo>
                <a:cubicBezTo>
                  <a:pt x="116097" y="0"/>
                  <a:pt x="116097" y="0"/>
                  <a:pt x="115902" y="0"/>
                </a:cubicBezTo>
                <a:cubicBezTo>
                  <a:pt x="115707" y="0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0"/>
                  <a:pt x="4097" y="0"/>
                </a:cubicBezTo>
                <a:cubicBezTo>
                  <a:pt x="3902" y="0"/>
                  <a:pt x="3902" y="0"/>
                  <a:pt x="3902" y="0"/>
                </a:cubicBezTo>
                <a:cubicBezTo>
                  <a:pt x="3707" y="2790"/>
                  <a:pt x="3512" y="2790"/>
                  <a:pt x="3317" y="2790"/>
                </a:cubicBezTo>
                <a:cubicBezTo>
                  <a:pt x="3121" y="2790"/>
                  <a:pt x="3121" y="2790"/>
                  <a:pt x="3121" y="2790"/>
                </a:cubicBezTo>
                <a:cubicBezTo>
                  <a:pt x="2926" y="2790"/>
                  <a:pt x="2731" y="5581"/>
                  <a:pt x="2536" y="5581"/>
                </a:cubicBezTo>
                <a:cubicBezTo>
                  <a:pt x="2536" y="5581"/>
                  <a:pt x="2536" y="5581"/>
                  <a:pt x="2536" y="5581"/>
                </a:cubicBezTo>
                <a:cubicBezTo>
                  <a:pt x="2341" y="8372"/>
                  <a:pt x="2146" y="8372"/>
                  <a:pt x="1951" y="11162"/>
                </a:cubicBezTo>
                <a:cubicBezTo>
                  <a:pt x="1951" y="11162"/>
                  <a:pt x="1951" y="11162"/>
                  <a:pt x="1951" y="11162"/>
                </a:cubicBezTo>
                <a:cubicBezTo>
                  <a:pt x="1951" y="11162"/>
                  <a:pt x="1951" y="11162"/>
                  <a:pt x="1951" y="11162"/>
                </a:cubicBezTo>
                <a:cubicBezTo>
                  <a:pt x="975" y="22325"/>
                  <a:pt x="195" y="36279"/>
                  <a:pt x="0" y="53023"/>
                </a:cubicBezTo>
                <a:cubicBezTo>
                  <a:pt x="0" y="53023"/>
                  <a:pt x="0" y="53023"/>
                  <a:pt x="0" y="53023"/>
                </a:cubicBezTo>
                <a:cubicBezTo>
                  <a:pt x="0" y="53023"/>
                  <a:pt x="0" y="53023"/>
                  <a:pt x="0" y="53023"/>
                </a:cubicBezTo>
                <a:cubicBezTo>
                  <a:pt x="0" y="55813"/>
                  <a:pt x="0" y="58604"/>
                  <a:pt x="0" y="61395"/>
                </a:cubicBezTo>
                <a:cubicBezTo>
                  <a:pt x="0" y="92093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093"/>
                  <a:pt x="120000" y="61395"/>
                </a:cubicBezTo>
                <a:cubicBezTo>
                  <a:pt x="120000" y="58604"/>
                  <a:pt x="120000" y="55813"/>
                  <a:pt x="120000" y="53023"/>
                </a:cubicBezTo>
                <a:cubicBezTo>
                  <a:pt x="120000" y="53023"/>
                  <a:pt x="120000" y="53023"/>
                  <a:pt x="120000" y="53023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3960686" y="4052396"/>
            <a:ext cx="852300" cy="6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1818"/>
                </a:move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8181"/>
                </a:cubicBezTo>
                <a:cubicBezTo>
                  <a:pt x="117463" y="8181"/>
                  <a:pt x="117463" y="8181"/>
                  <a:pt x="117268" y="8181"/>
                </a:cubicBezTo>
                <a:cubicBezTo>
                  <a:pt x="117073" y="5454"/>
                  <a:pt x="116878" y="5454"/>
                  <a:pt x="116682" y="5454"/>
                </a:cubicBezTo>
                <a:cubicBezTo>
                  <a:pt x="116682" y="5454"/>
                  <a:pt x="116682" y="5454"/>
                  <a:pt x="116682" y="5454"/>
                </a:cubicBezTo>
                <a:cubicBezTo>
                  <a:pt x="116487" y="2727"/>
                  <a:pt x="116292" y="2727"/>
                  <a:pt x="116097" y="2727"/>
                </a:cubicBezTo>
                <a:cubicBezTo>
                  <a:pt x="116097" y="2727"/>
                  <a:pt x="116097" y="2727"/>
                  <a:pt x="115902" y="2727"/>
                </a:cubicBezTo>
                <a:cubicBezTo>
                  <a:pt x="115707" y="2727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2727"/>
                  <a:pt x="4097" y="2727"/>
                </a:cubicBezTo>
                <a:cubicBezTo>
                  <a:pt x="3902" y="2727"/>
                  <a:pt x="3902" y="2727"/>
                  <a:pt x="3902" y="2727"/>
                </a:cubicBezTo>
                <a:cubicBezTo>
                  <a:pt x="3707" y="2727"/>
                  <a:pt x="3512" y="2727"/>
                  <a:pt x="3317" y="5454"/>
                </a:cubicBezTo>
                <a:cubicBezTo>
                  <a:pt x="3121" y="5454"/>
                  <a:pt x="3121" y="5454"/>
                  <a:pt x="3121" y="5454"/>
                </a:cubicBezTo>
                <a:cubicBezTo>
                  <a:pt x="2926" y="5454"/>
                  <a:pt x="2731" y="5454"/>
                  <a:pt x="2536" y="8181"/>
                </a:cubicBezTo>
                <a:cubicBezTo>
                  <a:pt x="2536" y="8181"/>
                  <a:pt x="2536" y="8181"/>
                  <a:pt x="2536" y="8181"/>
                </a:cubicBezTo>
                <a:cubicBezTo>
                  <a:pt x="2341" y="8181"/>
                  <a:pt x="2146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2727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727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3960686" y="3948475"/>
            <a:ext cx="852300" cy="6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1818"/>
                </a:move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5454"/>
                </a:cubicBezTo>
                <a:cubicBezTo>
                  <a:pt x="117463" y="5454"/>
                  <a:pt x="117463" y="5454"/>
                  <a:pt x="117268" y="5454"/>
                </a:cubicBezTo>
                <a:cubicBezTo>
                  <a:pt x="117073" y="5454"/>
                  <a:pt x="116878" y="2727"/>
                  <a:pt x="116682" y="2727"/>
                </a:cubicBezTo>
                <a:cubicBezTo>
                  <a:pt x="116682" y="2727"/>
                  <a:pt x="116682" y="2727"/>
                  <a:pt x="116682" y="2727"/>
                </a:cubicBezTo>
                <a:cubicBezTo>
                  <a:pt x="116487" y="2727"/>
                  <a:pt x="116292" y="2727"/>
                  <a:pt x="116097" y="0"/>
                </a:cubicBezTo>
                <a:cubicBezTo>
                  <a:pt x="116097" y="0"/>
                  <a:pt x="116097" y="0"/>
                  <a:pt x="115902" y="0"/>
                </a:cubicBezTo>
                <a:cubicBezTo>
                  <a:pt x="115707" y="0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0"/>
                  <a:pt x="4097" y="0"/>
                </a:cubicBezTo>
                <a:cubicBezTo>
                  <a:pt x="3902" y="0"/>
                  <a:pt x="3902" y="0"/>
                  <a:pt x="3902" y="0"/>
                </a:cubicBezTo>
                <a:cubicBezTo>
                  <a:pt x="3707" y="2727"/>
                  <a:pt x="3512" y="2727"/>
                  <a:pt x="3317" y="2727"/>
                </a:cubicBezTo>
                <a:cubicBezTo>
                  <a:pt x="3121" y="2727"/>
                  <a:pt x="3121" y="2727"/>
                  <a:pt x="3121" y="2727"/>
                </a:cubicBezTo>
                <a:cubicBezTo>
                  <a:pt x="2926" y="2727"/>
                  <a:pt x="2731" y="5454"/>
                  <a:pt x="2536" y="5454"/>
                </a:cubicBezTo>
                <a:cubicBezTo>
                  <a:pt x="2536" y="5454"/>
                  <a:pt x="2536" y="5454"/>
                  <a:pt x="2536" y="5454"/>
                </a:cubicBezTo>
                <a:cubicBezTo>
                  <a:pt x="2341" y="8181"/>
                  <a:pt x="2146" y="8181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0000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0000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960686" y="3845543"/>
            <a:ext cx="852300" cy="6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2" y="120000"/>
                </a:move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727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8181"/>
                </a:cubicBezTo>
                <a:cubicBezTo>
                  <a:pt x="117463" y="8181"/>
                  <a:pt x="117463" y="8181"/>
                  <a:pt x="117268" y="8181"/>
                </a:cubicBezTo>
                <a:cubicBezTo>
                  <a:pt x="117073" y="5454"/>
                  <a:pt x="116878" y="5454"/>
                  <a:pt x="116682" y="5454"/>
                </a:cubicBezTo>
                <a:cubicBezTo>
                  <a:pt x="116682" y="5454"/>
                  <a:pt x="116682" y="5454"/>
                  <a:pt x="116682" y="5454"/>
                </a:cubicBezTo>
                <a:cubicBezTo>
                  <a:pt x="116487" y="2727"/>
                  <a:pt x="116292" y="2727"/>
                  <a:pt x="116097" y="2727"/>
                </a:cubicBezTo>
                <a:cubicBezTo>
                  <a:pt x="116097" y="2727"/>
                  <a:pt x="116097" y="2727"/>
                  <a:pt x="115902" y="2727"/>
                </a:cubicBezTo>
                <a:cubicBezTo>
                  <a:pt x="115707" y="2727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2727"/>
                  <a:pt x="4097" y="2727"/>
                </a:cubicBezTo>
                <a:cubicBezTo>
                  <a:pt x="3902" y="2727"/>
                  <a:pt x="3902" y="2727"/>
                  <a:pt x="3902" y="2727"/>
                </a:cubicBezTo>
                <a:cubicBezTo>
                  <a:pt x="3707" y="2727"/>
                  <a:pt x="3512" y="2727"/>
                  <a:pt x="3317" y="5454"/>
                </a:cubicBezTo>
                <a:cubicBezTo>
                  <a:pt x="3121" y="5454"/>
                  <a:pt x="3121" y="5454"/>
                  <a:pt x="3121" y="5454"/>
                </a:cubicBezTo>
                <a:cubicBezTo>
                  <a:pt x="2926" y="5454"/>
                  <a:pt x="2731" y="5454"/>
                  <a:pt x="2536" y="8181"/>
                </a:cubicBezTo>
                <a:cubicBezTo>
                  <a:pt x="2536" y="8181"/>
                  <a:pt x="2536" y="8181"/>
                  <a:pt x="2536" y="8181"/>
                </a:cubicBezTo>
                <a:cubicBezTo>
                  <a:pt x="2341" y="8181"/>
                  <a:pt x="2146" y="10909"/>
                  <a:pt x="1951" y="10909"/>
                </a:cubicBezTo>
                <a:cubicBezTo>
                  <a:pt x="1951" y="10909"/>
                  <a:pt x="1951" y="10909"/>
                  <a:pt x="1951" y="13636"/>
                </a:cubicBezTo>
                <a:cubicBezTo>
                  <a:pt x="1951" y="13636"/>
                  <a:pt x="1951" y="13636"/>
                  <a:pt x="1951" y="13636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2727"/>
                  <a:pt x="1951" y="120000"/>
                  <a:pt x="4682" y="120000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2135987" y="3182453"/>
            <a:ext cx="1817700" cy="45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12334" y="0"/>
                </a:lnTo>
                <a:lnTo>
                  <a:pt x="0" y="59879"/>
                </a:lnTo>
                <a:lnTo>
                  <a:pt x="12334" y="120000"/>
                </a:lnTo>
                <a:lnTo>
                  <a:pt x="119999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1155CC">
              <a:alpha val="4269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3633088" y="1249500"/>
            <a:ext cx="1504500" cy="454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57" y="120000"/>
                </a:moveTo>
                <a:cubicBezTo>
                  <a:pt x="83094" y="120000"/>
                  <a:pt x="104412" y="108987"/>
                  <a:pt x="120000" y="88860"/>
                </a:cubicBezTo>
                <a:cubicBezTo>
                  <a:pt x="105329" y="34936"/>
                  <a:pt x="83782" y="0"/>
                  <a:pt x="60057" y="0"/>
                </a:cubicBezTo>
                <a:cubicBezTo>
                  <a:pt x="35300" y="0"/>
                  <a:pt x="14670" y="36455"/>
                  <a:pt x="0" y="90379"/>
                </a:cubicBezTo>
                <a:cubicBezTo>
                  <a:pt x="15587" y="110506"/>
                  <a:pt x="37134" y="120000"/>
                  <a:pt x="60057" y="120000"/>
                </a:cubicBezTo>
              </a:path>
            </a:pathLst>
          </a:custGeom>
          <a:solidFill>
            <a:srgbClr val="00B2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445606" y="2639080"/>
            <a:ext cx="1878600" cy="56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53" y="11692"/>
                </a:moveTo>
                <a:cubicBezTo>
                  <a:pt x="39164" y="11692"/>
                  <a:pt x="19025" y="7692"/>
                  <a:pt x="0" y="0"/>
                </a:cubicBezTo>
                <a:cubicBezTo>
                  <a:pt x="1856" y="15076"/>
                  <a:pt x="4269" y="29230"/>
                  <a:pt x="7053" y="42461"/>
                </a:cubicBezTo>
                <a:cubicBezTo>
                  <a:pt x="7238" y="43692"/>
                  <a:pt x="15498" y="82461"/>
                  <a:pt x="19675" y="116307"/>
                </a:cubicBezTo>
                <a:cubicBezTo>
                  <a:pt x="32946" y="118769"/>
                  <a:pt x="46496" y="120000"/>
                  <a:pt x="60232" y="120000"/>
                </a:cubicBezTo>
                <a:cubicBezTo>
                  <a:pt x="73689" y="120000"/>
                  <a:pt x="86867" y="118769"/>
                  <a:pt x="99860" y="116307"/>
                </a:cubicBezTo>
                <a:cubicBezTo>
                  <a:pt x="103109" y="90153"/>
                  <a:pt x="108491" y="62461"/>
                  <a:pt x="110812" y="51076"/>
                </a:cubicBezTo>
                <a:cubicBezTo>
                  <a:pt x="114524" y="35692"/>
                  <a:pt x="117587" y="18461"/>
                  <a:pt x="119999" y="0"/>
                </a:cubicBezTo>
                <a:cubicBezTo>
                  <a:pt x="100974" y="7692"/>
                  <a:pt x="80835" y="11692"/>
                  <a:pt x="59953" y="11692"/>
                </a:cubicBezTo>
              </a:path>
            </a:pathLst>
          </a:custGeom>
          <a:solidFill>
            <a:srgbClr val="00B2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5396769" y="2078888"/>
            <a:ext cx="5700" cy="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90000"/>
                </a:moveTo>
                <a:cubicBezTo>
                  <a:pt x="120000" y="90000"/>
                  <a:pt x="120000" y="0"/>
                  <a:pt x="0" y="0"/>
                </a:cubicBezTo>
                <a:cubicBezTo>
                  <a:pt x="0" y="120000"/>
                  <a:pt x="0" y="120000"/>
                  <a:pt x="0" y="120000"/>
                </a:cubicBezTo>
                <a:lnTo>
                  <a:pt x="120000" y="9000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762742" y="3182429"/>
            <a:ext cx="1241100" cy="45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694" y="4571"/>
                </a:moveTo>
                <a:cubicBezTo>
                  <a:pt x="40138" y="4571"/>
                  <a:pt x="19861" y="3047"/>
                  <a:pt x="0" y="0"/>
                </a:cubicBezTo>
                <a:cubicBezTo>
                  <a:pt x="555" y="3428"/>
                  <a:pt x="1111" y="6857"/>
                  <a:pt x="1527" y="10285"/>
                </a:cubicBezTo>
                <a:cubicBezTo>
                  <a:pt x="7222" y="55238"/>
                  <a:pt x="6944" y="120000"/>
                  <a:pt x="21527" y="120000"/>
                </a:cubicBezTo>
                <a:cubicBezTo>
                  <a:pt x="59861" y="120000"/>
                  <a:pt x="59861" y="120000"/>
                  <a:pt x="59861" y="120000"/>
                </a:cubicBezTo>
                <a:cubicBezTo>
                  <a:pt x="60277" y="120000"/>
                  <a:pt x="60277" y="120000"/>
                  <a:pt x="60277" y="120000"/>
                </a:cubicBezTo>
                <a:cubicBezTo>
                  <a:pt x="98472" y="120000"/>
                  <a:pt x="98472" y="120000"/>
                  <a:pt x="98472" y="120000"/>
                </a:cubicBezTo>
                <a:cubicBezTo>
                  <a:pt x="113055" y="120000"/>
                  <a:pt x="112777" y="55238"/>
                  <a:pt x="118611" y="10285"/>
                </a:cubicBezTo>
                <a:cubicBezTo>
                  <a:pt x="119027" y="6857"/>
                  <a:pt x="119444" y="3428"/>
                  <a:pt x="120000" y="0"/>
                </a:cubicBezTo>
                <a:cubicBezTo>
                  <a:pt x="100555" y="3047"/>
                  <a:pt x="80833" y="4571"/>
                  <a:pt x="60694" y="4571"/>
                </a:cubicBezTo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5463325" y="1573500"/>
            <a:ext cx="16761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Tecnologias </a:t>
            </a:r>
            <a:r>
              <a:rPr lang="pt-BR" sz="1000" b="0" i="0" u="none" strike="noStrike" cap="none" dirty="0" err="1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frontend</a:t>
            </a:r>
            <a:endParaRPr sz="1000" b="0" i="0" u="none" strike="noStrike" cap="none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5120044" y="2666568"/>
            <a:ext cx="1746836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Habilidades interpessoais</a:t>
            </a:r>
            <a:endParaRPr sz="1000" b="0" i="0" u="none" strike="noStrike" cap="none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2418425" y="3182425"/>
            <a:ext cx="13920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Metodologias ágeis</a:t>
            </a:r>
            <a:endParaRPr sz="1000" b="0" i="0" u="none" strike="noStrike" cap="none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1721200" y="2082700"/>
            <a:ext cx="15822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Tecnologias </a:t>
            </a:r>
            <a:r>
              <a:rPr lang="pt-BR" sz="1000" dirty="0" err="1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backend</a:t>
            </a:r>
            <a:endParaRPr sz="1000" b="0" i="0" u="none" strike="noStrike" cap="none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263</Words>
  <Application>Microsoft Office PowerPoint</Application>
  <PresentationFormat>Apresentação na tela (16:9)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Georgia</vt:lpstr>
      <vt:lpstr>Varela Round</vt:lpstr>
      <vt:lpstr>Calibri</vt:lpstr>
      <vt:lpstr>Muli</vt:lpstr>
      <vt:lpstr>Arial</vt:lpstr>
      <vt:lpstr>Banquo template</vt:lpstr>
      <vt:lpstr>Banquo template</vt:lpstr>
      <vt:lpstr>O dia-a-dia do Desenvolvedor FullStack</vt:lpstr>
      <vt:lpstr>Olá!</vt:lpstr>
      <vt:lpstr>Apresentação do PowerPoint</vt:lpstr>
      <vt:lpstr>Definição</vt:lpstr>
      <vt:lpstr>Profissional que entrega um trabalho completo</vt:lpstr>
      <vt:lpstr>Graduação não é o aspecto principal</vt:lpstr>
      <vt:lpstr>O que faz um desenvolvedor fullstack?</vt:lpstr>
      <vt:lpstr>Principais características</vt:lpstr>
      <vt:lpstr>Habilidades Requeridas</vt:lpstr>
      <vt:lpstr>É uma tendência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dia-a-dia do Desenvolvedor FullStack</dc:title>
  <dc:creator>Joice</dc:creator>
  <cp:lastModifiedBy>Joice</cp:lastModifiedBy>
  <cp:revision>11</cp:revision>
  <dcterms:modified xsi:type="dcterms:W3CDTF">2018-03-17T03:13:30Z</dcterms:modified>
</cp:coreProperties>
</file>