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488A-B1A8-D246-808E-377463B32566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D41-9592-0140-AB64-A0D3DE36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488A-B1A8-D246-808E-377463B32566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D41-9592-0140-AB64-A0D3DE36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488A-B1A8-D246-808E-377463B32566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D41-9592-0140-AB64-A0D3DE36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488A-B1A8-D246-808E-377463B32566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D41-9592-0140-AB64-A0D3DE36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488A-B1A8-D246-808E-377463B32566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D41-9592-0140-AB64-A0D3DE36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488A-B1A8-D246-808E-377463B32566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D41-9592-0140-AB64-A0D3DE36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488A-B1A8-D246-808E-377463B32566}" type="datetimeFigureOut">
              <a:rPr lang="en-US" smtClean="0"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D41-9592-0140-AB64-A0D3DE36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488A-B1A8-D246-808E-377463B32566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D41-9592-0140-AB64-A0D3DE36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488A-B1A8-D246-808E-377463B32566}" type="datetimeFigureOut">
              <a:rPr lang="en-US" smtClean="0"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D41-9592-0140-AB64-A0D3DE36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488A-B1A8-D246-808E-377463B32566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D41-9592-0140-AB64-A0D3DE36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488A-B1A8-D246-808E-377463B32566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D41-9592-0140-AB64-A0D3DE36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B488A-B1A8-D246-808E-377463B32566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2D41-9592-0140-AB64-A0D3DE36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</a:t>
            </a:r>
            <a:r>
              <a:rPr lang="en-US" dirty="0" err="1" smtClean="0"/>
              <a:t>ézier</a:t>
            </a:r>
            <a:r>
              <a:rPr lang="en-US" dirty="0" smtClean="0"/>
              <a:t> Curves!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Haskell!</a:t>
            </a:r>
          </a:p>
          <a:p>
            <a:endParaRPr lang="en-US" dirty="0"/>
          </a:p>
          <a:p>
            <a:r>
              <a:rPr lang="en-US" dirty="0" smtClean="0"/>
              <a:t>Harold Cooper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5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092200"/>
            <a:ext cx="6985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6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08" y="2046979"/>
            <a:ext cx="5702252" cy="29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1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Lines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200"/>
            <a:ext cx="9144000" cy="237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0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300"/>
            <a:ext cx="9144000" cy="509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7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0861" y="2909834"/>
            <a:ext cx="804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g</a:t>
            </a:r>
            <a:r>
              <a:rPr lang="en-US" sz="4800" dirty="0" err="1" smtClean="0"/>
              <a:t>ithub.com</a:t>
            </a:r>
            <a:r>
              <a:rPr lang="en-US" sz="4800" dirty="0" smtClean="0"/>
              <a:t>/</a:t>
            </a:r>
            <a:r>
              <a:rPr lang="en-US" sz="4800" dirty="0" err="1" smtClean="0"/>
              <a:t>hrldcpr</a:t>
            </a:r>
            <a:r>
              <a:rPr lang="en-US" sz="4800" dirty="0" smtClean="0"/>
              <a:t>/</a:t>
            </a:r>
            <a:r>
              <a:rPr lang="en-US" sz="4800" dirty="0" err="1" smtClean="0"/>
              <a:t>Bezier.hs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319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1264</TotalTime>
  <Words>15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</vt:lpstr>
      <vt:lpstr>Bézier Curves!</vt:lpstr>
      <vt:lpstr>PowerPoint Presentation</vt:lpstr>
      <vt:lpstr>PowerPoint Presentation</vt:lpstr>
      <vt:lpstr>Parametric Lines</vt:lpstr>
      <vt:lpstr>PowerPoint Presentation</vt:lpstr>
      <vt:lpstr>PowerPoint Presentation</vt:lpstr>
    </vt:vector>
  </TitlesOfParts>
  <Company>Hunch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Bézier Curves!</dc:title>
  <dc:creator>Harold Cooper</dc:creator>
  <cp:lastModifiedBy>Harold Cooper</cp:lastModifiedBy>
  <cp:revision>10</cp:revision>
  <dcterms:created xsi:type="dcterms:W3CDTF">2014-02-04T02:35:06Z</dcterms:created>
  <dcterms:modified xsi:type="dcterms:W3CDTF">2014-02-04T23:39:41Z</dcterms:modified>
</cp:coreProperties>
</file>