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7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36470" y="2694305"/>
            <a:ext cx="7741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5400"/>
              <a:t>             Tesk1</a:t>
            </a:r>
            <a:endParaRPr lang="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K-means图像分割</a:t>
            </a:r>
            <a:endParaRPr lang="en-US" altLang="en-US"/>
          </a:p>
        </p:txBody>
      </p:sp>
      <p:pic>
        <p:nvPicPr>
          <p:cNvPr id="4" name="Picture 3" descr="bef_resul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2071370"/>
            <a:ext cx="1579245" cy="1725295"/>
          </a:xfrm>
          <a:prstGeom prst="rect">
            <a:avLst/>
          </a:prstGeom>
        </p:spPr>
      </p:pic>
      <p:pic>
        <p:nvPicPr>
          <p:cNvPr id="5" name="Picture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3796665"/>
            <a:ext cx="1586865" cy="1732915"/>
          </a:xfrm>
          <a:prstGeom prst="rect">
            <a:avLst/>
          </a:prstGeom>
        </p:spPr>
      </p:pic>
      <p:pic>
        <p:nvPicPr>
          <p:cNvPr id="6" name="Picture 5" descr="def_resul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60" y="2071370"/>
            <a:ext cx="1677035" cy="1677035"/>
          </a:xfrm>
          <a:prstGeom prst="rect">
            <a:avLst/>
          </a:prstGeom>
        </p:spPr>
      </p:pic>
      <p:pic>
        <p:nvPicPr>
          <p:cNvPr id="7" name="Picture 6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60" y="3796665"/>
            <a:ext cx="1677035" cy="1677035"/>
          </a:xfrm>
          <a:prstGeom prst="rect">
            <a:avLst/>
          </a:prstGeom>
        </p:spPr>
      </p:pic>
      <p:pic>
        <p:nvPicPr>
          <p:cNvPr id="8" name="Picture 7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70" y="3953510"/>
            <a:ext cx="1419225" cy="1419225"/>
          </a:xfrm>
          <a:prstGeom prst="rect">
            <a:avLst/>
          </a:prstGeom>
        </p:spPr>
      </p:pic>
      <p:pic>
        <p:nvPicPr>
          <p:cNvPr id="9" name="Picture 8" descr="arf_result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170" y="2200275"/>
            <a:ext cx="1419225" cy="1419225"/>
          </a:xfrm>
          <a:prstGeom prst="rect">
            <a:avLst/>
          </a:prstGeom>
        </p:spPr>
      </p:pic>
      <p:pic>
        <p:nvPicPr>
          <p:cNvPr id="10" name="Picture 9" descr="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450" y="3860800"/>
            <a:ext cx="2632710" cy="1548765"/>
          </a:xfrm>
          <a:prstGeom prst="rect">
            <a:avLst/>
          </a:prstGeom>
        </p:spPr>
      </p:pic>
      <p:pic>
        <p:nvPicPr>
          <p:cNvPr id="11" name="Picture 10" descr="bef_result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360" y="2160270"/>
            <a:ext cx="2548255" cy="1499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02945" y="487045"/>
            <a:ext cx="70523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/>
              <a:t>区域提取</a:t>
            </a:r>
            <a:endParaRPr lang="en-US" altLang="en-US" sz="4400"/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501140"/>
            <a:ext cx="1657985" cy="1810385"/>
          </a:xfrm>
          <a:prstGeom prst="rect">
            <a:avLst/>
          </a:prstGeom>
        </p:spPr>
      </p:pic>
      <p:pic>
        <p:nvPicPr>
          <p:cNvPr id="7" name="Picture 6" descr="1_resul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3669030"/>
            <a:ext cx="1062990" cy="1160780"/>
          </a:xfrm>
          <a:prstGeom prst="rect">
            <a:avLst/>
          </a:prstGeom>
        </p:spPr>
      </p:pic>
      <p:pic>
        <p:nvPicPr>
          <p:cNvPr id="8" name="Picture 7" descr="1_resul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5073650"/>
            <a:ext cx="1092200" cy="1192530"/>
          </a:xfrm>
          <a:prstGeom prst="rect">
            <a:avLst/>
          </a:prstGeom>
        </p:spPr>
      </p:pic>
      <p:pic>
        <p:nvPicPr>
          <p:cNvPr id="9" name="Picture 8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70" y="1501140"/>
            <a:ext cx="3154045" cy="1855470"/>
          </a:xfrm>
          <a:prstGeom prst="rect">
            <a:avLst/>
          </a:prstGeom>
        </p:spPr>
      </p:pic>
      <p:pic>
        <p:nvPicPr>
          <p:cNvPr id="10" name="Picture 9" descr="6_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770" y="4232910"/>
            <a:ext cx="3148330" cy="1852930"/>
          </a:xfrm>
          <a:prstGeom prst="rect">
            <a:avLst/>
          </a:prstGeom>
        </p:spPr>
      </p:pic>
      <p:pic>
        <p:nvPicPr>
          <p:cNvPr id="11" name="Picture 10" descr="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15" y="1497330"/>
            <a:ext cx="2791460" cy="1863725"/>
          </a:xfrm>
          <a:prstGeom prst="rect">
            <a:avLst/>
          </a:prstGeom>
        </p:spPr>
      </p:pic>
      <p:pic>
        <p:nvPicPr>
          <p:cNvPr id="12" name="Picture 11" descr="8_1_resul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325" y="3917950"/>
            <a:ext cx="1452880" cy="1021715"/>
          </a:xfrm>
          <a:prstGeom prst="rect">
            <a:avLst/>
          </a:prstGeom>
        </p:spPr>
      </p:pic>
      <p:pic>
        <p:nvPicPr>
          <p:cNvPr id="13" name="Picture 12" descr="8_1_resul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675" y="3917950"/>
            <a:ext cx="1530985" cy="1021715"/>
          </a:xfrm>
          <a:prstGeom prst="rect">
            <a:avLst/>
          </a:prstGeom>
        </p:spPr>
      </p:pic>
      <p:pic>
        <p:nvPicPr>
          <p:cNvPr id="14" name="Picture 13" descr="8_resul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2220" y="4978400"/>
            <a:ext cx="1544955" cy="1031875"/>
          </a:xfrm>
          <a:prstGeom prst="rect">
            <a:avLst/>
          </a:prstGeom>
        </p:spPr>
      </p:pic>
      <p:pic>
        <p:nvPicPr>
          <p:cNvPr id="15" name="Picture 14" descr="8_1_resul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6145" y="4979035"/>
            <a:ext cx="1538605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115" y="1143000"/>
            <a:ext cx="2896235" cy="2237105"/>
          </a:xfrm>
          <a:prstGeom prst="rect">
            <a:avLst/>
          </a:prstGeom>
        </p:spPr>
      </p:pic>
      <p:pic>
        <p:nvPicPr>
          <p:cNvPr id="5" name="Picture 4" descr="7_1_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95" y="4008755"/>
            <a:ext cx="1492885" cy="1153160"/>
          </a:xfrm>
          <a:prstGeom prst="rect">
            <a:avLst/>
          </a:prstGeom>
        </p:spPr>
      </p:pic>
      <p:pic>
        <p:nvPicPr>
          <p:cNvPr id="6" name="Picture 5" descr="7_2_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5" y="5377815"/>
            <a:ext cx="1454150" cy="1123315"/>
          </a:xfrm>
          <a:prstGeom prst="rect">
            <a:avLst/>
          </a:prstGeom>
        </p:spPr>
      </p:pic>
      <p:pic>
        <p:nvPicPr>
          <p:cNvPr id="7" name="Picture 6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65" y="748030"/>
            <a:ext cx="2353310" cy="2353310"/>
          </a:xfrm>
          <a:prstGeom prst="rect">
            <a:avLst/>
          </a:prstGeom>
        </p:spPr>
      </p:pic>
      <p:pic>
        <p:nvPicPr>
          <p:cNvPr id="8" name="Picture 7" descr="5_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905" y="4293235"/>
            <a:ext cx="18669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136650" y="1943100"/>
            <a:ext cx="91617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在做：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tensorflow</a:t>
            </a:r>
            <a:endParaRPr lang="en-US" altLang="en-US" sz="2800"/>
          </a:p>
          <a:p>
            <a:r>
              <a:rPr lang="en-US" altLang="en-US" sz="2800"/>
              <a:t>cs231n笔记(看到了最优化的部分）</a:t>
            </a:r>
            <a:endParaRPr lang="en-US" altLang="en-US" sz="2800"/>
          </a:p>
          <a:p>
            <a:r>
              <a:rPr lang="en-US" altLang="en-US" sz="2800"/>
              <a:t>实现SVM和Softmax</a:t>
            </a:r>
            <a:endParaRPr lang="en-US" altLang="en-US" sz="2800"/>
          </a:p>
          <a:p>
            <a:r>
              <a:rPr lang="en-US" altLang="en-US" sz="2800"/>
              <a:t>用tensorflow实现多层的神经网络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402080" y="1998345"/>
            <a:ext cx="9387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Relu函数的的原理</a:t>
            </a:r>
            <a:endParaRPr lang="en-US" altLang="en-US" sz="3600"/>
          </a:p>
          <a:p>
            <a:r>
              <a:rPr lang="en-US" altLang="en-US" sz="3600"/>
              <a:t>最优化中的梯度计算</a:t>
            </a:r>
            <a:endParaRPr lang="en-US" altLang="en-US" sz="3600"/>
          </a:p>
          <a:p>
            <a:r>
              <a:rPr lang="en-US" altLang="en-US" sz="3600"/>
              <a:t>损失函数可视化</a:t>
            </a:r>
            <a:endParaRPr lang="en-US" altLang="en-US" sz="3600"/>
          </a:p>
          <a:p>
            <a:r>
              <a:rPr lang="en-US" altLang="en-US" sz="3600"/>
              <a:t>tensorflow中构建图表的作用</a:t>
            </a:r>
            <a:endParaRPr lang="en-US" altLang="en-US" sz="3600"/>
          </a:p>
          <a:p>
            <a:r>
              <a:rPr lang="en-US" altLang="en-US" sz="3600"/>
              <a:t>在多层卷积和池化后的连接层以及Dropout</a:t>
            </a:r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Theme</vt:lpstr>
      <vt:lpstr>PowerPoint 演示文稿</vt:lpstr>
      <vt:lpstr>K-means图像分割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</dc:creator>
  <cp:lastModifiedBy>my</cp:lastModifiedBy>
  <cp:revision>7</cp:revision>
  <dcterms:created xsi:type="dcterms:W3CDTF">2019-08-19T07:09:15Z</dcterms:created>
  <dcterms:modified xsi:type="dcterms:W3CDTF">2019-08-19T07:09:15Z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