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09290" y="2906395"/>
            <a:ext cx="5673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5400"/>
              <a:t>        Tesk2</a:t>
            </a:r>
            <a:endParaRPr lang="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55675" y="832485"/>
            <a:ext cx="1907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数字检测</a:t>
            </a:r>
            <a:endParaRPr lang="en-US" altLang="en-US" sz="2800"/>
          </a:p>
        </p:txBody>
      </p:sp>
      <p:pic>
        <p:nvPicPr>
          <p:cNvPr id="5" name="Picture 4" descr="41bd7e45e000b1c302e96263cd6a34ccade1f7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0" y="2684780"/>
            <a:ext cx="8219440" cy="2411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040" y="1772285"/>
            <a:ext cx="11977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model = models.Sequential()</a:t>
            </a:r>
            <a:endParaRPr lang="en-US"/>
          </a:p>
          <a:p>
            <a:r>
              <a:rPr lang="en-US"/>
              <a:t>    model.add(layers.Conv2D(32, (3, 3), activation='relu', input_shape=(28, 28, 1)))</a:t>
            </a:r>
            <a:endParaRPr lang="en-US"/>
          </a:p>
          <a:p>
            <a:r>
              <a:rPr lang="en-US"/>
              <a:t>    model.add(layers.MaxPooling2D((2, 2)))</a:t>
            </a:r>
            <a:endParaRPr lang="en-US"/>
          </a:p>
          <a:p>
            <a:r>
              <a:rPr lang="en-US"/>
              <a:t>    model.add(layers.Conv2D(64, (3, 3), activation='relu'))</a:t>
            </a:r>
            <a:endParaRPr lang="en-US"/>
          </a:p>
          <a:p>
            <a:r>
              <a:rPr lang="en-US"/>
              <a:t>    model.add(layers.MaxPooling2D((2, 2)))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  model.add(layers.Flatten())</a:t>
            </a:r>
            <a:endParaRPr lang="en-US"/>
          </a:p>
          <a:p>
            <a:r>
              <a:rPr lang="en-US"/>
              <a:t>    model.add(layers.Dense(64, activation='relu'))</a:t>
            </a:r>
            <a:endParaRPr lang="en-US"/>
          </a:p>
          <a:p>
            <a:r>
              <a:rPr lang="en-US"/>
              <a:t>    model.add(layers.Dense(10, activation='softmax'))</a:t>
            </a:r>
            <a:endParaRPr lang="en-US"/>
          </a:p>
          <a:p>
            <a:endParaRPr lang="en-US"/>
          </a:p>
          <a:p>
            <a:r>
              <a:rPr lang="en-US"/>
              <a:t>    model.compile(optimizer='rmsprop', loss='categorical_crossentropy', metrics=['accuracy'])</a:t>
            </a:r>
            <a:endParaRPr lang="en-US"/>
          </a:p>
          <a:p>
            <a:r>
              <a:rPr lang="en-US"/>
              <a:t>    model.fit(train_images, train_labels, epochs=</a:t>
            </a:r>
            <a:r>
              <a:rPr lang="en-US" altLang="en-US"/>
              <a:t>10</a:t>
            </a:r>
            <a:r>
              <a:rPr lang="en-US"/>
              <a:t> batch_size=64)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832485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Figure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705485"/>
            <a:ext cx="100584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03830" y="474345"/>
            <a:ext cx="5321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s(i,j)=(X∗W)(i,j)=∑m∑nx(i−m,j−n)w(m,n)</a:t>
            </a:r>
            <a:endParaRPr lang="en-US"/>
          </a:p>
        </p:txBody>
      </p:sp>
      <p:pic>
        <p:nvPicPr>
          <p:cNvPr id="5" name="Picture 4" descr="1042406-20170301113126032-19405848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830" y="1380490"/>
            <a:ext cx="5248275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042406-20170301142333032-6272334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740" y="1534160"/>
            <a:ext cx="4791710" cy="4083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7365" y="2736850"/>
            <a:ext cx="86372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尝试用numpy实现CNN</a:t>
            </a:r>
            <a:endParaRPr lang="en-US" altLang="en-US" sz="2800"/>
          </a:p>
          <a:p>
            <a:r>
              <a:rPr lang="en-US" altLang="en-US" sz="2800"/>
              <a:t>做了多个数字识别的尝试</a:t>
            </a:r>
            <a:endParaRPr lang="en-US" altLang="en-US" sz="2800"/>
          </a:p>
          <a:p>
            <a:r>
              <a:rPr lang="en-US" altLang="en-US" sz="2800"/>
              <a:t>尝试实现SVM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Presentation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Calibri</vt:lpstr>
      <vt:lpstr>微软雅黑</vt:lpstr>
      <vt:lpstr>Droid Sans Fallback</vt:lpstr>
      <vt:lpstr>Arial Unicode MS</vt:lpstr>
      <vt:lpstr>Calibri Light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</dc:creator>
  <cp:lastModifiedBy>my</cp:lastModifiedBy>
  <cp:revision>5</cp:revision>
  <dcterms:created xsi:type="dcterms:W3CDTF">2019-08-19T07:09:39Z</dcterms:created>
  <dcterms:modified xsi:type="dcterms:W3CDTF">2019-08-19T07:09:39Z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