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7020"/>
            <a:ext cx="9144000" cy="1204595"/>
          </a:xfrm>
        </p:spPr>
        <p:txBody>
          <a:bodyPr>
            <a:normAutofit/>
          </a:bodyPr>
          <a:p>
            <a:r>
              <a:rPr lang="" altLang="en-US"/>
              <a:t>Tesk3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ode_0.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1035050"/>
            <a:ext cx="1005840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7425" y="342265"/>
            <a:ext cx="2734945" cy="617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1172210"/>
            <a:ext cx="9949180" cy="4672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2098040"/>
            <a:ext cx="3282950" cy="2661920"/>
          </a:xfrm>
          <a:prstGeom prst="rect">
            <a:avLst/>
          </a:prstGeom>
        </p:spPr>
      </p:pic>
      <p:pic>
        <p:nvPicPr>
          <p:cNvPr id="5" name="Picture 4" descr="Figure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70" y="2131695"/>
            <a:ext cx="3477260" cy="2608580"/>
          </a:xfrm>
          <a:prstGeom prst="rect">
            <a:avLst/>
          </a:prstGeom>
        </p:spPr>
      </p:pic>
      <p:pic>
        <p:nvPicPr>
          <p:cNvPr id="6" name="Picture 5" descr="Figure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225" y="2098040"/>
            <a:ext cx="3567430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Presentation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Calibri Light</vt:lpstr>
      <vt:lpstr>微软雅黑</vt:lpstr>
      <vt:lpstr>Droid Sans Fallback</vt:lpstr>
      <vt:lpstr>Arial Unicode MS</vt:lpstr>
      <vt:lpstr>Calibri</vt:lpstr>
      <vt:lpstr>Office Theme</vt:lpstr>
      <vt:lpstr>title for nothing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nothing</dc:title>
  <dc:creator>li</dc:creator>
  <cp:lastModifiedBy>my</cp:lastModifiedBy>
  <cp:revision>4</cp:revision>
  <dcterms:created xsi:type="dcterms:W3CDTF">2019-08-19T07:09:54Z</dcterms:created>
  <dcterms:modified xsi:type="dcterms:W3CDTF">2019-08-19T07:09:54Z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