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  <p:sldId id="257" r:id="rId5"/>
    <p:sldId id="259" r:id="rId6"/>
    <p:sldId id="262" r:id="rId7"/>
    <p:sldId id="263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jpeg"/><Relationship Id="rId1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5072380" y="3106420"/>
            <a:ext cx="20466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3600"/>
              <a:t>No title</a:t>
            </a:r>
            <a:endParaRPr lang="en-US" altLang="en-US" sz="3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 descr="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98010" y="1730375"/>
            <a:ext cx="3396615" cy="339661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 descr="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6740" y="1882775"/>
            <a:ext cx="3092450" cy="3092450"/>
          </a:xfrm>
          <a:prstGeom prst="rect">
            <a:avLst/>
          </a:prstGeom>
        </p:spPr>
      </p:pic>
      <p:pic>
        <p:nvPicPr>
          <p:cNvPr id="5" name="Picture 4" descr="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8200" y="1908175"/>
            <a:ext cx="3041650" cy="3041650"/>
          </a:xfrm>
          <a:prstGeom prst="rect">
            <a:avLst/>
          </a:prstGeom>
        </p:spPr>
      </p:pic>
      <p:pic>
        <p:nvPicPr>
          <p:cNvPr id="6" name="Picture 5" descr="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1550" y="1882775"/>
            <a:ext cx="3025775" cy="302577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 descr="screensho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33805" y="2087245"/>
            <a:ext cx="2452370" cy="231013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 descr="screenshot_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2810" y="1899920"/>
            <a:ext cx="2846070" cy="268541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 descr="0_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1410" y="478790"/>
            <a:ext cx="3220085" cy="322008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 descr="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1735" y="633730"/>
            <a:ext cx="3191510" cy="319151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 descr="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4375" y="3698875"/>
            <a:ext cx="2940685" cy="294068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4" descr="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70050" y="2014220"/>
            <a:ext cx="2436495" cy="243649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 descr="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1125" y="2087880"/>
            <a:ext cx="2289175" cy="22891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 descr="screensho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03500" y="1798320"/>
            <a:ext cx="6696075" cy="412432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Application>WPS Presentation</Application>
  <PresentationFormat>Widescreen</PresentationFormat>
  <Paragraphs>2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7" baseType="lpstr">
      <vt:lpstr>Arial</vt:lpstr>
      <vt:lpstr>SimSun</vt:lpstr>
      <vt:lpstr>Wingdings</vt:lpstr>
      <vt:lpstr>DejaVu Sans</vt:lpstr>
      <vt:lpstr>Calibri</vt:lpstr>
      <vt:lpstr>微软雅黑</vt:lpstr>
      <vt:lpstr>Droid Sans Fallback</vt:lpstr>
      <vt:lpstr>Arial Unicode MS</vt:lpstr>
      <vt:lpstr>Calibri Light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li</dc:creator>
  <cp:lastModifiedBy>my</cp:lastModifiedBy>
  <cp:revision>3</cp:revision>
  <dcterms:created xsi:type="dcterms:W3CDTF">2019-08-09T07:35:44Z</dcterms:created>
  <dcterms:modified xsi:type="dcterms:W3CDTF">2019-08-09T07:35:44Z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1033-11.1.0.8392</vt:lpwstr>
  </property>
</Properties>
</file>