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8120"/>
            <a:ext cx="9144000" cy="1381125"/>
          </a:xfrm>
        </p:spPr>
        <p:txBody>
          <a:bodyPr/>
          <a:p>
            <a:r>
              <a:rPr lang="en-US" altLang="en-US"/>
              <a:t>title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90170"/>
            <a:ext cx="5234940" cy="7028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362200"/>
            <a:ext cx="85820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433070"/>
            <a:ext cx="6882130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3081020"/>
            <a:ext cx="634873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02690"/>
            <a:ext cx="10058400" cy="445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 Light</vt:lpstr>
      <vt:lpstr>微软雅黑</vt:lpstr>
      <vt:lpstr>Droid Sans Fallback</vt:lpstr>
      <vt:lpstr>Arial Unicode MS</vt:lpstr>
      <vt:lpstr>Calibri</vt:lpstr>
      <vt:lpstr>OpenSymbol</vt:lpstr>
      <vt:lpstr>Office Theme</vt:lpstr>
      <vt:lpstr>title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li</dc:creator>
  <cp:lastModifiedBy>my</cp:lastModifiedBy>
  <cp:revision>3</cp:revision>
  <dcterms:created xsi:type="dcterms:W3CDTF">2019-08-15T02:55:20Z</dcterms:created>
  <dcterms:modified xsi:type="dcterms:W3CDTF">2019-08-15T02:55:20Z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