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26385"/>
            <a:ext cx="9144000" cy="1205230"/>
          </a:xfrm>
        </p:spPr>
        <p:txBody>
          <a:bodyPr/>
          <a:p>
            <a:r>
              <a:rPr lang="" altLang="en-US"/>
              <a:t>no title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0795" y="80645"/>
            <a:ext cx="3510280" cy="6696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 descr="Figure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870" y="334010"/>
            <a:ext cx="3096260" cy="3096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Figure_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80" y="367030"/>
            <a:ext cx="3063240" cy="3063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Figure_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3480435"/>
            <a:ext cx="3185160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Figure_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0" y="3480435"/>
            <a:ext cx="3175000" cy="317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Figure_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280" y="3480435"/>
            <a:ext cx="3101340" cy="3101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Figure_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85" y="300355"/>
            <a:ext cx="3129915" cy="3129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 descr="Figure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354965"/>
            <a:ext cx="3029585" cy="3029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Figure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810" y="278130"/>
            <a:ext cx="3106420" cy="3106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Figure_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5" y="3578860"/>
            <a:ext cx="3140710" cy="3140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Figure_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10" y="3570605"/>
            <a:ext cx="3157220" cy="3157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919480"/>
            <a:ext cx="702310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1418590"/>
            <a:ext cx="4677410" cy="46774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1418590"/>
            <a:ext cx="4649470" cy="46494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865" y="2287905"/>
            <a:ext cx="825627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965" y="1028065"/>
            <a:ext cx="6402070" cy="4801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Droid Sans Fallback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title</dc:title>
  <dc:creator>li</dc:creator>
  <cp:lastModifiedBy>my</cp:lastModifiedBy>
  <cp:revision>6</cp:revision>
  <dcterms:created xsi:type="dcterms:W3CDTF">2019-08-17T01:17:09Z</dcterms:created>
  <dcterms:modified xsi:type="dcterms:W3CDTF">2019-08-17T01:17:09Z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