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43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3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2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23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9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8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0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40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6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3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5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7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John Paul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John Paul </a:t>
            </a:r>
            <a:r>
              <a:rPr lang="en-US" sz="2400" dirty="0" err="1" smtClean="0"/>
              <a:t>Pennisi</a:t>
            </a:r>
            <a:endParaRPr lang="en-US" sz="2400" dirty="0" smtClean="0"/>
          </a:p>
          <a:p>
            <a:r>
              <a:rPr lang="en-US" sz="2400" dirty="0" smtClean="0"/>
              <a:t>William Matrix </a:t>
            </a:r>
            <a:r>
              <a:rPr lang="en-US" sz="2400" dirty="0" err="1" smtClean="0"/>
              <a:t>Peckham</a:t>
            </a:r>
            <a:endParaRPr lang="en-US" sz="2400" dirty="0" smtClean="0"/>
          </a:p>
          <a:p>
            <a:r>
              <a:rPr lang="en-US" sz="2400" dirty="0" smtClean="0"/>
              <a:t>Chris </a:t>
            </a:r>
            <a:r>
              <a:rPr lang="en-US" sz="2400" dirty="0" err="1" smtClean="0"/>
              <a:t>Scarola</a:t>
            </a:r>
            <a:endParaRPr lang="en-US" sz="2400" dirty="0" smtClean="0"/>
          </a:p>
          <a:p>
            <a:r>
              <a:rPr lang="en-US" sz="2400" dirty="0" smtClean="0"/>
              <a:t>Thomas </a:t>
            </a:r>
            <a:r>
              <a:rPr lang="en-US" sz="2400" dirty="0" err="1" smtClean="0"/>
              <a:t>Beigner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87" y="1676400"/>
            <a:ext cx="9018626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</a:t>
            </a:r>
            <a:endParaRPr lang="en-US" dirty="0"/>
          </a:p>
        </p:txBody>
      </p:sp>
      <p:pic>
        <p:nvPicPr>
          <p:cNvPr id="3" name="Picture 2" descr="Welcome Scree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3114" y="1219200"/>
            <a:ext cx="751777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Student GUI</a:t>
            </a:r>
            <a:endParaRPr lang="en-US" dirty="0"/>
          </a:p>
        </p:txBody>
      </p:sp>
      <p:pic>
        <p:nvPicPr>
          <p:cNvPr id="3" name="Picture 2" descr="Student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GUI</a:t>
            </a:r>
            <a:endParaRPr lang="en-US" dirty="0"/>
          </a:p>
        </p:txBody>
      </p:sp>
      <p:pic>
        <p:nvPicPr>
          <p:cNvPr id="3" name="Picture 2" descr="LogIn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69156" y="1303270"/>
            <a:ext cx="7405688" cy="55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Administrator GUI</a:t>
            </a:r>
            <a:endParaRPr lang="en-US" dirty="0"/>
          </a:p>
        </p:txBody>
      </p:sp>
      <p:pic>
        <p:nvPicPr>
          <p:cNvPr id="3" name="Picture 2" descr="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Administrator GUI</a:t>
            </a:r>
            <a:endParaRPr lang="en-US" dirty="0"/>
          </a:p>
        </p:txBody>
      </p:sp>
      <p:pic>
        <p:nvPicPr>
          <p:cNvPr id="3" name="Picture 2" descr="Register 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smtClean="0"/>
              <a:t>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320" y="1219200"/>
            <a:ext cx="5971361" cy="5315168"/>
          </a:xfrm>
        </p:spPr>
      </p:pic>
    </p:spTree>
    <p:extLst>
      <p:ext uri="{BB962C8B-B14F-4D97-AF65-F5344CB8AC3E}">
        <p14:creationId xmlns:p14="http://schemas.microsoft.com/office/powerpoint/2010/main" xmlns="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149385"/>
            <a:ext cx="7574742" cy="5708615"/>
          </a:xfrm>
        </p:spPr>
      </p:pic>
    </p:spTree>
    <p:extLst>
      <p:ext uri="{BB962C8B-B14F-4D97-AF65-F5344CB8AC3E}">
        <p14:creationId xmlns:p14="http://schemas.microsoft.com/office/powerpoint/2010/main" xmlns="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Class Diagram</a:t>
            </a:r>
            <a:endParaRPr lang="en-US" dirty="0"/>
          </a:p>
        </p:txBody>
      </p:sp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65237"/>
            <a:ext cx="8766542" cy="5592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281" y="1143001"/>
            <a:ext cx="8967439" cy="5715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7834" y="1143001"/>
            <a:ext cx="7408333" cy="5715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562100"/>
            <a:ext cx="9027289" cy="3733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105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John Paul Experience</vt:lpstr>
      <vt:lpstr>Design Choices</vt:lpstr>
      <vt:lpstr>More Design Choices</vt:lpstr>
      <vt:lpstr>Components</vt:lpstr>
      <vt:lpstr>Server Class Diagram</vt:lpstr>
      <vt:lpstr>Client Class Diagram</vt:lpstr>
      <vt:lpstr>Student Activity Diagram</vt:lpstr>
      <vt:lpstr>Registrar Admin Activity Diagram</vt:lpstr>
      <vt:lpstr>Activity Sub-diagrams</vt:lpstr>
      <vt:lpstr>ServerThread State Diagram</vt:lpstr>
      <vt:lpstr>Initial GUI</vt:lpstr>
      <vt:lpstr>Main Student GUI</vt:lpstr>
      <vt:lpstr>Login GUI</vt:lpstr>
      <vt:lpstr>Department Administrator GUI</vt:lpstr>
      <vt:lpstr>Registrar Administrator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Bill</cp:lastModifiedBy>
  <cp:revision>4</cp:revision>
  <dcterms:created xsi:type="dcterms:W3CDTF">2010-10-14T19:55:18Z</dcterms:created>
  <dcterms:modified xsi:type="dcterms:W3CDTF">2010-10-16T02:38:05Z</dcterms:modified>
</cp:coreProperties>
</file>