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mtClean="0"/>
              <a:t>Server Thread </a:t>
            </a:r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0" y="84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Generate Schedule Sequence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Upload Sequence Diagram</a:t>
            </a:r>
            <a:endParaRPr lang="en-US" dirty="0"/>
          </a:p>
        </p:txBody>
      </p:sp>
      <p:pic>
        <p:nvPicPr>
          <p:cNvPr id="4" name="Content Placeholder 3" descr="StudentFu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1" y="1219200"/>
            <a:ext cx="868387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eptAdminRemRe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102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Sequence Diagram</a:t>
            </a:r>
            <a:endParaRPr lang="en-US" dirty="0"/>
          </a:p>
        </p:txBody>
      </p:sp>
      <p:pic>
        <p:nvPicPr>
          <p:cNvPr id="4" name="Content Placeholder 3" descr="Super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41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3999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113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 Thread State Diagram</vt:lpstr>
      <vt:lpstr>Admin Communication Diagram</vt:lpstr>
      <vt:lpstr>Super Admin Communication Diagram</vt:lpstr>
      <vt:lpstr>Student Generate Schedule Sequence Diagram</vt:lpstr>
      <vt:lpstr>Student Upload Sequence Diagram</vt:lpstr>
      <vt:lpstr>Admin Sequence Diagram </vt:lpstr>
      <vt:lpstr>Super Admin 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14</cp:revision>
  <dcterms:created xsi:type="dcterms:W3CDTF">2010-10-14T19:55:18Z</dcterms:created>
  <dcterms:modified xsi:type="dcterms:W3CDTF">2010-10-19T02:15:53Z</dcterms:modified>
</cp:coreProperties>
</file>