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7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2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5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9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0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0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0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2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C960-0237-455E-AA9D-7CD652548A2A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5D62-F3DE-4BFB-895D-7196D82D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9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John Paul Experience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John Paul </a:t>
            </a:r>
            <a:r>
              <a:rPr lang="en-US" sz="2400" dirty="0" err="1" smtClean="0"/>
              <a:t>Pennisi</a:t>
            </a:r>
            <a:endParaRPr lang="en-US" sz="2400" dirty="0" smtClean="0"/>
          </a:p>
          <a:p>
            <a:r>
              <a:rPr lang="en-US" sz="2400" dirty="0" smtClean="0"/>
              <a:t>William Matrix </a:t>
            </a:r>
            <a:r>
              <a:rPr lang="en-US" sz="2400" dirty="0" err="1" smtClean="0"/>
              <a:t>Peckham</a:t>
            </a:r>
            <a:endParaRPr lang="en-US" sz="2400" dirty="0" smtClean="0"/>
          </a:p>
          <a:p>
            <a:r>
              <a:rPr lang="en-US" sz="2400" dirty="0" smtClean="0"/>
              <a:t>Chris </a:t>
            </a:r>
            <a:r>
              <a:rPr lang="en-US" sz="2400" dirty="0" err="1" smtClean="0"/>
              <a:t>Scarola</a:t>
            </a:r>
            <a:endParaRPr lang="en-US" sz="2400" dirty="0" smtClean="0"/>
          </a:p>
          <a:p>
            <a:r>
              <a:rPr lang="en-US" sz="2400" dirty="0" smtClean="0"/>
              <a:t>Thomas </a:t>
            </a:r>
            <a:r>
              <a:rPr lang="en-US" sz="2400" dirty="0" err="1" smtClean="0"/>
              <a:t>Beigner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407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20" y="1219200"/>
            <a:ext cx="5971361" cy="5315168"/>
          </a:xfrm>
        </p:spPr>
      </p:pic>
    </p:spTree>
    <p:extLst>
      <p:ext uri="{BB962C8B-B14F-4D97-AF65-F5344CB8AC3E}">
        <p14:creationId xmlns:p14="http://schemas.microsoft.com/office/powerpoint/2010/main" val="212679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Diagram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The John Paul Experience</vt:lpstr>
      <vt:lpstr>Components</vt:lpstr>
      <vt:lpstr>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John Paul Experience</dc:title>
  <dc:creator>William Matrix Peckham</dc:creator>
  <cp:lastModifiedBy>William Matrix Peckham</cp:lastModifiedBy>
  <cp:revision>3</cp:revision>
  <dcterms:created xsi:type="dcterms:W3CDTF">2010-10-14T19:55:18Z</dcterms:created>
  <dcterms:modified xsi:type="dcterms:W3CDTF">2010-10-14T20:26:09Z</dcterms:modified>
</cp:coreProperties>
</file>