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9" r:id="rId8"/>
    <p:sldId id="270" r:id="rId9"/>
    <p:sldId id="271" r:id="rId10"/>
    <p:sldId id="275" r:id="rId11"/>
    <p:sldId id="276" r:id="rId12"/>
    <p:sldId id="277" r:id="rId13"/>
    <p:sldId id="262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34343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5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65C960-0237-455E-AA9D-7CD652548A2A}" type="datetimeFigureOut">
              <a:rPr lang="en-US" smtClean="0"/>
              <a:pPr/>
              <a:t>10/18/2010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255D62-F3DE-4BFB-895D-7196D82DDBF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John Paul Experience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John Paul </a:t>
            </a:r>
            <a:r>
              <a:rPr lang="en-US" sz="2400" dirty="0" err="1" smtClean="0">
                <a:solidFill>
                  <a:schemeClr val="bg1"/>
                </a:solidFill>
              </a:rPr>
              <a:t>Pennisi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William Matrix </a:t>
            </a:r>
            <a:r>
              <a:rPr lang="en-US" sz="2400" dirty="0" err="1" smtClean="0">
                <a:solidFill>
                  <a:schemeClr val="bg1"/>
                </a:solidFill>
              </a:rPr>
              <a:t>Peckham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Chris </a:t>
            </a:r>
            <a:r>
              <a:rPr lang="en-US" sz="2400" dirty="0" err="1" smtClean="0">
                <a:solidFill>
                  <a:schemeClr val="bg1"/>
                </a:solidFill>
              </a:rPr>
              <a:t>Scarola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Thomas </a:t>
            </a:r>
            <a:r>
              <a:rPr lang="en-US" sz="2400" dirty="0" err="1" smtClean="0">
                <a:solidFill>
                  <a:schemeClr val="bg1"/>
                </a:solidFill>
              </a:rPr>
              <a:t>Beigner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40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Student Upload Sequence Diagram</a:t>
            </a:r>
            <a:endParaRPr lang="en-US" dirty="0"/>
          </a:p>
        </p:txBody>
      </p:sp>
      <p:pic>
        <p:nvPicPr>
          <p:cNvPr id="4" name="Content Placeholder 3" descr="StudentFul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21" y="1219200"/>
            <a:ext cx="8683879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Admin Sequence Diagram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DeptAdminRemReq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38200"/>
            <a:ext cx="9144000" cy="610245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 Admin Sequence Diagram</a:t>
            </a:r>
            <a:endParaRPr lang="en-US" dirty="0"/>
          </a:p>
        </p:txBody>
      </p:sp>
      <p:pic>
        <p:nvPicPr>
          <p:cNvPr id="4" name="Content Placeholder 3" descr="SuperAdm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9144000" cy="54101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ServerThread</a:t>
            </a:r>
            <a:r>
              <a:rPr lang="en-US" dirty="0" smtClean="0"/>
              <a:t> State Diagram</a:t>
            </a:r>
            <a:endParaRPr lang="en-US" dirty="0"/>
          </a:p>
        </p:txBody>
      </p:sp>
      <p:pic>
        <p:nvPicPr>
          <p:cNvPr id="4" name="Content Placeholder 3" descr="ServerThread St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9143999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Admin Communication Diagram</a:t>
            </a:r>
            <a:endParaRPr lang="en-US" dirty="0"/>
          </a:p>
        </p:txBody>
      </p:sp>
      <p:pic>
        <p:nvPicPr>
          <p:cNvPr id="4" name="Content Placeholder 3" descr="adm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66800"/>
            <a:ext cx="9144000" cy="5791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Super Admin Communication Diagram</a:t>
            </a:r>
            <a:endParaRPr lang="en-US" dirty="0"/>
          </a:p>
        </p:txBody>
      </p:sp>
      <p:pic>
        <p:nvPicPr>
          <p:cNvPr id="4" name="Content Placeholder 3" descr="SuperAdm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71600"/>
            <a:ext cx="9296400" cy="56577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Client-Server applications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All members much more familiar with swing than with web applications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Seemed to be easier to code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Sockets for communication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Swing for GUI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Design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will be used for development with </a:t>
            </a:r>
            <a:r>
              <a:rPr lang="en-US" dirty="0" err="1" smtClean="0"/>
              <a:t>Netbeans</a:t>
            </a:r>
            <a:r>
              <a:rPr lang="en-US" dirty="0" smtClean="0"/>
              <a:t> or Eclipse as the IDE</a:t>
            </a:r>
          </a:p>
          <a:p>
            <a:r>
              <a:rPr lang="en-US" dirty="0" smtClean="0"/>
              <a:t>JPA and JDBC for Administrator login IDs, passwords, as well as courses and requirements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43000"/>
            <a:ext cx="8915400" cy="5715000"/>
          </a:xfrm>
        </p:spPr>
      </p:pic>
    </p:spTree>
    <p:extLst>
      <p:ext uri="{BB962C8B-B14F-4D97-AF65-F5344CB8AC3E}">
        <p14:creationId xmlns:p14="http://schemas.microsoft.com/office/powerpoint/2010/main" xmlns="" val="212679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Class Diagram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703"/>
            <a:ext cx="9144000" cy="685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457200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5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ien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Student Activity Diagram</a:t>
            </a:r>
            <a:endParaRPr lang="en-US" dirty="0"/>
          </a:p>
        </p:txBody>
      </p:sp>
      <p:pic>
        <p:nvPicPr>
          <p:cNvPr id="4" name="Content Placeholder 3" descr="stude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9144000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Registrar Admin Activity Diagram</a:t>
            </a:r>
            <a:endParaRPr lang="en-US" dirty="0"/>
          </a:p>
        </p:txBody>
      </p:sp>
      <p:pic>
        <p:nvPicPr>
          <p:cNvPr id="4" name="Content Placeholder 3" descr="super adm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19200"/>
            <a:ext cx="9144000" cy="56387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Activity Sub-diagrams</a:t>
            </a:r>
            <a:endParaRPr lang="en-US" dirty="0"/>
          </a:p>
        </p:txBody>
      </p:sp>
      <p:pic>
        <p:nvPicPr>
          <p:cNvPr id="4" name="Content Placeholder 3" descr="subdiagram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356" y="1219200"/>
            <a:ext cx="9027289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332</TotalTime>
  <Words>108</Words>
  <Application>Microsoft Office PowerPoint</Application>
  <PresentationFormat>On-screen Show (4:3)</PresentationFormat>
  <Paragraphs>26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The John Paul Experience</vt:lpstr>
      <vt:lpstr>Design Choices</vt:lpstr>
      <vt:lpstr>More Design Choices</vt:lpstr>
      <vt:lpstr>Components</vt:lpstr>
      <vt:lpstr>Server Class Diagram</vt:lpstr>
      <vt:lpstr>Slide 6</vt:lpstr>
      <vt:lpstr>Student Activity Diagram</vt:lpstr>
      <vt:lpstr>Registrar Admin Activity Diagram</vt:lpstr>
      <vt:lpstr>Activity Sub-diagrams</vt:lpstr>
      <vt:lpstr>Student Upload Sequence Diagram</vt:lpstr>
      <vt:lpstr>Admin Sequence Diagram </vt:lpstr>
      <vt:lpstr>Super Admin Sequence Diagram</vt:lpstr>
      <vt:lpstr>ServerThread State Diagram</vt:lpstr>
      <vt:lpstr>Admin Communication Diagram</vt:lpstr>
      <vt:lpstr>Super Admin Communication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John Paul Experience</dc:title>
  <dc:creator>William Matrix Peckham</dc:creator>
  <cp:lastModifiedBy>TJ</cp:lastModifiedBy>
  <cp:revision>13</cp:revision>
  <dcterms:created xsi:type="dcterms:W3CDTF">2010-10-14T19:55:18Z</dcterms:created>
  <dcterms:modified xsi:type="dcterms:W3CDTF">2010-10-19T04:40:28Z</dcterms:modified>
</cp:coreProperties>
</file>