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52721-BAF5-4E1F-85B5-505354BC0C08}" v="6" dt="2025-05-04T22:58:45.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1842"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Eshmawy" userId="b3bdb434016b18d8" providerId="LiveId" clId="{2D052721-BAF5-4E1F-85B5-505354BC0C08}"/>
    <pc:docChg chg="undo custSel modSld">
      <pc:chgData name="Omar Eshmawy" userId="b3bdb434016b18d8" providerId="LiveId" clId="{2D052721-BAF5-4E1F-85B5-505354BC0C08}" dt="2025-05-04T22:58:43.708" v="234" actId="1076"/>
      <pc:docMkLst>
        <pc:docMk/>
      </pc:docMkLst>
      <pc:sldChg chg="addSp delSp modSp mod">
        <pc:chgData name="Omar Eshmawy" userId="b3bdb434016b18d8" providerId="LiveId" clId="{2D052721-BAF5-4E1F-85B5-505354BC0C08}" dt="2025-05-04T22:58:43.708" v="234" actId="1076"/>
        <pc:sldMkLst>
          <pc:docMk/>
          <pc:sldMk cId="0" sldId="256"/>
        </pc:sldMkLst>
        <pc:spChg chg="mod">
          <ac:chgData name="Omar Eshmawy" userId="b3bdb434016b18d8" providerId="LiveId" clId="{2D052721-BAF5-4E1F-85B5-505354BC0C08}" dt="2025-05-04T22:53:38.426" v="229" actId="12788"/>
          <ac:spMkLst>
            <pc:docMk/>
            <pc:sldMk cId="0" sldId="256"/>
            <ac:spMk id="2" creationId="{00000000-0000-0000-0000-000000000000}"/>
          </ac:spMkLst>
        </pc:spChg>
        <pc:spChg chg="mod">
          <ac:chgData name="Omar Eshmawy" userId="b3bdb434016b18d8" providerId="LiveId" clId="{2D052721-BAF5-4E1F-85B5-505354BC0C08}" dt="2025-05-04T22:45:44.268" v="13" actId="20577"/>
          <ac:spMkLst>
            <pc:docMk/>
            <pc:sldMk cId="0" sldId="256"/>
            <ac:spMk id="3" creationId="{00000000-0000-0000-0000-000000000000}"/>
          </ac:spMkLst>
        </pc:spChg>
        <pc:spChg chg="mod">
          <ac:chgData name="Omar Eshmawy" userId="b3bdb434016b18d8" providerId="LiveId" clId="{2D052721-BAF5-4E1F-85B5-505354BC0C08}" dt="2025-05-04T22:46:11.652" v="19" actId="1076"/>
          <ac:spMkLst>
            <pc:docMk/>
            <pc:sldMk cId="0" sldId="256"/>
            <ac:spMk id="4" creationId="{00000000-0000-0000-0000-000000000000}"/>
          </ac:spMkLst>
        </pc:spChg>
        <pc:spChg chg="del">
          <ac:chgData name="Omar Eshmawy" userId="b3bdb434016b18d8" providerId="LiveId" clId="{2D052721-BAF5-4E1F-85B5-505354BC0C08}" dt="2025-05-04T22:51:12.676" v="171" actId="21"/>
          <ac:spMkLst>
            <pc:docMk/>
            <pc:sldMk cId="0" sldId="256"/>
            <ac:spMk id="5" creationId="{00000000-0000-0000-0000-000000000000}"/>
          </ac:spMkLst>
        </pc:spChg>
        <pc:spChg chg="mod">
          <ac:chgData name="Omar Eshmawy" userId="b3bdb434016b18d8" providerId="LiveId" clId="{2D052721-BAF5-4E1F-85B5-505354BC0C08}" dt="2025-05-04T22:51:31.651" v="183" actId="20577"/>
          <ac:spMkLst>
            <pc:docMk/>
            <pc:sldMk cId="0" sldId="256"/>
            <ac:spMk id="6" creationId="{00000000-0000-0000-0000-000000000000}"/>
          </ac:spMkLst>
        </pc:spChg>
        <pc:spChg chg="mod">
          <ac:chgData name="Omar Eshmawy" userId="b3bdb434016b18d8" providerId="LiveId" clId="{2D052721-BAF5-4E1F-85B5-505354BC0C08}" dt="2025-05-04T22:52:20.368" v="219" actId="14100"/>
          <ac:spMkLst>
            <pc:docMk/>
            <pc:sldMk cId="0" sldId="256"/>
            <ac:spMk id="8" creationId="{00000000-0000-0000-0000-000000000000}"/>
          </ac:spMkLst>
        </pc:spChg>
        <pc:spChg chg="mod">
          <ac:chgData name="Omar Eshmawy" userId="b3bdb434016b18d8" providerId="LiveId" clId="{2D052721-BAF5-4E1F-85B5-505354BC0C08}" dt="2025-05-04T22:46:58.216" v="89" actId="20577"/>
          <ac:spMkLst>
            <pc:docMk/>
            <pc:sldMk cId="0" sldId="256"/>
            <ac:spMk id="9" creationId="{00000000-0000-0000-0000-000000000000}"/>
          </ac:spMkLst>
        </pc:spChg>
        <pc:spChg chg="del">
          <ac:chgData name="Omar Eshmawy" userId="b3bdb434016b18d8" providerId="LiveId" clId="{2D052721-BAF5-4E1F-85B5-505354BC0C08}" dt="2025-05-04T22:51:13.798" v="172" actId="478"/>
          <ac:spMkLst>
            <pc:docMk/>
            <pc:sldMk cId="0" sldId="256"/>
            <ac:spMk id="11" creationId="{00000000-0000-0000-0000-000000000000}"/>
          </ac:spMkLst>
        </pc:spChg>
        <pc:spChg chg="mod">
          <ac:chgData name="Omar Eshmawy" userId="b3bdb434016b18d8" providerId="LiveId" clId="{2D052721-BAF5-4E1F-85B5-505354BC0C08}" dt="2025-05-04T22:51:46.228" v="200" actId="20577"/>
          <ac:spMkLst>
            <pc:docMk/>
            <pc:sldMk cId="0" sldId="256"/>
            <ac:spMk id="12" creationId="{00000000-0000-0000-0000-000000000000}"/>
          </ac:spMkLst>
        </pc:spChg>
        <pc:spChg chg="mod">
          <ac:chgData name="Omar Eshmawy" userId="b3bdb434016b18d8" providerId="LiveId" clId="{2D052721-BAF5-4E1F-85B5-505354BC0C08}" dt="2025-05-04T22:53:05.611" v="224" actId="14100"/>
          <ac:spMkLst>
            <pc:docMk/>
            <pc:sldMk cId="0" sldId="256"/>
            <ac:spMk id="14" creationId="{00000000-0000-0000-0000-000000000000}"/>
          </ac:spMkLst>
        </pc:spChg>
        <pc:spChg chg="mod">
          <ac:chgData name="Omar Eshmawy" userId="b3bdb434016b18d8" providerId="LiveId" clId="{2D052721-BAF5-4E1F-85B5-505354BC0C08}" dt="2025-05-04T22:47:14.698" v="98" actId="20577"/>
          <ac:spMkLst>
            <pc:docMk/>
            <pc:sldMk cId="0" sldId="256"/>
            <ac:spMk id="15" creationId="{00000000-0000-0000-0000-000000000000}"/>
          </ac:spMkLst>
        </pc:spChg>
        <pc:spChg chg="del">
          <ac:chgData name="Omar Eshmawy" userId="b3bdb434016b18d8" providerId="LiveId" clId="{2D052721-BAF5-4E1F-85B5-505354BC0C08}" dt="2025-05-04T22:51:14.655" v="173" actId="478"/>
          <ac:spMkLst>
            <pc:docMk/>
            <pc:sldMk cId="0" sldId="256"/>
            <ac:spMk id="17" creationId="{00000000-0000-0000-0000-000000000000}"/>
          </ac:spMkLst>
        </pc:spChg>
        <pc:spChg chg="mod">
          <ac:chgData name="Omar Eshmawy" userId="b3bdb434016b18d8" providerId="LiveId" clId="{2D052721-BAF5-4E1F-85B5-505354BC0C08}" dt="2025-05-04T22:51:54.661" v="210" actId="20577"/>
          <ac:spMkLst>
            <pc:docMk/>
            <pc:sldMk cId="0" sldId="256"/>
            <ac:spMk id="18" creationId="{00000000-0000-0000-0000-000000000000}"/>
          </ac:spMkLst>
        </pc:spChg>
        <pc:spChg chg="mod">
          <ac:chgData name="Omar Eshmawy" userId="b3bdb434016b18d8" providerId="LiveId" clId="{2D052721-BAF5-4E1F-85B5-505354BC0C08}" dt="2025-05-04T22:53:09.666" v="225" actId="14100"/>
          <ac:spMkLst>
            <pc:docMk/>
            <pc:sldMk cId="0" sldId="256"/>
            <ac:spMk id="20" creationId="{00000000-0000-0000-0000-000000000000}"/>
          </ac:spMkLst>
        </pc:spChg>
        <pc:spChg chg="mod">
          <ac:chgData name="Omar Eshmawy" userId="b3bdb434016b18d8" providerId="LiveId" clId="{2D052721-BAF5-4E1F-85B5-505354BC0C08}" dt="2025-05-04T22:47:27.130" v="112" actId="20577"/>
          <ac:spMkLst>
            <pc:docMk/>
            <pc:sldMk cId="0" sldId="256"/>
            <ac:spMk id="21" creationId="{00000000-0000-0000-0000-000000000000}"/>
          </ac:spMkLst>
        </pc:spChg>
        <pc:spChg chg="del">
          <ac:chgData name="Omar Eshmawy" userId="b3bdb434016b18d8" providerId="LiveId" clId="{2D052721-BAF5-4E1F-85B5-505354BC0C08}" dt="2025-05-04T22:51:15.393" v="174" actId="478"/>
          <ac:spMkLst>
            <pc:docMk/>
            <pc:sldMk cId="0" sldId="256"/>
            <ac:spMk id="23" creationId="{00000000-0000-0000-0000-000000000000}"/>
          </ac:spMkLst>
        </pc:spChg>
        <pc:spChg chg="mod">
          <ac:chgData name="Omar Eshmawy" userId="b3bdb434016b18d8" providerId="LiveId" clId="{2D052721-BAF5-4E1F-85B5-505354BC0C08}" dt="2025-05-04T22:52:04.106" v="218" actId="20577"/>
          <ac:spMkLst>
            <pc:docMk/>
            <pc:sldMk cId="0" sldId="256"/>
            <ac:spMk id="24" creationId="{00000000-0000-0000-0000-000000000000}"/>
          </ac:spMkLst>
        </pc:spChg>
        <pc:spChg chg="mod">
          <ac:chgData name="Omar Eshmawy" userId="b3bdb434016b18d8" providerId="LiveId" clId="{2D052721-BAF5-4E1F-85B5-505354BC0C08}" dt="2025-05-04T22:53:19.797" v="226" actId="14100"/>
          <ac:spMkLst>
            <pc:docMk/>
            <pc:sldMk cId="0" sldId="256"/>
            <ac:spMk id="26" creationId="{00000000-0000-0000-0000-000000000000}"/>
          </ac:spMkLst>
        </pc:spChg>
        <pc:spChg chg="del mod">
          <ac:chgData name="Omar Eshmawy" userId="b3bdb434016b18d8" providerId="LiveId" clId="{2D052721-BAF5-4E1F-85B5-505354BC0C08}" dt="2025-05-04T22:48:51.609" v="121" actId="478"/>
          <ac:spMkLst>
            <pc:docMk/>
            <pc:sldMk cId="0" sldId="256"/>
            <ac:spMk id="27" creationId="{00000000-0000-0000-0000-000000000000}"/>
          </ac:spMkLst>
        </pc:spChg>
        <pc:spChg chg="add mod">
          <ac:chgData name="Omar Eshmawy" userId="b3bdb434016b18d8" providerId="LiveId" clId="{2D052721-BAF5-4E1F-85B5-505354BC0C08}" dt="2025-05-04T22:58:32.984" v="231" actId="164"/>
          <ac:spMkLst>
            <pc:docMk/>
            <pc:sldMk cId="0" sldId="256"/>
            <ac:spMk id="28" creationId="{3E2ADB94-C1FC-590D-E5EB-E5926783E239}"/>
          </ac:spMkLst>
        </pc:spChg>
        <pc:spChg chg="add mod">
          <ac:chgData name="Omar Eshmawy" userId="b3bdb434016b18d8" providerId="LiveId" clId="{2D052721-BAF5-4E1F-85B5-505354BC0C08}" dt="2025-05-04T22:58:32.984" v="231" actId="164"/>
          <ac:spMkLst>
            <pc:docMk/>
            <pc:sldMk cId="0" sldId="256"/>
            <ac:spMk id="29" creationId="{6619E8BB-30C8-13FF-F067-C02E26D3E7FF}"/>
          </ac:spMkLst>
        </pc:spChg>
        <pc:spChg chg="mod">
          <ac:chgData name="Omar Eshmawy" userId="b3bdb434016b18d8" providerId="LiveId" clId="{2D052721-BAF5-4E1F-85B5-505354BC0C08}" dt="2025-05-04T22:58:35.674" v="232"/>
          <ac:spMkLst>
            <pc:docMk/>
            <pc:sldMk cId="0" sldId="256"/>
            <ac:spMk id="32" creationId="{D015341F-A82D-A00F-9903-B821D7AC9D4E}"/>
          </ac:spMkLst>
        </pc:spChg>
        <pc:spChg chg="mod">
          <ac:chgData name="Omar Eshmawy" userId="b3bdb434016b18d8" providerId="LiveId" clId="{2D052721-BAF5-4E1F-85B5-505354BC0C08}" dt="2025-05-04T22:58:35.674" v="232"/>
          <ac:spMkLst>
            <pc:docMk/>
            <pc:sldMk cId="0" sldId="256"/>
            <ac:spMk id="33" creationId="{03FC06E2-5A87-DD06-3666-EB843D706465}"/>
          </ac:spMkLst>
        </pc:spChg>
        <pc:grpChg chg="add mod">
          <ac:chgData name="Omar Eshmawy" userId="b3bdb434016b18d8" providerId="LiveId" clId="{2D052721-BAF5-4E1F-85B5-505354BC0C08}" dt="2025-05-04T22:58:32.984" v="231" actId="164"/>
          <ac:grpSpMkLst>
            <pc:docMk/>
            <pc:sldMk cId="0" sldId="256"/>
            <ac:grpSpMk id="30" creationId="{D13FF49B-34CB-7947-E399-914CF7F56DBE}"/>
          </ac:grpSpMkLst>
        </pc:grpChg>
        <pc:grpChg chg="add mod">
          <ac:chgData name="Omar Eshmawy" userId="b3bdb434016b18d8" providerId="LiveId" clId="{2D052721-BAF5-4E1F-85B5-505354BC0C08}" dt="2025-05-04T22:58:43.708" v="234" actId="1076"/>
          <ac:grpSpMkLst>
            <pc:docMk/>
            <pc:sldMk cId="0" sldId="256"/>
            <ac:grpSpMk id="31" creationId="{61DCC5F1-1D76-4273-24E9-E6E629FA8F3F}"/>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63570" y="274320"/>
            <a:ext cx="11391260" cy="1046440"/>
          </a:xfrm>
          <a:prstGeom prst="rect">
            <a:avLst/>
          </a:prstGeom>
          <a:noFill/>
        </p:spPr>
        <p:txBody>
          <a:bodyPr wrap="none">
            <a:spAutoFit/>
          </a:bodyPr>
          <a:lstStyle/>
          <a:p>
            <a:pPr algn="ctr">
              <a:defRPr sz="4400" b="1"/>
            </a:pPr>
            <a:r>
              <a:rPr lang="en-US" dirty="0"/>
              <a:t>Analysis of the Breast Cancer Wisconsin Dataset</a:t>
            </a:r>
            <a:endParaRPr dirty="0"/>
          </a:p>
          <a:p>
            <a:pPr algn="ctr"/>
            <a:r>
              <a:rPr dirty="0"/>
              <a:t>Your Name, Your Affiliation</a:t>
            </a:r>
          </a:p>
        </p:txBody>
      </p:sp>
      <p:sp>
        <p:nvSpPr>
          <p:cNvPr id="3" name="TextBox 2"/>
          <p:cNvSpPr txBox="1"/>
          <p:nvPr/>
        </p:nvSpPr>
        <p:spPr>
          <a:xfrm>
            <a:off x="914400" y="1371600"/>
            <a:ext cx="1777794" cy="461665"/>
          </a:xfrm>
          <a:prstGeom prst="rect">
            <a:avLst/>
          </a:prstGeom>
          <a:noFill/>
        </p:spPr>
        <p:txBody>
          <a:bodyPr wrap="none">
            <a:spAutoFit/>
          </a:bodyPr>
          <a:lstStyle/>
          <a:p>
            <a:pPr>
              <a:defRPr sz="2400" b="1"/>
            </a:pPr>
            <a:r>
              <a:rPr lang="en-US" dirty="0"/>
              <a:t>Introduction</a:t>
            </a:r>
          </a:p>
        </p:txBody>
      </p:sp>
      <p:sp>
        <p:nvSpPr>
          <p:cNvPr id="4" name="TextBox 3"/>
          <p:cNvSpPr txBox="1"/>
          <p:nvPr/>
        </p:nvSpPr>
        <p:spPr>
          <a:xfrm>
            <a:off x="914401" y="1809155"/>
            <a:ext cx="7315199" cy="2031325"/>
          </a:xfrm>
          <a:prstGeom prst="rect">
            <a:avLst/>
          </a:prstGeom>
          <a:noFill/>
        </p:spPr>
        <p:txBody>
          <a:bodyPr wrap="square">
            <a:spAutoFit/>
          </a:bodyPr>
          <a:lstStyle/>
          <a:p>
            <a:r>
              <a:rPr lang="en-US" dirty="0"/>
              <a:t>Breast cancer is one of the most common cancers among women worldwide. Early detection is crucial for successful treatment and improved survival rates. Machine learning algorithms and visual analytics can help identify key diagnostic features from digitized images of fine needle aspirates (FNA). This study explores a comprehensive set of computed features to determine which measurements best differentiate between malignant and benign tumors.</a:t>
            </a:r>
            <a:endParaRPr dirty="0"/>
          </a:p>
        </p:txBody>
      </p:sp>
      <p:sp>
        <p:nvSpPr>
          <p:cNvPr id="6" name="TextBox 5"/>
          <p:cNvSpPr txBox="1"/>
          <p:nvPr/>
        </p:nvSpPr>
        <p:spPr>
          <a:xfrm>
            <a:off x="914400" y="6400800"/>
            <a:ext cx="2484976" cy="461665"/>
          </a:xfrm>
          <a:prstGeom prst="rect">
            <a:avLst/>
          </a:prstGeom>
          <a:noFill/>
        </p:spPr>
        <p:txBody>
          <a:bodyPr wrap="none">
            <a:spAutoFit/>
          </a:bodyPr>
          <a:lstStyle/>
          <a:p>
            <a:pPr>
              <a:defRPr sz="2400" b="1"/>
            </a:pPr>
            <a:r>
              <a:rPr lang="en-US" dirty="0"/>
              <a:t>Chart #1 </a:t>
            </a:r>
            <a:r>
              <a:rPr dirty="0"/>
              <a:t>Header 2</a:t>
            </a:r>
          </a:p>
        </p:txBody>
      </p:sp>
      <p:sp>
        <p:nvSpPr>
          <p:cNvPr id="7" name="TextBox 6"/>
          <p:cNvSpPr txBox="1"/>
          <p:nvPr/>
        </p:nvSpPr>
        <p:spPr>
          <a:xfrm>
            <a:off x="914400" y="7315200"/>
            <a:ext cx="7315200" cy="1371600"/>
          </a:xfrm>
          <a:prstGeom prst="rect">
            <a:avLst/>
          </a:prstGeom>
          <a:noFill/>
        </p:spPr>
        <p:txBody>
          <a:bodyPr wrap="none">
            <a:spAutoFit/>
          </a:bodyPr>
          <a:lstStyle/>
          <a:p>
            <a:r>
              <a:rPr dirty="0"/>
              <a:t>Text content goes here.</a:t>
            </a:r>
          </a:p>
        </p:txBody>
      </p:sp>
      <p:sp>
        <p:nvSpPr>
          <p:cNvPr id="8" name="Rectangle 7"/>
          <p:cNvSpPr/>
          <p:nvPr/>
        </p:nvSpPr>
        <p:spPr>
          <a:xfrm>
            <a:off x="914400" y="8869680"/>
            <a:ext cx="7315200" cy="5265420"/>
          </a:xfrm>
          <a:prstGeom prst="rect">
            <a:avLst/>
          </a:prstGeom>
          <a:solidFill>
            <a:srgbClr val="E6E6E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t>Chart Placeholder</a:t>
            </a:r>
          </a:p>
        </p:txBody>
      </p:sp>
      <p:sp>
        <p:nvSpPr>
          <p:cNvPr id="9" name="TextBox 8"/>
          <p:cNvSpPr txBox="1"/>
          <p:nvPr/>
        </p:nvSpPr>
        <p:spPr>
          <a:xfrm>
            <a:off x="8686800" y="1371600"/>
            <a:ext cx="1333507" cy="461665"/>
          </a:xfrm>
          <a:prstGeom prst="rect">
            <a:avLst/>
          </a:prstGeom>
          <a:noFill/>
        </p:spPr>
        <p:txBody>
          <a:bodyPr wrap="none">
            <a:spAutoFit/>
          </a:bodyPr>
          <a:lstStyle/>
          <a:p>
            <a:pPr>
              <a:defRPr sz="2400" b="1"/>
            </a:pPr>
            <a:r>
              <a:rPr lang="en-US" dirty="0"/>
              <a:t>Methods</a:t>
            </a:r>
            <a:endParaRPr dirty="0"/>
          </a:p>
        </p:txBody>
      </p:sp>
      <p:sp>
        <p:nvSpPr>
          <p:cNvPr id="10" name="TextBox 9"/>
          <p:cNvSpPr txBox="1"/>
          <p:nvPr/>
        </p:nvSpPr>
        <p:spPr>
          <a:xfrm>
            <a:off x="8686800" y="2286000"/>
            <a:ext cx="7315200" cy="1371600"/>
          </a:xfrm>
          <a:prstGeom prst="rect">
            <a:avLst/>
          </a:prstGeom>
          <a:noFill/>
        </p:spPr>
        <p:txBody>
          <a:bodyPr wrap="none">
            <a:spAutoFit/>
          </a:bodyPr>
          <a:lstStyle/>
          <a:p>
            <a:r>
              <a:t>Text content goes here.</a:t>
            </a:r>
          </a:p>
        </p:txBody>
      </p:sp>
      <p:sp>
        <p:nvSpPr>
          <p:cNvPr id="12" name="TextBox 11"/>
          <p:cNvSpPr txBox="1"/>
          <p:nvPr/>
        </p:nvSpPr>
        <p:spPr>
          <a:xfrm>
            <a:off x="8686800" y="6400800"/>
            <a:ext cx="2484976" cy="461665"/>
          </a:xfrm>
          <a:prstGeom prst="rect">
            <a:avLst/>
          </a:prstGeom>
          <a:noFill/>
        </p:spPr>
        <p:txBody>
          <a:bodyPr wrap="none">
            <a:spAutoFit/>
          </a:bodyPr>
          <a:lstStyle/>
          <a:p>
            <a:pPr>
              <a:defRPr sz="2400" b="1"/>
            </a:pPr>
            <a:r>
              <a:rPr lang="en-US" dirty="0"/>
              <a:t>Chart #2 </a:t>
            </a:r>
            <a:r>
              <a:rPr dirty="0"/>
              <a:t>Header 4</a:t>
            </a:r>
          </a:p>
        </p:txBody>
      </p:sp>
      <p:sp>
        <p:nvSpPr>
          <p:cNvPr id="13" name="TextBox 12"/>
          <p:cNvSpPr txBox="1"/>
          <p:nvPr/>
        </p:nvSpPr>
        <p:spPr>
          <a:xfrm>
            <a:off x="8686800" y="7315200"/>
            <a:ext cx="7315200" cy="1371600"/>
          </a:xfrm>
          <a:prstGeom prst="rect">
            <a:avLst/>
          </a:prstGeom>
          <a:noFill/>
        </p:spPr>
        <p:txBody>
          <a:bodyPr wrap="none">
            <a:spAutoFit/>
          </a:bodyPr>
          <a:lstStyle/>
          <a:p>
            <a:r>
              <a:t>Text content goes here.</a:t>
            </a:r>
          </a:p>
        </p:txBody>
      </p:sp>
      <p:sp>
        <p:nvSpPr>
          <p:cNvPr id="14" name="Rectangle 13"/>
          <p:cNvSpPr/>
          <p:nvPr/>
        </p:nvSpPr>
        <p:spPr>
          <a:xfrm>
            <a:off x="8686800" y="8869680"/>
            <a:ext cx="7315200" cy="5265420"/>
          </a:xfrm>
          <a:prstGeom prst="rect">
            <a:avLst/>
          </a:prstGeom>
          <a:solidFill>
            <a:srgbClr val="E6E6E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t>Chart Placeholder</a:t>
            </a:r>
          </a:p>
        </p:txBody>
      </p:sp>
      <p:sp>
        <p:nvSpPr>
          <p:cNvPr id="15" name="TextBox 14"/>
          <p:cNvSpPr txBox="1"/>
          <p:nvPr/>
        </p:nvSpPr>
        <p:spPr>
          <a:xfrm>
            <a:off x="16459200" y="1371600"/>
            <a:ext cx="1103507" cy="461665"/>
          </a:xfrm>
          <a:prstGeom prst="rect">
            <a:avLst/>
          </a:prstGeom>
          <a:noFill/>
        </p:spPr>
        <p:txBody>
          <a:bodyPr wrap="none">
            <a:spAutoFit/>
          </a:bodyPr>
          <a:lstStyle/>
          <a:p>
            <a:pPr>
              <a:defRPr sz="2400" b="1"/>
            </a:pPr>
            <a:r>
              <a:rPr lang="en-US" dirty="0"/>
              <a:t>Results</a:t>
            </a:r>
            <a:endParaRPr dirty="0"/>
          </a:p>
        </p:txBody>
      </p:sp>
      <p:sp>
        <p:nvSpPr>
          <p:cNvPr id="16" name="TextBox 15"/>
          <p:cNvSpPr txBox="1"/>
          <p:nvPr/>
        </p:nvSpPr>
        <p:spPr>
          <a:xfrm>
            <a:off x="16459200" y="2286000"/>
            <a:ext cx="7315200" cy="1371600"/>
          </a:xfrm>
          <a:prstGeom prst="rect">
            <a:avLst/>
          </a:prstGeom>
          <a:noFill/>
        </p:spPr>
        <p:txBody>
          <a:bodyPr wrap="none">
            <a:spAutoFit/>
          </a:bodyPr>
          <a:lstStyle/>
          <a:p>
            <a:r>
              <a:t>Text content goes here.</a:t>
            </a:r>
          </a:p>
        </p:txBody>
      </p:sp>
      <p:sp>
        <p:nvSpPr>
          <p:cNvPr id="18" name="TextBox 17"/>
          <p:cNvSpPr txBox="1"/>
          <p:nvPr/>
        </p:nvSpPr>
        <p:spPr>
          <a:xfrm>
            <a:off x="16459200" y="6400800"/>
            <a:ext cx="2553904" cy="461665"/>
          </a:xfrm>
          <a:prstGeom prst="rect">
            <a:avLst/>
          </a:prstGeom>
          <a:noFill/>
        </p:spPr>
        <p:txBody>
          <a:bodyPr wrap="none">
            <a:spAutoFit/>
          </a:bodyPr>
          <a:lstStyle/>
          <a:p>
            <a:pPr>
              <a:defRPr sz="2400" b="1"/>
            </a:pPr>
            <a:r>
              <a:rPr lang="en-US" dirty="0"/>
              <a:t>Chart #3</a:t>
            </a:r>
            <a:r>
              <a:rPr dirty="0"/>
              <a:t> Header 6</a:t>
            </a:r>
          </a:p>
        </p:txBody>
      </p:sp>
      <p:sp>
        <p:nvSpPr>
          <p:cNvPr id="19" name="TextBox 18"/>
          <p:cNvSpPr txBox="1"/>
          <p:nvPr/>
        </p:nvSpPr>
        <p:spPr>
          <a:xfrm>
            <a:off x="16459200" y="7315200"/>
            <a:ext cx="7315200" cy="1371600"/>
          </a:xfrm>
          <a:prstGeom prst="rect">
            <a:avLst/>
          </a:prstGeom>
          <a:noFill/>
        </p:spPr>
        <p:txBody>
          <a:bodyPr wrap="none">
            <a:spAutoFit/>
          </a:bodyPr>
          <a:lstStyle/>
          <a:p>
            <a:r>
              <a:t>Text content goes here.</a:t>
            </a:r>
          </a:p>
        </p:txBody>
      </p:sp>
      <p:sp>
        <p:nvSpPr>
          <p:cNvPr id="20" name="Rectangle 19"/>
          <p:cNvSpPr/>
          <p:nvPr/>
        </p:nvSpPr>
        <p:spPr>
          <a:xfrm>
            <a:off x="16459200" y="8869680"/>
            <a:ext cx="7315200" cy="5265420"/>
          </a:xfrm>
          <a:prstGeom prst="rect">
            <a:avLst/>
          </a:prstGeom>
          <a:solidFill>
            <a:srgbClr val="E6E6E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t>Chart Placeholder</a:t>
            </a:r>
          </a:p>
        </p:txBody>
      </p:sp>
      <p:sp>
        <p:nvSpPr>
          <p:cNvPr id="21" name="TextBox 20"/>
          <p:cNvSpPr txBox="1"/>
          <p:nvPr/>
        </p:nvSpPr>
        <p:spPr>
          <a:xfrm>
            <a:off x="24231600" y="1371600"/>
            <a:ext cx="1576072" cy="461665"/>
          </a:xfrm>
          <a:prstGeom prst="rect">
            <a:avLst/>
          </a:prstGeom>
          <a:noFill/>
        </p:spPr>
        <p:txBody>
          <a:bodyPr wrap="none">
            <a:spAutoFit/>
          </a:bodyPr>
          <a:lstStyle/>
          <a:p>
            <a:pPr>
              <a:defRPr sz="2400" b="1"/>
            </a:pPr>
            <a:r>
              <a:rPr lang="en-US" dirty="0"/>
              <a:t>Conclusion</a:t>
            </a:r>
            <a:endParaRPr dirty="0"/>
          </a:p>
        </p:txBody>
      </p:sp>
      <p:sp>
        <p:nvSpPr>
          <p:cNvPr id="22" name="TextBox 21"/>
          <p:cNvSpPr txBox="1"/>
          <p:nvPr/>
        </p:nvSpPr>
        <p:spPr>
          <a:xfrm>
            <a:off x="24231600" y="2286000"/>
            <a:ext cx="7315200" cy="1371600"/>
          </a:xfrm>
          <a:prstGeom prst="rect">
            <a:avLst/>
          </a:prstGeom>
          <a:noFill/>
        </p:spPr>
        <p:txBody>
          <a:bodyPr wrap="none">
            <a:spAutoFit/>
          </a:bodyPr>
          <a:lstStyle/>
          <a:p>
            <a:r>
              <a:t>Text content goes here.</a:t>
            </a:r>
          </a:p>
        </p:txBody>
      </p:sp>
      <p:sp>
        <p:nvSpPr>
          <p:cNvPr id="24" name="TextBox 23"/>
          <p:cNvSpPr txBox="1"/>
          <p:nvPr/>
        </p:nvSpPr>
        <p:spPr>
          <a:xfrm>
            <a:off x="24231600" y="6400800"/>
            <a:ext cx="2484976" cy="461665"/>
          </a:xfrm>
          <a:prstGeom prst="rect">
            <a:avLst/>
          </a:prstGeom>
          <a:noFill/>
        </p:spPr>
        <p:txBody>
          <a:bodyPr wrap="none">
            <a:spAutoFit/>
          </a:bodyPr>
          <a:lstStyle/>
          <a:p>
            <a:pPr>
              <a:defRPr sz="2400" b="1"/>
            </a:pPr>
            <a:r>
              <a:rPr lang="en-US" dirty="0"/>
              <a:t>Chart #4</a:t>
            </a:r>
            <a:r>
              <a:rPr dirty="0"/>
              <a:t> Header 8</a:t>
            </a:r>
          </a:p>
        </p:txBody>
      </p:sp>
      <p:sp>
        <p:nvSpPr>
          <p:cNvPr id="25" name="TextBox 24"/>
          <p:cNvSpPr txBox="1"/>
          <p:nvPr/>
        </p:nvSpPr>
        <p:spPr>
          <a:xfrm>
            <a:off x="24231600" y="7315200"/>
            <a:ext cx="7315200" cy="1371600"/>
          </a:xfrm>
          <a:prstGeom prst="rect">
            <a:avLst/>
          </a:prstGeom>
          <a:noFill/>
        </p:spPr>
        <p:txBody>
          <a:bodyPr wrap="none">
            <a:spAutoFit/>
          </a:bodyPr>
          <a:lstStyle/>
          <a:p>
            <a:r>
              <a:rPr dirty="0"/>
              <a:t>Text content goes here.</a:t>
            </a:r>
          </a:p>
        </p:txBody>
      </p:sp>
      <p:sp>
        <p:nvSpPr>
          <p:cNvPr id="26" name="Rectangle 25"/>
          <p:cNvSpPr/>
          <p:nvPr/>
        </p:nvSpPr>
        <p:spPr>
          <a:xfrm>
            <a:off x="24231600" y="8869680"/>
            <a:ext cx="7315200" cy="5265420"/>
          </a:xfrm>
          <a:prstGeom prst="rect">
            <a:avLst/>
          </a:prstGeom>
          <a:solidFill>
            <a:srgbClr val="E6E6E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t>Chart Placeholder</a:t>
            </a:r>
          </a:p>
        </p:txBody>
      </p:sp>
      <p:grpSp>
        <p:nvGrpSpPr>
          <p:cNvPr id="30" name="Group 29">
            <a:extLst>
              <a:ext uri="{FF2B5EF4-FFF2-40B4-BE49-F238E27FC236}">
                <a16:creationId xmlns:a16="http://schemas.microsoft.com/office/drawing/2014/main" id="{D13FF49B-34CB-7947-E399-914CF7F56DBE}"/>
              </a:ext>
            </a:extLst>
          </p:cNvPr>
          <p:cNvGrpSpPr/>
          <p:nvPr/>
        </p:nvGrpSpPr>
        <p:grpSpPr>
          <a:xfrm>
            <a:off x="9144000" y="20112335"/>
            <a:ext cx="14140542" cy="1455003"/>
            <a:chOff x="9144000" y="20112335"/>
            <a:chExt cx="14140542" cy="1455003"/>
          </a:xfrm>
        </p:grpSpPr>
        <p:sp>
          <p:nvSpPr>
            <p:cNvPr id="28" name="TextBox 27">
              <a:extLst>
                <a:ext uri="{FF2B5EF4-FFF2-40B4-BE49-F238E27FC236}">
                  <a16:creationId xmlns:a16="http://schemas.microsoft.com/office/drawing/2014/main" id="{3E2ADB94-C1FC-590D-E5EB-E5926783E239}"/>
                </a:ext>
              </a:extLst>
            </p:cNvPr>
            <p:cNvSpPr txBox="1"/>
            <p:nvPr/>
          </p:nvSpPr>
          <p:spPr>
            <a:xfrm>
              <a:off x="13986706" y="20112335"/>
              <a:ext cx="4455130" cy="461665"/>
            </a:xfrm>
            <a:prstGeom prst="rect">
              <a:avLst/>
            </a:prstGeom>
            <a:noFill/>
          </p:spPr>
          <p:txBody>
            <a:bodyPr wrap="none">
              <a:spAutoFit/>
            </a:bodyPr>
            <a:lstStyle/>
            <a:p>
              <a:pPr>
                <a:defRPr sz="2400" b="1"/>
              </a:pPr>
              <a:r>
                <a:rPr lang="en-US" dirty="0"/>
                <a:t>References &amp; Acknowledgements</a:t>
              </a:r>
            </a:p>
          </p:txBody>
        </p:sp>
        <p:sp>
          <p:nvSpPr>
            <p:cNvPr id="29" name="TextBox 28">
              <a:extLst>
                <a:ext uri="{FF2B5EF4-FFF2-40B4-BE49-F238E27FC236}">
                  <a16:creationId xmlns:a16="http://schemas.microsoft.com/office/drawing/2014/main" id="{6619E8BB-30C8-13FF-F067-C02E26D3E7FF}"/>
                </a:ext>
              </a:extLst>
            </p:cNvPr>
            <p:cNvSpPr txBox="1"/>
            <p:nvPr/>
          </p:nvSpPr>
          <p:spPr>
            <a:xfrm>
              <a:off x="9144000" y="20921007"/>
              <a:ext cx="14140542" cy="646331"/>
            </a:xfrm>
            <a:prstGeom prst="rect">
              <a:avLst/>
            </a:prstGeom>
            <a:noFill/>
          </p:spPr>
          <p:txBody>
            <a:bodyPr wrap="square">
              <a:spAutoFit/>
            </a:bodyPr>
            <a:lstStyle/>
            <a:p>
              <a:r>
                <a:rPr lang="en-US" dirty="0">
                  <a:hlinkClick r:id="rId2"/>
                </a:rPr>
                <a:t>https://www.kaggle.com/datasets/uciml/breast-cancer-wisconsin-data</a:t>
              </a:r>
              <a:endParaRPr lang="en-US" dirty="0"/>
            </a:p>
            <a:p>
              <a:r>
                <a:rPr lang="en-US" dirty="0"/>
                <a:t>[Other acknowledgements here…]</a:t>
              </a:r>
              <a:endParaRPr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168</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Omar Eshmawy</cp:lastModifiedBy>
  <cp:revision>1</cp:revision>
  <dcterms:created xsi:type="dcterms:W3CDTF">2013-01-27T09:14:16Z</dcterms:created>
  <dcterms:modified xsi:type="dcterms:W3CDTF">2025-05-04T22:58:52Z</dcterms:modified>
  <cp:category/>
</cp:coreProperties>
</file>