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5.xml" ContentType="application/inkml+xml"/>
  <Override PartName="/ppt/ink/ink6.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7.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8.xml" ContentType="application/inkml+xml"/>
  <Override PartName="/ppt/ink/ink19.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20.xml" ContentType="application/inkml+xml"/>
  <Override PartName="/ppt/ink/ink21.xml" ContentType="application/inkml+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32"/>
  </p:notesMasterIdLst>
  <p:handoutMasterIdLst>
    <p:handoutMasterId r:id="rId33"/>
  </p:handoutMasterIdLst>
  <p:sldIdLst>
    <p:sldId id="256" r:id="rId2"/>
    <p:sldId id="323" r:id="rId3"/>
    <p:sldId id="357" r:id="rId4"/>
    <p:sldId id="358" r:id="rId5"/>
    <p:sldId id="359" r:id="rId6"/>
    <p:sldId id="352" r:id="rId7"/>
    <p:sldId id="350" r:id="rId8"/>
    <p:sldId id="351" r:id="rId9"/>
    <p:sldId id="271" r:id="rId10"/>
    <p:sldId id="326" r:id="rId11"/>
    <p:sldId id="279" r:id="rId12"/>
    <p:sldId id="324" r:id="rId13"/>
    <p:sldId id="284" r:id="rId14"/>
    <p:sldId id="330" r:id="rId15"/>
    <p:sldId id="286" r:id="rId16"/>
    <p:sldId id="281" r:id="rId17"/>
    <p:sldId id="276" r:id="rId18"/>
    <p:sldId id="331" r:id="rId19"/>
    <p:sldId id="278" r:id="rId20"/>
    <p:sldId id="340" r:id="rId21"/>
    <p:sldId id="341" r:id="rId22"/>
    <p:sldId id="322" r:id="rId23"/>
    <p:sldId id="336" r:id="rId24"/>
    <p:sldId id="337" r:id="rId25"/>
    <p:sldId id="355" r:id="rId26"/>
    <p:sldId id="339" r:id="rId27"/>
    <p:sldId id="354" r:id="rId28"/>
    <p:sldId id="292" r:id="rId29"/>
    <p:sldId id="294" r:id="rId30"/>
    <p:sldId id="295" r:id="rId31"/>
  </p:sldIdLst>
  <p:sldSz cx="9144000" cy="6858000" type="screen4x3"/>
  <p:notesSz cx="6858000" cy="9144000"/>
  <p:defaultTextStyle>
    <a:defPPr>
      <a:defRPr lang="it-IT"/>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6"/>
    <a:srgbClr val="0000CC"/>
    <a:srgbClr val="0066FF"/>
    <a:srgbClr val="008000"/>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0860" autoAdjust="0"/>
  </p:normalViewPr>
  <p:slideViewPr>
    <p:cSldViewPr>
      <p:cViewPr varScale="1">
        <p:scale>
          <a:sx n="65" d="100"/>
          <a:sy n="65" d="100"/>
        </p:scale>
        <p:origin x="1500" y="7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25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27.xml"/><Relationship Id="rId1"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it-IT"/>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it-IT"/>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it-IT"/>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7492385-887D-4A32-9B93-693628D5D7BE}" type="slidenum">
              <a:rPr lang="it-IT"/>
              <a:pPr>
                <a:defRPr/>
              </a:pPr>
              <a:t>‹#›</a:t>
            </a:fld>
            <a:endParaRPr 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6:26:10.09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inkml:trace>
</inkml:ink>
</file>

<file path=ppt/ink/ink1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6:58:17.35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10116 0 1</inkml:trace>
  <inkml:trace contextRef="#ctx0" brushRef="#br0" timeOffset="12267">1802 181 1,'-2'0'1,"2"-1"0,-3-1 0,-1-3 0</inkml:trace>
  <inkml:trace contextRef="#ctx0" brushRef="#br0" timeOffset="28462">1754 110 1</inkml:trace>
  <inkml:trace contextRef="#ctx0" brushRef="#br0" timeOffset="37189">0 1910 1,'19'-26'1,"-1"-6"0,1-4 0</inkml:trace>
</inkml:ink>
</file>

<file path=ppt/ink/ink1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6:57:41.23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21 1,'0'0'2,"0"0"0,4 1-1,3-2 0,-3 1 0,0 0 0,0-1 0,-2-3 0,0 1 0,0-1 0,-2 0-1,-2-1-1</inkml:trace>
</inkml:ink>
</file>

<file path=ppt/ink/ink1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6:56:45.65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inkml:trace>
  <inkml:trace contextRef="#ctx0" brushRef="#br0" timeOffset="60">0 7 1,'0'0'1,"0"0"0,0 0 0,0 0 1,0 0-1,0 0 0,0 0 0,0 0-1,0 0 0</inkml:trace>
</inkml:ink>
</file>

<file path=ppt/ink/ink1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6:56:37.33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5 1,'-2'-5'1</inkml:trace>
</inkml:ink>
</file>

<file path=ppt/ink/ink1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6:56:51.37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104 53 1,'-2'-3'1,"0"2"0,-1 0 0,1-1 0,-2-1 0,0 0 0,2 0 0,-6 1 0,2 1 0,-1-3-1,1 3 1,2 0 0,0 0-1,2 0 0,-4 1 0,4-1 0,-3-2 1,1 1-1,2 1 0,-2-2 0,2 1 0,-4 0 0,4 0 0,2 0 0,-2 1 0,0 0 0,0 0-1,-1 0 1,1 0 0,0-2 0,0 3 0,4 0 0,-2 0 0,0 0 0,0 0 0,0 0 0,0 0 0,0 0 0,0 0 0,0 0 0,0 3 0,2 1 0,0-1 0,-2 2 0,5 0 0,-5 0 0,0-1 0,2 1 1,0-2-1,-2 1 0,0-2 0,2 1 0,-2-1 0,0-1 0,2 0 0,0-1 0,-2 3 0,2-2 0,-4-1 1,2-1 0,0 1-1,0 0 0,0 0 0,0 0 0,0 0 0,0 0 1,0 0 0,0 0-1,0 0 0,0 0 0,2 0 1,-2 0-1,0 0 0,0 0 0,0 0 0,0 0 0,0 1 0,2 0 0,-2 0 0,0-1 0,0 0 0,0 0 0,0 0 0,0 0 0,0 0 0,0 0 1,0 0 0,0 0-1,0 0 0,0 0 0,0-2 0,-2-2 0,2 2 0,0-2 0,0 1 2,0-1-1,-2-3 0,2 6-1,-2-1 0,2 1 0,0 0 0,2 1 0,0-2 0,0 1 0,-2-1 0,0 1 0,-2 2 0,2-1 0,0 0 0,0 0 0,0 0 0,0 0 0,0 0 0,0 0 0,0 1 0,0 0 0,0 2 0,0-2 0,0 1 0,0 0 0,0 1 0,0-1 0,2 0 0,0 0 0,-4-2 0,2 0 0,0-2 1,0 2 0,2-2-1,-2 2 0,0 0 0,0 1 0,2 0 0,-2 1 0,2-1 0,-2-1 0,0 0 0,0 0 0,0 0 0,0 0 0,0 0 0,0 0 0,0 2 0,-4 3 0,2 1 0,2-2 0,-2 2 0,0 1 0,2-1 0,0 0 0,0 1 0,-2-3 0,0 2 0,4-1 0,-2-1 0,-2 2 0,2-1-1,0-1 1,4 0 0,-4-1 0,2 0 0,0 0 0,0-2-1,-2 2 1,2-1 0,-2-1 1,2-2-1,-4 1 1,2 0-1,2 0 0,-2 0 0,0 0 0,0 0 0,0 0 0,0 0 0,0 1 0,2-1 0,-4-1 0,2 1 0,2 1 0,-2-1 0,0 0 0,0 0 0,0 0 0,0 0 0,2 0 0,-2 0 0,2 0 0,1-1 0,-3 1 0,0 0 0,2 0 0,0-1 0,-2 1 0,0-1 0,2 0 0,-4 1 0,2 0 0,0 0 1,0 0-1,0-3 0,2 0 0,2-1 0,0 3 0,-2-1 0,-2-1 0,0 2 0,0 0 0,0 1 0,-2 0 0,2 0 0,0 0 0,0 0 0,0 0 0,0 0 0,0 0-1,0 1 0,-4 4 0,0 0 0,-2 2 0</inkml:trace>
</inkml:ink>
</file>

<file path=ppt/ink/ink1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7:02:30.15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974 2489 1</inkml:trace>
  <inkml:trace contextRef="#ctx0" brushRef="#br0" timeOffset="895">10 12 1,'-10'-12'1</inkml:trace>
</inkml:ink>
</file>

<file path=ppt/ink/ink1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7:02:53.33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11288 0 1</inkml:trace>
  <inkml:trace contextRef="#ctx0" brushRef="#br0" timeOffset="548">15385 2752 1</inkml:trace>
  <inkml:trace contextRef="#ctx0" brushRef="#br0" timeOffset="4546">4608 5728 1,'0'0'1,"0"0"0</inkml:trace>
  <inkml:trace contextRef="#ctx0" brushRef="#br0" timeOffset="10158">0 5745 1</inkml:trace>
</inkml:ink>
</file>

<file path=ppt/ink/ink1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7:03:00.02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31 266 1,'-2'-24'1,"0"1"0,0-1 0,2 5 0,0-1 0,-2 2 0,2 5-1,-2-1 1,2 2 0,0 3-1,-2-1 0,2 3 0,0 2 0,0 0 0,2 0 1,-2 3-1,0 2 0,2 0 0,2 0 0,-2 2 0,0 1 0,2-2 0,0 0 0,-2 1 0,3 1 0,-1-2 0,0 2 0,-2 1 0,0-2 0,2 2 0,-2-3 0,-2 2 0,2-1 0,0 0 0,0-1 0,-2-1 0,0 0 0,2 0 0,0 1 0,1-2 0,-3 1 0,0 0 0,0 0 0,0 0 0,0 0 0,0 0 0,0 0 0,0-1 0,0-2 1,0 0-1,2 2 0,0 0 0,-2-2 0,2 1 0,0 1 0,0-2 0,-2 1 1,2 2-1,-2-1 0,2-1 1,-2 2-1,0-2 0,2 0 0,-2 1 0,2 0 0,-2 0 0,0-2 0,0 3 1,0 0 0,0 0-1,0-1 0,0 1 0,0 1 0,0-2 0,0 1 0,0 0 0,0-1 1,0 1 0,0 0-1,0 0 1,0 0-1,0 0 0,0 0 1,0 0-1,0 0 1,0 0 1,0 0-2,0 0 0,0 0 0,0 0 0,0 0 1,0 0 0,0 0 0,0 0-1,0 0 1,0 0-1,0 0 0,0 0 1,0 0 0,0 0 0,0 0-1,0 0 1,-2 1-1,2 0 0,0-1 0,0 1 0,-2 1 1,2-2-1,0 1 1,0-1-1,0 1 1,0-1-1,0 1 0,0 0 0,0-1 0,-2 0 0,2 0 1,0 1-1,0-1 0,0 2 0,0-1 0,0 0 0,0-2 0,0 1 0,0 0 0,0 0 7,0 0-1,0 0-1,0 0 6,0 0-15,0 0 15,0 0-15,0 0 13,0 0-7,0 0 6,0 0-1,0 0-14,0 0 1,0 0 13,-2-4 0,0 0-1,0-1-7,0 1 13,0 1-2,2-1-20,-2 1 14,-1-1-1,1 2 0,0-1-7,0-1-7,2 2 16,-2 0-9,0-1-4,0 2 13,2-1 0,-2-1-1,2 2-1,-2-1 6,2 0-1,0 0-13,-2 1 0,2 0 13,0 1-7,0-1 6,-2 0-1,2-2 1,0 3-8,0-1-7,0 1 1,-2-1 1,2 1-5,0 0 7,0 0 7,0 0 0,0 0-13,0 0 0,0 0 2,0 0 1,-2 0 0,0 0 0,-13 7 1,1 1-2,-5 3 2</inkml:trace>
</inkml:ink>
</file>

<file path=ppt/ink/ink1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7:06:31.43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 1,'0'-2'1,"0"2"0,0 0 0,0 0 0,0 0-1,0 0 0,0 0 1,0 0 0,0 0 0,0 0-1,0 0 0,0 0 0,0 0 0,0 0 1,0 0 0,0 0-1,0 0 0,0 0 0,0 0 0,0 0 0,0 0 0,0 0 0,0 0 0,0 0 0,0 0 0,0 0 0,0 0 0,0 0 0,0 0 0,0 0 1,0 0 0,0 0-1,0 0 0,0 0 0,0 0 0,0 0-1</inkml:trace>
</inkml:ink>
</file>

<file path=ppt/ink/ink1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7:06:14.25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20 1,'33'-7'1,"0"0"0,-2 1-1</inkml:trace>
</inkml:ink>
</file>

<file path=ppt/ink/ink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6:29:28.16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54 2,'8'-7'2,"5"-1"0,-1 1 0,0 0-1,-1 1 0,-1 1 0,0 0 0,3 1 0,-1 1 0,-1 2 0,1 1 0,5 1 0,-3 1 0,3 3 0,-11-2-1,4 2 0,0 1 0,3 2 0,-1 1 0,-1 4 1,1 1-2,0 1 1,-1 3 0,1 1-1,-1 2 1,-1 4-1,2 2 0</inkml:trace>
</inkml:ink>
</file>

<file path=ppt/ink/ink2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7:08:32.26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8 1,'0'0'2,"0"0"-1,0 0 0,0 0 0,0 0 0,0-1 0,0 1 0,0-1-1,4 0 1,-2-4-1</inkml:trace>
</inkml:ink>
</file>

<file path=ppt/ink/ink2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7:09:32.67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76 2,'0'0'3,"0"0"-1,0 0 0,0 0 0,0 0 0,0 0 0,0 0-1,0 1 1,3-1 0,-1 0 0,2 0-1,2 0 0,0 1 0,0 0 0,5-1 0,-1 2 0,5-1 0,1-4-1,5 3 1,-1 2 0,-7-2 0,1-2 6,5 1-8,2 1 1,1-1 0,28 0 0,0 0 6,-3 0-1,5-2-7,0 1 1,-3 1 0,3 0 13,0-4-1,-3-1-16,-3 0 9,1 1-9,-5-1 2,-1 1 0,-2 0 0,-1 1 15,-7-1-3,-7 2-7,3-1 6,-2 2-7,-6 0 6,-3-2-1,-1 3-13,-5 0 7,3 1 6,-5-1 13,-4-1-16,-2 2 0,-2 0-1,2 0 12,0 2 0,-2-2-15,0 0 12,0 0 5,0-2-21,0 2 7,0 0-6,-2 0 6,2 0-19,-2 0 8,2 0-5,0 2 1,0-1 1,0 0 0</inkml:trace>
</inkml:ink>
</file>

<file path=ppt/ink/ink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6:31:38.69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0 1312 1</inkml:trace>
  <inkml:trace contextRef="#ctx0" brushRef="#br0" timeOffset="1052">4174 0 1,'0'0'1,"0"0"0,0 0 0,0 0 0,0 0 0,0 0 0,0 0 0,0 0 0,-2 0 0,2 0 0,0 0 0,0 0-1,0 0 0,-2 0 0</inkml:trace>
  <inkml:trace contextRef="#ctx0" brushRef="#br0" timeOffset="45309">6354 5918 1</inkml:trace>
</inkml:ink>
</file>

<file path=ppt/ink/ink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6:37:53.88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76 1,'20'-14'3,"-1"0"-1,-2 1 1,-3 2-1,-4 2-2,1 1 1,-3 1-2</inkml:trace>
</inkml:ink>
</file>

<file path=ppt/ink/ink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6:46:34.69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 0 1,'0'0'2,"-2"0"0,0 0-1,2 0 1,0 0-2,0 0 1,0 0 0,-2 1 0,2 1-1,0 3 1,0 0 0,0 2-1,2 2 0</inkml:trace>
</inkml:ink>
</file>

<file path=ppt/ink/ink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6:46:34.89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3,'0'0'3,"0"0"-1,0 2-1,0 2 1,2 1-1,3 1 0,1 1 0,0 0-1,2 1 0,1 2 0,1 0-1,15 11 0,0-1 0</inkml:trace>
</inkml:ink>
</file>

<file path=ppt/ink/ink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6:52:56.48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0 1,'0'0'2,"0"0"0,0 0-1,0 0 0,0 0 0,0 0 0,0 0 0,0 0 0,0 0-1,0 0 1,0 0-1,0 0 0,0 0 0,0 0 0,0 1 0,0 0 0,-2 1-1</inkml:trace>
</inkml:ink>
</file>

<file path=ppt/ink/ink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6:58:28.69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437 0 1,'-17'1'2,"-1"2"-1,-3-1 0,-16 3-1,2 2 1,2 0-1,4-2 0,2 1 1,4-2-1,0 1 0,3 2 1,-1 0 0,0-2-1,3-2 1,1 1 0,-2-1 0,7 3-1,6-5 0,-3 2 1,3-1-1,0 0 0,2-1 0,-2 2-1,2-3 1,-1 1 0</inkml:trace>
</inkml:ink>
</file>

<file path=ppt/ink/ink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09-28T06:58:54.42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0 1,'-4'28'3,"2"11"-1,4 5 0,2 5 0,4 6-1,5 5-1,3 5 0,5 2 0,4 5 0,6 4 0,4 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it-IT"/>
          </a:p>
        </p:txBody>
      </p:sp>
      <p:sp>
        <p:nvSpPr>
          <p:cNvPr id="1136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it-IT"/>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it-IT"/>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BDEAE06-8FEC-43BC-9DEC-5AA7EEFE5BDB}" type="slidenum">
              <a:rPr lang="it-IT"/>
              <a:pPr>
                <a:defRPr/>
              </a:pPr>
              <a:t>‹#›</a:t>
            </a:fld>
            <a:endParaRPr 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EEA56C7-38C9-474E-A0C7-EE3BAFD3DA9A}" type="slidenum">
              <a:rPr lang="it-IT" smtClean="0"/>
              <a:pPr/>
              <a:t>1</a:t>
            </a:fld>
            <a:endParaRPr lang="it-IT"/>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26F923F-E70B-460F-87FA-389724B4BA08}" type="slidenum">
              <a:rPr lang="it-IT" smtClean="0"/>
              <a:pPr/>
              <a:t>14</a:t>
            </a:fld>
            <a:endParaRPr lang="it-IT"/>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60C289E-48E9-492A-B248-3B9A40C19A18}" type="slidenum">
              <a:rPr lang="it-IT" smtClean="0"/>
              <a:pPr/>
              <a:t>15</a:t>
            </a:fld>
            <a:endParaRPr lang="it-IT"/>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31C919B4-EFDA-4770-8F14-B2A2934347B5}" type="slidenum">
              <a:rPr lang="it-IT" smtClean="0"/>
              <a:pPr/>
              <a:t>16</a:t>
            </a:fld>
            <a:endParaRPr lang="it-IT"/>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DC07D4E-0456-4687-A53B-7FA8E60BDA2A}" type="slidenum">
              <a:rPr lang="it-IT" smtClean="0"/>
              <a:pPr/>
              <a:t>17</a:t>
            </a:fld>
            <a:endParaRPr lang="it-IT"/>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44983FE-FE20-4C64-95FB-21AD6016ED67}" type="slidenum">
              <a:rPr lang="it-IT" smtClean="0"/>
              <a:pPr/>
              <a:t>18</a:t>
            </a:fld>
            <a:endParaRPr lang="it-IT"/>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85306D7-A9DB-4CFE-A172-DEDBD750B1B4}" type="slidenum">
              <a:rPr lang="it-IT" smtClean="0"/>
              <a:pPr/>
              <a:t>19</a:t>
            </a:fld>
            <a:endParaRPr lang="it-IT"/>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3D5D496-618F-4382-BDEB-921A82504232}" type="slidenum">
              <a:rPr lang="it-IT" smtClean="0"/>
              <a:pPr/>
              <a:t>22</a:t>
            </a:fld>
            <a:endParaRPr lang="it-IT"/>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96A9C4AF-EEC9-4343-9DC1-14F9FCCE4F09}" type="slidenum">
              <a:rPr lang="it-IT" smtClean="0"/>
              <a:pPr/>
              <a:t>23</a:t>
            </a:fld>
            <a:endParaRPr lang="it-IT"/>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39B23BB-2BE9-4658-9EC5-C8BA610D5261}" type="slidenum">
              <a:rPr lang="it-IT" smtClean="0"/>
              <a:pPr/>
              <a:t>24</a:t>
            </a:fld>
            <a:endParaRPr lang="it-IT"/>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0B8C8D4-C4E4-420F-8D4A-E418377EEBFC}" type="slidenum">
              <a:rPr lang="it-IT" smtClean="0"/>
              <a:pPr/>
              <a:t>26</a:t>
            </a:fld>
            <a:endParaRPr lang="it-IT"/>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D3B4F0A-7091-4874-8D8E-2BC8E10E7375}" type="slidenum">
              <a:rPr lang="it-IT" smtClean="0"/>
              <a:pPr/>
              <a:t>2</a:t>
            </a:fld>
            <a:endParaRPr lang="it-IT"/>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We use </a:t>
            </a:r>
            <a:r>
              <a:rPr lang="en-US" b="1" dirty="0"/>
              <a:t>Activity Diagrams</a:t>
            </a:r>
            <a:r>
              <a:rPr lang="en-US" dirty="0"/>
              <a:t> to illustrate the flow of control in a system and refer to the steps involved in the execution of a use case. We model sequential and concurrent activities using activity diagrams. So, we basically depict workflows visually using an activity diagram. An activity diagram focuses on condition of flow and the sequence in which it happens. We describe or depict what causes a particular event using an activity diagram.</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18CA839-1A68-40F8-8380-BA749CE1A0E9}" type="slidenum">
              <a:rPr lang="en-US" smtClean="0"/>
              <a:pPr/>
              <a:t>27</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p:spPr>
        <p:txBody>
          <a:bodyPr wrap="none" anchor="ctr"/>
          <a:lstStyle/>
          <a:p>
            <a:endParaRPr lang="en-US">
              <a:latin typeface="Times"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4C4E000-97C9-46ED-9BDA-C1EC899C1B3C}" type="slidenum">
              <a:rPr lang="it-IT" smtClean="0"/>
              <a:pPr/>
              <a:t>28</a:t>
            </a:fld>
            <a:endParaRPr lang="it-IT"/>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20D85315-581B-4195-8FF2-2175C3A70875}" type="slidenum">
              <a:rPr lang="it-IT" smtClean="0"/>
              <a:pPr/>
              <a:t>29</a:t>
            </a:fld>
            <a:endParaRPr lang="it-IT"/>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E7DE41E-3A18-4DC2-B785-D10A683C18A0}" type="slidenum">
              <a:rPr lang="it-IT" smtClean="0"/>
              <a:pPr/>
              <a:t>30</a:t>
            </a:fld>
            <a:endParaRPr lang="it-IT"/>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 activity diagram portrays the control flow from a start point to a finish point showing the various decision paths that exist while the activity is being executed. We can depict both sequential processing and concurrent processing of activities using an activity diagram. They are used in business and process </a:t>
            </a:r>
            <a:r>
              <a:rPr lang="en-US" dirty="0" err="1"/>
              <a:t>modelling</a:t>
            </a:r>
            <a:r>
              <a:rPr lang="en-US" dirty="0"/>
              <a:t> where their primary use is to depict the dynamic aspects of a system.sss</a:t>
            </a:r>
          </a:p>
          <a:p>
            <a:endParaRPr lang="en-US" dirty="0"/>
          </a:p>
          <a:p>
            <a:r>
              <a:rPr lang="en-US" dirty="0"/>
              <a:t>Multithreaded applications are the ones which uses concept of Concurrency i.e. they are capable of processing more than one tasks in parallel. A simple example could be </a:t>
            </a:r>
            <a:r>
              <a:rPr lang="en-US" b="1" dirty="0"/>
              <a:t>a word-document in which , spell-check, response to keyboard, formatting etc happens at the same time or Concurrently</a:t>
            </a:r>
            <a:r>
              <a:rPr lang="en-US" dirty="0"/>
              <a:t>.</a:t>
            </a:r>
          </a:p>
        </p:txBody>
      </p:sp>
      <p:sp>
        <p:nvSpPr>
          <p:cNvPr id="4" name="Slide Number Placeholder 3"/>
          <p:cNvSpPr>
            <a:spLocks noGrp="1"/>
          </p:cNvSpPr>
          <p:nvPr>
            <p:ph type="sldNum" sz="quarter" idx="10"/>
          </p:nvPr>
        </p:nvSpPr>
        <p:spPr/>
        <p:txBody>
          <a:bodyPr/>
          <a:lstStyle/>
          <a:p>
            <a:pPr>
              <a:defRPr/>
            </a:pPr>
            <a:fld id="{2BDEAE06-8FEC-43BC-9DEC-5AA7EEFE5BDB}" type="slidenum">
              <a:rPr lang="it-IT" smtClean="0"/>
              <a:pPr>
                <a:defRPr/>
              </a:pPr>
              <a:t>3</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8E57D15E-3CB0-4373-91E6-B9344B423C46}" type="slidenum">
              <a:rPr lang="en-US" smtClean="0"/>
              <a:pPr/>
              <a:t>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wrap="none" anchor="ctr"/>
          <a:lstStyle/>
          <a:p>
            <a:r>
              <a:rPr lang="en-US" dirty="0">
                <a:latin typeface="Times" pitchFamily="18" charset="0"/>
              </a:rPr>
              <a:t>There are two types of states: </a:t>
            </a:r>
          </a:p>
          <a:p>
            <a:pPr lvl="1"/>
            <a:r>
              <a:rPr lang="en-US" i="1" dirty="0">
                <a:latin typeface="Times" pitchFamily="18" charset="0"/>
                <a:ea typeface="MS PGothic" pitchFamily="34" charset="-128"/>
              </a:rPr>
              <a:t>Action state:</a:t>
            </a:r>
            <a:r>
              <a:rPr lang="en-US" dirty="0">
                <a:latin typeface="Times" pitchFamily="18" charset="0"/>
                <a:ea typeface="MS PGothic" pitchFamily="34" charset="-128"/>
              </a:rPr>
              <a:t> </a:t>
            </a:r>
          </a:p>
          <a:p>
            <a:pPr lvl="2"/>
            <a:r>
              <a:rPr lang="en-US" dirty="0">
                <a:latin typeface="Times" pitchFamily="18" charset="0"/>
                <a:ea typeface="MS PGothic" pitchFamily="34" charset="-128"/>
              </a:rPr>
              <a:t>Cannot be decomposed any further</a:t>
            </a:r>
          </a:p>
          <a:p>
            <a:pPr lvl="2"/>
            <a:r>
              <a:rPr lang="en-US" dirty="0">
                <a:latin typeface="Times" pitchFamily="18" charset="0"/>
                <a:ea typeface="MS PGothic" pitchFamily="34" charset="-128"/>
              </a:rPr>
              <a:t>Happens “instantaneously” with respect to the level of abstraction used in the model</a:t>
            </a:r>
          </a:p>
          <a:p>
            <a:pPr lvl="1"/>
            <a:r>
              <a:rPr lang="en-US" i="1" dirty="0">
                <a:latin typeface="Times" pitchFamily="18" charset="0"/>
                <a:ea typeface="MS PGothic" pitchFamily="34" charset="-128"/>
              </a:rPr>
              <a:t>Activity state:</a:t>
            </a:r>
            <a:r>
              <a:rPr lang="en-US" dirty="0">
                <a:latin typeface="Times" pitchFamily="18" charset="0"/>
                <a:ea typeface="MS PGothic" pitchFamily="34" charset="-128"/>
              </a:rPr>
              <a:t> </a:t>
            </a:r>
          </a:p>
          <a:p>
            <a:pPr lvl="2"/>
            <a:r>
              <a:rPr lang="en-US" dirty="0">
                <a:latin typeface="Times" pitchFamily="18" charset="0"/>
                <a:ea typeface="MS PGothic" pitchFamily="34" charset="-128"/>
              </a:rPr>
              <a:t>Can be decomposed further</a:t>
            </a:r>
          </a:p>
          <a:p>
            <a:pPr lvl="2"/>
            <a:r>
              <a:rPr lang="en-US" dirty="0">
                <a:latin typeface="Times" pitchFamily="18" charset="0"/>
                <a:ea typeface="MS PGothic" pitchFamily="34" charset="-128"/>
              </a:rPr>
              <a:t>The activity is modeled by another activity diagram</a:t>
            </a:r>
          </a:p>
          <a:p>
            <a:endParaRPr lang="en-US" dirty="0">
              <a:latin typeface="Times"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26DD564-C354-42CE-996E-612D65EBA717}" type="slidenum">
              <a:rPr lang="it-IT" smtClean="0"/>
              <a:pPr/>
              <a:t>9</a:t>
            </a:fld>
            <a:endParaRPr lang="it-IT"/>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A3E72130-87AB-43DA-9B2C-4AA6995C0A39}" type="slidenum">
              <a:rPr lang="it-IT" smtClean="0"/>
              <a:pPr/>
              <a:t>10</a:t>
            </a:fld>
            <a:endParaRPr lang="it-IT"/>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57DAE3A-3B3B-40EE-A37D-D0700B182618}" type="slidenum">
              <a:rPr lang="it-IT" smtClean="0"/>
              <a:pPr/>
              <a:t>11</a:t>
            </a:fld>
            <a:endParaRPr lang="it-IT"/>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E2917E8-C578-4493-96F5-C5752DCD6141}" type="slidenum">
              <a:rPr lang="it-IT" smtClean="0"/>
              <a:pPr/>
              <a:t>12</a:t>
            </a:fld>
            <a:endParaRPr lang="it-IT"/>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CECB9A2-A98E-435A-A047-1D0E44C1F54F}" type="slidenum">
              <a:rPr lang="it-IT" smtClean="0"/>
              <a:pPr/>
              <a:t>13</a:t>
            </a:fld>
            <a:endParaRPr lang="it-IT"/>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it-IT"/>
          </a:p>
        </p:txBody>
      </p:sp>
      <p:sp>
        <p:nvSpPr>
          <p:cNvPr id="5" name="Footer Placeholder 4"/>
          <p:cNvSpPr>
            <a:spLocks noGrp="1"/>
          </p:cNvSpPr>
          <p:nvPr>
            <p:ph type="ftr" sz="quarter" idx="11"/>
          </p:nvPr>
        </p:nvSpPr>
        <p:spPr/>
        <p:txBody>
          <a:bodyPr/>
          <a:lstStyle>
            <a:lvl1pPr>
              <a:defRPr/>
            </a:lvl1pPr>
          </a:lstStyle>
          <a:p>
            <a:pPr>
              <a:defRPr/>
            </a:pPr>
            <a:endParaRPr lang="it-IT"/>
          </a:p>
        </p:txBody>
      </p:sp>
      <p:sp>
        <p:nvSpPr>
          <p:cNvPr id="6" name="Slide Number Placeholder 5"/>
          <p:cNvSpPr>
            <a:spLocks noGrp="1"/>
          </p:cNvSpPr>
          <p:nvPr>
            <p:ph type="sldNum" sz="quarter" idx="12"/>
          </p:nvPr>
        </p:nvSpPr>
        <p:spPr/>
        <p:txBody>
          <a:bodyPr/>
          <a:lstStyle>
            <a:lvl1pPr>
              <a:defRPr/>
            </a:lvl1pPr>
          </a:lstStyle>
          <a:p>
            <a:pPr>
              <a:defRPr/>
            </a:pPr>
            <a:fld id="{93B5DCA3-8BF6-4CCD-91EB-CCBE4D225F67}" type="slidenum">
              <a:rPr lang="it-IT"/>
              <a:pPr>
                <a:defRPr/>
              </a:pPr>
              <a:t>‹#›</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it-IT"/>
          </a:p>
        </p:txBody>
      </p:sp>
      <p:sp>
        <p:nvSpPr>
          <p:cNvPr id="5" name="Footer Placeholder 4"/>
          <p:cNvSpPr>
            <a:spLocks noGrp="1"/>
          </p:cNvSpPr>
          <p:nvPr>
            <p:ph type="ftr" sz="quarter" idx="11"/>
          </p:nvPr>
        </p:nvSpPr>
        <p:spPr/>
        <p:txBody>
          <a:bodyPr/>
          <a:lstStyle>
            <a:lvl1pPr>
              <a:defRPr/>
            </a:lvl1pPr>
          </a:lstStyle>
          <a:p>
            <a:pPr>
              <a:defRPr/>
            </a:pPr>
            <a:endParaRPr lang="it-IT"/>
          </a:p>
        </p:txBody>
      </p:sp>
      <p:sp>
        <p:nvSpPr>
          <p:cNvPr id="6" name="Slide Number Placeholder 5"/>
          <p:cNvSpPr>
            <a:spLocks noGrp="1"/>
          </p:cNvSpPr>
          <p:nvPr>
            <p:ph type="sldNum" sz="quarter" idx="12"/>
          </p:nvPr>
        </p:nvSpPr>
        <p:spPr/>
        <p:txBody>
          <a:bodyPr/>
          <a:lstStyle>
            <a:lvl1pPr>
              <a:defRPr/>
            </a:lvl1pPr>
          </a:lstStyle>
          <a:p>
            <a:pPr>
              <a:defRPr/>
            </a:pPr>
            <a:fld id="{2BE57F3A-CCED-45B8-86E2-98B98F7DF8BA}" type="slidenum">
              <a:rPr lang="it-IT"/>
              <a:pPr>
                <a:defRPr/>
              </a:pPr>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it-IT"/>
          </a:p>
        </p:txBody>
      </p:sp>
      <p:sp>
        <p:nvSpPr>
          <p:cNvPr id="5" name="Footer Placeholder 4"/>
          <p:cNvSpPr>
            <a:spLocks noGrp="1"/>
          </p:cNvSpPr>
          <p:nvPr>
            <p:ph type="ftr" sz="quarter" idx="11"/>
          </p:nvPr>
        </p:nvSpPr>
        <p:spPr/>
        <p:txBody>
          <a:bodyPr/>
          <a:lstStyle>
            <a:lvl1pPr>
              <a:defRPr/>
            </a:lvl1pPr>
          </a:lstStyle>
          <a:p>
            <a:pPr>
              <a:defRPr/>
            </a:pPr>
            <a:endParaRPr lang="it-IT"/>
          </a:p>
        </p:txBody>
      </p:sp>
      <p:sp>
        <p:nvSpPr>
          <p:cNvPr id="6" name="Slide Number Placeholder 5"/>
          <p:cNvSpPr>
            <a:spLocks noGrp="1"/>
          </p:cNvSpPr>
          <p:nvPr>
            <p:ph type="sldNum" sz="quarter" idx="12"/>
          </p:nvPr>
        </p:nvSpPr>
        <p:spPr/>
        <p:txBody>
          <a:bodyPr/>
          <a:lstStyle>
            <a:lvl1pPr>
              <a:defRPr/>
            </a:lvl1pPr>
          </a:lstStyle>
          <a:p>
            <a:pPr>
              <a:defRPr/>
            </a:pPr>
            <a:fld id="{BC2CF7A7-BAC2-447D-BB97-DCCBB187E2C9}" type="slidenum">
              <a:rPr lang="it-IT"/>
              <a:pPr>
                <a:defRPr/>
              </a:pPr>
              <a:t>‹#›</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it-IT"/>
          </a:p>
        </p:txBody>
      </p:sp>
      <p:sp>
        <p:nvSpPr>
          <p:cNvPr id="5" name="Footer Placeholder 4"/>
          <p:cNvSpPr>
            <a:spLocks noGrp="1"/>
          </p:cNvSpPr>
          <p:nvPr>
            <p:ph type="ftr" sz="quarter" idx="11"/>
          </p:nvPr>
        </p:nvSpPr>
        <p:spPr/>
        <p:txBody>
          <a:bodyPr/>
          <a:lstStyle>
            <a:lvl1pPr>
              <a:defRPr/>
            </a:lvl1pPr>
          </a:lstStyle>
          <a:p>
            <a:pPr>
              <a:defRPr/>
            </a:pPr>
            <a:endParaRPr lang="it-IT"/>
          </a:p>
        </p:txBody>
      </p:sp>
      <p:sp>
        <p:nvSpPr>
          <p:cNvPr id="6" name="Slide Number Placeholder 5"/>
          <p:cNvSpPr>
            <a:spLocks noGrp="1"/>
          </p:cNvSpPr>
          <p:nvPr>
            <p:ph type="sldNum" sz="quarter" idx="12"/>
          </p:nvPr>
        </p:nvSpPr>
        <p:spPr/>
        <p:txBody>
          <a:bodyPr/>
          <a:lstStyle>
            <a:lvl1pPr>
              <a:defRPr/>
            </a:lvl1pPr>
          </a:lstStyle>
          <a:p>
            <a:pPr>
              <a:defRPr/>
            </a:pPr>
            <a:fld id="{146AED45-5B19-4C8F-83A7-1EA37DAEE136}" type="slidenum">
              <a:rPr lang="it-IT"/>
              <a:pPr>
                <a:defRPr/>
              </a:pPr>
              <a:t>‹#›</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it-IT"/>
          </a:p>
        </p:txBody>
      </p:sp>
      <p:sp>
        <p:nvSpPr>
          <p:cNvPr id="5" name="Footer Placeholder 4"/>
          <p:cNvSpPr>
            <a:spLocks noGrp="1"/>
          </p:cNvSpPr>
          <p:nvPr>
            <p:ph type="ftr" sz="quarter" idx="11"/>
          </p:nvPr>
        </p:nvSpPr>
        <p:spPr/>
        <p:txBody>
          <a:bodyPr/>
          <a:lstStyle>
            <a:lvl1pPr>
              <a:defRPr/>
            </a:lvl1pPr>
          </a:lstStyle>
          <a:p>
            <a:pPr>
              <a:defRPr/>
            </a:pPr>
            <a:endParaRPr lang="it-IT"/>
          </a:p>
        </p:txBody>
      </p:sp>
      <p:sp>
        <p:nvSpPr>
          <p:cNvPr id="6" name="Slide Number Placeholder 5"/>
          <p:cNvSpPr>
            <a:spLocks noGrp="1"/>
          </p:cNvSpPr>
          <p:nvPr>
            <p:ph type="sldNum" sz="quarter" idx="12"/>
          </p:nvPr>
        </p:nvSpPr>
        <p:spPr/>
        <p:txBody>
          <a:bodyPr/>
          <a:lstStyle>
            <a:lvl1pPr>
              <a:defRPr/>
            </a:lvl1pPr>
          </a:lstStyle>
          <a:p>
            <a:pPr>
              <a:defRPr/>
            </a:pPr>
            <a:fld id="{D1E6C959-FFE6-488F-9A06-1A33A1E59F07}" type="slidenum">
              <a:rPr lang="it-IT"/>
              <a:pPr>
                <a:defRPr/>
              </a:pPr>
              <a:t>‹#›</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it-IT"/>
          </a:p>
        </p:txBody>
      </p:sp>
      <p:sp>
        <p:nvSpPr>
          <p:cNvPr id="6" name="Footer Placeholder 4"/>
          <p:cNvSpPr>
            <a:spLocks noGrp="1"/>
          </p:cNvSpPr>
          <p:nvPr>
            <p:ph type="ftr" sz="quarter" idx="11"/>
          </p:nvPr>
        </p:nvSpPr>
        <p:spPr/>
        <p:txBody>
          <a:bodyPr/>
          <a:lstStyle>
            <a:lvl1pPr>
              <a:defRPr/>
            </a:lvl1pPr>
          </a:lstStyle>
          <a:p>
            <a:pPr>
              <a:defRPr/>
            </a:pPr>
            <a:endParaRPr lang="it-IT"/>
          </a:p>
        </p:txBody>
      </p:sp>
      <p:sp>
        <p:nvSpPr>
          <p:cNvPr id="7" name="Slide Number Placeholder 5"/>
          <p:cNvSpPr>
            <a:spLocks noGrp="1"/>
          </p:cNvSpPr>
          <p:nvPr>
            <p:ph type="sldNum" sz="quarter" idx="12"/>
          </p:nvPr>
        </p:nvSpPr>
        <p:spPr/>
        <p:txBody>
          <a:bodyPr/>
          <a:lstStyle>
            <a:lvl1pPr>
              <a:defRPr/>
            </a:lvl1pPr>
          </a:lstStyle>
          <a:p>
            <a:pPr>
              <a:defRPr/>
            </a:pPr>
            <a:fld id="{9F11C4DF-0475-4ABC-9AED-1E78BA508FC4}" type="slidenum">
              <a:rPr lang="it-IT"/>
              <a:pPr>
                <a:defRPr/>
              </a:pPr>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it-IT"/>
          </a:p>
        </p:txBody>
      </p:sp>
      <p:sp>
        <p:nvSpPr>
          <p:cNvPr id="8" name="Footer Placeholder 4"/>
          <p:cNvSpPr>
            <a:spLocks noGrp="1"/>
          </p:cNvSpPr>
          <p:nvPr>
            <p:ph type="ftr" sz="quarter" idx="11"/>
          </p:nvPr>
        </p:nvSpPr>
        <p:spPr/>
        <p:txBody>
          <a:bodyPr/>
          <a:lstStyle>
            <a:lvl1pPr>
              <a:defRPr/>
            </a:lvl1pPr>
          </a:lstStyle>
          <a:p>
            <a:pPr>
              <a:defRPr/>
            </a:pPr>
            <a:endParaRPr lang="it-IT"/>
          </a:p>
        </p:txBody>
      </p:sp>
      <p:sp>
        <p:nvSpPr>
          <p:cNvPr id="9" name="Slide Number Placeholder 5"/>
          <p:cNvSpPr>
            <a:spLocks noGrp="1"/>
          </p:cNvSpPr>
          <p:nvPr>
            <p:ph type="sldNum" sz="quarter" idx="12"/>
          </p:nvPr>
        </p:nvSpPr>
        <p:spPr/>
        <p:txBody>
          <a:bodyPr/>
          <a:lstStyle>
            <a:lvl1pPr>
              <a:defRPr/>
            </a:lvl1pPr>
          </a:lstStyle>
          <a:p>
            <a:pPr>
              <a:defRPr/>
            </a:pPr>
            <a:fld id="{7E6AF2EB-CFF5-42D0-A571-BB681FC6CFB6}" type="slidenum">
              <a:rPr lang="it-IT"/>
              <a:pPr>
                <a:defRPr/>
              </a:pPr>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it-IT"/>
          </a:p>
        </p:txBody>
      </p:sp>
      <p:sp>
        <p:nvSpPr>
          <p:cNvPr id="4" name="Footer Placeholder 4"/>
          <p:cNvSpPr>
            <a:spLocks noGrp="1"/>
          </p:cNvSpPr>
          <p:nvPr>
            <p:ph type="ftr" sz="quarter" idx="11"/>
          </p:nvPr>
        </p:nvSpPr>
        <p:spPr/>
        <p:txBody>
          <a:bodyPr/>
          <a:lstStyle>
            <a:lvl1pPr>
              <a:defRPr/>
            </a:lvl1pPr>
          </a:lstStyle>
          <a:p>
            <a:pPr>
              <a:defRPr/>
            </a:pPr>
            <a:endParaRPr lang="it-IT"/>
          </a:p>
        </p:txBody>
      </p:sp>
      <p:sp>
        <p:nvSpPr>
          <p:cNvPr id="5" name="Slide Number Placeholder 5"/>
          <p:cNvSpPr>
            <a:spLocks noGrp="1"/>
          </p:cNvSpPr>
          <p:nvPr>
            <p:ph type="sldNum" sz="quarter" idx="12"/>
          </p:nvPr>
        </p:nvSpPr>
        <p:spPr/>
        <p:txBody>
          <a:bodyPr/>
          <a:lstStyle>
            <a:lvl1pPr>
              <a:defRPr/>
            </a:lvl1pPr>
          </a:lstStyle>
          <a:p>
            <a:pPr>
              <a:defRPr/>
            </a:pPr>
            <a:fld id="{2D2DDC77-1AA8-4237-AA04-0AC8B47C871B}" type="slidenum">
              <a:rPr lang="it-IT"/>
              <a:pPr>
                <a:defRPr/>
              </a:pPr>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it-IT"/>
          </a:p>
        </p:txBody>
      </p:sp>
      <p:sp>
        <p:nvSpPr>
          <p:cNvPr id="3" name="Footer Placeholder 4"/>
          <p:cNvSpPr>
            <a:spLocks noGrp="1"/>
          </p:cNvSpPr>
          <p:nvPr>
            <p:ph type="ftr" sz="quarter" idx="11"/>
          </p:nvPr>
        </p:nvSpPr>
        <p:spPr/>
        <p:txBody>
          <a:bodyPr/>
          <a:lstStyle>
            <a:lvl1pPr>
              <a:defRPr/>
            </a:lvl1pPr>
          </a:lstStyle>
          <a:p>
            <a:pPr>
              <a:defRPr/>
            </a:pPr>
            <a:endParaRPr lang="it-IT"/>
          </a:p>
        </p:txBody>
      </p:sp>
      <p:sp>
        <p:nvSpPr>
          <p:cNvPr id="4" name="Slide Number Placeholder 5"/>
          <p:cNvSpPr>
            <a:spLocks noGrp="1"/>
          </p:cNvSpPr>
          <p:nvPr>
            <p:ph type="sldNum" sz="quarter" idx="12"/>
          </p:nvPr>
        </p:nvSpPr>
        <p:spPr/>
        <p:txBody>
          <a:bodyPr/>
          <a:lstStyle>
            <a:lvl1pPr>
              <a:defRPr/>
            </a:lvl1pPr>
          </a:lstStyle>
          <a:p>
            <a:pPr>
              <a:defRPr/>
            </a:pPr>
            <a:fld id="{CCD506F4-148C-4ECD-8AFF-11B2C5AD7A86}" type="slidenum">
              <a:rPr lang="it-IT"/>
              <a:pPr>
                <a:defRPr/>
              </a:pPr>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it-IT"/>
          </a:p>
        </p:txBody>
      </p:sp>
      <p:sp>
        <p:nvSpPr>
          <p:cNvPr id="6" name="Footer Placeholder 4"/>
          <p:cNvSpPr>
            <a:spLocks noGrp="1"/>
          </p:cNvSpPr>
          <p:nvPr>
            <p:ph type="ftr" sz="quarter" idx="11"/>
          </p:nvPr>
        </p:nvSpPr>
        <p:spPr/>
        <p:txBody>
          <a:bodyPr/>
          <a:lstStyle>
            <a:lvl1pPr>
              <a:defRPr/>
            </a:lvl1pPr>
          </a:lstStyle>
          <a:p>
            <a:pPr>
              <a:defRPr/>
            </a:pPr>
            <a:endParaRPr lang="it-IT"/>
          </a:p>
        </p:txBody>
      </p:sp>
      <p:sp>
        <p:nvSpPr>
          <p:cNvPr id="7" name="Slide Number Placeholder 5"/>
          <p:cNvSpPr>
            <a:spLocks noGrp="1"/>
          </p:cNvSpPr>
          <p:nvPr>
            <p:ph type="sldNum" sz="quarter" idx="12"/>
          </p:nvPr>
        </p:nvSpPr>
        <p:spPr/>
        <p:txBody>
          <a:bodyPr/>
          <a:lstStyle>
            <a:lvl1pPr>
              <a:defRPr/>
            </a:lvl1pPr>
          </a:lstStyle>
          <a:p>
            <a:pPr>
              <a:defRPr/>
            </a:pPr>
            <a:fld id="{2B7EAC39-DE96-4A05-8148-A36909C948BB}" type="slidenum">
              <a:rPr lang="it-IT"/>
              <a:pPr>
                <a:defRPr/>
              </a:pPr>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it-IT"/>
          </a:p>
        </p:txBody>
      </p:sp>
      <p:sp>
        <p:nvSpPr>
          <p:cNvPr id="6" name="Footer Placeholder 4"/>
          <p:cNvSpPr>
            <a:spLocks noGrp="1"/>
          </p:cNvSpPr>
          <p:nvPr>
            <p:ph type="ftr" sz="quarter" idx="11"/>
          </p:nvPr>
        </p:nvSpPr>
        <p:spPr/>
        <p:txBody>
          <a:bodyPr/>
          <a:lstStyle>
            <a:lvl1pPr>
              <a:defRPr/>
            </a:lvl1pPr>
          </a:lstStyle>
          <a:p>
            <a:pPr>
              <a:defRPr/>
            </a:pPr>
            <a:endParaRPr lang="it-IT"/>
          </a:p>
        </p:txBody>
      </p:sp>
      <p:sp>
        <p:nvSpPr>
          <p:cNvPr id="7" name="Slide Number Placeholder 5"/>
          <p:cNvSpPr>
            <a:spLocks noGrp="1"/>
          </p:cNvSpPr>
          <p:nvPr>
            <p:ph type="sldNum" sz="quarter" idx="12"/>
          </p:nvPr>
        </p:nvSpPr>
        <p:spPr/>
        <p:txBody>
          <a:bodyPr/>
          <a:lstStyle>
            <a:lvl1pPr>
              <a:defRPr/>
            </a:lvl1pPr>
          </a:lstStyle>
          <a:p>
            <a:pPr>
              <a:defRPr/>
            </a:pPr>
            <a:fld id="{A58730CE-99C4-4297-B655-0CD31C335637}" type="slidenum">
              <a:rPr lang="it-IT"/>
              <a:pPr>
                <a:defRPr/>
              </a:pPr>
              <a:t>‹#›</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6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66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defRPr>
            </a:lvl1pPr>
          </a:lstStyle>
          <a:p>
            <a:pPr>
              <a:defRPr/>
            </a:pPr>
            <a:endParaRPr lang="it-I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defRPr>
            </a:lvl1pPr>
          </a:lstStyle>
          <a:p>
            <a:pPr>
              <a:defRPr/>
            </a:pPr>
            <a:endParaRPr lang="it-I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defRPr>
            </a:lvl1pPr>
          </a:lstStyle>
          <a:p>
            <a:pPr>
              <a:defRPr/>
            </a:pPr>
            <a:fld id="{98AA48B4-03B4-409B-9BB8-194EA841044B}" type="slidenum">
              <a:rPr lang="it-IT"/>
              <a:pPr>
                <a:defRPr/>
              </a:pPr>
              <a:t>‹#›</a:t>
            </a:fld>
            <a:endParaRPr lang="it-IT"/>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6.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image" Target="../media/image30.png"/><Relationship Id="rId7" Type="http://schemas.openxmlformats.org/officeDocument/2006/relationships/slide" Target="slide3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slide" Target="slide23.xml"/><Relationship Id="rId10" Type="http://schemas.openxmlformats.org/officeDocument/2006/relationships/slide" Target="slide19.xml"/><Relationship Id="rId4" Type="http://schemas.openxmlformats.org/officeDocument/2006/relationships/image" Target="../media/image31.pn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customXml" Target="../ink/ink7.xml"/></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17.xml"/><Relationship Id="rId7" Type="http://schemas.openxmlformats.org/officeDocument/2006/relationships/slide" Target="slide22.xml"/><Relationship Id="rId2"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9.xml"/><Relationship Id="rId9" Type="http://schemas.openxmlformats.org/officeDocument/2006/relationships/slide" Target="slide25.xml"/></Relationships>
</file>

<file path=ppt/slides/_rels/slide22.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48.png"/><Relationship Id="rId12" Type="http://schemas.openxmlformats.org/officeDocument/2006/relationships/customXml" Target="../ink/ink12.xml"/><Relationship Id="rId17" Type="http://schemas.openxmlformats.org/officeDocument/2006/relationships/image" Target="../media/image53.png"/><Relationship Id="rId2" Type="http://schemas.openxmlformats.org/officeDocument/2006/relationships/notesSlide" Target="../notesSlides/notesSlide16.xml"/><Relationship Id="rId16"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50.png"/><Relationship Id="rId5" Type="http://schemas.openxmlformats.org/officeDocument/2006/relationships/image" Target="../media/image47.png"/><Relationship Id="rId15" Type="http://schemas.openxmlformats.org/officeDocument/2006/relationships/image" Target="../media/image52.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49.png"/><Relationship Id="rId14" Type="http://schemas.openxmlformats.org/officeDocument/2006/relationships/customXml" Target="../ink/ink13.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6.png"/><Relationship Id="rId7" Type="http://schemas.openxmlformats.org/officeDocument/2006/relationships/customXml" Target="../ink/ink1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61.wmf"/><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customXml" Target="../ink/ink17.xml"/><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customXml" Target="../ink/ink19.xml"/><Relationship Id="rId5" Type="http://schemas.openxmlformats.org/officeDocument/2006/relationships/image" Target="../media/image68.png"/><Relationship Id="rId4" Type="http://schemas.openxmlformats.org/officeDocument/2006/relationships/customXml" Target="../ink/ink18.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78.png"/><Relationship Id="rId5" Type="http://schemas.openxmlformats.org/officeDocument/2006/relationships/image" Target="../media/image74.png"/><Relationship Id="rId10" Type="http://schemas.openxmlformats.org/officeDocument/2006/relationships/customXml" Target="../ink/ink21.xml"/><Relationship Id="rId4" Type="http://schemas.openxmlformats.org/officeDocument/2006/relationships/image" Target="../media/image73.png"/><Relationship Id="rId9" Type="http://schemas.openxmlformats.org/officeDocument/2006/relationships/image" Target="../media/image7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p:txBody>
          <a:bodyPr/>
          <a:lstStyle/>
          <a:p>
            <a:pPr eaLnBrk="1" hangingPunct="1"/>
            <a:r>
              <a:rPr lang="it-IT"/>
              <a:t>UML ACTIVITY DIAGRAM</a:t>
            </a:r>
          </a:p>
        </p:txBody>
      </p:sp>
      <p:sp>
        <p:nvSpPr>
          <p:cNvPr id="27651" name="Rectangle 7"/>
          <p:cNvSpPr>
            <a:spLocks noGrp="1" noChangeArrowheads="1"/>
          </p:cNvSpPr>
          <p:nvPr>
            <p:ph type="sldNum" sz="quarter" idx="12"/>
          </p:nvPr>
        </p:nvSpPr>
        <p:spPr bwMode="auto">
          <a:noFill/>
          <a:ln>
            <a:miter lim="800000"/>
            <a:headEnd/>
            <a:tailEnd/>
          </a:ln>
        </p:spPr>
        <p:txBody>
          <a:bodyPr wrap="square" numCol="1" anchorCtr="0" compatLnSpc="1">
            <a:prstTxWarp prst="textNoShape">
              <a:avLst/>
            </a:prstTxWarp>
          </a:bodyPr>
          <a:lstStyle/>
          <a:p>
            <a:fld id="{9CC5BA10-60AB-4E80-9415-A77727A423D9}" type="slidenum">
              <a:rPr lang="it-IT" sz="1000" smtClean="0">
                <a:solidFill>
                  <a:schemeClr val="tx1"/>
                </a:solidFill>
                <a:latin typeface="Arial" charset="0"/>
              </a:rPr>
              <a:pPr/>
              <a:t>1</a:t>
            </a:fld>
            <a:endParaRPr lang="it-IT" sz="1000">
              <a:solidFill>
                <a:schemeClr val="tx1"/>
              </a:solidFill>
              <a:latin typeface="Arial" charset="0"/>
            </a:endParaRPr>
          </a:p>
        </p:txBody>
      </p:sp>
      <p:sp>
        <p:nvSpPr>
          <p:cNvPr id="2" name="Subtitle 1"/>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a:t>Some Definitions</a:t>
            </a:r>
          </a:p>
        </p:txBody>
      </p:sp>
      <p:sp>
        <p:nvSpPr>
          <p:cNvPr id="31747" name="Rectangle 3"/>
          <p:cNvSpPr>
            <a:spLocks noGrp="1" noChangeArrowheads="1"/>
          </p:cNvSpPr>
          <p:nvPr>
            <p:ph idx="1"/>
          </p:nvPr>
        </p:nvSpPr>
        <p:spPr>
          <a:xfrm>
            <a:off x="250825" y="1341438"/>
            <a:ext cx="8435975" cy="4967287"/>
          </a:xfrm>
        </p:spPr>
        <p:txBody>
          <a:bodyPr/>
          <a:lstStyle/>
          <a:p>
            <a:pPr algn="just" eaLnBrk="1" hangingPunct="1">
              <a:lnSpc>
                <a:spcPct val="90000"/>
              </a:lnSpc>
            </a:pPr>
            <a:r>
              <a:rPr lang="en-GB" sz="2200" b="1" i="1" u="sng" dirty="0"/>
              <a:t>Flow</a:t>
            </a:r>
            <a:r>
              <a:rPr lang="en-GB" sz="2200" u="sng" dirty="0"/>
              <a:t>:</a:t>
            </a:r>
            <a:r>
              <a:rPr lang="en-GB" sz="2200" dirty="0"/>
              <a:t> permits the interaction between two nodes of the activity diagram (represented by edges in activity diagram) </a:t>
            </a:r>
          </a:p>
          <a:p>
            <a:pPr algn="just" eaLnBrk="1" hangingPunct="1">
              <a:lnSpc>
                <a:spcPct val="90000"/>
              </a:lnSpc>
            </a:pPr>
            <a:r>
              <a:rPr lang="en-GB" sz="2200" b="1" i="1" u="sng" dirty="0"/>
              <a:t>State</a:t>
            </a:r>
            <a:r>
              <a:rPr lang="en-GB" sz="2200" u="sng" dirty="0"/>
              <a:t>:</a:t>
            </a:r>
            <a:r>
              <a:rPr lang="en-GB" sz="2200" dirty="0"/>
              <a:t> a condition or situation in the life of an object during which it satisfies some conditions, performs some activities, or waits for some events</a:t>
            </a:r>
          </a:p>
          <a:p>
            <a:pPr algn="just" eaLnBrk="1" hangingPunct="1">
              <a:lnSpc>
                <a:spcPct val="90000"/>
              </a:lnSpc>
            </a:pPr>
            <a:r>
              <a:rPr lang="en-GB" sz="2200" b="1" i="1" u="sng" dirty="0"/>
              <a:t>Type</a:t>
            </a:r>
            <a:r>
              <a:rPr lang="en-GB" sz="2200" u="sng" dirty="0"/>
              <a:t>: </a:t>
            </a:r>
            <a:r>
              <a:rPr lang="en-GB" sz="2200" dirty="0"/>
              <a:t>specifies a domain of objects together with the operations applicable to the objects (also none); includes primitive built-in types (such as integer and string) and enumeration types</a:t>
            </a:r>
          </a:p>
          <a:p>
            <a:pPr eaLnBrk="1" hangingPunct="1">
              <a:lnSpc>
                <a:spcPct val="90000"/>
              </a:lnSpc>
            </a:pPr>
            <a:r>
              <a:rPr lang="en-GB" sz="2200" b="1" i="1" u="sng" dirty="0"/>
              <a:t>Token</a:t>
            </a:r>
            <a:r>
              <a:rPr lang="en-GB" sz="2200" u="sng" dirty="0"/>
              <a:t>:</a:t>
            </a:r>
            <a:r>
              <a:rPr lang="en-GB" sz="2200" i="1" u="sng" dirty="0"/>
              <a:t> </a:t>
            </a:r>
            <a:r>
              <a:rPr lang="en-GB" sz="2200" dirty="0"/>
              <a:t>contains an object, datum, or locus of control, and is present in the activity diagram at a particular node; each token is distinct from any other, even if it contains the same value as another</a:t>
            </a:r>
          </a:p>
          <a:p>
            <a:pPr eaLnBrk="1" hangingPunct="1">
              <a:lnSpc>
                <a:spcPct val="90000"/>
              </a:lnSpc>
            </a:pPr>
            <a:r>
              <a:rPr lang="en-GB" sz="2200" b="1" i="1" u="sng" dirty="0"/>
              <a:t>Value</a:t>
            </a:r>
            <a:r>
              <a:rPr lang="en-GB" sz="2200" u="sng" dirty="0"/>
              <a:t>: </a:t>
            </a:r>
            <a:r>
              <a:rPr lang="en-GB" sz="2200" dirty="0"/>
              <a:t>an element of a type domain</a:t>
            </a:r>
          </a:p>
        </p:txBody>
      </p:sp>
      <p:sp>
        <p:nvSpPr>
          <p:cNvPr id="3174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1C66B35-32A8-4A95-BF5D-8338BD6498FF}" type="slidenum">
              <a:rPr lang="it-IT" sz="1000" smtClean="0">
                <a:solidFill>
                  <a:schemeClr val="tx1"/>
                </a:solidFill>
                <a:latin typeface="Arial" charset="0"/>
              </a:rPr>
              <a:pPr/>
              <a:t>10</a:t>
            </a:fld>
            <a:endParaRPr lang="it-IT" sz="1000">
              <a:solidFill>
                <a:schemeClr val="tx1"/>
              </a:solidFill>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title"/>
          </p:nvPr>
        </p:nvSpPr>
        <p:spPr/>
        <p:txBody>
          <a:bodyPr/>
          <a:lstStyle/>
          <a:p>
            <a:pPr eaLnBrk="1" hangingPunct="1"/>
            <a:r>
              <a:rPr lang="it-IT"/>
              <a:t>Actions</a:t>
            </a:r>
          </a:p>
        </p:txBody>
      </p:sp>
      <p:sp>
        <p:nvSpPr>
          <p:cNvPr id="7175" name="Rectangle 3"/>
          <p:cNvSpPr>
            <a:spLocks noGrp="1" noChangeArrowheads="1"/>
          </p:cNvSpPr>
          <p:nvPr>
            <p:ph idx="1"/>
          </p:nvPr>
        </p:nvSpPr>
        <p:spPr>
          <a:xfrm>
            <a:off x="457200" y="1524000"/>
            <a:ext cx="8229600" cy="3849688"/>
          </a:xfrm>
        </p:spPr>
        <p:txBody>
          <a:bodyPr/>
          <a:lstStyle/>
          <a:p>
            <a:pPr eaLnBrk="1" hangingPunct="1"/>
            <a:r>
              <a:rPr lang="en-US"/>
              <a:t>The fundamental unit of executable functionality in an activity</a:t>
            </a:r>
          </a:p>
          <a:p>
            <a:pPr eaLnBrk="1" hangingPunct="1"/>
            <a:r>
              <a:rPr lang="en-US"/>
              <a:t>The execution of an action represents some transformations or processes in the modeled system (creating objects, setting attribute values, linking objects together, invoking user-defined behaviours, etc.) </a:t>
            </a:r>
          </a:p>
        </p:txBody>
      </p:sp>
      <p:sp>
        <p:nvSpPr>
          <p:cNvPr id="717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5C2869B-BC0E-4946-AAB6-B874DEB1CB61}" type="slidenum">
              <a:rPr lang="it-IT" sz="1000" smtClean="0">
                <a:solidFill>
                  <a:schemeClr val="tx1"/>
                </a:solidFill>
                <a:latin typeface="Arial" charset="0"/>
              </a:rPr>
              <a:pPr/>
              <a:t>11</a:t>
            </a:fld>
            <a:endParaRPr lang="it-IT" sz="1000">
              <a:solidFill>
                <a:schemeClr val="tx1"/>
              </a:solidFill>
              <a:latin typeface="Arial" charset="0"/>
            </a:endParaRPr>
          </a:p>
        </p:txBody>
      </p:sp>
      <p:pic>
        <p:nvPicPr>
          <p:cNvPr id="7177" name="Picture 25"/>
          <p:cNvPicPr>
            <a:picLocks noChangeAspect="1" noChangeArrowheads="1"/>
          </p:cNvPicPr>
          <p:nvPr/>
        </p:nvPicPr>
        <p:blipFill>
          <a:blip r:embed="rId3"/>
          <a:srcRect/>
          <a:stretch>
            <a:fillRect/>
          </a:stretch>
        </p:blipFill>
        <p:spPr bwMode="auto">
          <a:xfrm>
            <a:off x="1331913" y="5013325"/>
            <a:ext cx="1368425" cy="736600"/>
          </a:xfrm>
          <a:prstGeom prst="rect">
            <a:avLst/>
          </a:prstGeom>
          <a:noFill/>
          <a:ln w="9525">
            <a:noFill/>
            <a:miter lim="800000"/>
            <a:headEnd/>
            <a:tailEnd/>
          </a:ln>
        </p:spPr>
      </p:pic>
      <p:pic>
        <p:nvPicPr>
          <p:cNvPr id="7178" name="Picture 27"/>
          <p:cNvPicPr>
            <a:picLocks noChangeAspect="1" noChangeArrowheads="1"/>
          </p:cNvPicPr>
          <p:nvPr/>
        </p:nvPicPr>
        <p:blipFill>
          <a:blip r:embed="rId4"/>
          <a:srcRect/>
          <a:stretch>
            <a:fillRect/>
          </a:stretch>
        </p:blipFill>
        <p:spPr bwMode="auto">
          <a:xfrm>
            <a:off x="5580063" y="5041900"/>
            <a:ext cx="2663825" cy="741363"/>
          </a:xfrm>
          <a:prstGeom prst="rect">
            <a:avLst/>
          </a:prstGeom>
          <a:noFill/>
          <a:ln w="9525">
            <a:noFill/>
            <a:miter lim="800000"/>
            <a:headEnd/>
            <a:tailEnd/>
          </a:ln>
        </p:spPr>
      </p:pic>
      <p:sp>
        <p:nvSpPr>
          <p:cNvPr id="7179" name="Text Box 28"/>
          <p:cNvSpPr txBox="1">
            <a:spLocks noChangeArrowheads="1"/>
          </p:cNvSpPr>
          <p:nvPr/>
        </p:nvSpPr>
        <p:spPr bwMode="auto">
          <a:xfrm>
            <a:off x="2987675" y="5300663"/>
            <a:ext cx="2016125" cy="1006475"/>
          </a:xfrm>
          <a:prstGeom prst="rect">
            <a:avLst/>
          </a:prstGeom>
          <a:noFill/>
          <a:ln w="9525">
            <a:noFill/>
            <a:miter lim="800000"/>
            <a:headEnd/>
            <a:tailEnd/>
          </a:ln>
        </p:spPr>
        <p:txBody>
          <a:bodyPr>
            <a:spAutoFit/>
          </a:bodyPr>
          <a:lstStyle/>
          <a:p>
            <a:pPr algn="ctr"/>
            <a:r>
              <a:rPr lang="it-IT" sz="2000">
                <a:solidFill>
                  <a:srgbClr val="FF0000"/>
                </a:solidFill>
              </a:rPr>
              <a:t>Description of the action behaviour</a:t>
            </a:r>
          </a:p>
        </p:txBody>
      </p:sp>
      <p:sp>
        <p:nvSpPr>
          <p:cNvPr id="7180" name="Line 29"/>
          <p:cNvSpPr>
            <a:spLocks noChangeShapeType="1"/>
          </p:cNvSpPr>
          <p:nvPr/>
        </p:nvSpPr>
        <p:spPr bwMode="auto">
          <a:xfrm>
            <a:off x="2268538" y="5445125"/>
            <a:ext cx="863600" cy="71438"/>
          </a:xfrm>
          <a:prstGeom prst="line">
            <a:avLst/>
          </a:prstGeom>
          <a:noFill/>
          <a:ln w="9525">
            <a:solidFill>
              <a:srgbClr val="FF0000"/>
            </a:solidFill>
            <a:round/>
            <a:headEnd/>
            <a:tailEnd type="triangle" w="med" len="med"/>
          </a:ln>
        </p:spPr>
        <p:txBody>
          <a:bodyPr/>
          <a:lstStyle/>
          <a:p>
            <a:endParaRPr lang="en-US"/>
          </a:p>
        </p:txBody>
      </p:sp>
      <p:sp>
        <p:nvSpPr>
          <p:cNvPr id="7181" name="Rectangle 30"/>
          <p:cNvSpPr>
            <a:spLocks noChangeArrowheads="1"/>
          </p:cNvSpPr>
          <p:nvPr/>
        </p:nvSpPr>
        <p:spPr bwMode="auto">
          <a:xfrm>
            <a:off x="5580063" y="4941888"/>
            <a:ext cx="2736850" cy="863600"/>
          </a:xfrm>
          <a:prstGeom prst="rect">
            <a:avLst/>
          </a:prstGeom>
          <a:noFill/>
          <a:ln w="28575">
            <a:solidFill>
              <a:srgbClr val="008000"/>
            </a:solidFill>
            <a:miter lim="800000"/>
            <a:headEnd/>
            <a:tailEnd/>
          </a:ln>
        </p:spPr>
        <p:txBody>
          <a:bodyPr wrap="none" anchor="ctr"/>
          <a:lstStyle/>
          <a:p>
            <a:endParaRPr lang="en-US"/>
          </a:p>
        </p:txBody>
      </p:sp>
      <mc:AlternateContent xmlns:mc="http://schemas.openxmlformats.org/markup-compatibility/2006">
        <mc:Choice xmlns:p14="http://schemas.microsoft.com/office/powerpoint/2010/main" Requires="p14">
          <p:contentPart p14:bwMode="auto" r:id="rId5">
            <p14:nvContentPartPr>
              <p14:cNvPr id="7170" name="Ink 10"/>
              <p14:cNvContentPartPr>
                <a14:cpLocks xmlns:a14="http://schemas.microsoft.com/office/drawing/2010/main" noRot="1" noChangeAspect="1" noEditPoints="1" noChangeArrowheads="1" noChangeShapeType="1"/>
              </p14:cNvContentPartPr>
              <p14:nvPr/>
            </p14:nvContentPartPr>
            <p14:xfrm>
              <a:off x="4071938" y="2330450"/>
              <a:ext cx="36512" cy="28575"/>
            </p14:xfrm>
          </p:contentPart>
        </mc:Choice>
        <mc:Fallback>
          <p:pic>
            <p:nvPicPr>
              <p:cNvPr id="7170" name="Ink 10"/>
              <p:cNvPicPr>
                <a:picLocks noRot="1" noChangeAspect="1" noEditPoints="1" noChangeArrowheads="1" noChangeShapeType="1"/>
              </p:cNvPicPr>
              <p:nvPr/>
            </p:nvPicPr>
            <p:blipFill>
              <a:blip r:embed="rId6"/>
              <a:stretch>
                <a:fillRect/>
              </a:stretch>
            </p:blipFill>
            <p:spPr>
              <a:xfrm>
                <a:off x="4062445" y="2320801"/>
                <a:ext cx="55498" cy="47872"/>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p:cNvSpPr>
            <a:spLocks noGrp="1" noChangeArrowheads="1"/>
          </p:cNvSpPr>
          <p:nvPr>
            <p:ph type="title"/>
          </p:nvPr>
        </p:nvSpPr>
        <p:spPr/>
        <p:txBody>
          <a:bodyPr/>
          <a:lstStyle/>
          <a:p>
            <a:pPr eaLnBrk="1" hangingPunct="1"/>
            <a:r>
              <a:rPr lang="it-IT"/>
              <a:t>Pins</a:t>
            </a:r>
          </a:p>
        </p:txBody>
      </p:sp>
      <p:sp>
        <p:nvSpPr>
          <p:cNvPr id="8199" name="Rectangle 3"/>
          <p:cNvSpPr>
            <a:spLocks noGrp="1" noChangeArrowheads="1"/>
          </p:cNvSpPr>
          <p:nvPr>
            <p:ph idx="1"/>
          </p:nvPr>
        </p:nvSpPr>
        <p:spPr>
          <a:xfrm>
            <a:off x="457200" y="1484313"/>
            <a:ext cx="8229600" cy="2520950"/>
          </a:xfrm>
        </p:spPr>
        <p:txBody>
          <a:bodyPr/>
          <a:lstStyle/>
          <a:p>
            <a:pPr eaLnBrk="1" hangingPunct="1"/>
            <a:r>
              <a:rPr lang="it-IT" sz="2400"/>
              <a:t>Actions can have inputs and outputs, through the pins</a:t>
            </a:r>
            <a:endParaRPr lang="it-IT" sz="2400" b="1"/>
          </a:p>
          <a:p>
            <a:pPr eaLnBrk="1" hangingPunct="1"/>
            <a:r>
              <a:rPr lang="it-IT" sz="2400"/>
              <a:t>Hold inputs to actions until the action starts, and hold the outputs of actions before the values move downstream</a:t>
            </a:r>
          </a:p>
          <a:p>
            <a:pPr eaLnBrk="1" hangingPunct="1"/>
            <a:r>
              <a:rPr lang="it-IT" sz="2400"/>
              <a:t>The name of a pin is not restricted: generally recalls the type of objects or data that flow through the pin</a:t>
            </a:r>
          </a:p>
        </p:txBody>
      </p:sp>
      <p:sp>
        <p:nvSpPr>
          <p:cNvPr id="8200"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60B9F15-93A9-475D-846F-865B7432FEC0}" type="slidenum">
              <a:rPr lang="it-IT" sz="1000" smtClean="0">
                <a:solidFill>
                  <a:schemeClr val="tx1"/>
                </a:solidFill>
                <a:latin typeface="Arial" charset="0"/>
              </a:rPr>
              <a:pPr/>
              <a:t>12</a:t>
            </a:fld>
            <a:endParaRPr lang="it-IT" sz="1000">
              <a:solidFill>
                <a:schemeClr val="tx1"/>
              </a:solidFill>
              <a:latin typeface="Arial" charset="0"/>
            </a:endParaRPr>
          </a:p>
        </p:txBody>
      </p:sp>
      <p:pic>
        <p:nvPicPr>
          <p:cNvPr id="8201" name="Picture 23"/>
          <p:cNvPicPr>
            <a:picLocks noChangeAspect="1" noChangeArrowheads="1"/>
          </p:cNvPicPr>
          <p:nvPr/>
        </p:nvPicPr>
        <p:blipFill>
          <a:blip r:embed="rId3"/>
          <a:srcRect/>
          <a:stretch>
            <a:fillRect/>
          </a:stretch>
        </p:blipFill>
        <p:spPr bwMode="auto">
          <a:xfrm>
            <a:off x="5435600" y="3970338"/>
            <a:ext cx="3529013" cy="728662"/>
          </a:xfrm>
          <a:prstGeom prst="rect">
            <a:avLst/>
          </a:prstGeom>
          <a:noFill/>
          <a:ln w="9525">
            <a:noFill/>
            <a:miter lim="800000"/>
            <a:headEnd/>
            <a:tailEnd/>
          </a:ln>
        </p:spPr>
      </p:pic>
      <p:grpSp>
        <p:nvGrpSpPr>
          <p:cNvPr id="8202" name="Group 31"/>
          <p:cNvGrpSpPr>
            <a:grpSpLocks/>
          </p:cNvGrpSpPr>
          <p:nvPr/>
        </p:nvGrpSpPr>
        <p:grpSpPr bwMode="auto">
          <a:xfrm>
            <a:off x="684213" y="4027488"/>
            <a:ext cx="1711325" cy="1219200"/>
            <a:chOff x="431" y="2537"/>
            <a:chExt cx="1078" cy="768"/>
          </a:xfrm>
        </p:grpSpPr>
        <p:pic>
          <p:nvPicPr>
            <p:cNvPr id="8213" name="Picture 25"/>
            <p:cNvPicPr>
              <a:picLocks noChangeAspect="1" noChangeArrowheads="1"/>
            </p:cNvPicPr>
            <p:nvPr/>
          </p:nvPicPr>
          <p:blipFill>
            <a:blip r:embed="rId4"/>
            <a:srcRect/>
            <a:stretch>
              <a:fillRect/>
            </a:stretch>
          </p:blipFill>
          <p:spPr bwMode="auto">
            <a:xfrm>
              <a:off x="431" y="2537"/>
              <a:ext cx="862" cy="467"/>
            </a:xfrm>
            <a:prstGeom prst="rect">
              <a:avLst/>
            </a:prstGeom>
            <a:noFill/>
            <a:ln w="9525">
              <a:noFill/>
              <a:miter lim="800000"/>
              <a:headEnd/>
              <a:tailEnd/>
            </a:ln>
          </p:spPr>
        </p:pic>
        <p:sp>
          <p:nvSpPr>
            <p:cNvPr id="8214" name="Text Box 6"/>
            <p:cNvSpPr txBox="1">
              <a:spLocks noChangeArrowheads="1"/>
            </p:cNvSpPr>
            <p:nvPr/>
          </p:nvSpPr>
          <p:spPr bwMode="auto">
            <a:xfrm>
              <a:off x="576" y="3055"/>
              <a:ext cx="933" cy="250"/>
            </a:xfrm>
            <a:prstGeom prst="rect">
              <a:avLst/>
            </a:prstGeom>
            <a:noFill/>
            <a:ln w="9525">
              <a:noFill/>
              <a:miter lim="800000"/>
              <a:headEnd/>
              <a:tailEnd/>
            </a:ln>
          </p:spPr>
          <p:txBody>
            <a:bodyPr wrap="none">
              <a:spAutoFit/>
            </a:bodyPr>
            <a:lstStyle/>
            <a:p>
              <a:r>
                <a:rPr lang="it-IT" sz="2000">
                  <a:solidFill>
                    <a:srgbClr val="FF0000"/>
                  </a:solidFill>
                </a:rPr>
                <a:t>Output pins</a:t>
              </a:r>
            </a:p>
          </p:txBody>
        </p:sp>
        <p:sp>
          <p:nvSpPr>
            <p:cNvPr id="8215" name="Line 8"/>
            <p:cNvSpPr>
              <a:spLocks noChangeShapeType="1"/>
            </p:cNvSpPr>
            <p:nvPr/>
          </p:nvSpPr>
          <p:spPr bwMode="auto">
            <a:xfrm>
              <a:off x="1049" y="2820"/>
              <a:ext cx="0" cy="262"/>
            </a:xfrm>
            <a:prstGeom prst="line">
              <a:avLst/>
            </a:prstGeom>
            <a:noFill/>
            <a:ln w="9525">
              <a:solidFill>
                <a:srgbClr val="FF0000"/>
              </a:solidFill>
              <a:round/>
              <a:headEnd/>
              <a:tailEnd type="triangle" w="med" len="med"/>
            </a:ln>
          </p:spPr>
          <p:txBody>
            <a:bodyPr/>
            <a:lstStyle/>
            <a:p>
              <a:endParaRPr lang="en-US"/>
            </a:p>
          </p:txBody>
        </p:sp>
      </p:grpSp>
      <p:pic>
        <p:nvPicPr>
          <p:cNvPr id="8203" name="Picture 18"/>
          <p:cNvPicPr>
            <a:picLocks noChangeAspect="1" noChangeArrowheads="1"/>
          </p:cNvPicPr>
          <p:nvPr/>
        </p:nvPicPr>
        <p:blipFill>
          <a:blip r:embed="rId5"/>
          <a:srcRect/>
          <a:stretch>
            <a:fillRect/>
          </a:stretch>
        </p:blipFill>
        <p:spPr bwMode="auto">
          <a:xfrm>
            <a:off x="684213" y="6030913"/>
            <a:ext cx="3457575" cy="588962"/>
          </a:xfrm>
          <a:prstGeom prst="rect">
            <a:avLst/>
          </a:prstGeom>
          <a:noFill/>
          <a:ln w="9525">
            <a:noFill/>
            <a:miter lim="800000"/>
            <a:headEnd/>
            <a:tailEnd/>
          </a:ln>
        </p:spPr>
      </p:pic>
      <p:sp>
        <p:nvSpPr>
          <p:cNvPr id="8204" name="Text Box 19"/>
          <p:cNvSpPr txBox="1">
            <a:spLocks noChangeArrowheads="1"/>
          </p:cNvSpPr>
          <p:nvPr/>
        </p:nvSpPr>
        <p:spPr bwMode="auto">
          <a:xfrm>
            <a:off x="4572000" y="5141913"/>
            <a:ext cx="3238500" cy="1311275"/>
          </a:xfrm>
          <a:prstGeom prst="rect">
            <a:avLst/>
          </a:prstGeom>
          <a:noFill/>
          <a:ln w="9525">
            <a:noFill/>
            <a:miter lim="800000"/>
            <a:headEnd/>
            <a:tailEnd/>
          </a:ln>
        </p:spPr>
        <p:txBody>
          <a:bodyPr>
            <a:spAutoFit/>
          </a:bodyPr>
          <a:lstStyle/>
          <a:p>
            <a:pPr algn="ctr"/>
            <a:r>
              <a:rPr lang="it-IT" sz="2000">
                <a:solidFill>
                  <a:srgbClr val="FF0000"/>
                </a:solidFill>
              </a:rPr>
              <a:t>Standalone pin notations: </a:t>
            </a:r>
          </a:p>
          <a:p>
            <a:pPr algn="ctr"/>
            <a:r>
              <a:rPr lang="it-IT" sz="2000">
                <a:solidFill>
                  <a:srgbClr val="FF0000"/>
                </a:solidFill>
              </a:rPr>
              <a:t>the output pin and the input pin have the same name and same type</a:t>
            </a:r>
            <a:endParaRPr lang="it-IT" sz="2400">
              <a:solidFill>
                <a:srgbClr val="FF0000"/>
              </a:solidFill>
            </a:endParaRPr>
          </a:p>
        </p:txBody>
      </p:sp>
      <p:grpSp>
        <p:nvGrpSpPr>
          <p:cNvPr id="8205" name="Group 34"/>
          <p:cNvGrpSpPr>
            <a:grpSpLocks/>
          </p:cNvGrpSpPr>
          <p:nvPr/>
        </p:nvGrpSpPr>
        <p:grpSpPr bwMode="auto">
          <a:xfrm>
            <a:off x="2570163" y="4041775"/>
            <a:ext cx="1641475" cy="1216025"/>
            <a:chOff x="1619" y="2546"/>
            <a:chExt cx="1034" cy="766"/>
          </a:xfrm>
        </p:grpSpPr>
        <p:pic>
          <p:nvPicPr>
            <p:cNvPr id="8210" name="Picture 17"/>
            <p:cNvPicPr>
              <a:picLocks noChangeAspect="1" noChangeArrowheads="1"/>
            </p:cNvPicPr>
            <p:nvPr/>
          </p:nvPicPr>
          <p:blipFill>
            <a:blip r:embed="rId6"/>
            <a:srcRect/>
            <a:stretch>
              <a:fillRect/>
            </a:stretch>
          </p:blipFill>
          <p:spPr bwMode="auto">
            <a:xfrm>
              <a:off x="1791" y="2546"/>
              <a:ext cx="862" cy="455"/>
            </a:xfrm>
            <a:prstGeom prst="rect">
              <a:avLst/>
            </a:prstGeom>
            <a:noFill/>
            <a:ln w="9525">
              <a:noFill/>
              <a:miter lim="800000"/>
              <a:headEnd/>
              <a:tailEnd/>
            </a:ln>
          </p:spPr>
        </p:pic>
        <p:sp>
          <p:nvSpPr>
            <p:cNvPr id="8211" name="Text Box 7"/>
            <p:cNvSpPr txBox="1">
              <a:spLocks noChangeArrowheads="1"/>
            </p:cNvSpPr>
            <p:nvPr/>
          </p:nvSpPr>
          <p:spPr bwMode="auto">
            <a:xfrm>
              <a:off x="1619" y="3062"/>
              <a:ext cx="809" cy="250"/>
            </a:xfrm>
            <a:prstGeom prst="rect">
              <a:avLst/>
            </a:prstGeom>
            <a:noFill/>
            <a:ln w="9525">
              <a:noFill/>
              <a:miter lim="800000"/>
              <a:headEnd/>
              <a:tailEnd/>
            </a:ln>
          </p:spPr>
          <p:txBody>
            <a:bodyPr wrap="none">
              <a:spAutoFit/>
            </a:bodyPr>
            <a:lstStyle/>
            <a:p>
              <a:r>
                <a:rPr lang="it-IT" sz="2000">
                  <a:solidFill>
                    <a:srgbClr val="FF0000"/>
                  </a:solidFill>
                </a:rPr>
                <a:t>Input pins</a:t>
              </a:r>
            </a:p>
          </p:txBody>
        </p:sp>
        <p:sp>
          <p:nvSpPr>
            <p:cNvPr id="8212" name="Line 9"/>
            <p:cNvSpPr>
              <a:spLocks noChangeShapeType="1"/>
            </p:cNvSpPr>
            <p:nvPr/>
          </p:nvSpPr>
          <p:spPr bwMode="auto">
            <a:xfrm>
              <a:off x="2028" y="2837"/>
              <a:ext cx="0" cy="262"/>
            </a:xfrm>
            <a:prstGeom prst="line">
              <a:avLst/>
            </a:prstGeom>
            <a:noFill/>
            <a:ln w="9525">
              <a:solidFill>
                <a:srgbClr val="FF0000"/>
              </a:solidFill>
              <a:round/>
              <a:headEnd/>
              <a:tailEnd type="triangle" w="med" len="med"/>
            </a:ln>
          </p:spPr>
          <p:txBody>
            <a:bodyPr/>
            <a:lstStyle/>
            <a:p>
              <a:endParaRPr lang="en-US"/>
            </a:p>
          </p:txBody>
        </p:sp>
      </p:grpSp>
      <p:pic>
        <p:nvPicPr>
          <p:cNvPr id="8206" name="Picture 22"/>
          <p:cNvPicPr>
            <a:picLocks noChangeAspect="1" noChangeArrowheads="1"/>
          </p:cNvPicPr>
          <p:nvPr/>
        </p:nvPicPr>
        <p:blipFill>
          <a:blip r:embed="rId7"/>
          <a:srcRect/>
          <a:stretch>
            <a:fillRect/>
          </a:stretch>
        </p:blipFill>
        <p:spPr bwMode="auto">
          <a:xfrm>
            <a:off x="684213" y="5391150"/>
            <a:ext cx="3455987" cy="627063"/>
          </a:xfrm>
          <a:prstGeom prst="rect">
            <a:avLst/>
          </a:prstGeom>
          <a:noFill/>
          <a:ln w="9525">
            <a:noFill/>
            <a:miter lim="800000"/>
            <a:headEnd/>
            <a:tailEnd/>
          </a:ln>
        </p:spPr>
      </p:pic>
      <p:sp>
        <p:nvSpPr>
          <p:cNvPr id="8207" name="Line 27"/>
          <p:cNvSpPr>
            <a:spLocks noChangeShapeType="1"/>
          </p:cNvSpPr>
          <p:nvPr/>
        </p:nvSpPr>
        <p:spPr bwMode="auto">
          <a:xfrm flipV="1">
            <a:off x="2916238" y="5324475"/>
            <a:ext cx="1800225" cy="215900"/>
          </a:xfrm>
          <a:prstGeom prst="line">
            <a:avLst/>
          </a:prstGeom>
          <a:noFill/>
          <a:ln w="9525">
            <a:solidFill>
              <a:srgbClr val="FF0000"/>
            </a:solidFill>
            <a:round/>
            <a:headEnd/>
            <a:tailEnd type="triangle" w="med" len="med"/>
          </a:ln>
        </p:spPr>
        <p:txBody>
          <a:bodyPr/>
          <a:lstStyle/>
          <a:p>
            <a:endParaRPr lang="en-US"/>
          </a:p>
        </p:txBody>
      </p:sp>
      <p:sp>
        <p:nvSpPr>
          <p:cNvPr id="8208" name="Line 28"/>
          <p:cNvSpPr>
            <a:spLocks noChangeShapeType="1"/>
          </p:cNvSpPr>
          <p:nvPr/>
        </p:nvSpPr>
        <p:spPr bwMode="auto">
          <a:xfrm flipV="1">
            <a:off x="2628900" y="5324475"/>
            <a:ext cx="2087563" cy="935038"/>
          </a:xfrm>
          <a:prstGeom prst="line">
            <a:avLst/>
          </a:prstGeom>
          <a:noFill/>
          <a:ln w="9525">
            <a:solidFill>
              <a:srgbClr val="FF0000"/>
            </a:solidFill>
            <a:round/>
            <a:headEnd/>
            <a:tailEnd type="triangle" w="med" len="med"/>
          </a:ln>
        </p:spPr>
        <p:txBody>
          <a:bodyPr/>
          <a:lstStyle/>
          <a:p>
            <a:endParaRPr lang="en-US"/>
          </a:p>
        </p:txBody>
      </p:sp>
      <p:sp>
        <p:nvSpPr>
          <p:cNvPr id="8209" name="Rectangle 35"/>
          <p:cNvSpPr>
            <a:spLocks noChangeArrowheads="1"/>
          </p:cNvSpPr>
          <p:nvPr/>
        </p:nvSpPr>
        <p:spPr bwMode="auto">
          <a:xfrm>
            <a:off x="5364163" y="3933825"/>
            <a:ext cx="3671887" cy="863600"/>
          </a:xfrm>
          <a:prstGeom prst="rect">
            <a:avLst/>
          </a:prstGeom>
          <a:noFill/>
          <a:ln w="28575">
            <a:solidFill>
              <a:srgbClr val="008000"/>
            </a:solidFill>
            <a:miter lim="800000"/>
            <a:headEnd/>
            <a:tailEnd/>
          </a:ln>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p:txBody>
          <a:bodyPr/>
          <a:lstStyle/>
          <a:p>
            <a:pPr eaLnBrk="1" hangingPunct="1"/>
            <a:r>
              <a:rPr lang="it-IT"/>
              <a:t>Special kind of pins (1)</a:t>
            </a:r>
          </a:p>
        </p:txBody>
      </p:sp>
      <p:sp>
        <p:nvSpPr>
          <p:cNvPr id="9223" name="Rectangle 3"/>
          <p:cNvSpPr>
            <a:spLocks noGrp="1" noChangeArrowheads="1"/>
          </p:cNvSpPr>
          <p:nvPr>
            <p:ph idx="1"/>
          </p:nvPr>
        </p:nvSpPr>
        <p:spPr>
          <a:xfrm>
            <a:off x="457200" y="1484313"/>
            <a:ext cx="8362950" cy="4249737"/>
          </a:xfrm>
        </p:spPr>
        <p:txBody>
          <a:bodyPr/>
          <a:lstStyle/>
          <a:p>
            <a:pPr eaLnBrk="1" hangingPunct="1">
              <a:lnSpc>
                <a:spcPct val="80000"/>
              </a:lnSpc>
            </a:pPr>
            <a:r>
              <a:rPr lang="en-US" sz="2200" b="1"/>
              <a:t>Streaming Parameters </a:t>
            </a:r>
            <a:r>
              <a:rPr lang="en-US" sz="2200"/>
              <a:t>(notated with {STREAM}): accept or provide one or more values while an action is executing</a:t>
            </a:r>
          </a:p>
          <a:p>
            <a:pPr eaLnBrk="1" hangingPunct="1">
              <a:lnSpc>
                <a:spcPct val="80000"/>
              </a:lnSpc>
            </a:pPr>
            <a:endParaRPr lang="en-US" sz="2200" b="1"/>
          </a:p>
          <a:p>
            <a:pPr eaLnBrk="1" hangingPunct="1">
              <a:lnSpc>
                <a:spcPct val="80000"/>
              </a:lnSpc>
            </a:pPr>
            <a:endParaRPr lang="en-US" sz="2300" b="1"/>
          </a:p>
          <a:p>
            <a:pPr eaLnBrk="1" hangingPunct="1">
              <a:lnSpc>
                <a:spcPct val="80000"/>
              </a:lnSpc>
            </a:pPr>
            <a:endParaRPr lang="en-US" sz="2300" b="1"/>
          </a:p>
          <a:p>
            <a:pPr eaLnBrk="1" hangingPunct="1">
              <a:lnSpc>
                <a:spcPct val="80000"/>
              </a:lnSpc>
            </a:pPr>
            <a:endParaRPr lang="en-US" sz="2300" b="1"/>
          </a:p>
          <a:p>
            <a:pPr eaLnBrk="1" hangingPunct="1">
              <a:lnSpc>
                <a:spcPct val="80000"/>
              </a:lnSpc>
            </a:pPr>
            <a:endParaRPr lang="en-US" sz="2300" b="1"/>
          </a:p>
          <a:p>
            <a:pPr eaLnBrk="1" hangingPunct="1">
              <a:lnSpc>
                <a:spcPct val="80000"/>
              </a:lnSpc>
            </a:pPr>
            <a:endParaRPr lang="en-US" sz="2300" b="1"/>
          </a:p>
          <a:p>
            <a:pPr eaLnBrk="1" hangingPunct="1">
              <a:lnSpc>
                <a:spcPct val="80000"/>
              </a:lnSpc>
            </a:pPr>
            <a:endParaRPr lang="en-US" sz="2300" b="1"/>
          </a:p>
          <a:p>
            <a:pPr eaLnBrk="1" hangingPunct="1">
              <a:lnSpc>
                <a:spcPct val="80000"/>
              </a:lnSpc>
            </a:pPr>
            <a:r>
              <a:rPr lang="en-US" sz="2200" b="1"/>
              <a:t>Exception Output Parameters </a:t>
            </a:r>
            <a:r>
              <a:rPr lang="en-US" sz="2200"/>
              <a:t>(notated with a triangle)</a:t>
            </a:r>
          </a:p>
          <a:p>
            <a:pPr lvl="1" eaLnBrk="1" hangingPunct="1">
              <a:lnSpc>
                <a:spcPct val="80000"/>
              </a:lnSpc>
            </a:pPr>
            <a:r>
              <a:rPr lang="en-US" sz="2100"/>
              <a:t>Provide values to the exclusion of any other output parameter or outgoing control of the action</a:t>
            </a:r>
          </a:p>
          <a:p>
            <a:pPr lvl="1" eaLnBrk="1" hangingPunct="1">
              <a:lnSpc>
                <a:spcPct val="80000"/>
              </a:lnSpc>
            </a:pPr>
            <a:r>
              <a:rPr lang="en-US" sz="2100"/>
              <a:t>The action </a:t>
            </a:r>
            <a:r>
              <a:rPr lang="en-US" sz="2100" i="1"/>
              <a:t>must immediately terminate</a:t>
            </a:r>
            <a:r>
              <a:rPr lang="en-US" sz="2100"/>
              <a:t>, and the output cannot quit</a:t>
            </a:r>
          </a:p>
        </p:txBody>
      </p:sp>
      <p:sp>
        <p:nvSpPr>
          <p:cNvPr id="922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1D877C3-13D2-4CB1-96E6-F496E9E4F76A}" type="slidenum">
              <a:rPr lang="it-IT" sz="1000" smtClean="0">
                <a:solidFill>
                  <a:schemeClr val="tx1"/>
                </a:solidFill>
                <a:latin typeface="Arial" charset="0"/>
              </a:rPr>
              <a:pPr/>
              <a:t>13</a:t>
            </a:fld>
            <a:endParaRPr lang="it-IT" sz="1000">
              <a:solidFill>
                <a:schemeClr val="tx1"/>
              </a:solidFill>
              <a:latin typeface="Arial" charset="0"/>
            </a:endParaRPr>
          </a:p>
        </p:txBody>
      </p:sp>
      <p:pic>
        <p:nvPicPr>
          <p:cNvPr id="9225" name="Picture 12"/>
          <p:cNvPicPr>
            <a:picLocks noChangeAspect="1" noChangeArrowheads="1"/>
          </p:cNvPicPr>
          <p:nvPr/>
        </p:nvPicPr>
        <p:blipFill>
          <a:blip r:embed="rId3"/>
          <a:srcRect/>
          <a:stretch>
            <a:fillRect/>
          </a:stretch>
        </p:blipFill>
        <p:spPr bwMode="auto">
          <a:xfrm>
            <a:off x="5138738" y="5756275"/>
            <a:ext cx="2312987" cy="1101725"/>
          </a:xfrm>
          <a:prstGeom prst="rect">
            <a:avLst/>
          </a:prstGeom>
          <a:noFill/>
          <a:ln w="9525">
            <a:noFill/>
            <a:miter lim="800000"/>
            <a:headEnd/>
            <a:tailEnd/>
          </a:ln>
        </p:spPr>
      </p:pic>
      <p:pic>
        <p:nvPicPr>
          <p:cNvPr id="9226" name="Picture 7"/>
          <p:cNvPicPr>
            <a:picLocks noChangeAspect="1" noChangeArrowheads="1"/>
          </p:cNvPicPr>
          <p:nvPr/>
        </p:nvPicPr>
        <p:blipFill>
          <a:blip r:embed="rId4"/>
          <a:srcRect/>
          <a:stretch>
            <a:fillRect/>
          </a:stretch>
        </p:blipFill>
        <p:spPr bwMode="auto">
          <a:xfrm>
            <a:off x="2808288" y="3798888"/>
            <a:ext cx="3779837" cy="720725"/>
          </a:xfrm>
          <a:prstGeom prst="rect">
            <a:avLst/>
          </a:prstGeom>
          <a:noFill/>
          <a:ln w="9525">
            <a:noFill/>
            <a:miter lim="800000"/>
            <a:headEnd/>
            <a:tailEnd/>
          </a:ln>
        </p:spPr>
      </p:pic>
      <p:pic>
        <p:nvPicPr>
          <p:cNvPr id="9227" name="Picture 13"/>
          <p:cNvPicPr>
            <a:picLocks noChangeAspect="1" noChangeArrowheads="1"/>
          </p:cNvPicPr>
          <p:nvPr/>
        </p:nvPicPr>
        <p:blipFill>
          <a:blip r:embed="rId5"/>
          <a:srcRect/>
          <a:stretch>
            <a:fillRect/>
          </a:stretch>
        </p:blipFill>
        <p:spPr bwMode="auto">
          <a:xfrm>
            <a:off x="1476375" y="6092825"/>
            <a:ext cx="2962275" cy="600075"/>
          </a:xfrm>
          <a:prstGeom prst="rect">
            <a:avLst/>
          </a:prstGeom>
          <a:noFill/>
          <a:ln w="9525">
            <a:noFill/>
            <a:miter lim="800000"/>
            <a:headEnd/>
            <a:tailEnd/>
          </a:ln>
        </p:spPr>
      </p:pic>
      <p:grpSp>
        <p:nvGrpSpPr>
          <p:cNvPr id="9228" name="Group 26"/>
          <p:cNvGrpSpPr>
            <a:grpSpLocks/>
          </p:cNvGrpSpPr>
          <p:nvPr/>
        </p:nvGrpSpPr>
        <p:grpSpPr bwMode="auto">
          <a:xfrm>
            <a:off x="65088" y="2060575"/>
            <a:ext cx="7891462" cy="1666875"/>
            <a:chOff x="41" y="1337"/>
            <a:chExt cx="4971" cy="1050"/>
          </a:xfrm>
        </p:grpSpPr>
        <p:pic>
          <p:nvPicPr>
            <p:cNvPr id="9231" name="Picture 19"/>
            <p:cNvPicPr>
              <a:picLocks noChangeAspect="1" noChangeArrowheads="1"/>
            </p:cNvPicPr>
            <p:nvPr/>
          </p:nvPicPr>
          <p:blipFill>
            <a:blip r:embed="rId6"/>
            <a:srcRect/>
            <a:stretch>
              <a:fillRect/>
            </a:stretch>
          </p:blipFill>
          <p:spPr bwMode="auto">
            <a:xfrm>
              <a:off x="1021" y="1337"/>
              <a:ext cx="906" cy="486"/>
            </a:xfrm>
            <a:prstGeom prst="rect">
              <a:avLst/>
            </a:prstGeom>
            <a:noFill/>
            <a:ln w="9525">
              <a:noFill/>
              <a:miter lim="800000"/>
              <a:headEnd/>
              <a:tailEnd/>
            </a:ln>
          </p:spPr>
        </p:pic>
        <p:pic>
          <p:nvPicPr>
            <p:cNvPr id="9232" name="Picture 20"/>
            <p:cNvPicPr>
              <a:picLocks noChangeAspect="1" noChangeArrowheads="1"/>
            </p:cNvPicPr>
            <p:nvPr/>
          </p:nvPicPr>
          <p:blipFill>
            <a:blip r:embed="rId7"/>
            <a:srcRect/>
            <a:stretch>
              <a:fillRect/>
            </a:stretch>
          </p:blipFill>
          <p:spPr bwMode="auto">
            <a:xfrm>
              <a:off x="2155" y="1347"/>
              <a:ext cx="900" cy="480"/>
            </a:xfrm>
            <a:prstGeom prst="rect">
              <a:avLst/>
            </a:prstGeom>
            <a:noFill/>
            <a:ln w="9525">
              <a:noFill/>
              <a:miter lim="800000"/>
              <a:headEnd/>
              <a:tailEnd/>
            </a:ln>
          </p:spPr>
        </p:pic>
        <p:pic>
          <p:nvPicPr>
            <p:cNvPr id="9233" name="Picture 21"/>
            <p:cNvPicPr>
              <a:picLocks noChangeAspect="1" noChangeArrowheads="1"/>
            </p:cNvPicPr>
            <p:nvPr/>
          </p:nvPicPr>
          <p:blipFill>
            <a:blip r:embed="rId8"/>
            <a:srcRect/>
            <a:stretch>
              <a:fillRect/>
            </a:stretch>
          </p:blipFill>
          <p:spPr bwMode="auto">
            <a:xfrm>
              <a:off x="3374" y="1401"/>
              <a:ext cx="1638" cy="420"/>
            </a:xfrm>
            <a:prstGeom prst="rect">
              <a:avLst/>
            </a:prstGeom>
            <a:noFill/>
            <a:ln w="9525">
              <a:noFill/>
              <a:miter lim="800000"/>
              <a:headEnd/>
              <a:tailEnd/>
            </a:ln>
          </p:spPr>
        </p:pic>
        <p:pic>
          <p:nvPicPr>
            <p:cNvPr id="9234" name="Picture 22"/>
            <p:cNvPicPr>
              <a:picLocks noChangeAspect="1" noChangeArrowheads="1"/>
            </p:cNvPicPr>
            <p:nvPr/>
          </p:nvPicPr>
          <p:blipFill>
            <a:blip r:embed="rId9"/>
            <a:srcRect/>
            <a:stretch>
              <a:fillRect/>
            </a:stretch>
          </p:blipFill>
          <p:spPr bwMode="auto">
            <a:xfrm>
              <a:off x="3652" y="1951"/>
              <a:ext cx="1008" cy="420"/>
            </a:xfrm>
            <a:prstGeom prst="rect">
              <a:avLst/>
            </a:prstGeom>
            <a:noFill/>
            <a:ln w="9525">
              <a:noFill/>
              <a:miter lim="800000"/>
              <a:headEnd/>
              <a:tailEnd/>
            </a:ln>
          </p:spPr>
        </p:pic>
        <p:pic>
          <p:nvPicPr>
            <p:cNvPr id="9235" name="Picture 23"/>
            <p:cNvPicPr>
              <a:picLocks noChangeAspect="1" noChangeArrowheads="1"/>
            </p:cNvPicPr>
            <p:nvPr/>
          </p:nvPicPr>
          <p:blipFill>
            <a:blip r:embed="rId10"/>
            <a:srcRect/>
            <a:stretch>
              <a:fillRect/>
            </a:stretch>
          </p:blipFill>
          <p:spPr bwMode="auto">
            <a:xfrm>
              <a:off x="2195" y="1882"/>
              <a:ext cx="858" cy="498"/>
            </a:xfrm>
            <a:prstGeom prst="rect">
              <a:avLst/>
            </a:prstGeom>
            <a:noFill/>
            <a:ln w="9525">
              <a:noFill/>
              <a:miter lim="800000"/>
              <a:headEnd/>
              <a:tailEnd/>
            </a:ln>
          </p:spPr>
        </p:pic>
        <p:pic>
          <p:nvPicPr>
            <p:cNvPr id="9236" name="Picture 24"/>
            <p:cNvPicPr>
              <a:picLocks noChangeAspect="1" noChangeArrowheads="1"/>
            </p:cNvPicPr>
            <p:nvPr/>
          </p:nvPicPr>
          <p:blipFill>
            <a:blip r:embed="rId11"/>
            <a:srcRect/>
            <a:stretch>
              <a:fillRect/>
            </a:stretch>
          </p:blipFill>
          <p:spPr bwMode="auto">
            <a:xfrm>
              <a:off x="1003" y="1859"/>
              <a:ext cx="840" cy="522"/>
            </a:xfrm>
            <a:prstGeom prst="rect">
              <a:avLst/>
            </a:prstGeom>
            <a:noFill/>
            <a:ln w="9525">
              <a:noFill/>
              <a:miter lim="800000"/>
              <a:headEnd/>
              <a:tailEnd/>
            </a:ln>
          </p:spPr>
        </p:pic>
        <p:sp>
          <p:nvSpPr>
            <p:cNvPr id="9237" name="Text Box 25"/>
            <p:cNvSpPr txBox="1">
              <a:spLocks noChangeArrowheads="1"/>
            </p:cNvSpPr>
            <p:nvPr/>
          </p:nvSpPr>
          <p:spPr bwMode="auto">
            <a:xfrm>
              <a:off x="41" y="1945"/>
              <a:ext cx="979" cy="442"/>
            </a:xfrm>
            <a:prstGeom prst="rect">
              <a:avLst/>
            </a:prstGeom>
            <a:noFill/>
            <a:ln w="9525">
              <a:noFill/>
              <a:miter lim="800000"/>
              <a:headEnd/>
              <a:tailEnd/>
            </a:ln>
          </p:spPr>
          <p:txBody>
            <a:bodyPr wrap="none">
              <a:spAutoFit/>
            </a:bodyPr>
            <a:lstStyle/>
            <a:p>
              <a:pPr algn="ctr"/>
              <a:r>
                <a:rPr lang="it-IT" sz="2000">
                  <a:solidFill>
                    <a:srgbClr val="FF0000"/>
                  </a:solidFill>
                </a:rPr>
                <a:t>Stand-alone</a:t>
              </a:r>
            </a:p>
            <a:p>
              <a:pPr algn="ctr"/>
              <a:r>
                <a:rPr lang="it-IT" sz="2000">
                  <a:solidFill>
                    <a:srgbClr val="FF0000"/>
                  </a:solidFill>
                </a:rPr>
                <a:t>style</a:t>
              </a:r>
            </a:p>
          </p:txBody>
        </p:sp>
      </p:grpSp>
      <p:sp>
        <p:nvSpPr>
          <p:cNvPr id="9229" name="Rectangle 27"/>
          <p:cNvSpPr>
            <a:spLocks noChangeArrowheads="1"/>
          </p:cNvSpPr>
          <p:nvPr/>
        </p:nvSpPr>
        <p:spPr bwMode="auto">
          <a:xfrm>
            <a:off x="5076825" y="5734050"/>
            <a:ext cx="2447925" cy="1123950"/>
          </a:xfrm>
          <a:prstGeom prst="rect">
            <a:avLst/>
          </a:prstGeom>
          <a:noFill/>
          <a:ln w="28575">
            <a:solidFill>
              <a:srgbClr val="008000"/>
            </a:solidFill>
            <a:miter lim="800000"/>
            <a:headEnd/>
            <a:tailEnd/>
          </a:ln>
        </p:spPr>
        <p:txBody>
          <a:bodyPr wrap="none" anchor="ctr"/>
          <a:lstStyle/>
          <a:p>
            <a:endParaRPr lang="en-US"/>
          </a:p>
        </p:txBody>
      </p:sp>
      <p:sp>
        <p:nvSpPr>
          <p:cNvPr id="9230" name="Rectangle 28"/>
          <p:cNvSpPr>
            <a:spLocks noChangeArrowheads="1"/>
          </p:cNvSpPr>
          <p:nvPr/>
        </p:nvSpPr>
        <p:spPr bwMode="auto">
          <a:xfrm>
            <a:off x="2746375" y="3765550"/>
            <a:ext cx="3887788" cy="766763"/>
          </a:xfrm>
          <a:prstGeom prst="rect">
            <a:avLst/>
          </a:prstGeom>
          <a:noFill/>
          <a:ln w="28575">
            <a:solidFill>
              <a:srgbClr val="008000"/>
            </a:solidFill>
            <a:miter lim="800000"/>
            <a:headEnd/>
            <a:tailEnd/>
          </a:ln>
        </p:spPr>
        <p:txBody>
          <a:bodyPr wrap="none" anchor="ct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pPr eaLnBrk="1" hangingPunct="1"/>
            <a:r>
              <a:rPr lang="it-IT"/>
              <a:t>Special kind of pins (2)</a:t>
            </a:r>
          </a:p>
        </p:txBody>
      </p:sp>
      <p:sp>
        <p:nvSpPr>
          <p:cNvPr id="10246" name="Rectangle 3"/>
          <p:cNvSpPr>
            <a:spLocks noGrp="1" noChangeArrowheads="1"/>
          </p:cNvSpPr>
          <p:nvPr>
            <p:ph idx="1"/>
          </p:nvPr>
        </p:nvSpPr>
        <p:spPr>
          <a:xfrm>
            <a:off x="457200" y="1719263"/>
            <a:ext cx="8229600" cy="4157662"/>
          </a:xfrm>
        </p:spPr>
        <p:txBody>
          <a:bodyPr/>
          <a:lstStyle/>
          <a:p>
            <a:pPr eaLnBrk="1" hangingPunct="1">
              <a:lnSpc>
                <a:spcPct val="80000"/>
              </a:lnSpc>
            </a:pPr>
            <a:r>
              <a:rPr lang="it-IT" sz="2100" b="1"/>
              <a:t>Parameter Sets</a:t>
            </a:r>
            <a:endParaRPr lang="it-IT" sz="2100"/>
          </a:p>
          <a:p>
            <a:pPr lvl="1" eaLnBrk="1" hangingPunct="1">
              <a:lnSpc>
                <a:spcPct val="80000"/>
              </a:lnSpc>
            </a:pPr>
            <a:r>
              <a:rPr lang="it-IT" sz="2100"/>
              <a:t>group of parameters</a:t>
            </a:r>
          </a:p>
          <a:p>
            <a:pPr lvl="1" eaLnBrk="1" hangingPunct="1">
              <a:lnSpc>
                <a:spcPct val="80000"/>
              </a:lnSpc>
            </a:pPr>
            <a:r>
              <a:rPr lang="it-IT" sz="2100"/>
              <a:t>the action can only accept inputs</a:t>
            </a:r>
          </a:p>
          <a:p>
            <a:pPr lvl="2" eaLnBrk="1" hangingPunct="1">
              <a:lnSpc>
                <a:spcPct val="80000"/>
              </a:lnSpc>
              <a:buFont typeface="Wingdings" pitchFamily="2" charset="2"/>
              <a:buNone/>
            </a:pPr>
            <a:r>
              <a:rPr lang="it-IT" sz="2100"/>
              <a:t>from the pins in one of the sets</a:t>
            </a:r>
          </a:p>
          <a:p>
            <a:pPr lvl="1" eaLnBrk="1" hangingPunct="1">
              <a:lnSpc>
                <a:spcPct val="80000"/>
              </a:lnSpc>
            </a:pPr>
            <a:r>
              <a:rPr lang="it-IT" sz="2100"/>
              <a:t>the action can only provide outputs</a:t>
            </a:r>
          </a:p>
          <a:p>
            <a:pPr lvl="2" eaLnBrk="1" hangingPunct="1">
              <a:lnSpc>
                <a:spcPct val="80000"/>
              </a:lnSpc>
              <a:buFont typeface="Wingdings" pitchFamily="2" charset="2"/>
              <a:buNone/>
            </a:pPr>
            <a:r>
              <a:rPr lang="it-IT" sz="2100"/>
              <a:t>to the pins in one of the sets</a:t>
            </a:r>
          </a:p>
          <a:p>
            <a:pPr eaLnBrk="1" hangingPunct="1">
              <a:lnSpc>
                <a:spcPct val="80000"/>
              </a:lnSpc>
            </a:pPr>
            <a:endParaRPr lang="it-IT" sz="2100"/>
          </a:p>
          <a:p>
            <a:pPr eaLnBrk="1" hangingPunct="1">
              <a:lnSpc>
                <a:spcPct val="80000"/>
              </a:lnSpc>
            </a:pPr>
            <a:endParaRPr lang="it-IT" sz="2100"/>
          </a:p>
          <a:p>
            <a:pPr eaLnBrk="1" hangingPunct="1">
              <a:lnSpc>
                <a:spcPct val="80000"/>
              </a:lnSpc>
            </a:pPr>
            <a:endParaRPr lang="it-IT" sz="2100"/>
          </a:p>
          <a:p>
            <a:pPr eaLnBrk="1" hangingPunct="1">
              <a:lnSpc>
                <a:spcPct val="80000"/>
              </a:lnSpc>
            </a:pPr>
            <a:r>
              <a:rPr lang="it-IT" sz="2100" b="1"/>
              <a:t>ValuePin</a:t>
            </a:r>
            <a:r>
              <a:rPr lang="it-IT" sz="2100"/>
              <a:t>: special kind of input pin defined to provide constant values (the type of specificated value must be compatible with the type of the value pin)</a:t>
            </a:r>
          </a:p>
        </p:txBody>
      </p:sp>
      <p:sp>
        <p:nvSpPr>
          <p:cNvPr id="10247"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0DC4615-3F9E-4778-AC96-79114D453A99}" type="slidenum">
              <a:rPr lang="it-IT" sz="1000" smtClean="0">
                <a:solidFill>
                  <a:schemeClr val="tx1"/>
                </a:solidFill>
                <a:latin typeface="Arial" charset="0"/>
              </a:rPr>
              <a:pPr/>
              <a:t>14</a:t>
            </a:fld>
            <a:endParaRPr lang="it-IT" sz="1000">
              <a:solidFill>
                <a:schemeClr val="tx1"/>
              </a:solidFill>
              <a:latin typeface="Arial" charset="0"/>
            </a:endParaRPr>
          </a:p>
        </p:txBody>
      </p:sp>
      <p:pic>
        <p:nvPicPr>
          <p:cNvPr id="10248" name="Picture 4"/>
          <p:cNvPicPr>
            <a:picLocks noChangeAspect="1" noChangeArrowheads="1"/>
          </p:cNvPicPr>
          <p:nvPr/>
        </p:nvPicPr>
        <p:blipFill>
          <a:blip r:embed="rId3"/>
          <a:srcRect/>
          <a:stretch>
            <a:fillRect/>
          </a:stretch>
        </p:blipFill>
        <p:spPr bwMode="auto">
          <a:xfrm>
            <a:off x="5578475" y="1819275"/>
            <a:ext cx="3046413" cy="1976438"/>
          </a:xfrm>
          <a:prstGeom prst="rect">
            <a:avLst/>
          </a:prstGeom>
          <a:noFill/>
          <a:ln w="9525">
            <a:noFill/>
            <a:miter lim="800000"/>
            <a:headEnd/>
            <a:tailEnd/>
          </a:ln>
        </p:spPr>
      </p:pic>
      <p:pic>
        <p:nvPicPr>
          <p:cNvPr id="10249" name="Picture 5"/>
          <p:cNvPicPr>
            <a:picLocks noChangeAspect="1" noChangeArrowheads="1"/>
          </p:cNvPicPr>
          <p:nvPr/>
        </p:nvPicPr>
        <p:blipFill>
          <a:blip r:embed="rId4"/>
          <a:srcRect/>
          <a:stretch>
            <a:fillRect/>
          </a:stretch>
        </p:blipFill>
        <p:spPr bwMode="auto">
          <a:xfrm>
            <a:off x="2841625" y="3716338"/>
            <a:ext cx="1009650" cy="695325"/>
          </a:xfrm>
          <a:prstGeom prst="rect">
            <a:avLst/>
          </a:prstGeom>
          <a:noFill/>
          <a:ln w="9525">
            <a:noFill/>
            <a:miter lim="800000"/>
            <a:headEnd/>
            <a:tailEnd/>
          </a:ln>
        </p:spPr>
      </p:pic>
      <p:pic>
        <p:nvPicPr>
          <p:cNvPr id="10250" name="Picture 23"/>
          <p:cNvPicPr>
            <a:picLocks noChangeAspect="1" noChangeArrowheads="1"/>
          </p:cNvPicPr>
          <p:nvPr/>
        </p:nvPicPr>
        <p:blipFill>
          <a:blip r:embed="rId5"/>
          <a:srcRect/>
          <a:stretch>
            <a:fillRect/>
          </a:stretch>
        </p:blipFill>
        <p:spPr bwMode="auto">
          <a:xfrm>
            <a:off x="1401763" y="3730625"/>
            <a:ext cx="1009650" cy="695325"/>
          </a:xfrm>
          <a:prstGeom prst="rect">
            <a:avLst/>
          </a:prstGeom>
          <a:noFill/>
          <a:ln w="9525">
            <a:noFill/>
            <a:miter lim="800000"/>
            <a:headEnd/>
            <a:tailEnd/>
          </a:ln>
        </p:spPr>
      </p:pic>
      <p:sp>
        <p:nvSpPr>
          <p:cNvPr id="10251" name="Text Box 24"/>
          <p:cNvSpPr txBox="1">
            <a:spLocks noChangeArrowheads="1"/>
          </p:cNvSpPr>
          <p:nvPr/>
        </p:nvSpPr>
        <p:spPr bwMode="auto">
          <a:xfrm>
            <a:off x="6359525" y="6164263"/>
            <a:ext cx="339725" cy="336550"/>
          </a:xfrm>
          <a:prstGeom prst="rect">
            <a:avLst/>
          </a:prstGeom>
          <a:noFill/>
          <a:ln w="9525">
            <a:noFill/>
            <a:miter lim="800000"/>
            <a:headEnd/>
            <a:tailEnd/>
          </a:ln>
        </p:spPr>
        <p:txBody>
          <a:bodyPr>
            <a:spAutoFit/>
          </a:bodyPr>
          <a:lstStyle/>
          <a:p>
            <a:r>
              <a:rPr lang="el-GR" b="1">
                <a:cs typeface="Arial" charset="0"/>
              </a:rPr>
              <a:t>π</a:t>
            </a:r>
          </a:p>
        </p:txBody>
      </p:sp>
      <p:sp>
        <p:nvSpPr>
          <p:cNvPr id="10252" name="Rectangle 26"/>
          <p:cNvSpPr>
            <a:spLocks noChangeArrowheads="1"/>
          </p:cNvSpPr>
          <p:nvPr/>
        </p:nvSpPr>
        <p:spPr bwMode="auto">
          <a:xfrm>
            <a:off x="5507038" y="1773238"/>
            <a:ext cx="3168650" cy="2016125"/>
          </a:xfrm>
          <a:prstGeom prst="rect">
            <a:avLst/>
          </a:prstGeom>
          <a:noFill/>
          <a:ln w="28575">
            <a:solidFill>
              <a:srgbClr val="008000"/>
            </a:solidFill>
            <a:miter lim="800000"/>
            <a:headEnd/>
            <a:tailEnd/>
          </a:ln>
        </p:spPr>
        <p:txBody>
          <a:bodyPr wrap="none" anchor="ctr"/>
          <a:lstStyle/>
          <a:p>
            <a:endParaRPr lang="en-US"/>
          </a:p>
        </p:txBody>
      </p:sp>
      <p:sp>
        <p:nvSpPr>
          <p:cNvPr id="10253" name="Rectangle 27"/>
          <p:cNvSpPr>
            <a:spLocks noChangeArrowheads="1"/>
          </p:cNvSpPr>
          <p:nvPr/>
        </p:nvSpPr>
        <p:spPr bwMode="auto">
          <a:xfrm>
            <a:off x="5867400" y="5300663"/>
            <a:ext cx="2592388" cy="1355725"/>
          </a:xfrm>
          <a:prstGeom prst="rect">
            <a:avLst/>
          </a:prstGeom>
          <a:noFill/>
          <a:ln w="28575">
            <a:solidFill>
              <a:srgbClr val="008000"/>
            </a:solidFill>
            <a:miter lim="800000"/>
            <a:headEnd/>
            <a:tailEnd/>
          </a:ln>
        </p:spPr>
        <p:txBody>
          <a:bodyPr wrap="none" anchor="ctr"/>
          <a:lstStyle/>
          <a:p>
            <a:endParaRPr lang="en-US"/>
          </a:p>
        </p:txBody>
      </p:sp>
      <p:grpSp>
        <p:nvGrpSpPr>
          <p:cNvPr id="10254" name="Group 28"/>
          <p:cNvGrpSpPr>
            <a:grpSpLocks/>
          </p:cNvGrpSpPr>
          <p:nvPr/>
        </p:nvGrpSpPr>
        <p:grpSpPr bwMode="auto">
          <a:xfrm>
            <a:off x="6791325" y="5372100"/>
            <a:ext cx="1584325" cy="1206500"/>
            <a:chOff x="4026" y="2354"/>
            <a:chExt cx="554" cy="436"/>
          </a:xfrm>
        </p:grpSpPr>
        <p:sp>
          <p:nvSpPr>
            <p:cNvPr id="10270" name="AutoShape 29"/>
            <p:cNvSpPr>
              <a:spLocks noChangeArrowheads="1"/>
            </p:cNvSpPr>
            <p:nvPr/>
          </p:nvSpPr>
          <p:spPr bwMode="auto">
            <a:xfrm>
              <a:off x="4026" y="2354"/>
              <a:ext cx="554" cy="436"/>
            </a:xfrm>
            <a:prstGeom prst="roundRect">
              <a:avLst>
                <a:gd name="adj" fmla="val 35486"/>
              </a:avLst>
            </a:prstGeom>
            <a:noFill/>
            <a:ln w="25400">
              <a:solidFill>
                <a:srgbClr val="000000"/>
              </a:solidFill>
              <a:round/>
              <a:headEnd/>
              <a:tailEnd/>
            </a:ln>
          </p:spPr>
          <p:txBody>
            <a:bodyPr/>
            <a:lstStyle/>
            <a:p>
              <a:endParaRPr lang="en-US"/>
            </a:p>
          </p:txBody>
        </p:sp>
        <p:sp>
          <p:nvSpPr>
            <p:cNvPr id="10271" name="Rectangle 30"/>
            <p:cNvSpPr>
              <a:spLocks noChangeArrowheads="1"/>
            </p:cNvSpPr>
            <p:nvPr/>
          </p:nvSpPr>
          <p:spPr bwMode="auto">
            <a:xfrm>
              <a:off x="4105" y="2502"/>
              <a:ext cx="396" cy="132"/>
            </a:xfrm>
            <a:prstGeom prst="rect">
              <a:avLst/>
            </a:prstGeom>
            <a:noFill/>
            <a:ln w="25400">
              <a:noFill/>
              <a:miter lim="800000"/>
              <a:headEnd/>
              <a:tailEnd/>
            </a:ln>
          </p:spPr>
          <p:txBody>
            <a:bodyPr lIns="0" tIns="0" rIns="0" bIns="0" anchor="ctr">
              <a:spAutoFit/>
            </a:bodyPr>
            <a:lstStyle/>
            <a:p>
              <a:pPr algn="ctr" eaLnBrk="0" hangingPunct="0"/>
              <a:r>
                <a:rPr lang="en-US" sz="1200" b="1">
                  <a:solidFill>
                    <a:srgbClr val="000000"/>
                  </a:solidFill>
                </a:rPr>
                <a:t>Compute circumference</a:t>
              </a:r>
              <a:endParaRPr lang="en-US" sz="1200" b="1"/>
            </a:p>
          </p:txBody>
        </p:sp>
      </p:grpSp>
      <p:grpSp>
        <p:nvGrpSpPr>
          <p:cNvPr id="10255" name="Group 39"/>
          <p:cNvGrpSpPr>
            <a:grpSpLocks/>
          </p:cNvGrpSpPr>
          <p:nvPr/>
        </p:nvGrpSpPr>
        <p:grpSpPr bwMode="auto">
          <a:xfrm>
            <a:off x="6286500" y="5975350"/>
            <a:ext cx="541338" cy="304800"/>
            <a:chOff x="3424" y="3879"/>
            <a:chExt cx="341" cy="192"/>
          </a:xfrm>
        </p:grpSpPr>
        <p:sp>
          <p:nvSpPr>
            <p:cNvPr id="10268" name="Text Box 15"/>
            <p:cNvSpPr txBox="1">
              <a:spLocks noChangeArrowheads="1"/>
            </p:cNvSpPr>
            <p:nvPr/>
          </p:nvSpPr>
          <p:spPr bwMode="auto">
            <a:xfrm>
              <a:off x="3432" y="3879"/>
              <a:ext cx="333" cy="192"/>
            </a:xfrm>
            <a:prstGeom prst="rect">
              <a:avLst/>
            </a:prstGeom>
            <a:noFill/>
            <a:ln w="9525">
              <a:noFill/>
              <a:miter lim="800000"/>
              <a:headEnd/>
              <a:tailEnd/>
            </a:ln>
          </p:spPr>
          <p:txBody>
            <a:bodyPr wrap="none">
              <a:spAutoFit/>
            </a:bodyPr>
            <a:lstStyle/>
            <a:p>
              <a:r>
                <a:rPr lang="it-IT" sz="1400" b="1"/>
                <a:t>3.14</a:t>
              </a:r>
            </a:p>
          </p:txBody>
        </p:sp>
        <p:sp>
          <p:nvSpPr>
            <p:cNvPr id="10269" name="Rectangle 31"/>
            <p:cNvSpPr>
              <a:spLocks noChangeArrowheads="1"/>
            </p:cNvSpPr>
            <p:nvPr/>
          </p:nvSpPr>
          <p:spPr bwMode="auto">
            <a:xfrm>
              <a:off x="3424" y="3879"/>
              <a:ext cx="318" cy="181"/>
            </a:xfrm>
            <a:prstGeom prst="rect">
              <a:avLst/>
            </a:prstGeom>
            <a:noFill/>
            <a:ln w="9525">
              <a:solidFill>
                <a:schemeClr val="tx1"/>
              </a:solidFill>
              <a:miter lim="800000"/>
              <a:headEnd/>
              <a:tailEnd/>
            </a:ln>
          </p:spPr>
          <p:txBody>
            <a:bodyPr wrap="none" anchor="ctr"/>
            <a:lstStyle/>
            <a:p>
              <a:endParaRPr lang="en-US"/>
            </a:p>
          </p:txBody>
        </p:sp>
      </p:grpSp>
      <p:sp>
        <p:nvSpPr>
          <p:cNvPr id="10256" name="Rectangle 32"/>
          <p:cNvSpPr>
            <a:spLocks noChangeArrowheads="1"/>
          </p:cNvSpPr>
          <p:nvPr/>
        </p:nvSpPr>
        <p:spPr bwMode="auto">
          <a:xfrm>
            <a:off x="6502400" y="5661025"/>
            <a:ext cx="288925" cy="287338"/>
          </a:xfrm>
          <a:prstGeom prst="rect">
            <a:avLst/>
          </a:prstGeom>
          <a:noFill/>
          <a:ln w="9525">
            <a:solidFill>
              <a:schemeClr val="tx1"/>
            </a:solidFill>
            <a:miter lim="800000"/>
            <a:headEnd/>
            <a:tailEnd/>
          </a:ln>
        </p:spPr>
        <p:txBody>
          <a:bodyPr wrap="none" anchor="ctr"/>
          <a:lstStyle/>
          <a:p>
            <a:endParaRPr lang="en-US"/>
          </a:p>
        </p:txBody>
      </p:sp>
      <p:sp>
        <p:nvSpPr>
          <p:cNvPr id="10257" name="Line 33"/>
          <p:cNvSpPr>
            <a:spLocks noChangeShapeType="1"/>
          </p:cNvSpPr>
          <p:nvPr/>
        </p:nvSpPr>
        <p:spPr bwMode="auto">
          <a:xfrm>
            <a:off x="5927725" y="5805488"/>
            <a:ext cx="574675" cy="0"/>
          </a:xfrm>
          <a:prstGeom prst="line">
            <a:avLst/>
          </a:prstGeom>
          <a:noFill/>
          <a:ln w="19050">
            <a:solidFill>
              <a:schemeClr val="tx1"/>
            </a:solidFill>
            <a:round/>
            <a:headEnd/>
            <a:tailEnd type="arrow" w="lg" len="lg"/>
          </a:ln>
        </p:spPr>
        <p:txBody>
          <a:bodyPr/>
          <a:lstStyle/>
          <a:p>
            <a:endParaRPr lang="en-US"/>
          </a:p>
        </p:txBody>
      </p:sp>
      <p:sp>
        <p:nvSpPr>
          <p:cNvPr id="10258" name="Text Box 34"/>
          <p:cNvSpPr txBox="1">
            <a:spLocks noChangeArrowheads="1"/>
          </p:cNvSpPr>
          <p:nvPr/>
        </p:nvSpPr>
        <p:spPr bwMode="auto">
          <a:xfrm>
            <a:off x="6213475" y="5407025"/>
            <a:ext cx="504825" cy="274638"/>
          </a:xfrm>
          <a:prstGeom prst="rect">
            <a:avLst/>
          </a:prstGeom>
          <a:noFill/>
          <a:ln w="9525">
            <a:noFill/>
            <a:miter lim="800000"/>
            <a:headEnd/>
            <a:tailEnd/>
          </a:ln>
        </p:spPr>
        <p:txBody>
          <a:bodyPr>
            <a:spAutoFit/>
          </a:bodyPr>
          <a:lstStyle/>
          <a:p>
            <a:pPr algn="ctr"/>
            <a:r>
              <a:rPr lang="it-IT" sz="1200" b="1">
                <a:cs typeface="Arial" charset="0"/>
              </a:rPr>
              <a:t>Ray</a:t>
            </a:r>
            <a:endParaRPr lang="el-GR" sz="1200" b="1">
              <a:cs typeface="Arial" charset="0"/>
            </a:endParaRPr>
          </a:p>
        </p:txBody>
      </p:sp>
      <p:grpSp>
        <p:nvGrpSpPr>
          <p:cNvPr id="10259" name="Group 42"/>
          <p:cNvGrpSpPr>
            <a:grpSpLocks/>
          </p:cNvGrpSpPr>
          <p:nvPr/>
        </p:nvGrpSpPr>
        <p:grpSpPr bwMode="auto">
          <a:xfrm>
            <a:off x="1042988" y="5545138"/>
            <a:ext cx="1655762" cy="763587"/>
            <a:chOff x="794" y="3720"/>
            <a:chExt cx="1043" cy="481"/>
          </a:xfrm>
        </p:grpSpPr>
        <p:grpSp>
          <p:nvGrpSpPr>
            <p:cNvPr id="10263" name="Group 35"/>
            <p:cNvGrpSpPr>
              <a:grpSpLocks/>
            </p:cNvGrpSpPr>
            <p:nvPr/>
          </p:nvGrpSpPr>
          <p:grpSpPr bwMode="auto">
            <a:xfrm>
              <a:off x="1156" y="3720"/>
              <a:ext cx="681" cy="481"/>
              <a:chOff x="4026" y="2354"/>
              <a:chExt cx="554" cy="436"/>
            </a:xfrm>
          </p:grpSpPr>
          <p:sp>
            <p:nvSpPr>
              <p:cNvPr id="10266" name="AutoShape 36"/>
              <p:cNvSpPr>
                <a:spLocks noChangeArrowheads="1"/>
              </p:cNvSpPr>
              <p:nvPr/>
            </p:nvSpPr>
            <p:spPr bwMode="auto">
              <a:xfrm>
                <a:off x="4026" y="2354"/>
                <a:ext cx="554" cy="436"/>
              </a:xfrm>
              <a:prstGeom prst="roundRect">
                <a:avLst>
                  <a:gd name="adj" fmla="val 35486"/>
                </a:avLst>
              </a:prstGeom>
              <a:noFill/>
              <a:ln w="25400">
                <a:solidFill>
                  <a:srgbClr val="000000"/>
                </a:solidFill>
                <a:round/>
                <a:headEnd/>
                <a:tailEnd/>
              </a:ln>
            </p:spPr>
            <p:txBody>
              <a:bodyPr/>
              <a:lstStyle/>
              <a:p>
                <a:endParaRPr lang="en-US"/>
              </a:p>
            </p:txBody>
          </p:sp>
          <p:sp>
            <p:nvSpPr>
              <p:cNvPr id="10267" name="Rectangle 37"/>
              <p:cNvSpPr>
                <a:spLocks noChangeArrowheads="1"/>
              </p:cNvSpPr>
              <p:nvPr/>
            </p:nvSpPr>
            <p:spPr bwMode="auto">
              <a:xfrm>
                <a:off x="4105" y="2516"/>
                <a:ext cx="396" cy="104"/>
              </a:xfrm>
              <a:prstGeom prst="rect">
                <a:avLst/>
              </a:prstGeom>
              <a:noFill/>
              <a:ln w="25400">
                <a:noFill/>
                <a:miter lim="800000"/>
                <a:headEnd/>
                <a:tailEnd/>
              </a:ln>
            </p:spPr>
            <p:txBody>
              <a:bodyPr lIns="0" tIns="0" rIns="0" bIns="0" anchor="ctr">
                <a:spAutoFit/>
              </a:bodyPr>
              <a:lstStyle/>
              <a:p>
                <a:pPr algn="ctr" eaLnBrk="0" hangingPunct="0"/>
                <a:endParaRPr lang="en-US" sz="1200" b="1"/>
              </a:p>
            </p:txBody>
          </p:sp>
        </p:grpSp>
        <p:sp>
          <p:nvSpPr>
            <p:cNvPr id="10264" name="Text Box 40"/>
            <p:cNvSpPr txBox="1">
              <a:spLocks noChangeArrowheads="1"/>
            </p:cNvSpPr>
            <p:nvPr/>
          </p:nvSpPr>
          <p:spPr bwMode="auto">
            <a:xfrm>
              <a:off x="794" y="3862"/>
              <a:ext cx="401" cy="192"/>
            </a:xfrm>
            <a:prstGeom prst="rect">
              <a:avLst/>
            </a:prstGeom>
            <a:noFill/>
            <a:ln w="9525">
              <a:noFill/>
              <a:miter lim="800000"/>
              <a:headEnd/>
              <a:tailEnd/>
            </a:ln>
          </p:spPr>
          <p:txBody>
            <a:bodyPr wrap="none">
              <a:spAutoFit/>
            </a:bodyPr>
            <a:lstStyle/>
            <a:p>
              <a:r>
                <a:rPr lang="it-IT" sz="1400" b="1"/>
                <a:t>value</a:t>
              </a:r>
            </a:p>
          </p:txBody>
        </p:sp>
        <p:sp>
          <p:nvSpPr>
            <p:cNvPr id="10265" name="Rectangle 41"/>
            <p:cNvSpPr>
              <a:spLocks noChangeArrowheads="1"/>
            </p:cNvSpPr>
            <p:nvPr/>
          </p:nvSpPr>
          <p:spPr bwMode="auto">
            <a:xfrm>
              <a:off x="839" y="3872"/>
              <a:ext cx="318" cy="181"/>
            </a:xfrm>
            <a:prstGeom prst="rect">
              <a:avLst/>
            </a:prstGeom>
            <a:noFill/>
            <a:ln w="9525">
              <a:solidFill>
                <a:schemeClr val="tx1"/>
              </a:solidFill>
              <a:miter lim="800000"/>
              <a:headEnd/>
              <a:tailEnd/>
            </a:ln>
          </p:spPr>
          <p:txBody>
            <a:bodyPr wrap="none" anchor="ctr"/>
            <a:lstStyle/>
            <a:p>
              <a:endParaRPr lang="en-US"/>
            </a:p>
          </p:txBody>
        </p:sp>
      </p:grpSp>
      <p:sp>
        <p:nvSpPr>
          <p:cNvPr id="10260" name="Text Box 43"/>
          <p:cNvSpPr txBox="1">
            <a:spLocks noChangeArrowheads="1"/>
          </p:cNvSpPr>
          <p:nvPr/>
        </p:nvSpPr>
        <p:spPr bwMode="auto">
          <a:xfrm>
            <a:off x="5367338" y="3806825"/>
            <a:ext cx="3452812" cy="701675"/>
          </a:xfrm>
          <a:prstGeom prst="rect">
            <a:avLst/>
          </a:prstGeom>
          <a:noFill/>
          <a:ln w="9525">
            <a:noFill/>
            <a:miter lim="800000"/>
            <a:headEnd/>
            <a:tailEnd/>
          </a:ln>
        </p:spPr>
        <p:txBody>
          <a:bodyPr>
            <a:spAutoFit/>
          </a:bodyPr>
          <a:lstStyle/>
          <a:p>
            <a:pPr algn="ctr"/>
            <a:r>
              <a:rPr lang="it-IT" sz="2000">
                <a:solidFill>
                  <a:srgbClr val="008000"/>
                </a:solidFill>
              </a:rPr>
              <a:t>Output is provided only to the first or to the second set</a:t>
            </a:r>
          </a:p>
        </p:txBody>
      </p:sp>
      <p:sp>
        <p:nvSpPr>
          <p:cNvPr id="10261" name="Line 44"/>
          <p:cNvSpPr>
            <a:spLocks noChangeShapeType="1"/>
          </p:cNvSpPr>
          <p:nvPr/>
        </p:nvSpPr>
        <p:spPr bwMode="auto">
          <a:xfrm flipH="1">
            <a:off x="6948488" y="2276475"/>
            <a:ext cx="503237" cy="1657350"/>
          </a:xfrm>
          <a:prstGeom prst="line">
            <a:avLst/>
          </a:prstGeom>
          <a:noFill/>
          <a:ln w="9525">
            <a:solidFill>
              <a:srgbClr val="008000"/>
            </a:solidFill>
            <a:round/>
            <a:headEnd/>
            <a:tailEnd type="triangle" w="med" len="med"/>
          </a:ln>
        </p:spPr>
        <p:txBody>
          <a:bodyPr/>
          <a:lstStyle/>
          <a:p>
            <a:endParaRPr lang="en-US"/>
          </a:p>
        </p:txBody>
      </p:sp>
      <p:sp>
        <p:nvSpPr>
          <p:cNvPr id="10262" name="Line 45"/>
          <p:cNvSpPr>
            <a:spLocks noChangeShapeType="1"/>
          </p:cNvSpPr>
          <p:nvPr/>
        </p:nvSpPr>
        <p:spPr bwMode="auto">
          <a:xfrm flipH="1">
            <a:off x="7019925" y="3284538"/>
            <a:ext cx="431800" cy="649287"/>
          </a:xfrm>
          <a:prstGeom prst="line">
            <a:avLst/>
          </a:prstGeom>
          <a:noFill/>
          <a:ln w="9525">
            <a:solidFill>
              <a:srgbClr val="008000"/>
            </a:solidFill>
            <a:round/>
            <a:headEnd/>
            <a:tailEnd type="triangle" w="med" len="med"/>
          </a:ln>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457200" y="122238"/>
            <a:ext cx="7570788" cy="1295400"/>
          </a:xfrm>
        </p:spPr>
        <p:txBody>
          <a:bodyPr/>
          <a:lstStyle/>
          <a:p>
            <a:pPr eaLnBrk="1" hangingPunct="1"/>
            <a:r>
              <a:rPr lang="it-IT" sz="3400"/>
              <a:t>Conditions to start and end actions</a:t>
            </a:r>
          </a:p>
        </p:txBody>
      </p:sp>
      <p:sp>
        <p:nvSpPr>
          <p:cNvPr id="11270" name="Rectangle 3"/>
          <p:cNvSpPr>
            <a:spLocks noGrp="1" noChangeArrowheads="1"/>
          </p:cNvSpPr>
          <p:nvPr>
            <p:ph idx="1"/>
          </p:nvPr>
        </p:nvSpPr>
        <p:spPr>
          <a:xfrm>
            <a:off x="457200" y="1719263"/>
            <a:ext cx="8229600" cy="4878387"/>
          </a:xfrm>
        </p:spPr>
        <p:txBody>
          <a:bodyPr/>
          <a:lstStyle/>
          <a:p>
            <a:pPr algn="just" eaLnBrk="1" hangingPunct="1">
              <a:lnSpc>
                <a:spcPct val="80000"/>
              </a:lnSpc>
            </a:pPr>
            <a:r>
              <a:rPr lang="it-IT" sz="2700" dirty="0">
                <a:solidFill>
                  <a:schemeClr val="accent1">
                    <a:lumMod val="75000"/>
                  </a:schemeClr>
                </a:solidFill>
              </a:rPr>
              <a:t>An action can start only if:</a:t>
            </a:r>
          </a:p>
          <a:p>
            <a:pPr lvl="1" algn="just" eaLnBrk="1" hangingPunct="1">
              <a:lnSpc>
                <a:spcPct val="80000"/>
              </a:lnSpc>
            </a:pPr>
            <a:r>
              <a:rPr lang="it-IT" sz="2700" dirty="0"/>
              <a:t>all non-stream inputs have arrived (or at least one stream input if there are only stream inputs)</a:t>
            </a:r>
          </a:p>
          <a:p>
            <a:pPr algn="just" eaLnBrk="1" hangingPunct="1">
              <a:lnSpc>
                <a:spcPct val="80000"/>
              </a:lnSpc>
            </a:pPr>
            <a:r>
              <a:rPr lang="it-IT" sz="2700" dirty="0">
                <a:solidFill>
                  <a:schemeClr val="accent1">
                    <a:lumMod val="75000"/>
                  </a:schemeClr>
                </a:solidFill>
              </a:rPr>
              <a:t>The action can finish only if: </a:t>
            </a:r>
          </a:p>
          <a:p>
            <a:pPr lvl="1" algn="just" eaLnBrk="1" hangingPunct="1">
              <a:lnSpc>
                <a:spcPct val="80000"/>
              </a:lnSpc>
            </a:pPr>
            <a:r>
              <a:rPr lang="it-IT" sz="2700" dirty="0"/>
              <a:t>all inputs have arrived (streaming inputs included)</a:t>
            </a:r>
          </a:p>
          <a:p>
            <a:pPr lvl="1" algn="just" eaLnBrk="1" hangingPunct="1">
              <a:lnSpc>
                <a:spcPct val="80000"/>
              </a:lnSpc>
            </a:pPr>
            <a:r>
              <a:rPr lang="it-IT" sz="2700" dirty="0"/>
              <a:t>all non-stream and non-exception outputs (or an exception outputs) have been provided </a:t>
            </a:r>
          </a:p>
          <a:p>
            <a:pPr algn="just" eaLnBrk="1" hangingPunct="1">
              <a:lnSpc>
                <a:spcPct val="80000"/>
              </a:lnSpc>
            </a:pPr>
            <a:endParaRPr lang="it-IT" sz="2700" dirty="0"/>
          </a:p>
          <a:p>
            <a:pPr algn="just" eaLnBrk="1" hangingPunct="1">
              <a:lnSpc>
                <a:spcPct val="80000"/>
              </a:lnSpc>
            </a:pPr>
            <a:r>
              <a:rPr lang="it-IT" sz="2700" b="1" i="1" dirty="0"/>
              <a:t>Prevent deadlock</a:t>
            </a:r>
            <a:r>
              <a:rPr lang="it-IT" sz="2700" dirty="0"/>
              <a:t>: an input pin of an action cannot accept tokens until all the input pins of the action can accept them</a:t>
            </a:r>
          </a:p>
        </p:txBody>
      </p:sp>
      <p:sp>
        <p:nvSpPr>
          <p:cNvPr id="11271"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1573D6B-F3A5-4AB7-95E6-287BC4C8BCD7}" type="slidenum">
              <a:rPr lang="it-IT" sz="1000" smtClean="0">
                <a:solidFill>
                  <a:schemeClr val="tx1"/>
                </a:solidFill>
                <a:latin typeface="Arial" charset="0"/>
              </a:rPr>
              <a:pPr/>
              <a:t>15</a:t>
            </a:fld>
            <a:endParaRPr lang="it-IT" sz="1000">
              <a:solidFill>
                <a:schemeClr val="tx1"/>
              </a:solidFill>
              <a:latin typeface="Arial" charset="0"/>
            </a:endParaRPr>
          </a:p>
        </p:txBody>
      </p:sp>
      <mc:AlternateContent xmlns:mc="http://schemas.openxmlformats.org/markup-compatibility/2006">
        <mc:Choice xmlns:p14="http://schemas.microsoft.com/office/powerpoint/2010/main" Requires="p14">
          <p:contentPart p14:bwMode="auto" r:id="rId3">
            <p14:nvContentPartPr>
              <p14:cNvPr id="11266" name="Ink 5"/>
              <p14:cNvContentPartPr>
                <a14:cpLocks xmlns:a14="http://schemas.microsoft.com/office/drawing/2010/main" noRot="1" noChangeAspect="1" noEditPoints="1" noChangeArrowheads="1" noChangeShapeType="1"/>
              </p14:cNvContentPartPr>
              <p14:nvPr/>
            </p14:nvContentPartPr>
            <p14:xfrm>
              <a:off x="3625850" y="2940050"/>
              <a:ext cx="3175" cy="11113"/>
            </p14:xfrm>
          </p:contentPart>
        </mc:Choice>
        <mc:Fallback>
          <p:pic>
            <p:nvPicPr>
              <p:cNvPr id="11266" name="Ink 5"/>
              <p:cNvPicPr>
                <a:picLocks noRot="1" noChangeAspect="1" noEditPoints="1" noChangeArrowheads="1" noChangeShapeType="1"/>
              </p:cNvPicPr>
              <p:nvPr/>
            </p:nvPicPr>
            <p:blipFill>
              <a:blip r:embed="rId4"/>
              <a:stretch>
                <a:fillRect/>
              </a:stretch>
            </p:blipFill>
            <p:spPr>
              <a:xfrm>
                <a:off x="3614057" y="2930419"/>
                <a:ext cx="26761" cy="30376"/>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267" name="Ink 6"/>
              <p14:cNvContentPartPr>
                <a14:cpLocks xmlns:a14="http://schemas.microsoft.com/office/drawing/2010/main" noRot="1" noChangeAspect="1" noEditPoints="1" noChangeArrowheads="1" noChangeShapeType="1"/>
              </p14:cNvContentPartPr>
              <p14:nvPr/>
            </p14:nvContentPartPr>
            <p14:xfrm>
              <a:off x="3654425" y="3189288"/>
              <a:ext cx="34925" cy="34925"/>
            </p14:xfrm>
          </p:contentPart>
        </mc:Choice>
        <mc:Fallback>
          <p:pic>
            <p:nvPicPr>
              <p:cNvPr id="11267" name="Ink 6"/>
              <p:cNvPicPr>
                <a:picLocks noRot="1" noChangeAspect="1" noEditPoints="1" noChangeArrowheads="1" noChangeShapeType="1"/>
              </p:cNvPicPr>
              <p:nvPr/>
            </p:nvPicPr>
            <p:blipFill>
              <a:blip r:embed="rId6"/>
              <a:stretch>
                <a:fillRect/>
              </a:stretch>
            </p:blipFill>
            <p:spPr>
              <a:xfrm>
                <a:off x="3645064" y="3180297"/>
                <a:ext cx="53648" cy="52906"/>
              </a:xfrm>
              <a:prstGeom prst="rect">
                <a:avLst/>
              </a:prstGeom>
            </p:spPr>
          </p:pic>
        </mc:Fallback>
      </mc:AlternateContent>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2"/>
          <p:cNvSpPr>
            <a:spLocks noGrp="1" noChangeArrowheads="1"/>
          </p:cNvSpPr>
          <p:nvPr>
            <p:ph type="title"/>
          </p:nvPr>
        </p:nvSpPr>
        <p:spPr>
          <a:xfrm>
            <a:off x="457200" y="338138"/>
            <a:ext cx="7543800" cy="1074737"/>
          </a:xfrm>
        </p:spPr>
        <p:txBody>
          <a:bodyPr/>
          <a:lstStyle/>
          <a:p>
            <a:pPr eaLnBrk="1" hangingPunct="1"/>
            <a:r>
              <a:rPr lang="it-IT"/>
              <a:t>Activities</a:t>
            </a:r>
          </a:p>
        </p:txBody>
      </p:sp>
      <p:sp>
        <p:nvSpPr>
          <p:cNvPr id="12297" name="Rectangle 3"/>
          <p:cNvSpPr>
            <a:spLocks noGrp="1" noChangeArrowheads="1"/>
          </p:cNvSpPr>
          <p:nvPr>
            <p:ph idx="1"/>
          </p:nvPr>
        </p:nvSpPr>
        <p:spPr>
          <a:xfrm>
            <a:off x="457200" y="1773238"/>
            <a:ext cx="8229600" cy="2016125"/>
          </a:xfrm>
        </p:spPr>
        <p:txBody>
          <a:bodyPr/>
          <a:lstStyle/>
          <a:p>
            <a:pPr eaLnBrk="1" hangingPunct="1">
              <a:lnSpc>
                <a:spcPct val="90000"/>
              </a:lnSpc>
            </a:pPr>
            <a:r>
              <a:rPr lang="it-IT" sz="2100" dirty="0"/>
              <a:t>An activity is the specification of parameterized behavior as the coordinated sequencing of subordinate units whose individual elements are actions</a:t>
            </a:r>
          </a:p>
          <a:p>
            <a:pPr eaLnBrk="1" hangingPunct="1">
              <a:lnSpc>
                <a:spcPct val="90000"/>
              </a:lnSpc>
            </a:pPr>
            <a:r>
              <a:rPr lang="it-IT" sz="2100" dirty="0"/>
              <a:t>Uses parameters</a:t>
            </a:r>
            <a:r>
              <a:rPr lang="it-IT" sz="2100" b="1" dirty="0"/>
              <a:t> </a:t>
            </a:r>
            <a:r>
              <a:rPr lang="it-IT" sz="2100" dirty="0"/>
              <a:t>to receive and provide data to the invoker</a:t>
            </a:r>
          </a:p>
        </p:txBody>
      </p:sp>
      <p:sp>
        <p:nvSpPr>
          <p:cNvPr id="1229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4F28225-6AD6-4853-9F71-05312D65C687}" type="slidenum">
              <a:rPr lang="it-IT" sz="1000" smtClean="0">
                <a:solidFill>
                  <a:schemeClr val="tx1"/>
                </a:solidFill>
                <a:latin typeface="Arial" charset="0"/>
              </a:rPr>
              <a:pPr/>
              <a:t>16</a:t>
            </a:fld>
            <a:endParaRPr lang="it-IT" sz="1000">
              <a:solidFill>
                <a:schemeClr val="tx1"/>
              </a:solidFill>
              <a:latin typeface="Arial" charset="0"/>
            </a:endParaRPr>
          </a:p>
        </p:txBody>
      </p:sp>
      <p:grpSp>
        <p:nvGrpSpPr>
          <p:cNvPr id="12299" name="Group 45"/>
          <p:cNvGrpSpPr>
            <a:grpSpLocks/>
          </p:cNvGrpSpPr>
          <p:nvPr/>
        </p:nvGrpSpPr>
        <p:grpSpPr bwMode="auto">
          <a:xfrm>
            <a:off x="468313" y="3059113"/>
            <a:ext cx="8675687" cy="2386012"/>
            <a:chOff x="295" y="2227"/>
            <a:chExt cx="5465" cy="1503"/>
          </a:xfrm>
        </p:grpSpPr>
        <p:sp>
          <p:nvSpPr>
            <p:cNvPr id="12306" name="Line 6"/>
            <p:cNvSpPr>
              <a:spLocks noChangeShapeType="1"/>
            </p:cNvSpPr>
            <p:nvPr/>
          </p:nvSpPr>
          <p:spPr bwMode="auto">
            <a:xfrm flipH="1" flipV="1">
              <a:off x="930" y="3022"/>
              <a:ext cx="296" cy="203"/>
            </a:xfrm>
            <a:prstGeom prst="line">
              <a:avLst/>
            </a:prstGeom>
            <a:noFill/>
            <a:ln w="9525">
              <a:solidFill>
                <a:srgbClr val="FF0000"/>
              </a:solidFill>
              <a:round/>
              <a:headEnd/>
              <a:tailEnd type="triangle" w="med" len="med"/>
            </a:ln>
          </p:spPr>
          <p:txBody>
            <a:bodyPr/>
            <a:lstStyle/>
            <a:p>
              <a:endParaRPr lang="en-US"/>
            </a:p>
          </p:txBody>
        </p:sp>
        <p:sp>
          <p:nvSpPr>
            <p:cNvPr id="12307" name="Line 8"/>
            <p:cNvSpPr>
              <a:spLocks noChangeShapeType="1"/>
            </p:cNvSpPr>
            <p:nvPr/>
          </p:nvSpPr>
          <p:spPr bwMode="auto">
            <a:xfrm flipH="1">
              <a:off x="930" y="2907"/>
              <a:ext cx="296" cy="69"/>
            </a:xfrm>
            <a:prstGeom prst="line">
              <a:avLst/>
            </a:prstGeom>
            <a:noFill/>
            <a:ln w="9525">
              <a:solidFill>
                <a:srgbClr val="FF0000"/>
              </a:solidFill>
              <a:round/>
              <a:headEnd/>
              <a:tailEnd type="triangle" w="med" len="med"/>
            </a:ln>
          </p:spPr>
          <p:txBody>
            <a:bodyPr/>
            <a:lstStyle/>
            <a:p>
              <a:endParaRPr lang="en-US"/>
            </a:p>
          </p:txBody>
        </p:sp>
        <p:sp>
          <p:nvSpPr>
            <p:cNvPr id="12308" name="Line 24"/>
            <p:cNvSpPr>
              <a:spLocks noChangeShapeType="1"/>
            </p:cNvSpPr>
            <p:nvPr/>
          </p:nvSpPr>
          <p:spPr bwMode="auto">
            <a:xfrm flipV="1">
              <a:off x="4900" y="2931"/>
              <a:ext cx="157" cy="22"/>
            </a:xfrm>
            <a:prstGeom prst="line">
              <a:avLst/>
            </a:prstGeom>
            <a:noFill/>
            <a:ln w="9525">
              <a:solidFill>
                <a:srgbClr val="FF0000"/>
              </a:solidFill>
              <a:round/>
              <a:headEnd/>
              <a:tailEnd type="triangle" w="med" len="med"/>
            </a:ln>
          </p:spPr>
          <p:txBody>
            <a:bodyPr/>
            <a:lstStyle/>
            <a:p>
              <a:endParaRPr lang="en-US"/>
            </a:p>
          </p:txBody>
        </p:sp>
        <p:pic>
          <p:nvPicPr>
            <p:cNvPr id="12309" name="Picture 19"/>
            <p:cNvPicPr>
              <a:picLocks noChangeAspect="1" noChangeArrowheads="1"/>
            </p:cNvPicPr>
            <p:nvPr/>
          </p:nvPicPr>
          <p:blipFill>
            <a:blip r:embed="rId3"/>
            <a:srcRect/>
            <a:stretch>
              <a:fillRect/>
            </a:stretch>
          </p:blipFill>
          <p:spPr bwMode="auto">
            <a:xfrm>
              <a:off x="1226" y="2227"/>
              <a:ext cx="3674" cy="1503"/>
            </a:xfrm>
            <a:prstGeom prst="rect">
              <a:avLst/>
            </a:prstGeom>
            <a:noFill/>
            <a:ln w="9525">
              <a:noFill/>
              <a:miter lim="800000"/>
              <a:headEnd/>
              <a:tailEnd/>
            </a:ln>
          </p:spPr>
        </p:pic>
        <p:sp>
          <p:nvSpPr>
            <p:cNvPr id="12310" name="Text Box 20"/>
            <p:cNvSpPr txBox="1">
              <a:spLocks noChangeArrowheads="1"/>
            </p:cNvSpPr>
            <p:nvPr/>
          </p:nvSpPr>
          <p:spPr bwMode="auto">
            <a:xfrm>
              <a:off x="1188" y="3073"/>
              <a:ext cx="589" cy="288"/>
            </a:xfrm>
            <a:prstGeom prst="rect">
              <a:avLst/>
            </a:prstGeom>
            <a:noFill/>
            <a:ln w="9525">
              <a:noFill/>
              <a:miter lim="800000"/>
              <a:headEnd/>
              <a:tailEnd/>
            </a:ln>
          </p:spPr>
          <p:txBody>
            <a:bodyPr>
              <a:spAutoFit/>
            </a:bodyPr>
            <a:lstStyle/>
            <a:p>
              <a:pPr algn="ctr">
                <a:spcBef>
                  <a:spcPct val="50000"/>
                </a:spcBef>
              </a:pPr>
              <a:r>
                <a:rPr lang="it-IT" sz="1200" b="1"/>
                <a:t>Parameter name</a:t>
              </a:r>
            </a:p>
          </p:txBody>
        </p:sp>
        <p:sp>
          <p:nvSpPr>
            <p:cNvPr id="12311" name="Text Box 21"/>
            <p:cNvSpPr txBox="1">
              <a:spLocks noChangeArrowheads="1"/>
            </p:cNvSpPr>
            <p:nvPr/>
          </p:nvSpPr>
          <p:spPr bwMode="auto">
            <a:xfrm>
              <a:off x="1196" y="2756"/>
              <a:ext cx="589" cy="288"/>
            </a:xfrm>
            <a:prstGeom prst="rect">
              <a:avLst/>
            </a:prstGeom>
            <a:noFill/>
            <a:ln w="9525">
              <a:noFill/>
              <a:miter lim="800000"/>
              <a:headEnd/>
              <a:tailEnd/>
            </a:ln>
          </p:spPr>
          <p:txBody>
            <a:bodyPr>
              <a:spAutoFit/>
            </a:bodyPr>
            <a:lstStyle/>
            <a:p>
              <a:pPr algn="ctr">
                <a:spcBef>
                  <a:spcPct val="50000"/>
                </a:spcBef>
              </a:pPr>
              <a:r>
                <a:rPr lang="it-IT" sz="1200" b="1"/>
                <a:t>Parameter name</a:t>
              </a:r>
            </a:p>
          </p:txBody>
        </p:sp>
        <p:sp>
          <p:nvSpPr>
            <p:cNvPr id="12312" name="Text Box 22"/>
            <p:cNvSpPr txBox="1">
              <a:spLocks noChangeArrowheads="1"/>
            </p:cNvSpPr>
            <p:nvPr/>
          </p:nvSpPr>
          <p:spPr bwMode="auto">
            <a:xfrm>
              <a:off x="4347" y="2841"/>
              <a:ext cx="589" cy="288"/>
            </a:xfrm>
            <a:prstGeom prst="rect">
              <a:avLst/>
            </a:prstGeom>
            <a:noFill/>
            <a:ln w="9525">
              <a:noFill/>
              <a:miter lim="800000"/>
              <a:headEnd/>
              <a:tailEnd/>
            </a:ln>
          </p:spPr>
          <p:txBody>
            <a:bodyPr>
              <a:spAutoFit/>
            </a:bodyPr>
            <a:lstStyle/>
            <a:p>
              <a:pPr algn="ctr">
                <a:spcBef>
                  <a:spcPct val="50000"/>
                </a:spcBef>
              </a:pPr>
              <a:r>
                <a:rPr lang="it-IT" sz="1200" b="1"/>
                <a:t>Parameter name</a:t>
              </a:r>
            </a:p>
          </p:txBody>
        </p:sp>
        <p:sp>
          <p:nvSpPr>
            <p:cNvPr id="12313" name="Rectangle 25"/>
            <p:cNvSpPr>
              <a:spLocks noChangeArrowheads="1"/>
            </p:cNvSpPr>
            <p:nvPr/>
          </p:nvSpPr>
          <p:spPr bwMode="auto">
            <a:xfrm>
              <a:off x="2760" y="2294"/>
              <a:ext cx="1361" cy="363"/>
            </a:xfrm>
            <a:prstGeom prst="rect">
              <a:avLst/>
            </a:prstGeom>
            <a:solidFill>
              <a:schemeClr val="bg1"/>
            </a:solidFill>
            <a:ln w="9525">
              <a:noFill/>
              <a:miter lim="800000"/>
              <a:headEnd/>
              <a:tailEnd/>
            </a:ln>
          </p:spPr>
          <p:txBody>
            <a:bodyPr wrap="none" anchor="ctr"/>
            <a:lstStyle/>
            <a:p>
              <a:pPr algn="ctr"/>
              <a:endParaRPr lang="en-GB" sz="1800" u="sng"/>
            </a:p>
          </p:txBody>
        </p:sp>
        <p:sp>
          <p:nvSpPr>
            <p:cNvPr id="12314" name="Line 28"/>
            <p:cNvSpPr>
              <a:spLocks noChangeShapeType="1"/>
            </p:cNvSpPr>
            <p:nvPr/>
          </p:nvSpPr>
          <p:spPr bwMode="auto">
            <a:xfrm flipV="1">
              <a:off x="2835" y="2408"/>
              <a:ext cx="363" cy="340"/>
            </a:xfrm>
            <a:prstGeom prst="line">
              <a:avLst/>
            </a:prstGeom>
            <a:noFill/>
            <a:ln w="9525">
              <a:solidFill>
                <a:srgbClr val="FF0000"/>
              </a:solidFill>
              <a:round/>
              <a:headEnd/>
              <a:tailEnd type="triangle" w="med" len="med"/>
            </a:ln>
          </p:spPr>
          <p:txBody>
            <a:bodyPr/>
            <a:lstStyle/>
            <a:p>
              <a:endParaRPr lang="en-US"/>
            </a:p>
          </p:txBody>
        </p:sp>
        <p:sp>
          <p:nvSpPr>
            <p:cNvPr id="12315" name="Line 29"/>
            <p:cNvSpPr>
              <a:spLocks noChangeShapeType="1"/>
            </p:cNvSpPr>
            <p:nvPr/>
          </p:nvSpPr>
          <p:spPr bwMode="auto">
            <a:xfrm flipV="1">
              <a:off x="3107" y="2907"/>
              <a:ext cx="318" cy="318"/>
            </a:xfrm>
            <a:prstGeom prst="line">
              <a:avLst/>
            </a:prstGeom>
            <a:noFill/>
            <a:ln w="9525">
              <a:solidFill>
                <a:srgbClr val="FF0000"/>
              </a:solidFill>
              <a:round/>
              <a:headEnd/>
              <a:tailEnd type="triangle" w="med" len="med"/>
            </a:ln>
          </p:spPr>
          <p:txBody>
            <a:bodyPr/>
            <a:lstStyle/>
            <a:p>
              <a:endParaRPr lang="en-US"/>
            </a:p>
          </p:txBody>
        </p:sp>
        <p:sp>
          <p:nvSpPr>
            <p:cNvPr id="12316" name="Text Box 23"/>
            <p:cNvSpPr txBox="1">
              <a:spLocks noChangeArrowheads="1"/>
            </p:cNvSpPr>
            <p:nvPr/>
          </p:nvSpPr>
          <p:spPr bwMode="auto">
            <a:xfrm>
              <a:off x="4876" y="2795"/>
              <a:ext cx="884" cy="442"/>
            </a:xfrm>
            <a:prstGeom prst="rect">
              <a:avLst/>
            </a:prstGeom>
            <a:noFill/>
            <a:ln w="9525">
              <a:noFill/>
              <a:miter lim="800000"/>
              <a:headEnd/>
              <a:tailEnd/>
            </a:ln>
          </p:spPr>
          <p:txBody>
            <a:bodyPr>
              <a:spAutoFit/>
            </a:bodyPr>
            <a:lstStyle/>
            <a:p>
              <a:pPr algn="ctr">
                <a:spcBef>
                  <a:spcPct val="50000"/>
                </a:spcBef>
              </a:pPr>
              <a:r>
                <a:rPr lang="it-IT" sz="2000">
                  <a:solidFill>
                    <a:srgbClr val="FF0000"/>
                  </a:solidFill>
                </a:rPr>
                <a:t>Output parameter</a:t>
              </a:r>
            </a:p>
          </p:txBody>
        </p:sp>
        <p:sp>
          <p:nvSpPr>
            <p:cNvPr id="12317" name="Text Box 18"/>
            <p:cNvSpPr txBox="1">
              <a:spLocks noChangeArrowheads="1"/>
            </p:cNvSpPr>
            <p:nvPr/>
          </p:nvSpPr>
          <p:spPr bwMode="auto">
            <a:xfrm>
              <a:off x="3016" y="2272"/>
              <a:ext cx="998" cy="442"/>
            </a:xfrm>
            <a:prstGeom prst="rect">
              <a:avLst/>
            </a:prstGeom>
            <a:noFill/>
            <a:ln w="9525">
              <a:noFill/>
              <a:miter lim="800000"/>
              <a:headEnd/>
              <a:tailEnd/>
            </a:ln>
          </p:spPr>
          <p:txBody>
            <a:bodyPr>
              <a:spAutoFit/>
            </a:bodyPr>
            <a:lstStyle/>
            <a:p>
              <a:pPr algn="ctr"/>
              <a:r>
                <a:rPr lang="it-IT" sz="2000">
                  <a:solidFill>
                    <a:srgbClr val="FF0000"/>
                  </a:solidFill>
                </a:rPr>
                <a:t>Activity nodes</a:t>
              </a:r>
            </a:p>
          </p:txBody>
        </p:sp>
        <p:sp>
          <p:nvSpPr>
            <p:cNvPr id="12318" name="Text Box 17"/>
            <p:cNvSpPr txBox="1">
              <a:spLocks noChangeArrowheads="1"/>
            </p:cNvSpPr>
            <p:nvPr/>
          </p:nvSpPr>
          <p:spPr bwMode="auto">
            <a:xfrm>
              <a:off x="3243" y="2726"/>
              <a:ext cx="998" cy="442"/>
            </a:xfrm>
            <a:prstGeom prst="rect">
              <a:avLst/>
            </a:prstGeom>
            <a:noFill/>
            <a:ln w="9525">
              <a:noFill/>
              <a:miter lim="800000"/>
              <a:headEnd/>
              <a:tailEnd/>
            </a:ln>
          </p:spPr>
          <p:txBody>
            <a:bodyPr>
              <a:spAutoFit/>
            </a:bodyPr>
            <a:lstStyle/>
            <a:p>
              <a:pPr algn="ctr"/>
              <a:r>
                <a:rPr lang="it-IT" sz="2000">
                  <a:solidFill>
                    <a:srgbClr val="FF0000"/>
                  </a:solidFill>
                </a:rPr>
                <a:t>Activity edges</a:t>
              </a:r>
            </a:p>
          </p:txBody>
        </p:sp>
        <p:sp>
          <p:nvSpPr>
            <p:cNvPr id="12319" name="Text Box 5"/>
            <p:cNvSpPr txBox="1">
              <a:spLocks noChangeArrowheads="1"/>
            </p:cNvSpPr>
            <p:nvPr/>
          </p:nvSpPr>
          <p:spPr bwMode="auto">
            <a:xfrm>
              <a:off x="295" y="2852"/>
              <a:ext cx="884" cy="442"/>
            </a:xfrm>
            <a:prstGeom prst="rect">
              <a:avLst/>
            </a:prstGeom>
            <a:noFill/>
            <a:ln w="9525">
              <a:noFill/>
              <a:miter lim="800000"/>
              <a:headEnd/>
              <a:tailEnd/>
            </a:ln>
          </p:spPr>
          <p:txBody>
            <a:bodyPr>
              <a:spAutoFit/>
            </a:bodyPr>
            <a:lstStyle/>
            <a:p>
              <a:pPr algn="ctr">
                <a:spcBef>
                  <a:spcPct val="50000"/>
                </a:spcBef>
              </a:pPr>
              <a:r>
                <a:rPr lang="it-IT" sz="2000">
                  <a:solidFill>
                    <a:srgbClr val="FF0000"/>
                  </a:solidFill>
                </a:rPr>
                <a:t>Input parameter</a:t>
              </a:r>
            </a:p>
          </p:txBody>
        </p:sp>
      </p:grpSp>
      <p:pic>
        <p:nvPicPr>
          <p:cNvPr id="12300" name="Picture 36"/>
          <p:cNvPicPr>
            <a:picLocks noChangeAspect="1" noChangeArrowheads="1"/>
          </p:cNvPicPr>
          <p:nvPr/>
        </p:nvPicPr>
        <p:blipFill>
          <a:blip r:embed="rId4"/>
          <a:srcRect/>
          <a:stretch>
            <a:fillRect/>
          </a:stretch>
        </p:blipFill>
        <p:spPr bwMode="auto">
          <a:xfrm>
            <a:off x="971550" y="5927725"/>
            <a:ext cx="1755775" cy="669925"/>
          </a:xfrm>
          <a:prstGeom prst="rect">
            <a:avLst/>
          </a:prstGeom>
          <a:noFill/>
          <a:ln w="9525">
            <a:noFill/>
            <a:miter lim="800000"/>
            <a:headEnd/>
            <a:tailEnd/>
          </a:ln>
        </p:spPr>
      </p:pic>
      <p:pic>
        <p:nvPicPr>
          <p:cNvPr id="12301" name="Picture 37"/>
          <p:cNvPicPr>
            <a:picLocks noChangeAspect="1" noChangeArrowheads="1"/>
          </p:cNvPicPr>
          <p:nvPr/>
        </p:nvPicPr>
        <p:blipFill>
          <a:blip r:embed="rId5"/>
          <a:srcRect/>
          <a:stretch>
            <a:fillRect/>
          </a:stretch>
        </p:blipFill>
        <p:spPr bwMode="auto">
          <a:xfrm>
            <a:off x="4176713" y="5956300"/>
            <a:ext cx="1008062" cy="690563"/>
          </a:xfrm>
          <a:prstGeom prst="rect">
            <a:avLst/>
          </a:prstGeom>
          <a:noFill/>
          <a:ln w="9525">
            <a:noFill/>
            <a:miter lim="800000"/>
            <a:headEnd/>
            <a:tailEnd/>
          </a:ln>
        </p:spPr>
      </p:pic>
      <p:sp>
        <p:nvSpPr>
          <p:cNvPr id="12302" name="Rectangle 41"/>
          <p:cNvSpPr>
            <a:spLocks noChangeArrowheads="1"/>
          </p:cNvSpPr>
          <p:nvPr/>
        </p:nvSpPr>
        <p:spPr bwMode="auto">
          <a:xfrm>
            <a:off x="446088" y="5518150"/>
            <a:ext cx="8229600" cy="790575"/>
          </a:xfrm>
          <a:prstGeom prst="rect">
            <a:avLst/>
          </a:prstGeom>
          <a:noFill/>
          <a:ln w="9525">
            <a:noFill/>
            <a:miter lim="800000"/>
            <a:headEnd/>
            <a:tailEnd/>
          </a:ln>
        </p:spPr>
        <p:txBody>
          <a:bodyPr/>
          <a:lstStyle/>
          <a:p>
            <a:pPr marL="342900" indent="-342900">
              <a:lnSpc>
                <a:spcPct val="90000"/>
              </a:lnSpc>
              <a:spcBef>
                <a:spcPct val="20000"/>
              </a:spcBef>
              <a:buClr>
                <a:schemeClr val="tx2"/>
              </a:buClr>
              <a:buSzPct val="70000"/>
              <a:buFont typeface="Wingdings" pitchFamily="2" charset="2"/>
              <a:buChar char="l"/>
            </a:pPr>
            <a:r>
              <a:rPr lang="it-IT" sz="2100"/>
              <a:t>An action can invoke an activity to describe its action more finely</a:t>
            </a:r>
          </a:p>
        </p:txBody>
      </p:sp>
      <p:sp>
        <p:nvSpPr>
          <p:cNvPr id="12303" name="Text Box 43"/>
          <p:cNvSpPr txBox="1">
            <a:spLocks noChangeArrowheads="1"/>
          </p:cNvSpPr>
          <p:nvPr/>
        </p:nvSpPr>
        <p:spPr bwMode="auto">
          <a:xfrm>
            <a:off x="5438775" y="5967413"/>
            <a:ext cx="2733675" cy="701675"/>
          </a:xfrm>
          <a:prstGeom prst="rect">
            <a:avLst/>
          </a:prstGeom>
          <a:noFill/>
          <a:ln w="9525">
            <a:noFill/>
            <a:miter lim="800000"/>
            <a:headEnd/>
            <a:tailEnd/>
          </a:ln>
        </p:spPr>
        <p:txBody>
          <a:bodyPr>
            <a:spAutoFit/>
          </a:bodyPr>
          <a:lstStyle/>
          <a:p>
            <a:pPr algn="ctr"/>
            <a:r>
              <a:rPr lang="it-IT" sz="2000">
                <a:solidFill>
                  <a:srgbClr val="008000"/>
                </a:solidFill>
              </a:rPr>
              <a:t>This action invokes the activity Fill Order</a:t>
            </a:r>
          </a:p>
        </p:txBody>
      </p:sp>
      <p:sp>
        <p:nvSpPr>
          <p:cNvPr id="12304" name="Line 44"/>
          <p:cNvSpPr>
            <a:spLocks noChangeShapeType="1"/>
          </p:cNvSpPr>
          <p:nvPr/>
        </p:nvSpPr>
        <p:spPr bwMode="auto">
          <a:xfrm flipV="1">
            <a:off x="5184775" y="6170613"/>
            <a:ext cx="360363" cy="71437"/>
          </a:xfrm>
          <a:prstGeom prst="line">
            <a:avLst/>
          </a:prstGeom>
          <a:noFill/>
          <a:ln w="9525">
            <a:solidFill>
              <a:srgbClr val="008000"/>
            </a:solidFill>
            <a:round/>
            <a:headEnd/>
            <a:tailEnd type="triangle" w="med" len="med"/>
          </a:ln>
        </p:spPr>
        <p:txBody>
          <a:bodyPr/>
          <a:lstStyle/>
          <a:p>
            <a:endParaRPr lang="en-US"/>
          </a:p>
        </p:txBody>
      </p:sp>
      <p:sp>
        <p:nvSpPr>
          <p:cNvPr id="12305" name="Rectangle 46"/>
          <p:cNvSpPr>
            <a:spLocks noChangeArrowheads="1"/>
          </p:cNvSpPr>
          <p:nvPr/>
        </p:nvSpPr>
        <p:spPr bwMode="auto">
          <a:xfrm flipV="1">
            <a:off x="4140200" y="5908675"/>
            <a:ext cx="3960813" cy="758825"/>
          </a:xfrm>
          <a:prstGeom prst="rect">
            <a:avLst/>
          </a:prstGeom>
          <a:noFill/>
          <a:ln w="28575">
            <a:solidFill>
              <a:srgbClr val="008000"/>
            </a:solidFill>
            <a:miter lim="800000"/>
            <a:headEnd/>
            <a:tailEnd/>
          </a:ln>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3" name="Rectangle 2"/>
          <p:cNvSpPr>
            <a:spLocks noGrp="1" noChangeArrowheads="1"/>
          </p:cNvSpPr>
          <p:nvPr>
            <p:ph type="title"/>
          </p:nvPr>
        </p:nvSpPr>
        <p:spPr/>
        <p:txBody>
          <a:bodyPr/>
          <a:lstStyle/>
          <a:p>
            <a:pPr eaLnBrk="1" hangingPunct="1"/>
            <a:r>
              <a:rPr lang="it-IT"/>
              <a:t>Activity nodes</a:t>
            </a:r>
          </a:p>
        </p:txBody>
      </p:sp>
      <p:sp>
        <p:nvSpPr>
          <p:cNvPr id="13324" name="Rectangle 3"/>
          <p:cNvSpPr>
            <a:spLocks noGrp="1" noChangeArrowheads="1"/>
          </p:cNvSpPr>
          <p:nvPr>
            <p:ph idx="1"/>
          </p:nvPr>
        </p:nvSpPr>
        <p:spPr>
          <a:xfrm>
            <a:off x="457200" y="1484313"/>
            <a:ext cx="8229600" cy="4646612"/>
          </a:xfrm>
        </p:spPr>
        <p:txBody>
          <a:bodyPr/>
          <a:lstStyle/>
          <a:p>
            <a:pPr algn="just" eaLnBrk="1" hangingPunct="1">
              <a:lnSpc>
                <a:spcPct val="80000"/>
              </a:lnSpc>
            </a:pPr>
            <a:r>
              <a:rPr lang="it-IT" sz="2600"/>
              <a:t>Three type of activity nodes:</a:t>
            </a:r>
          </a:p>
          <a:p>
            <a:pPr lvl="1" algn="just" eaLnBrk="1" hangingPunct="1">
              <a:lnSpc>
                <a:spcPct val="80000"/>
              </a:lnSpc>
            </a:pPr>
            <a:r>
              <a:rPr lang="it-IT" sz="2300" b="1"/>
              <a:t>Action nodes</a:t>
            </a:r>
            <a:r>
              <a:rPr lang="it-IT" sz="2300"/>
              <a:t>: executable activity nodes; the execution of an action represents some transformations or processes in the modeled system (already seen)</a:t>
            </a:r>
          </a:p>
          <a:p>
            <a:pPr lvl="1" algn="just" eaLnBrk="1" hangingPunct="1">
              <a:lnSpc>
                <a:spcPct val="80000"/>
              </a:lnSpc>
            </a:pPr>
            <a:endParaRPr lang="it-IT" sz="2300"/>
          </a:p>
          <a:p>
            <a:pPr lvl="1" algn="just" eaLnBrk="1" hangingPunct="1">
              <a:lnSpc>
                <a:spcPct val="80000"/>
              </a:lnSpc>
            </a:pPr>
            <a:endParaRPr lang="it-IT" sz="2300"/>
          </a:p>
          <a:p>
            <a:pPr lvl="1" algn="just" eaLnBrk="1" hangingPunct="1">
              <a:lnSpc>
                <a:spcPct val="80000"/>
              </a:lnSpc>
            </a:pPr>
            <a:r>
              <a:rPr lang="it-IT" sz="2300" b="1"/>
              <a:t>Control nodes</a:t>
            </a:r>
            <a:r>
              <a:rPr lang="it-IT" sz="2300"/>
              <a:t>:</a:t>
            </a:r>
            <a:r>
              <a:rPr lang="it-IT" sz="2300" b="1"/>
              <a:t> </a:t>
            </a:r>
            <a:r>
              <a:rPr lang="it-IT" sz="2300"/>
              <a:t>coordinate flows in an activity diagram between other nodes</a:t>
            </a:r>
          </a:p>
          <a:p>
            <a:pPr lvl="1" algn="just" eaLnBrk="1" hangingPunct="1">
              <a:lnSpc>
                <a:spcPct val="80000"/>
              </a:lnSpc>
            </a:pPr>
            <a:endParaRPr lang="it-IT" sz="2300"/>
          </a:p>
          <a:p>
            <a:pPr lvl="1" algn="just" eaLnBrk="1" hangingPunct="1">
              <a:lnSpc>
                <a:spcPct val="80000"/>
              </a:lnSpc>
            </a:pPr>
            <a:endParaRPr lang="it-IT" sz="2300"/>
          </a:p>
          <a:p>
            <a:pPr lvl="1" algn="just" eaLnBrk="1" hangingPunct="1">
              <a:lnSpc>
                <a:spcPct val="80000"/>
              </a:lnSpc>
            </a:pPr>
            <a:endParaRPr lang="it-IT" sz="2300"/>
          </a:p>
          <a:p>
            <a:pPr lvl="1" algn="just" eaLnBrk="1" hangingPunct="1">
              <a:lnSpc>
                <a:spcPct val="80000"/>
              </a:lnSpc>
            </a:pPr>
            <a:r>
              <a:rPr lang="it-IT" sz="2300" b="1"/>
              <a:t>Object nodes</a:t>
            </a:r>
            <a:r>
              <a:rPr lang="it-IT" sz="2300"/>
              <a:t>:</a:t>
            </a:r>
            <a:r>
              <a:rPr lang="it-IT" sz="2300" b="1"/>
              <a:t> </a:t>
            </a:r>
            <a:r>
              <a:rPr lang="it-IT" sz="2300"/>
              <a:t>indicate an instance of a particular object, may be available at a particular point in the activity (i.e Pins are object nodes)</a:t>
            </a:r>
          </a:p>
        </p:txBody>
      </p:sp>
      <p:sp>
        <p:nvSpPr>
          <p:cNvPr id="13325"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787174F-1441-4D80-92AB-C3ED5024055A}" type="slidenum">
              <a:rPr lang="it-IT" sz="1000" smtClean="0">
                <a:solidFill>
                  <a:schemeClr val="tx1"/>
                </a:solidFill>
                <a:latin typeface="Arial" charset="0"/>
              </a:rPr>
              <a:pPr/>
              <a:t>17</a:t>
            </a:fld>
            <a:endParaRPr lang="it-IT" sz="1000">
              <a:solidFill>
                <a:schemeClr val="tx1"/>
              </a:solidFill>
              <a:latin typeface="Arial" charset="0"/>
            </a:endParaRPr>
          </a:p>
        </p:txBody>
      </p:sp>
      <p:pic>
        <p:nvPicPr>
          <p:cNvPr id="13326" name="Picture 40"/>
          <p:cNvPicPr>
            <a:picLocks noChangeAspect="1" noChangeArrowheads="1"/>
          </p:cNvPicPr>
          <p:nvPr/>
        </p:nvPicPr>
        <p:blipFill>
          <a:blip r:embed="rId3"/>
          <a:srcRect/>
          <a:stretch>
            <a:fillRect/>
          </a:stretch>
        </p:blipFill>
        <p:spPr bwMode="auto">
          <a:xfrm>
            <a:off x="1547813" y="2781300"/>
            <a:ext cx="1223962" cy="658813"/>
          </a:xfrm>
          <a:prstGeom prst="rect">
            <a:avLst/>
          </a:prstGeom>
          <a:noFill/>
          <a:ln w="9525">
            <a:noFill/>
            <a:miter lim="800000"/>
            <a:headEnd/>
            <a:tailEnd/>
          </a:ln>
        </p:spPr>
      </p:pic>
      <p:grpSp>
        <p:nvGrpSpPr>
          <p:cNvPr id="13327" name="Group 22"/>
          <p:cNvGrpSpPr>
            <a:grpSpLocks/>
          </p:cNvGrpSpPr>
          <p:nvPr/>
        </p:nvGrpSpPr>
        <p:grpSpPr bwMode="auto">
          <a:xfrm>
            <a:off x="1619250" y="4076700"/>
            <a:ext cx="5976938" cy="1079500"/>
            <a:chOff x="793" y="2750"/>
            <a:chExt cx="3637" cy="597"/>
          </a:xfrm>
        </p:grpSpPr>
        <p:pic>
          <p:nvPicPr>
            <p:cNvPr id="13339" name="Picture 20"/>
            <p:cNvPicPr>
              <a:picLocks noChangeAspect="1" noChangeArrowheads="1"/>
            </p:cNvPicPr>
            <p:nvPr/>
          </p:nvPicPr>
          <p:blipFill>
            <a:blip r:embed="rId4"/>
            <a:srcRect/>
            <a:stretch>
              <a:fillRect/>
            </a:stretch>
          </p:blipFill>
          <p:spPr bwMode="auto">
            <a:xfrm>
              <a:off x="793" y="2750"/>
              <a:ext cx="3584" cy="560"/>
            </a:xfrm>
            <a:prstGeom prst="rect">
              <a:avLst/>
            </a:prstGeom>
            <a:noFill/>
            <a:ln w="9525">
              <a:noFill/>
              <a:miter lim="800000"/>
              <a:headEnd/>
              <a:tailEnd/>
            </a:ln>
          </p:spPr>
        </p:pic>
        <p:sp>
          <p:nvSpPr>
            <p:cNvPr id="13340" name="Rectangle 21"/>
            <p:cNvSpPr>
              <a:spLocks noChangeArrowheads="1"/>
            </p:cNvSpPr>
            <p:nvPr/>
          </p:nvSpPr>
          <p:spPr bwMode="auto">
            <a:xfrm>
              <a:off x="3061" y="3187"/>
              <a:ext cx="1369" cy="160"/>
            </a:xfrm>
            <a:prstGeom prst="rect">
              <a:avLst/>
            </a:prstGeom>
            <a:solidFill>
              <a:schemeClr val="bg1"/>
            </a:solidFill>
            <a:ln w="9525">
              <a:noFill/>
              <a:miter lim="800000"/>
              <a:headEnd/>
              <a:tailEnd/>
            </a:ln>
          </p:spPr>
          <p:txBody>
            <a:bodyPr wrap="none" anchor="ctr"/>
            <a:lstStyle/>
            <a:p>
              <a:pPr algn="ctr"/>
              <a:endParaRPr lang="en-GB" sz="1800" u="sng"/>
            </a:p>
          </p:txBody>
        </p:sp>
      </p:grpSp>
      <p:sp>
        <p:nvSpPr>
          <p:cNvPr id="13328" name="AutoShape 44">
            <a:hlinkClick r:id="rId5" action="ppaction://hlinksldjump" highlightClick="1"/>
          </p:cNvPr>
          <p:cNvSpPr>
            <a:spLocks noChangeArrowheads="1"/>
          </p:cNvSpPr>
          <p:nvPr/>
        </p:nvSpPr>
        <p:spPr bwMode="auto">
          <a:xfrm>
            <a:off x="5076825" y="4365625"/>
            <a:ext cx="287338" cy="287338"/>
          </a:xfrm>
          <a:prstGeom prst="actionButtonForwardNext">
            <a:avLst/>
          </a:prstGeom>
          <a:solidFill>
            <a:srgbClr val="3366FF"/>
          </a:solidFill>
          <a:ln w="9525">
            <a:noFill/>
            <a:miter lim="800000"/>
            <a:headEnd/>
            <a:tailEnd/>
          </a:ln>
        </p:spPr>
        <p:txBody>
          <a:bodyPr wrap="none" anchor="ctr"/>
          <a:lstStyle/>
          <a:p>
            <a:endParaRPr lang="en-US"/>
          </a:p>
        </p:txBody>
      </p:sp>
      <p:sp>
        <p:nvSpPr>
          <p:cNvPr id="13329" name="AutoShape 45">
            <a:hlinkClick r:id="rId6" action="ppaction://hlinksldjump" highlightClick="1"/>
          </p:cNvPr>
          <p:cNvSpPr>
            <a:spLocks noChangeArrowheads="1"/>
          </p:cNvSpPr>
          <p:nvPr/>
        </p:nvSpPr>
        <p:spPr bwMode="auto">
          <a:xfrm>
            <a:off x="2268538" y="4365625"/>
            <a:ext cx="287337" cy="287338"/>
          </a:xfrm>
          <a:prstGeom prst="actionButtonForwardNext">
            <a:avLst/>
          </a:prstGeom>
          <a:solidFill>
            <a:srgbClr val="3366FF"/>
          </a:solidFill>
          <a:ln w="9525">
            <a:noFill/>
            <a:miter lim="800000"/>
            <a:headEnd/>
            <a:tailEnd/>
          </a:ln>
        </p:spPr>
        <p:txBody>
          <a:bodyPr wrap="none" anchor="ctr"/>
          <a:lstStyle/>
          <a:p>
            <a:endParaRPr lang="en-US"/>
          </a:p>
        </p:txBody>
      </p:sp>
      <p:sp>
        <p:nvSpPr>
          <p:cNvPr id="13330" name="AutoShape 46">
            <a:hlinkClick r:id="rId7" action="ppaction://hlinksldjump" highlightClick="1"/>
          </p:cNvPr>
          <p:cNvSpPr>
            <a:spLocks noChangeArrowheads="1"/>
          </p:cNvSpPr>
          <p:nvPr/>
        </p:nvSpPr>
        <p:spPr bwMode="auto">
          <a:xfrm>
            <a:off x="6302375" y="4365625"/>
            <a:ext cx="285750" cy="287338"/>
          </a:xfrm>
          <a:prstGeom prst="actionButtonForwardNext">
            <a:avLst/>
          </a:prstGeom>
          <a:solidFill>
            <a:srgbClr val="3366FF"/>
          </a:solidFill>
          <a:ln w="9525">
            <a:noFill/>
            <a:miter lim="800000"/>
            <a:headEnd/>
            <a:tailEnd/>
          </a:ln>
        </p:spPr>
        <p:txBody>
          <a:bodyPr wrap="none" anchor="ctr"/>
          <a:lstStyle/>
          <a:p>
            <a:endParaRPr lang="en-US"/>
          </a:p>
        </p:txBody>
      </p:sp>
      <p:sp>
        <p:nvSpPr>
          <p:cNvPr id="13331" name="AutoShape 47">
            <a:hlinkClick r:id="rId7" action="ppaction://hlinksldjump" highlightClick="1"/>
          </p:cNvPr>
          <p:cNvSpPr>
            <a:spLocks noChangeArrowheads="1"/>
          </p:cNvSpPr>
          <p:nvPr/>
        </p:nvSpPr>
        <p:spPr bwMode="auto">
          <a:xfrm>
            <a:off x="7308850" y="4365625"/>
            <a:ext cx="287338" cy="287338"/>
          </a:xfrm>
          <a:prstGeom prst="actionButtonForwardNext">
            <a:avLst/>
          </a:prstGeom>
          <a:solidFill>
            <a:srgbClr val="3366FF"/>
          </a:solidFill>
          <a:ln w="9525">
            <a:noFill/>
            <a:miter lim="800000"/>
            <a:headEnd/>
            <a:tailEnd/>
          </a:ln>
        </p:spPr>
        <p:txBody>
          <a:bodyPr wrap="none" anchor="ctr"/>
          <a:lstStyle/>
          <a:p>
            <a:endParaRPr lang="en-US"/>
          </a:p>
        </p:txBody>
      </p:sp>
      <p:sp>
        <p:nvSpPr>
          <p:cNvPr id="13332" name="AutoShape 48">
            <a:hlinkClick r:id="rId8" action="ppaction://hlinksldjump" highlightClick="1"/>
          </p:cNvPr>
          <p:cNvSpPr>
            <a:spLocks noChangeArrowheads="1"/>
          </p:cNvSpPr>
          <p:nvPr/>
        </p:nvSpPr>
        <p:spPr bwMode="auto">
          <a:xfrm>
            <a:off x="3851275" y="4365625"/>
            <a:ext cx="288925" cy="287338"/>
          </a:xfrm>
          <a:prstGeom prst="actionButtonForwardNext">
            <a:avLst/>
          </a:prstGeom>
          <a:solidFill>
            <a:srgbClr val="3366FF"/>
          </a:solidFill>
          <a:ln w="9525">
            <a:noFill/>
            <a:miter lim="800000"/>
            <a:headEnd/>
            <a:tailEnd/>
          </a:ln>
        </p:spPr>
        <p:txBody>
          <a:bodyPr wrap="none" anchor="ctr"/>
          <a:lstStyle/>
          <a:p>
            <a:endParaRPr lang="en-US"/>
          </a:p>
        </p:txBody>
      </p:sp>
      <p:grpSp>
        <p:nvGrpSpPr>
          <p:cNvPr id="13333" name="Group 51"/>
          <p:cNvGrpSpPr>
            <a:grpSpLocks/>
          </p:cNvGrpSpPr>
          <p:nvPr/>
        </p:nvGrpSpPr>
        <p:grpSpPr bwMode="auto">
          <a:xfrm>
            <a:off x="1547813" y="6072188"/>
            <a:ext cx="3097212" cy="719137"/>
            <a:chOff x="975" y="3825"/>
            <a:chExt cx="1951" cy="453"/>
          </a:xfrm>
        </p:grpSpPr>
        <p:grpSp>
          <p:nvGrpSpPr>
            <p:cNvPr id="13335" name="Group 35"/>
            <p:cNvGrpSpPr>
              <a:grpSpLocks/>
            </p:cNvGrpSpPr>
            <p:nvPr/>
          </p:nvGrpSpPr>
          <p:grpSpPr bwMode="auto">
            <a:xfrm>
              <a:off x="975" y="3825"/>
              <a:ext cx="1951" cy="453"/>
              <a:chOff x="929" y="3612"/>
              <a:chExt cx="1951" cy="453"/>
            </a:xfrm>
          </p:grpSpPr>
          <p:pic>
            <p:nvPicPr>
              <p:cNvPr id="13337" name="Picture 10"/>
              <p:cNvPicPr>
                <a:picLocks noChangeAspect="1" noChangeArrowheads="1"/>
              </p:cNvPicPr>
              <p:nvPr/>
            </p:nvPicPr>
            <p:blipFill>
              <a:blip r:embed="rId9"/>
              <a:srcRect/>
              <a:stretch>
                <a:fillRect/>
              </a:stretch>
            </p:blipFill>
            <p:spPr bwMode="auto">
              <a:xfrm>
                <a:off x="929" y="3612"/>
                <a:ext cx="1724" cy="428"/>
              </a:xfrm>
              <a:prstGeom prst="rect">
                <a:avLst/>
              </a:prstGeom>
              <a:noFill/>
              <a:ln w="9525">
                <a:noFill/>
                <a:miter lim="800000"/>
                <a:headEnd/>
                <a:tailEnd/>
              </a:ln>
            </p:spPr>
          </p:pic>
          <p:sp>
            <p:nvSpPr>
              <p:cNvPr id="13338" name="Rectangle 34"/>
              <p:cNvSpPr>
                <a:spLocks noChangeArrowheads="1"/>
              </p:cNvSpPr>
              <p:nvPr/>
            </p:nvSpPr>
            <p:spPr bwMode="auto">
              <a:xfrm>
                <a:off x="1973" y="3657"/>
                <a:ext cx="907" cy="408"/>
              </a:xfrm>
              <a:prstGeom prst="rect">
                <a:avLst/>
              </a:prstGeom>
              <a:solidFill>
                <a:schemeClr val="bg1"/>
              </a:solidFill>
              <a:ln w="9525">
                <a:noFill/>
                <a:miter lim="800000"/>
                <a:headEnd/>
                <a:tailEnd/>
              </a:ln>
            </p:spPr>
            <p:txBody>
              <a:bodyPr wrap="none" anchor="ctr"/>
              <a:lstStyle/>
              <a:p>
                <a:endParaRPr lang="en-US"/>
              </a:p>
            </p:txBody>
          </p:sp>
        </p:grpSp>
        <p:sp>
          <p:nvSpPr>
            <p:cNvPr id="13336" name="Rectangle 50"/>
            <p:cNvSpPr>
              <a:spLocks noChangeArrowheads="1"/>
            </p:cNvSpPr>
            <p:nvPr/>
          </p:nvSpPr>
          <p:spPr bwMode="auto">
            <a:xfrm>
              <a:off x="1066" y="3929"/>
              <a:ext cx="453" cy="181"/>
            </a:xfrm>
            <a:prstGeom prst="rect">
              <a:avLst/>
            </a:prstGeom>
            <a:solidFill>
              <a:schemeClr val="bg1"/>
            </a:solidFill>
            <a:ln w="9525">
              <a:solidFill>
                <a:schemeClr val="bg1"/>
              </a:solidFill>
              <a:miter lim="800000"/>
              <a:headEnd/>
              <a:tailEnd/>
            </a:ln>
          </p:spPr>
          <p:txBody>
            <a:bodyPr wrap="none" anchor="ctr"/>
            <a:lstStyle/>
            <a:p>
              <a:endParaRPr lang="en-US"/>
            </a:p>
          </p:txBody>
        </p:sp>
      </p:grpSp>
      <p:sp>
        <p:nvSpPr>
          <p:cNvPr id="13334" name="AutoShape 49">
            <a:hlinkClick r:id="rId10" action="ppaction://hlinksldjump" highlightClick="1"/>
          </p:cNvPr>
          <p:cNvSpPr>
            <a:spLocks noChangeArrowheads="1"/>
          </p:cNvSpPr>
          <p:nvPr/>
        </p:nvSpPr>
        <p:spPr bwMode="auto">
          <a:xfrm>
            <a:off x="2627313" y="6381750"/>
            <a:ext cx="287337" cy="287338"/>
          </a:xfrm>
          <a:prstGeom prst="actionButtonForwardNext">
            <a:avLst/>
          </a:prstGeom>
          <a:solidFill>
            <a:srgbClr val="3366FF"/>
          </a:solidFill>
          <a:ln w="9525">
            <a:noFill/>
            <a:miter lim="800000"/>
            <a:headEnd/>
            <a:tailEnd/>
          </a:ln>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Rectangle 2"/>
          <p:cNvSpPr>
            <a:spLocks noGrp="1" noChangeArrowheads="1"/>
          </p:cNvSpPr>
          <p:nvPr>
            <p:ph type="title"/>
          </p:nvPr>
        </p:nvSpPr>
        <p:spPr/>
        <p:txBody>
          <a:bodyPr/>
          <a:lstStyle/>
          <a:p>
            <a:pPr eaLnBrk="1" hangingPunct="1"/>
            <a:r>
              <a:rPr lang="it-IT"/>
              <a:t>Activity edges (1)</a:t>
            </a:r>
          </a:p>
        </p:txBody>
      </p:sp>
      <p:sp>
        <p:nvSpPr>
          <p:cNvPr id="14346" name="Rectangle 3"/>
          <p:cNvSpPr>
            <a:spLocks noGrp="1" noChangeArrowheads="1"/>
          </p:cNvSpPr>
          <p:nvPr>
            <p:ph idx="1"/>
          </p:nvPr>
        </p:nvSpPr>
        <p:spPr>
          <a:xfrm>
            <a:off x="457200" y="1719263"/>
            <a:ext cx="8229600" cy="3509962"/>
          </a:xfrm>
        </p:spPr>
        <p:txBody>
          <a:bodyPr/>
          <a:lstStyle/>
          <a:p>
            <a:pPr algn="just" eaLnBrk="1" hangingPunct="1">
              <a:lnSpc>
                <a:spcPct val="90000"/>
              </a:lnSpc>
            </a:pPr>
            <a:r>
              <a:rPr lang="it-IT" sz="2400"/>
              <a:t>Are directed connections</a:t>
            </a:r>
          </a:p>
          <a:p>
            <a:pPr algn="just" eaLnBrk="1" hangingPunct="1">
              <a:lnSpc>
                <a:spcPct val="90000"/>
              </a:lnSpc>
            </a:pPr>
            <a:r>
              <a:rPr lang="it-IT" sz="2400"/>
              <a:t>They have a source and a target, along which tokens may flow</a:t>
            </a:r>
          </a:p>
          <a:p>
            <a:pPr algn="just" eaLnBrk="1" hangingPunct="1">
              <a:lnSpc>
                <a:spcPct val="90000"/>
              </a:lnSpc>
            </a:pPr>
            <a:endParaRPr lang="it-IT" sz="2400"/>
          </a:p>
          <a:p>
            <a:pPr algn="just" eaLnBrk="1" hangingPunct="1">
              <a:lnSpc>
                <a:spcPct val="90000"/>
              </a:lnSpc>
            </a:pPr>
            <a:endParaRPr lang="en-GB" sz="2400"/>
          </a:p>
          <a:p>
            <a:pPr algn="just" eaLnBrk="1" hangingPunct="1">
              <a:lnSpc>
                <a:spcPct val="90000"/>
              </a:lnSpc>
            </a:pPr>
            <a:r>
              <a:rPr lang="en-GB" sz="2400"/>
              <a:t>Any number of tokens can pass along the edge, in groups at one time, or individually at different times</a:t>
            </a:r>
            <a:endParaRPr lang="it-IT" sz="2400"/>
          </a:p>
          <a:p>
            <a:pPr algn="just" eaLnBrk="1" hangingPunct="1">
              <a:lnSpc>
                <a:spcPct val="90000"/>
              </a:lnSpc>
            </a:pPr>
            <a:r>
              <a:rPr lang="en-GB" sz="2400" b="1" i="1"/>
              <a:t>Weight</a:t>
            </a:r>
            <a:r>
              <a:rPr lang="en-GB" sz="2400"/>
              <a:t>: determines the minimum number of tokens that must traverse the edge at the same time</a:t>
            </a:r>
            <a:endParaRPr lang="it-IT" sz="2400"/>
          </a:p>
        </p:txBody>
      </p:sp>
      <p:sp>
        <p:nvSpPr>
          <p:cNvPr id="14347"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152E8CF-E6C5-4C30-8AB3-D04B7E5A8BF8}" type="slidenum">
              <a:rPr lang="it-IT" sz="1000" smtClean="0">
                <a:solidFill>
                  <a:schemeClr val="tx1"/>
                </a:solidFill>
                <a:latin typeface="Arial" charset="0"/>
              </a:rPr>
              <a:pPr/>
              <a:t>18</a:t>
            </a:fld>
            <a:endParaRPr lang="it-IT" sz="1000">
              <a:solidFill>
                <a:schemeClr val="tx1"/>
              </a:solidFill>
              <a:latin typeface="Arial" charset="0"/>
            </a:endParaRPr>
          </a:p>
        </p:txBody>
      </p:sp>
      <p:pic>
        <p:nvPicPr>
          <p:cNvPr id="14348" name="Picture 7"/>
          <p:cNvPicPr>
            <a:picLocks noChangeAspect="1" noChangeArrowheads="1"/>
          </p:cNvPicPr>
          <p:nvPr/>
        </p:nvPicPr>
        <p:blipFill>
          <a:blip r:embed="rId3"/>
          <a:srcRect/>
          <a:stretch>
            <a:fillRect/>
          </a:stretch>
        </p:blipFill>
        <p:spPr bwMode="auto">
          <a:xfrm>
            <a:off x="1066800" y="5302250"/>
            <a:ext cx="2152650" cy="504825"/>
          </a:xfrm>
          <a:prstGeom prst="rect">
            <a:avLst/>
          </a:prstGeom>
          <a:noFill/>
          <a:ln w="9525">
            <a:noFill/>
            <a:miter lim="800000"/>
            <a:headEnd/>
            <a:tailEnd/>
          </a:ln>
        </p:spPr>
      </p:pic>
      <p:pic>
        <p:nvPicPr>
          <p:cNvPr id="14349" name="Picture 8"/>
          <p:cNvPicPr>
            <a:picLocks noChangeAspect="1" noChangeArrowheads="1"/>
          </p:cNvPicPr>
          <p:nvPr/>
        </p:nvPicPr>
        <p:blipFill>
          <a:blip r:embed="rId4"/>
          <a:srcRect/>
          <a:stretch>
            <a:fillRect/>
          </a:stretch>
        </p:blipFill>
        <p:spPr bwMode="auto">
          <a:xfrm>
            <a:off x="1116013" y="3157538"/>
            <a:ext cx="2038350" cy="171450"/>
          </a:xfrm>
          <a:prstGeom prst="rect">
            <a:avLst/>
          </a:prstGeom>
          <a:noFill/>
          <a:ln w="9525">
            <a:noFill/>
            <a:miter lim="800000"/>
            <a:headEnd/>
            <a:tailEnd/>
          </a:ln>
        </p:spPr>
      </p:pic>
      <p:pic>
        <p:nvPicPr>
          <p:cNvPr id="14350" name="Picture 9"/>
          <p:cNvPicPr>
            <a:picLocks noChangeAspect="1" noChangeArrowheads="1"/>
          </p:cNvPicPr>
          <p:nvPr/>
        </p:nvPicPr>
        <p:blipFill>
          <a:blip r:embed="rId5"/>
          <a:srcRect/>
          <a:stretch>
            <a:fillRect/>
          </a:stretch>
        </p:blipFill>
        <p:spPr bwMode="auto">
          <a:xfrm>
            <a:off x="5940425" y="2941638"/>
            <a:ext cx="2400300" cy="561975"/>
          </a:xfrm>
          <a:prstGeom prst="rect">
            <a:avLst/>
          </a:prstGeom>
          <a:noFill/>
          <a:ln w="9525">
            <a:noFill/>
            <a:miter lim="800000"/>
            <a:headEnd/>
            <a:tailEnd/>
          </a:ln>
        </p:spPr>
      </p:pic>
      <p:pic>
        <p:nvPicPr>
          <p:cNvPr id="14351" name="Picture 11"/>
          <p:cNvPicPr>
            <a:picLocks noChangeAspect="1" noChangeArrowheads="1"/>
          </p:cNvPicPr>
          <p:nvPr/>
        </p:nvPicPr>
        <p:blipFill>
          <a:blip r:embed="rId6"/>
          <a:srcRect/>
          <a:stretch>
            <a:fillRect/>
          </a:stretch>
        </p:blipFill>
        <p:spPr bwMode="auto">
          <a:xfrm>
            <a:off x="3348038" y="2941638"/>
            <a:ext cx="2133600" cy="447675"/>
          </a:xfrm>
          <a:prstGeom prst="rect">
            <a:avLst/>
          </a:prstGeom>
          <a:noFill/>
          <a:ln w="9525">
            <a:noFill/>
            <a:miter lim="800000"/>
            <a:headEnd/>
            <a:tailEnd/>
          </a:ln>
        </p:spPr>
      </p:pic>
      <p:pic>
        <p:nvPicPr>
          <p:cNvPr id="14352" name="Picture 15"/>
          <p:cNvPicPr>
            <a:picLocks noChangeAspect="1" noChangeArrowheads="1"/>
          </p:cNvPicPr>
          <p:nvPr/>
        </p:nvPicPr>
        <p:blipFill>
          <a:blip r:embed="rId7"/>
          <a:srcRect/>
          <a:stretch>
            <a:fillRect/>
          </a:stretch>
        </p:blipFill>
        <p:spPr bwMode="auto">
          <a:xfrm>
            <a:off x="3352800" y="5162550"/>
            <a:ext cx="2743200" cy="876300"/>
          </a:xfrm>
          <a:prstGeom prst="rect">
            <a:avLst/>
          </a:prstGeom>
          <a:noFill/>
          <a:ln w="9525">
            <a:noFill/>
            <a:miter lim="800000"/>
            <a:headEnd/>
            <a:tailEnd/>
          </a:ln>
        </p:spPr>
      </p:pic>
      <p:pic>
        <p:nvPicPr>
          <p:cNvPr id="14353" name="Picture 16"/>
          <p:cNvPicPr>
            <a:picLocks noChangeAspect="1" noChangeArrowheads="1"/>
          </p:cNvPicPr>
          <p:nvPr/>
        </p:nvPicPr>
        <p:blipFill>
          <a:blip r:embed="rId8"/>
          <a:srcRect/>
          <a:stretch>
            <a:fillRect/>
          </a:stretch>
        </p:blipFill>
        <p:spPr bwMode="auto">
          <a:xfrm>
            <a:off x="6248400" y="5140325"/>
            <a:ext cx="2705100" cy="933450"/>
          </a:xfrm>
          <a:prstGeom prst="rect">
            <a:avLst/>
          </a:prstGeom>
          <a:noFill/>
          <a:ln w="9525">
            <a:noFill/>
            <a:miter lim="800000"/>
            <a:headEnd/>
            <a:tailEnd/>
          </a:ln>
        </p:spPr>
      </p:pic>
      <p:sp>
        <p:nvSpPr>
          <p:cNvPr id="14354" name="Rectangle 17"/>
          <p:cNvSpPr>
            <a:spLocks noChangeArrowheads="1"/>
          </p:cNvSpPr>
          <p:nvPr/>
        </p:nvSpPr>
        <p:spPr bwMode="auto">
          <a:xfrm>
            <a:off x="539750" y="6111875"/>
            <a:ext cx="8604250" cy="701675"/>
          </a:xfrm>
          <a:prstGeom prst="rect">
            <a:avLst/>
          </a:prstGeom>
          <a:noFill/>
          <a:ln w="9525">
            <a:noFill/>
            <a:miter lim="800000"/>
            <a:headEnd/>
            <a:tailEnd/>
          </a:ln>
        </p:spPr>
        <p:txBody>
          <a:bodyPr>
            <a:spAutoFit/>
          </a:bodyPr>
          <a:lstStyle/>
          <a:p>
            <a:pPr algn="ctr">
              <a:spcBef>
                <a:spcPct val="50000"/>
              </a:spcBef>
            </a:pPr>
            <a:r>
              <a:rPr lang="en-US" sz="2000">
                <a:solidFill>
                  <a:srgbClr val="008000"/>
                </a:solidFill>
              </a:rPr>
              <a:t>In this example we use a non-constant weight: an invoice for a particular job can only be sent when all of its tasks have been completed</a:t>
            </a:r>
          </a:p>
        </p:txBody>
      </p:sp>
      <p:sp>
        <p:nvSpPr>
          <p:cNvPr id="14355" name="Line 18"/>
          <p:cNvSpPr>
            <a:spLocks noChangeShapeType="1"/>
          </p:cNvSpPr>
          <p:nvPr/>
        </p:nvSpPr>
        <p:spPr bwMode="auto">
          <a:xfrm flipH="1">
            <a:off x="7380288" y="5319713"/>
            <a:ext cx="215900" cy="863600"/>
          </a:xfrm>
          <a:prstGeom prst="line">
            <a:avLst/>
          </a:prstGeom>
          <a:noFill/>
          <a:ln w="9525">
            <a:solidFill>
              <a:srgbClr val="008000"/>
            </a:solidFill>
            <a:round/>
            <a:headEnd/>
            <a:tailEnd type="triangle" w="med" len="med"/>
          </a:ln>
        </p:spPr>
        <p:txBody>
          <a:bodyPr/>
          <a:lstStyle/>
          <a:p>
            <a:endParaRPr lang="en-US"/>
          </a:p>
        </p:txBody>
      </p:sp>
      <p:sp>
        <p:nvSpPr>
          <p:cNvPr id="14356" name="Rectangle 19"/>
          <p:cNvSpPr>
            <a:spLocks noChangeArrowheads="1"/>
          </p:cNvSpPr>
          <p:nvPr/>
        </p:nvSpPr>
        <p:spPr bwMode="auto">
          <a:xfrm>
            <a:off x="5867400" y="2852738"/>
            <a:ext cx="2520950" cy="719137"/>
          </a:xfrm>
          <a:prstGeom prst="rect">
            <a:avLst/>
          </a:prstGeom>
          <a:noFill/>
          <a:ln w="28575">
            <a:solidFill>
              <a:srgbClr val="008000"/>
            </a:solidFill>
            <a:miter lim="800000"/>
            <a:headEnd/>
            <a:tailEnd/>
          </a:ln>
        </p:spPr>
        <p:txBody>
          <a:bodyPr wrap="none" anchor="ctr"/>
          <a:lstStyle/>
          <a:p>
            <a:endParaRPr lang="en-US"/>
          </a:p>
        </p:txBody>
      </p:sp>
      <p:sp>
        <p:nvSpPr>
          <p:cNvPr id="14357" name="Rectangle 21"/>
          <p:cNvSpPr>
            <a:spLocks noChangeArrowheads="1"/>
          </p:cNvSpPr>
          <p:nvPr/>
        </p:nvSpPr>
        <p:spPr bwMode="auto">
          <a:xfrm>
            <a:off x="6194425" y="5103813"/>
            <a:ext cx="2808288" cy="984250"/>
          </a:xfrm>
          <a:prstGeom prst="rect">
            <a:avLst/>
          </a:prstGeom>
          <a:noFill/>
          <a:ln w="28575">
            <a:solidFill>
              <a:srgbClr val="008000"/>
            </a:solidFill>
            <a:miter lim="800000"/>
            <a:headEnd/>
            <a:tailEnd/>
          </a:ln>
        </p:spPr>
        <p:txBody>
          <a:bodyPr wrap="none" anchor="ctr"/>
          <a:lstStyle/>
          <a:p>
            <a:endParaRPr lang="en-US"/>
          </a:p>
        </p:txBody>
      </p:sp>
      <p:sp>
        <p:nvSpPr>
          <p:cNvPr id="14358" name="Rectangle 22"/>
          <p:cNvSpPr>
            <a:spLocks noChangeArrowheads="1"/>
          </p:cNvSpPr>
          <p:nvPr/>
        </p:nvSpPr>
        <p:spPr bwMode="auto">
          <a:xfrm>
            <a:off x="3314700" y="5103813"/>
            <a:ext cx="2806700" cy="985837"/>
          </a:xfrm>
          <a:prstGeom prst="rect">
            <a:avLst/>
          </a:prstGeom>
          <a:noFill/>
          <a:ln w="28575">
            <a:solidFill>
              <a:srgbClr val="008000"/>
            </a:solidFill>
            <a:miter lim="800000"/>
            <a:headEnd/>
            <a:tailEnd/>
          </a:ln>
        </p:spPr>
        <p:txBody>
          <a:bodyPr wrap="none" anchor="ctr"/>
          <a:lstStyle/>
          <a:p>
            <a:endParaRPr lang="en-US"/>
          </a:p>
        </p:txBody>
      </p:sp>
      <mc:AlternateContent xmlns:mc="http://schemas.openxmlformats.org/markup-compatibility/2006">
        <mc:Choice xmlns:p14="http://schemas.microsoft.com/office/powerpoint/2010/main" Requires="p14">
          <p:contentPart p14:bwMode="auto" r:id="rId9">
            <p14:nvContentPartPr>
              <p14:cNvPr id="14342" name="Ink 20"/>
              <p14:cNvContentPartPr>
                <a14:cpLocks xmlns:a14="http://schemas.microsoft.com/office/drawing/2010/main" noRot="1" noChangeAspect="1" noEditPoints="1" noChangeArrowheads="1" noChangeShapeType="1"/>
              </p14:cNvContentPartPr>
              <p14:nvPr/>
            </p14:nvContentPartPr>
            <p14:xfrm>
              <a:off x="3881438" y="5792788"/>
              <a:ext cx="1587" cy="1587"/>
            </p14:xfrm>
          </p:contentPart>
        </mc:Choice>
        <mc:Fallback>
          <p:pic>
            <p:nvPicPr>
              <p:cNvPr id="14342" name="Ink 20"/>
              <p:cNvPicPr>
                <a:picLocks noRot="1" noChangeAspect="1" noEditPoints="1" noChangeArrowheads="1" noChangeShapeType="1"/>
              </p:cNvPicPr>
              <p:nvPr/>
            </p:nvPicPr>
            <p:blipFill>
              <a:blip r:embed="rId10"/>
              <a:stretch>
                <a:fillRect/>
              </a:stretch>
            </p:blipFill>
            <p:spPr>
              <a:xfrm>
                <a:off x="3867684" y="5784536"/>
                <a:ext cx="29095" cy="18092"/>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it-IT"/>
              <a:t>Activity edges (2)</a:t>
            </a:r>
          </a:p>
        </p:txBody>
      </p:sp>
      <p:sp>
        <p:nvSpPr>
          <p:cNvPr id="15366" name="Rectangle 3"/>
          <p:cNvSpPr>
            <a:spLocks noGrp="1" noChangeArrowheads="1"/>
          </p:cNvSpPr>
          <p:nvPr>
            <p:ph idx="1"/>
          </p:nvPr>
        </p:nvSpPr>
        <p:spPr>
          <a:xfrm>
            <a:off x="457200" y="1719263"/>
            <a:ext cx="8229600" cy="3725862"/>
          </a:xfrm>
        </p:spPr>
        <p:txBody>
          <a:bodyPr/>
          <a:lstStyle/>
          <a:p>
            <a:pPr algn="just" eaLnBrk="1" hangingPunct="1"/>
            <a:r>
              <a:rPr lang="it-IT" sz="2500"/>
              <a:t>Two kinds of edges:</a:t>
            </a:r>
          </a:p>
          <a:p>
            <a:pPr lvl="1" algn="just" eaLnBrk="1" hangingPunct="1"/>
            <a:r>
              <a:rPr lang="it-IT" sz="2500" b="1"/>
              <a:t>Control flow edge</a:t>
            </a:r>
            <a:r>
              <a:rPr lang="it-IT" sz="2500"/>
              <a:t> -</a:t>
            </a:r>
            <a:r>
              <a:rPr lang="it-IT" sz="2500" b="1"/>
              <a:t> </a:t>
            </a:r>
            <a:r>
              <a:rPr lang="it-IT" sz="2500"/>
              <a:t>is an edge which starts an activity node after the completion of the previous one by passing a control token</a:t>
            </a:r>
            <a:endParaRPr lang="it-IT" sz="2500" b="1"/>
          </a:p>
          <a:p>
            <a:pPr lvl="1" algn="just" eaLnBrk="1" hangingPunct="1"/>
            <a:endParaRPr lang="it-IT" sz="2500"/>
          </a:p>
          <a:p>
            <a:pPr lvl="1" algn="just" eaLnBrk="1" hangingPunct="1"/>
            <a:endParaRPr lang="it-IT" sz="2500"/>
          </a:p>
          <a:p>
            <a:pPr lvl="1" algn="just" eaLnBrk="1" hangingPunct="1"/>
            <a:r>
              <a:rPr lang="it-IT" sz="2500" b="1"/>
              <a:t>Object flow edge</a:t>
            </a:r>
            <a:r>
              <a:rPr lang="it-IT" sz="2500"/>
              <a:t> - models the flow of values to or from object nodes by passing object or data tokens</a:t>
            </a:r>
          </a:p>
        </p:txBody>
      </p:sp>
      <p:sp>
        <p:nvSpPr>
          <p:cNvPr id="15367"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AF8FA53-A654-4995-A82D-6A881663B9AA}" type="slidenum">
              <a:rPr lang="it-IT" sz="1000" smtClean="0">
                <a:solidFill>
                  <a:schemeClr val="tx1"/>
                </a:solidFill>
                <a:latin typeface="Arial" charset="0"/>
              </a:rPr>
              <a:pPr/>
              <a:t>19</a:t>
            </a:fld>
            <a:endParaRPr lang="it-IT" sz="1000">
              <a:solidFill>
                <a:schemeClr val="tx1"/>
              </a:solidFill>
              <a:latin typeface="Arial" charset="0"/>
            </a:endParaRPr>
          </a:p>
        </p:txBody>
      </p:sp>
      <p:pic>
        <p:nvPicPr>
          <p:cNvPr id="15368" name="Picture 13"/>
          <p:cNvPicPr>
            <a:picLocks noChangeAspect="1" noChangeArrowheads="1"/>
          </p:cNvPicPr>
          <p:nvPr/>
        </p:nvPicPr>
        <p:blipFill>
          <a:blip r:embed="rId3"/>
          <a:srcRect/>
          <a:stretch>
            <a:fillRect/>
          </a:stretch>
        </p:blipFill>
        <p:spPr bwMode="auto">
          <a:xfrm>
            <a:off x="1404938" y="3379788"/>
            <a:ext cx="1524000" cy="266700"/>
          </a:xfrm>
          <a:prstGeom prst="rect">
            <a:avLst/>
          </a:prstGeom>
          <a:noFill/>
          <a:ln w="9525">
            <a:noFill/>
            <a:miter lim="800000"/>
            <a:headEnd/>
            <a:tailEnd/>
          </a:ln>
        </p:spPr>
      </p:pic>
      <p:pic>
        <p:nvPicPr>
          <p:cNvPr id="15369" name="Picture 15"/>
          <p:cNvPicPr>
            <a:picLocks noChangeAspect="1" noChangeArrowheads="1"/>
          </p:cNvPicPr>
          <p:nvPr/>
        </p:nvPicPr>
        <p:blipFill>
          <a:blip r:embed="rId4"/>
          <a:srcRect/>
          <a:stretch>
            <a:fillRect/>
          </a:stretch>
        </p:blipFill>
        <p:spPr bwMode="auto">
          <a:xfrm>
            <a:off x="3492500" y="3357563"/>
            <a:ext cx="2571750" cy="714375"/>
          </a:xfrm>
          <a:prstGeom prst="rect">
            <a:avLst/>
          </a:prstGeom>
          <a:noFill/>
          <a:ln w="9525">
            <a:noFill/>
            <a:miter lim="800000"/>
            <a:headEnd/>
            <a:tailEnd/>
          </a:ln>
        </p:spPr>
      </p:pic>
      <p:pic>
        <p:nvPicPr>
          <p:cNvPr id="15370" name="Picture 17"/>
          <p:cNvPicPr>
            <a:picLocks noChangeAspect="1" noChangeArrowheads="1"/>
          </p:cNvPicPr>
          <p:nvPr/>
        </p:nvPicPr>
        <p:blipFill>
          <a:blip r:embed="rId5"/>
          <a:srcRect/>
          <a:stretch>
            <a:fillRect/>
          </a:stretch>
        </p:blipFill>
        <p:spPr bwMode="auto">
          <a:xfrm>
            <a:off x="6324600" y="3354388"/>
            <a:ext cx="2771775" cy="723900"/>
          </a:xfrm>
          <a:prstGeom prst="rect">
            <a:avLst/>
          </a:prstGeom>
          <a:noFill/>
          <a:ln w="9525">
            <a:noFill/>
            <a:miter lim="800000"/>
            <a:headEnd/>
            <a:tailEnd/>
          </a:ln>
        </p:spPr>
      </p:pic>
      <p:sp>
        <p:nvSpPr>
          <p:cNvPr id="15371" name="Text Box 18"/>
          <p:cNvSpPr txBox="1">
            <a:spLocks noChangeArrowheads="1"/>
          </p:cNvSpPr>
          <p:nvPr/>
        </p:nvSpPr>
        <p:spPr bwMode="auto">
          <a:xfrm>
            <a:off x="1116013" y="3551238"/>
            <a:ext cx="2232025" cy="669925"/>
          </a:xfrm>
          <a:prstGeom prst="rect">
            <a:avLst/>
          </a:prstGeom>
          <a:noFill/>
          <a:ln w="9525">
            <a:noFill/>
            <a:miter lim="800000"/>
            <a:headEnd/>
            <a:tailEnd/>
          </a:ln>
        </p:spPr>
        <p:txBody>
          <a:bodyPr>
            <a:spAutoFit/>
          </a:bodyPr>
          <a:lstStyle/>
          <a:p>
            <a:pPr algn="ctr"/>
            <a:r>
              <a:rPr lang="it-IT" sz="1900" b="1">
                <a:solidFill>
                  <a:srgbClr val="FF0000"/>
                </a:solidFill>
              </a:rPr>
              <a:t>Notation without activity nodes</a:t>
            </a:r>
          </a:p>
        </p:txBody>
      </p:sp>
      <p:pic>
        <p:nvPicPr>
          <p:cNvPr id="15372" name="Picture 21"/>
          <p:cNvPicPr>
            <a:picLocks noChangeAspect="1" noChangeArrowheads="1"/>
          </p:cNvPicPr>
          <p:nvPr/>
        </p:nvPicPr>
        <p:blipFill>
          <a:blip r:embed="rId6"/>
          <a:srcRect/>
          <a:stretch>
            <a:fillRect/>
          </a:stretch>
        </p:blipFill>
        <p:spPr bwMode="auto">
          <a:xfrm>
            <a:off x="1404938" y="5273675"/>
            <a:ext cx="1524000" cy="266700"/>
          </a:xfrm>
          <a:prstGeom prst="rect">
            <a:avLst/>
          </a:prstGeom>
          <a:noFill/>
          <a:ln w="9525">
            <a:noFill/>
            <a:miter lim="800000"/>
            <a:headEnd/>
            <a:tailEnd/>
          </a:ln>
        </p:spPr>
      </p:pic>
      <p:sp>
        <p:nvSpPr>
          <p:cNvPr id="15373" name="Text Box 22"/>
          <p:cNvSpPr txBox="1">
            <a:spLocks noChangeArrowheads="1"/>
          </p:cNvSpPr>
          <p:nvPr/>
        </p:nvSpPr>
        <p:spPr bwMode="auto">
          <a:xfrm>
            <a:off x="1116013" y="5445125"/>
            <a:ext cx="2232025" cy="669925"/>
          </a:xfrm>
          <a:prstGeom prst="rect">
            <a:avLst/>
          </a:prstGeom>
          <a:noFill/>
          <a:ln w="9525">
            <a:noFill/>
            <a:miter lim="800000"/>
            <a:headEnd/>
            <a:tailEnd/>
          </a:ln>
        </p:spPr>
        <p:txBody>
          <a:bodyPr>
            <a:spAutoFit/>
          </a:bodyPr>
          <a:lstStyle/>
          <a:p>
            <a:pPr algn="ctr"/>
            <a:r>
              <a:rPr lang="it-IT" sz="1900" b="1">
                <a:solidFill>
                  <a:srgbClr val="FF0000"/>
                </a:solidFill>
              </a:rPr>
              <a:t>Notation without activity nodes</a:t>
            </a:r>
          </a:p>
        </p:txBody>
      </p:sp>
      <p:pic>
        <p:nvPicPr>
          <p:cNvPr id="15374" name="Picture 26"/>
          <p:cNvPicPr>
            <a:picLocks noChangeAspect="1" noChangeArrowheads="1"/>
          </p:cNvPicPr>
          <p:nvPr/>
        </p:nvPicPr>
        <p:blipFill>
          <a:blip r:embed="rId7"/>
          <a:srcRect/>
          <a:stretch>
            <a:fillRect/>
          </a:stretch>
        </p:blipFill>
        <p:spPr bwMode="auto">
          <a:xfrm>
            <a:off x="3708400" y="5994400"/>
            <a:ext cx="4010025" cy="676275"/>
          </a:xfrm>
          <a:prstGeom prst="rect">
            <a:avLst/>
          </a:prstGeom>
          <a:noFill/>
          <a:ln w="9525">
            <a:noFill/>
            <a:miter lim="800000"/>
            <a:headEnd/>
            <a:tailEnd/>
          </a:ln>
        </p:spPr>
      </p:pic>
      <p:pic>
        <p:nvPicPr>
          <p:cNvPr id="15375" name="Picture 27"/>
          <p:cNvPicPr>
            <a:picLocks noChangeAspect="1" noChangeArrowheads="1"/>
          </p:cNvPicPr>
          <p:nvPr/>
        </p:nvPicPr>
        <p:blipFill>
          <a:blip r:embed="rId8"/>
          <a:srcRect/>
          <a:stretch>
            <a:fillRect/>
          </a:stretch>
        </p:blipFill>
        <p:spPr bwMode="auto">
          <a:xfrm>
            <a:off x="3708400" y="5229225"/>
            <a:ext cx="4057650" cy="704850"/>
          </a:xfrm>
          <a:prstGeom prst="rect">
            <a:avLst/>
          </a:prstGeom>
          <a:noFill/>
          <a:ln w="9525">
            <a:noFill/>
            <a:miter lim="800000"/>
            <a:headEnd/>
            <a:tailEnd/>
          </a:ln>
        </p:spPr>
      </p:pic>
      <p:sp>
        <p:nvSpPr>
          <p:cNvPr id="15376" name="Rectangle 28"/>
          <p:cNvSpPr>
            <a:spLocks noChangeArrowheads="1"/>
          </p:cNvSpPr>
          <p:nvPr/>
        </p:nvSpPr>
        <p:spPr bwMode="auto">
          <a:xfrm>
            <a:off x="6275388" y="3325813"/>
            <a:ext cx="2843212" cy="792162"/>
          </a:xfrm>
          <a:prstGeom prst="rect">
            <a:avLst/>
          </a:prstGeom>
          <a:noFill/>
          <a:ln w="28575">
            <a:solidFill>
              <a:srgbClr val="008000"/>
            </a:solidFill>
            <a:miter lim="800000"/>
            <a:headEnd/>
            <a:tailEnd/>
          </a:ln>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Contents</a:t>
            </a:r>
          </a:p>
        </p:txBody>
      </p:sp>
      <p:sp>
        <p:nvSpPr>
          <p:cNvPr id="28675" name="Rectangle 3"/>
          <p:cNvSpPr>
            <a:spLocks noGrp="1" noChangeArrowheads="1"/>
          </p:cNvSpPr>
          <p:nvPr>
            <p:ph idx="1"/>
          </p:nvPr>
        </p:nvSpPr>
        <p:spPr>
          <a:xfrm>
            <a:off x="457200" y="1125538"/>
            <a:ext cx="8002588" cy="5183187"/>
          </a:xfrm>
        </p:spPr>
        <p:txBody>
          <a:bodyPr/>
          <a:lstStyle/>
          <a:p>
            <a:pPr algn="just" eaLnBrk="1" hangingPunct="1">
              <a:lnSpc>
                <a:spcPct val="80000"/>
              </a:lnSpc>
            </a:pPr>
            <a:r>
              <a:rPr lang="en-US" sz="2400" dirty="0"/>
              <a:t>Introduction to UML </a:t>
            </a:r>
            <a:r>
              <a:rPr lang="en-US" sz="2400" i="1" dirty="0"/>
              <a:t>Activity Diagrams</a:t>
            </a:r>
          </a:p>
          <a:p>
            <a:pPr algn="just" eaLnBrk="1" hangingPunct="1">
              <a:lnSpc>
                <a:spcPct val="80000"/>
              </a:lnSpc>
            </a:pPr>
            <a:r>
              <a:rPr lang="en-US" sz="2400" dirty="0"/>
              <a:t>Concepts of Action, Pins and Activity</a:t>
            </a:r>
          </a:p>
          <a:p>
            <a:pPr algn="just" eaLnBrk="1" hangingPunct="1">
              <a:lnSpc>
                <a:spcPct val="80000"/>
              </a:lnSpc>
            </a:pPr>
            <a:r>
              <a:rPr lang="en-US" sz="2400" dirty="0"/>
              <a:t>Description of activity nodes and activity edges</a:t>
            </a:r>
          </a:p>
          <a:p>
            <a:pPr algn="just" eaLnBrk="1" hangingPunct="1">
              <a:lnSpc>
                <a:spcPct val="80000"/>
              </a:lnSpc>
            </a:pPr>
            <a:r>
              <a:rPr lang="en-US" sz="2400" dirty="0"/>
              <a:t>New notations</a:t>
            </a:r>
          </a:p>
          <a:p>
            <a:pPr lvl="1" algn="just" eaLnBrk="1" hangingPunct="1">
              <a:lnSpc>
                <a:spcPct val="80000"/>
              </a:lnSpc>
            </a:pPr>
            <a:r>
              <a:rPr lang="en-US" sz="2400" dirty="0"/>
              <a:t>Activity Partition</a:t>
            </a:r>
          </a:p>
          <a:p>
            <a:pPr lvl="1" algn="just" eaLnBrk="1" hangingPunct="1">
              <a:lnSpc>
                <a:spcPct val="80000"/>
              </a:lnSpc>
            </a:pPr>
            <a:r>
              <a:rPr lang="en-US" sz="2400" dirty="0"/>
              <a:t>Pre &amp; post condition</a:t>
            </a:r>
          </a:p>
          <a:p>
            <a:pPr lvl="1" algn="just" eaLnBrk="1" hangingPunct="1">
              <a:lnSpc>
                <a:spcPct val="80000"/>
              </a:lnSpc>
            </a:pPr>
            <a:r>
              <a:rPr lang="en-US" sz="2400" dirty="0"/>
              <a:t>Send Signal Action</a:t>
            </a:r>
          </a:p>
          <a:p>
            <a:pPr lvl="1" algn="just" eaLnBrk="1" hangingPunct="1">
              <a:lnSpc>
                <a:spcPct val="80000"/>
              </a:lnSpc>
            </a:pPr>
            <a:r>
              <a:rPr lang="en-US" sz="2400" dirty="0"/>
              <a:t>Time triggers and Time events</a:t>
            </a:r>
          </a:p>
          <a:p>
            <a:pPr lvl="1" algn="just" eaLnBrk="1" hangingPunct="1">
              <a:lnSpc>
                <a:spcPct val="80000"/>
              </a:lnSpc>
            </a:pPr>
            <a:r>
              <a:rPr lang="en-US" sz="2400" dirty="0"/>
              <a:t>Accept Event Action</a:t>
            </a:r>
          </a:p>
          <a:p>
            <a:pPr lvl="1" algn="just" eaLnBrk="1" hangingPunct="1">
              <a:lnSpc>
                <a:spcPct val="80000"/>
              </a:lnSpc>
            </a:pPr>
            <a:r>
              <a:rPr lang="en-US" sz="2400" dirty="0"/>
              <a:t>Interruptible </a:t>
            </a:r>
            <a:r>
              <a:rPr lang="en-US" sz="2400" dirty="0" err="1"/>
              <a:t>ActivityRegion</a:t>
            </a:r>
            <a:endParaRPr lang="en-US" sz="2400" dirty="0"/>
          </a:p>
          <a:p>
            <a:pPr lvl="1" algn="just" eaLnBrk="1" hangingPunct="1">
              <a:lnSpc>
                <a:spcPct val="80000"/>
              </a:lnSpc>
            </a:pPr>
            <a:r>
              <a:rPr lang="en-US" sz="2400" dirty="0"/>
              <a:t>Exception</a:t>
            </a:r>
          </a:p>
          <a:p>
            <a:pPr lvl="1" algn="just" eaLnBrk="1" hangingPunct="1">
              <a:lnSpc>
                <a:spcPct val="80000"/>
              </a:lnSpc>
            </a:pPr>
            <a:r>
              <a:rPr lang="en-US" sz="2400" dirty="0" err="1"/>
              <a:t>ExpansionRegion</a:t>
            </a:r>
            <a:endParaRPr lang="en-US" sz="2400" dirty="0"/>
          </a:p>
        </p:txBody>
      </p:sp>
      <p:sp>
        <p:nvSpPr>
          <p:cNvPr id="2867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87B1329-6ABE-4042-9DF1-4808ABC2D98B}" type="slidenum">
              <a:rPr lang="it-IT" sz="1000" smtClean="0">
                <a:solidFill>
                  <a:schemeClr val="tx1"/>
                </a:solidFill>
                <a:latin typeface="Arial" charset="0"/>
              </a:rPr>
              <a:pPr/>
              <a:t>2</a:t>
            </a:fld>
            <a:endParaRPr lang="it-IT" sz="1000">
              <a:solidFill>
                <a:schemeClr val="tx1"/>
              </a:solid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GB"/>
              <a:t>Options</a:t>
            </a:r>
          </a:p>
        </p:txBody>
      </p:sp>
      <p:sp>
        <p:nvSpPr>
          <p:cNvPr id="32771" name="Rectangle 3"/>
          <p:cNvSpPr>
            <a:spLocks noGrp="1" noChangeArrowheads="1"/>
          </p:cNvSpPr>
          <p:nvPr>
            <p:ph idx="1"/>
          </p:nvPr>
        </p:nvSpPr>
        <p:spPr/>
        <p:txBody>
          <a:bodyPr/>
          <a:lstStyle/>
          <a:p>
            <a:pPr eaLnBrk="1" hangingPunct="1"/>
            <a:r>
              <a:rPr lang="en-GB"/>
              <a:t>Object nodes</a:t>
            </a:r>
          </a:p>
          <a:p>
            <a:pPr lvl="1" eaLnBrk="1" hangingPunct="1"/>
            <a:r>
              <a:rPr lang="en-GB">
                <a:hlinkClick r:id="" action="ppaction://noaction"/>
              </a:rPr>
              <a:t>multiplicities and upperBound</a:t>
            </a:r>
            <a:endParaRPr lang="en-GB"/>
          </a:p>
          <a:p>
            <a:pPr lvl="1" eaLnBrk="1" hangingPunct="1"/>
            <a:r>
              <a:rPr lang="en-GB">
                <a:hlinkClick r:id="" action="ppaction://noaction"/>
              </a:rPr>
              <a:t>effect and ordering</a:t>
            </a:r>
            <a:endParaRPr lang="en-GB"/>
          </a:p>
          <a:p>
            <a:pPr eaLnBrk="1" hangingPunct="1"/>
            <a:r>
              <a:rPr lang="en-GB"/>
              <a:t>Activity nodes</a:t>
            </a:r>
          </a:p>
          <a:p>
            <a:pPr lvl="1" eaLnBrk="1" hangingPunct="1"/>
            <a:r>
              <a:rPr lang="it-IT">
                <a:hlinkClick r:id="" action="ppaction://noaction"/>
              </a:rPr>
              <a:t>presentation options</a:t>
            </a:r>
            <a:endParaRPr lang="en-GB"/>
          </a:p>
          <a:p>
            <a:pPr lvl="1" eaLnBrk="1" hangingPunct="1"/>
            <a:r>
              <a:rPr lang="it-IT">
                <a:hlinkClick r:id="rId2" action="ppaction://hlinksldjump"/>
              </a:rPr>
              <a:t>transformation</a:t>
            </a:r>
            <a:endParaRPr lang="it-IT"/>
          </a:p>
          <a:p>
            <a:pPr eaLnBrk="1" hangingPunct="1"/>
            <a:r>
              <a:rPr lang="it-IT">
                <a:hlinkClick r:id="rId3" action="ppaction://hlinksldjump"/>
              </a:rPr>
              <a:t>Selection</a:t>
            </a:r>
            <a:endParaRPr lang="it-IT"/>
          </a:p>
          <a:p>
            <a:pPr eaLnBrk="1" hangingPunct="1"/>
            <a:r>
              <a:rPr lang="it-IT">
                <a:hlinkClick r:id="" action="ppaction://noaction"/>
              </a:rPr>
              <a:t>Token competion</a:t>
            </a:r>
            <a:endParaRPr lang="en-GB"/>
          </a:p>
        </p:txBody>
      </p:sp>
      <p:sp>
        <p:nvSpPr>
          <p:cNvPr id="3277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D69812A-A6D9-446F-883A-28D4D1926413}" type="slidenum">
              <a:rPr lang="it-IT" sz="1000" smtClean="0">
                <a:solidFill>
                  <a:schemeClr val="tx1"/>
                </a:solidFill>
                <a:latin typeface="Arial" charset="0"/>
              </a:rPr>
              <a:pPr/>
              <a:t>20</a:t>
            </a:fld>
            <a:endParaRPr lang="it-IT" sz="1000">
              <a:solidFill>
                <a:schemeClr val="tx1"/>
              </a:solidFill>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it-IT"/>
              <a:t>New notations</a:t>
            </a:r>
            <a:endParaRPr lang="en-GB"/>
          </a:p>
        </p:txBody>
      </p:sp>
      <p:sp>
        <p:nvSpPr>
          <p:cNvPr id="33795" name="Rectangle 3"/>
          <p:cNvSpPr>
            <a:spLocks noGrp="1" noChangeArrowheads="1"/>
          </p:cNvSpPr>
          <p:nvPr>
            <p:ph idx="1"/>
          </p:nvPr>
        </p:nvSpPr>
        <p:spPr/>
        <p:txBody>
          <a:bodyPr/>
          <a:lstStyle/>
          <a:p>
            <a:pPr eaLnBrk="1" hangingPunct="1"/>
            <a:r>
              <a:rPr lang="en-US">
                <a:hlinkClick r:id="rId2" action="ppaction://hlinksldjump"/>
              </a:rPr>
              <a:t>ActivityPartition</a:t>
            </a:r>
            <a:endParaRPr lang="en-US"/>
          </a:p>
          <a:p>
            <a:pPr eaLnBrk="1" hangingPunct="1"/>
            <a:r>
              <a:rPr lang="en-US">
                <a:hlinkClick r:id="rId3" action="ppaction://hlinksldjump"/>
              </a:rPr>
              <a:t>Pre &amp; post condition</a:t>
            </a:r>
            <a:endParaRPr lang="en-US"/>
          </a:p>
          <a:p>
            <a:pPr eaLnBrk="1" hangingPunct="1"/>
            <a:r>
              <a:rPr lang="en-US">
                <a:hlinkClick r:id="rId4" action="ppaction://hlinksldjump"/>
              </a:rPr>
              <a:t>SendSignalAction</a:t>
            </a:r>
            <a:endParaRPr lang="en-US"/>
          </a:p>
          <a:p>
            <a:pPr eaLnBrk="1" hangingPunct="1"/>
            <a:r>
              <a:rPr lang="en-US">
                <a:hlinkClick r:id="rId5" action="ppaction://hlinksldjump"/>
              </a:rPr>
              <a:t>Time triggers and Time events</a:t>
            </a:r>
            <a:endParaRPr lang="en-US"/>
          </a:p>
          <a:p>
            <a:pPr eaLnBrk="1" hangingPunct="1"/>
            <a:r>
              <a:rPr lang="en-US">
                <a:hlinkClick r:id="rId6" action="ppaction://hlinksldjump"/>
              </a:rPr>
              <a:t>AcceptEventAction</a:t>
            </a:r>
            <a:endParaRPr lang="en-US"/>
          </a:p>
          <a:p>
            <a:pPr eaLnBrk="1" hangingPunct="1"/>
            <a:r>
              <a:rPr lang="en-US">
                <a:hlinkClick r:id="rId7" action="ppaction://hlinksldjump"/>
              </a:rPr>
              <a:t>InterruptibleActivityRegion</a:t>
            </a:r>
            <a:endParaRPr lang="en-US"/>
          </a:p>
          <a:p>
            <a:pPr eaLnBrk="1" hangingPunct="1"/>
            <a:r>
              <a:rPr lang="en-US">
                <a:hlinkClick r:id="rId8" action="ppaction://hlinksldjump"/>
              </a:rPr>
              <a:t>Exception</a:t>
            </a:r>
            <a:endParaRPr lang="en-US"/>
          </a:p>
          <a:p>
            <a:pPr eaLnBrk="1" hangingPunct="1"/>
            <a:r>
              <a:rPr lang="en-US">
                <a:hlinkClick r:id="rId9" action="ppaction://hlinksldjump"/>
              </a:rPr>
              <a:t>ExpansionRegion</a:t>
            </a:r>
            <a:endParaRPr lang="en-GB"/>
          </a:p>
        </p:txBody>
      </p:sp>
      <p:sp>
        <p:nvSpPr>
          <p:cNvPr id="3379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9D07A37-2386-4FD8-B92E-6AB909FB39E4}" type="slidenum">
              <a:rPr lang="it-IT" sz="1000" smtClean="0">
                <a:solidFill>
                  <a:schemeClr val="tx1"/>
                </a:solidFill>
                <a:latin typeface="Arial" charset="0"/>
              </a:rPr>
              <a:pPr/>
              <a:t>21</a:t>
            </a:fld>
            <a:endParaRPr lang="it-IT" sz="1000">
              <a:solidFill>
                <a:schemeClr val="tx1"/>
              </a:solidFill>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Rectangle 2"/>
          <p:cNvSpPr>
            <a:spLocks noGrp="1" noChangeArrowheads="1"/>
          </p:cNvSpPr>
          <p:nvPr>
            <p:ph type="title"/>
          </p:nvPr>
        </p:nvSpPr>
        <p:spPr>
          <a:xfrm>
            <a:off x="457200" y="44450"/>
            <a:ext cx="7543800" cy="642938"/>
          </a:xfrm>
        </p:spPr>
        <p:txBody>
          <a:bodyPr/>
          <a:lstStyle/>
          <a:p>
            <a:pPr eaLnBrk="1" hangingPunct="1"/>
            <a:r>
              <a:rPr lang="it-IT" sz="3500"/>
              <a:t>Example – go to Genova</a:t>
            </a:r>
          </a:p>
        </p:txBody>
      </p:sp>
      <p:sp>
        <p:nvSpPr>
          <p:cNvPr id="16409"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81E25BA-3812-447E-91E2-33334624FEED}" type="slidenum">
              <a:rPr lang="it-IT" sz="1000" smtClean="0">
                <a:solidFill>
                  <a:schemeClr val="tx1"/>
                </a:solidFill>
                <a:latin typeface="Arial" charset="0"/>
              </a:rPr>
              <a:pPr/>
              <a:t>22</a:t>
            </a:fld>
            <a:endParaRPr lang="it-IT" sz="1000">
              <a:solidFill>
                <a:schemeClr val="tx1"/>
              </a:solidFill>
              <a:latin typeface="Arial" charset="0"/>
            </a:endParaRPr>
          </a:p>
        </p:txBody>
      </p:sp>
      <p:sp>
        <p:nvSpPr>
          <p:cNvPr id="16410" name="Freeform 134"/>
          <p:cNvSpPr>
            <a:spLocks/>
          </p:cNvSpPr>
          <p:nvPr/>
        </p:nvSpPr>
        <p:spPr bwMode="auto">
          <a:xfrm>
            <a:off x="6440488" y="6143625"/>
            <a:ext cx="1660525" cy="388938"/>
          </a:xfrm>
          <a:custGeom>
            <a:avLst/>
            <a:gdLst>
              <a:gd name="T0" fmla="*/ 2147483647 w 1046"/>
              <a:gd name="T1" fmla="*/ 0 h 245"/>
              <a:gd name="T2" fmla="*/ 0 w 1046"/>
              <a:gd name="T3" fmla="*/ 2147483647 h 245"/>
              <a:gd name="T4" fmla="*/ 2147483647 w 1046"/>
              <a:gd name="T5" fmla="*/ 2147483647 h 245"/>
              <a:gd name="T6" fmla="*/ 2147483647 w 1046"/>
              <a:gd name="T7" fmla="*/ 2147483647 h 245"/>
              <a:gd name="T8" fmla="*/ 0 60000 65536"/>
              <a:gd name="T9" fmla="*/ 0 60000 65536"/>
              <a:gd name="T10" fmla="*/ 0 60000 65536"/>
              <a:gd name="T11" fmla="*/ 0 60000 65536"/>
              <a:gd name="T12" fmla="*/ 0 w 1046"/>
              <a:gd name="T13" fmla="*/ 0 h 245"/>
              <a:gd name="T14" fmla="*/ 1046 w 1046"/>
              <a:gd name="T15" fmla="*/ 245 h 245"/>
            </a:gdLst>
            <a:ahLst/>
            <a:cxnLst>
              <a:cxn ang="T8">
                <a:pos x="T0" y="T1"/>
              </a:cxn>
              <a:cxn ang="T9">
                <a:pos x="T2" y="T3"/>
              </a:cxn>
              <a:cxn ang="T10">
                <a:pos x="T4" y="T5"/>
              </a:cxn>
              <a:cxn ang="T11">
                <a:pos x="T6" y="T7"/>
              </a:cxn>
            </a:cxnLst>
            <a:rect l="T12" t="T13" r="T14" b="T15"/>
            <a:pathLst>
              <a:path w="1046" h="245">
                <a:moveTo>
                  <a:pt x="2" y="0"/>
                </a:moveTo>
                <a:lnTo>
                  <a:pt x="0" y="245"/>
                </a:lnTo>
                <a:lnTo>
                  <a:pt x="1044" y="245"/>
                </a:lnTo>
                <a:lnTo>
                  <a:pt x="1046" y="1"/>
                </a:lnTo>
              </a:path>
            </a:pathLst>
          </a:custGeom>
          <a:solidFill>
            <a:srgbClr val="FFFFFF"/>
          </a:solidFill>
          <a:ln w="25400">
            <a:solidFill>
              <a:srgbClr val="000000"/>
            </a:solidFill>
            <a:round/>
            <a:headEnd/>
            <a:tailEnd type="arrow" w="med" len="med"/>
          </a:ln>
        </p:spPr>
        <p:txBody>
          <a:bodyPr/>
          <a:lstStyle/>
          <a:p>
            <a:endParaRPr lang="en-US"/>
          </a:p>
        </p:txBody>
      </p:sp>
      <p:sp>
        <p:nvSpPr>
          <p:cNvPr id="16411" name="Freeform 4"/>
          <p:cNvSpPr>
            <a:spLocks/>
          </p:cNvSpPr>
          <p:nvPr/>
        </p:nvSpPr>
        <p:spPr bwMode="auto">
          <a:xfrm>
            <a:off x="7812088" y="4081463"/>
            <a:ext cx="722312" cy="1868487"/>
          </a:xfrm>
          <a:custGeom>
            <a:avLst/>
            <a:gdLst>
              <a:gd name="T0" fmla="*/ 0 w 455"/>
              <a:gd name="T1" fmla="*/ 0 h 1169"/>
              <a:gd name="T2" fmla="*/ 2147483647 w 455"/>
              <a:gd name="T3" fmla="*/ 0 h 1169"/>
              <a:gd name="T4" fmla="*/ 2147483647 w 455"/>
              <a:gd name="T5" fmla="*/ 2147483647 h 1169"/>
              <a:gd name="T6" fmla="*/ 2147483647 w 455"/>
              <a:gd name="T7" fmla="*/ 2147483647 h 1169"/>
              <a:gd name="T8" fmla="*/ 0 60000 65536"/>
              <a:gd name="T9" fmla="*/ 0 60000 65536"/>
              <a:gd name="T10" fmla="*/ 0 60000 65536"/>
              <a:gd name="T11" fmla="*/ 0 60000 65536"/>
              <a:gd name="T12" fmla="*/ 0 w 455"/>
              <a:gd name="T13" fmla="*/ 0 h 1169"/>
              <a:gd name="T14" fmla="*/ 455 w 455"/>
              <a:gd name="T15" fmla="*/ 1169 h 1169"/>
            </a:gdLst>
            <a:ahLst/>
            <a:cxnLst>
              <a:cxn ang="T8">
                <a:pos x="T0" y="T1"/>
              </a:cxn>
              <a:cxn ang="T9">
                <a:pos x="T2" y="T3"/>
              </a:cxn>
              <a:cxn ang="T10">
                <a:pos x="T4" y="T5"/>
              </a:cxn>
              <a:cxn ang="T11">
                <a:pos x="T6" y="T7"/>
              </a:cxn>
            </a:cxnLst>
            <a:rect l="T12" t="T13" r="T14" b="T15"/>
            <a:pathLst>
              <a:path w="455" h="1169">
                <a:moveTo>
                  <a:pt x="0" y="0"/>
                </a:moveTo>
                <a:lnTo>
                  <a:pt x="455" y="0"/>
                </a:lnTo>
                <a:lnTo>
                  <a:pt x="455" y="1169"/>
                </a:lnTo>
                <a:lnTo>
                  <a:pt x="246" y="1169"/>
                </a:lnTo>
              </a:path>
            </a:pathLst>
          </a:custGeom>
          <a:solidFill>
            <a:srgbClr val="FFFFFF"/>
          </a:solidFill>
          <a:ln w="25400">
            <a:solidFill>
              <a:srgbClr val="000000"/>
            </a:solidFill>
            <a:round/>
            <a:headEnd type="none" w="med" len="med"/>
            <a:tailEnd type="arrow" w="med" len="med"/>
          </a:ln>
        </p:spPr>
        <p:txBody>
          <a:bodyPr/>
          <a:lstStyle/>
          <a:p>
            <a:endParaRPr lang="en-US"/>
          </a:p>
        </p:txBody>
      </p:sp>
      <p:grpSp>
        <p:nvGrpSpPr>
          <p:cNvPr id="16412" name="Group 5"/>
          <p:cNvGrpSpPr>
            <a:grpSpLocks/>
          </p:cNvGrpSpPr>
          <p:nvPr/>
        </p:nvGrpSpPr>
        <p:grpSpPr bwMode="auto">
          <a:xfrm>
            <a:off x="438150" y="2706688"/>
            <a:ext cx="1873250" cy="693737"/>
            <a:chOff x="295" y="1701"/>
            <a:chExt cx="1180" cy="437"/>
          </a:xfrm>
        </p:grpSpPr>
        <p:sp>
          <p:nvSpPr>
            <p:cNvPr id="16526" name="Line 6"/>
            <p:cNvSpPr>
              <a:spLocks noChangeShapeType="1"/>
            </p:cNvSpPr>
            <p:nvPr/>
          </p:nvSpPr>
          <p:spPr bwMode="auto">
            <a:xfrm>
              <a:off x="1168" y="1926"/>
              <a:ext cx="64" cy="2"/>
            </a:xfrm>
            <a:prstGeom prst="line">
              <a:avLst/>
            </a:prstGeom>
            <a:noFill/>
            <a:ln w="25400">
              <a:solidFill>
                <a:srgbClr val="000000"/>
              </a:solidFill>
              <a:round/>
              <a:headEnd/>
              <a:tailEnd/>
            </a:ln>
          </p:spPr>
          <p:txBody>
            <a:bodyPr/>
            <a:lstStyle/>
            <a:p>
              <a:endParaRPr lang="en-US"/>
            </a:p>
          </p:txBody>
        </p:sp>
        <p:sp>
          <p:nvSpPr>
            <p:cNvPr id="16527" name="Freeform 7"/>
            <p:cNvSpPr>
              <a:spLocks/>
            </p:cNvSpPr>
            <p:nvPr/>
          </p:nvSpPr>
          <p:spPr bwMode="auto">
            <a:xfrm>
              <a:off x="1348" y="1785"/>
              <a:ext cx="127" cy="254"/>
            </a:xfrm>
            <a:custGeom>
              <a:avLst/>
              <a:gdLst>
                <a:gd name="T0" fmla="*/ 1029 w 80"/>
                <a:gd name="T1" fmla="*/ 0 h 144"/>
                <a:gd name="T2" fmla="*/ 0 w 80"/>
                <a:gd name="T3" fmla="*/ 3824 h 144"/>
                <a:gd name="T4" fmla="*/ 1029 w 80"/>
                <a:gd name="T5" fmla="*/ 7645 h 144"/>
                <a:gd name="T6" fmla="*/ 2042 w 80"/>
                <a:gd name="T7" fmla="*/ 3824 h 144"/>
                <a:gd name="T8" fmla="*/ 1029 w 80"/>
                <a:gd name="T9" fmla="*/ 0 h 144"/>
                <a:gd name="T10" fmla="*/ 0 60000 65536"/>
                <a:gd name="T11" fmla="*/ 0 60000 65536"/>
                <a:gd name="T12" fmla="*/ 0 60000 65536"/>
                <a:gd name="T13" fmla="*/ 0 60000 65536"/>
                <a:gd name="T14" fmla="*/ 0 60000 65536"/>
                <a:gd name="T15" fmla="*/ 0 w 80"/>
                <a:gd name="T16" fmla="*/ 0 h 144"/>
                <a:gd name="T17" fmla="*/ 80 w 80"/>
                <a:gd name="T18" fmla="*/ 144 h 144"/>
              </a:gdLst>
              <a:ahLst/>
              <a:cxnLst>
                <a:cxn ang="T10">
                  <a:pos x="T0" y="T1"/>
                </a:cxn>
                <a:cxn ang="T11">
                  <a:pos x="T2" y="T3"/>
                </a:cxn>
                <a:cxn ang="T12">
                  <a:pos x="T4" y="T5"/>
                </a:cxn>
                <a:cxn ang="T13">
                  <a:pos x="T6" y="T7"/>
                </a:cxn>
                <a:cxn ang="T14">
                  <a:pos x="T8" y="T9"/>
                </a:cxn>
              </a:cxnLst>
              <a:rect l="T15" t="T16" r="T17" b="T18"/>
              <a:pathLst>
                <a:path w="80" h="144">
                  <a:moveTo>
                    <a:pt x="40" y="0"/>
                  </a:moveTo>
                  <a:lnTo>
                    <a:pt x="0" y="72"/>
                  </a:lnTo>
                  <a:lnTo>
                    <a:pt x="40" y="144"/>
                  </a:lnTo>
                  <a:lnTo>
                    <a:pt x="80" y="72"/>
                  </a:lnTo>
                  <a:lnTo>
                    <a:pt x="40" y="0"/>
                  </a:lnTo>
                  <a:close/>
                </a:path>
              </a:pathLst>
            </a:custGeom>
            <a:noFill/>
            <a:ln w="25400">
              <a:solidFill>
                <a:srgbClr val="000000"/>
              </a:solidFill>
              <a:prstDash val="solid"/>
              <a:round/>
              <a:headEnd/>
              <a:tailEnd/>
            </a:ln>
          </p:spPr>
          <p:txBody>
            <a:bodyPr/>
            <a:lstStyle/>
            <a:p>
              <a:endParaRPr lang="en-US"/>
            </a:p>
          </p:txBody>
        </p:sp>
        <p:sp>
          <p:nvSpPr>
            <p:cNvPr id="16528" name="Oval 8"/>
            <p:cNvSpPr>
              <a:spLocks noChangeArrowheads="1"/>
            </p:cNvSpPr>
            <p:nvPr/>
          </p:nvSpPr>
          <p:spPr bwMode="auto">
            <a:xfrm>
              <a:off x="295" y="1855"/>
              <a:ext cx="102" cy="114"/>
            </a:xfrm>
            <a:prstGeom prst="ellipse">
              <a:avLst/>
            </a:prstGeom>
            <a:solidFill>
              <a:srgbClr val="000000"/>
            </a:solidFill>
            <a:ln w="25400">
              <a:solidFill>
                <a:srgbClr val="000000"/>
              </a:solidFill>
              <a:round/>
              <a:headEnd/>
              <a:tailEnd/>
            </a:ln>
          </p:spPr>
          <p:txBody>
            <a:bodyPr/>
            <a:lstStyle/>
            <a:p>
              <a:endParaRPr lang="en-US"/>
            </a:p>
          </p:txBody>
        </p:sp>
        <p:sp>
          <p:nvSpPr>
            <p:cNvPr id="16529" name="Line 9"/>
            <p:cNvSpPr>
              <a:spLocks noChangeShapeType="1"/>
            </p:cNvSpPr>
            <p:nvPr/>
          </p:nvSpPr>
          <p:spPr bwMode="auto">
            <a:xfrm>
              <a:off x="1208" y="1926"/>
              <a:ext cx="140" cy="2"/>
            </a:xfrm>
            <a:prstGeom prst="line">
              <a:avLst/>
            </a:prstGeom>
            <a:noFill/>
            <a:ln w="25400">
              <a:solidFill>
                <a:srgbClr val="000000"/>
              </a:solidFill>
              <a:round/>
              <a:headEnd/>
              <a:tailEnd type="arrow" w="med" len="med"/>
            </a:ln>
          </p:spPr>
          <p:txBody>
            <a:bodyPr/>
            <a:lstStyle/>
            <a:p>
              <a:endParaRPr lang="en-US"/>
            </a:p>
          </p:txBody>
        </p:sp>
        <p:sp>
          <p:nvSpPr>
            <p:cNvPr id="16530" name="Line 10"/>
            <p:cNvSpPr>
              <a:spLocks noChangeShapeType="1"/>
            </p:cNvSpPr>
            <p:nvPr/>
          </p:nvSpPr>
          <p:spPr bwMode="auto">
            <a:xfrm>
              <a:off x="458" y="1913"/>
              <a:ext cx="126" cy="1"/>
            </a:xfrm>
            <a:prstGeom prst="line">
              <a:avLst/>
            </a:prstGeom>
            <a:noFill/>
            <a:ln w="25400">
              <a:solidFill>
                <a:srgbClr val="000000"/>
              </a:solidFill>
              <a:round/>
              <a:headEnd/>
              <a:tailEnd type="arrow" w="med" len="med"/>
            </a:ln>
          </p:spPr>
          <p:txBody>
            <a:bodyPr/>
            <a:lstStyle/>
            <a:p>
              <a:endParaRPr lang="en-US"/>
            </a:p>
          </p:txBody>
        </p:sp>
        <p:sp>
          <p:nvSpPr>
            <p:cNvPr id="16531" name="Line 11"/>
            <p:cNvSpPr>
              <a:spLocks noChangeShapeType="1"/>
            </p:cNvSpPr>
            <p:nvPr/>
          </p:nvSpPr>
          <p:spPr bwMode="auto">
            <a:xfrm>
              <a:off x="393" y="1913"/>
              <a:ext cx="65" cy="1"/>
            </a:xfrm>
            <a:prstGeom prst="line">
              <a:avLst/>
            </a:prstGeom>
            <a:noFill/>
            <a:ln w="25400">
              <a:solidFill>
                <a:srgbClr val="000000"/>
              </a:solidFill>
              <a:round/>
              <a:headEnd/>
              <a:tailEnd/>
            </a:ln>
          </p:spPr>
          <p:txBody>
            <a:bodyPr/>
            <a:lstStyle/>
            <a:p>
              <a:endParaRPr lang="en-US"/>
            </a:p>
          </p:txBody>
        </p:sp>
        <p:sp>
          <p:nvSpPr>
            <p:cNvPr id="16532" name="AutoShape 12"/>
            <p:cNvSpPr>
              <a:spLocks noChangeArrowheads="1"/>
            </p:cNvSpPr>
            <p:nvPr/>
          </p:nvSpPr>
          <p:spPr bwMode="auto">
            <a:xfrm>
              <a:off x="597" y="1701"/>
              <a:ext cx="572" cy="437"/>
            </a:xfrm>
            <a:prstGeom prst="roundRect">
              <a:avLst>
                <a:gd name="adj" fmla="val 35486"/>
              </a:avLst>
            </a:prstGeom>
            <a:noFill/>
            <a:ln w="25400">
              <a:solidFill>
                <a:srgbClr val="000000"/>
              </a:solidFill>
              <a:round/>
              <a:headEnd/>
              <a:tailEnd/>
            </a:ln>
          </p:spPr>
          <p:txBody>
            <a:bodyPr/>
            <a:lstStyle/>
            <a:p>
              <a:endParaRPr lang="en-US"/>
            </a:p>
          </p:txBody>
        </p:sp>
        <p:sp>
          <p:nvSpPr>
            <p:cNvPr id="16533" name="Rectangle 13"/>
            <p:cNvSpPr>
              <a:spLocks noChangeArrowheads="1"/>
            </p:cNvSpPr>
            <p:nvPr/>
          </p:nvSpPr>
          <p:spPr bwMode="auto">
            <a:xfrm>
              <a:off x="703" y="1724"/>
              <a:ext cx="396" cy="345"/>
            </a:xfrm>
            <a:prstGeom prst="rect">
              <a:avLst/>
            </a:prstGeom>
            <a:noFill/>
            <a:ln w="25400">
              <a:noFill/>
              <a:miter lim="800000"/>
              <a:headEnd/>
              <a:tailEnd/>
            </a:ln>
          </p:spPr>
          <p:txBody>
            <a:bodyPr wrap="none" lIns="0" tIns="0" rIns="0" bIns="0">
              <a:spAutoFit/>
            </a:bodyPr>
            <a:lstStyle/>
            <a:p>
              <a:pPr algn="ctr" eaLnBrk="0" hangingPunct="0"/>
              <a:r>
                <a:rPr lang="en-US" sz="1200" b="1">
                  <a:solidFill>
                    <a:srgbClr val="000000"/>
                  </a:solidFill>
                </a:rPr>
                <a:t>Get </a:t>
              </a:r>
            </a:p>
            <a:p>
              <a:pPr algn="ctr" eaLnBrk="0" hangingPunct="0"/>
              <a:r>
                <a:rPr lang="en-US" sz="1200" b="1">
                  <a:solidFill>
                    <a:srgbClr val="000000"/>
                  </a:solidFill>
                </a:rPr>
                <a:t>luggage </a:t>
              </a:r>
            </a:p>
            <a:p>
              <a:pPr algn="ctr" eaLnBrk="0" hangingPunct="0"/>
              <a:r>
                <a:rPr lang="en-US" sz="1200" b="1">
                  <a:solidFill>
                    <a:srgbClr val="000000"/>
                  </a:solidFill>
                </a:rPr>
                <a:t>ready</a:t>
              </a:r>
              <a:endParaRPr lang="en-US" sz="3200" b="1"/>
            </a:p>
          </p:txBody>
        </p:sp>
      </p:grpSp>
      <p:sp>
        <p:nvSpPr>
          <p:cNvPr id="16413" name="Rectangle 14"/>
          <p:cNvSpPr>
            <a:spLocks noChangeArrowheads="1"/>
          </p:cNvSpPr>
          <p:nvPr/>
        </p:nvSpPr>
        <p:spPr bwMode="auto">
          <a:xfrm>
            <a:off x="1804988" y="2066925"/>
            <a:ext cx="558800" cy="182563"/>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[on car]</a:t>
            </a:r>
            <a:endParaRPr lang="en-US" sz="3200" b="1"/>
          </a:p>
        </p:txBody>
      </p:sp>
      <p:sp>
        <p:nvSpPr>
          <p:cNvPr id="16414" name="Freeform 15"/>
          <p:cNvSpPr>
            <a:spLocks/>
          </p:cNvSpPr>
          <p:nvPr/>
        </p:nvSpPr>
        <p:spPr bwMode="auto">
          <a:xfrm>
            <a:off x="2219325" y="3243263"/>
            <a:ext cx="100013" cy="520700"/>
          </a:xfrm>
          <a:custGeom>
            <a:avLst/>
            <a:gdLst>
              <a:gd name="T0" fmla="*/ 0 w 63"/>
              <a:gd name="T1" fmla="*/ 0 h 328"/>
              <a:gd name="T2" fmla="*/ 0 w 63"/>
              <a:gd name="T3" fmla="*/ 2147483647 h 328"/>
              <a:gd name="T4" fmla="*/ 2147483647 w 63"/>
              <a:gd name="T5" fmla="*/ 2147483647 h 328"/>
              <a:gd name="T6" fmla="*/ 0 60000 65536"/>
              <a:gd name="T7" fmla="*/ 0 60000 65536"/>
              <a:gd name="T8" fmla="*/ 0 60000 65536"/>
              <a:gd name="T9" fmla="*/ 0 w 63"/>
              <a:gd name="T10" fmla="*/ 0 h 328"/>
              <a:gd name="T11" fmla="*/ 63 w 63"/>
              <a:gd name="T12" fmla="*/ 328 h 328"/>
            </a:gdLst>
            <a:ahLst/>
            <a:cxnLst>
              <a:cxn ang="T6">
                <a:pos x="T0" y="T1"/>
              </a:cxn>
              <a:cxn ang="T7">
                <a:pos x="T2" y="T3"/>
              </a:cxn>
              <a:cxn ang="T8">
                <a:pos x="T4" y="T5"/>
              </a:cxn>
            </a:cxnLst>
            <a:rect l="T9" t="T10" r="T11" b="T12"/>
            <a:pathLst>
              <a:path w="63" h="328">
                <a:moveTo>
                  <a:pt x="0" y="0"/>
                </a:moveTo>
                <a:lnTo>
                  <a:pt x="0" y="256"/>
                </a:lnTo>
                <a:lnTo>
                  <a:pt x="63" y="328"/>
                </a:lnTo>
              </a:path>
            </a:pathLst>
          </a:custGeom>
          <a:solidFill>
            <a:srgbClr val="FFFFFF"/>
          </a:solidFill>
          <a:ln w="25400">
            <a:solidFill>
              <a:srgbClr val="000000"/>
            </a:solidFill>
            <a:round/>
            <a:headEnd type="none" w="med" len="med"/>
            <a:tailEnd type="arrow" w="med" len="med"/>
          </a:ln>
        </p:spPr>
        <p:txBody>
          <a:bodyPr/>
          <a:lstStyle/>
          <a:p>
            <a:endParaRPr lang="en-US"/>
          </a:p>
        </p:txBody>
      </p:sp>
      <p:grpSp>
        <p:nvGrpSpPr>
          <p:cNvPr id="16415" name="Group 16"/>
          <p:cNvGrpSpPr>
            <a:grpSpLocks/>
          </p:cNvGrpSpPr>
          <p:nvPr/>
        </p:nvGrpSpPr>
        <p:grpSpPr bwMode="auto">
          <a:xfrm>
            <a:off x="8645525" y="3506788"/>
            <a:ext cx="287338" cy="288925"/>
            <a:chOff x="5291" y="3569"/>
            <a:chExt cx="165" cy="211"/>
          </a:xfrm>
        </p:grpSpPr>
        <p:sp>
          <p:nvSpPr>
            <p:cNvPr id="16524" name="Oval 17"/>
            <p:cNvSpPr>
              <a:spLocks noChangeArrowheads="1"/>
            </p:cNvSpPr>
            <p:nvPr/>
          </p:nvSpPr>
          <p:spPr bwMode="auto">
            <a:xfrm>
              <a:off x="5329" y="3612"/>
              <a:ext cx="90" cy="126"/>
            </a:xfrm>
            <a:prstGeom prst="ellipse">
              <a:avLst/>
            </a:prstGeom>
            <a:solidFill>
              <a:srgbClr val="000000"/>
            </a:solidFill>
            <a:ln w="25400">
              <a:solidFill>
                <a:srgbClr val="000000"/>
              </a:solidFill>
              <a:round/>
              <a:headEnd/>
              <a:tailEnd/>
            </a:ln>
          </p:spPr>
          <p:txBody>
            <a:bodyPr/>
            <a:lstStyle/>
            <a:p>
              <a:endParaRPr lang="en-US"/>
            </a:p>
          </p:txBody>
        </p:sp>
        <p:sp>
          <p:nvSpPr>
            <p:cNvPr id="16525" name="Oval 18"/>
            <p:cNvSpPr>
              <a:spLocks noChangeArrowheads="1"/>
            </p:cNvSpPr>
            <p:nvPr/>
          </p:nvSpPr>
          <p:spPr bwMode="auto">
            <a:xfrm>
              <a:off x="5291" y="3569"/>
              <a:ext cx="165" cy="211"/>
            </a:xfrm>
            <a:prstGeom prst="ellipse">
              <a:avLst/>
            </a:prstGeom>
            <a:noFill/>
            <a:ln w="25400">
              <a:solidFill>
                <a:srgbClr val="000000"/>
              </a:solidFill>
              <a:round/>
              <a:headEnd/>
              <a:tailEnd/>
            </a:ln>
          </p:spPr>
          <p:txBody>
            <a:bodyPr/>
            <a:lstStyle/>
            <a:p>
              <a:endParaRPr lang="en-US"/>
            </a:p>
          </p:txBody>
        </p:sp>
      </p:grpSp>
      <p:sp>
        <p:nvSpPr>
          <p:cNvPr id="16416" name="Freeform 19"/>
          <p:cNvSpPr>
            <a:spLocks/>
          </p:cNvSpPr>
          <p:nvPr/>
        </p:nvSpPr>
        <p:spPr bwMode="auto">
          <a:xfrm>
            <a:off x="2209800" y="2282825"/>
            <a:ext cx="531813" cy="603250"/>
          </a:xfrm>
          <a:custGeom>
            <a:avLst/>
            <a:gdLst>
              <a:gd name="T0" fmla="*/ 0 w 471"/>
              <a:gd name="T1" fmla="*/ 2147483647 h 639"/>
              <a:gd name="T2" fmla="*/ 0 w 471"/>
              <a:gd name="T3" fmla="*/ 0 h 639"/>
              <a:gd name="T4" fmla="*/ 2147483647 w 471"/>
              <a:gd name="T5" fmla="*/ 0 h 639"/>
              <a:gd name="T6" fmla="*/ 0 60000 65536"/>
              <a:gd name="T7" fmla="*/ 0 60000 65536"/>
              <a:gd name="T8" fmla="*/ 0 60000 65536"/>
              <a:gd name="T9" fmla="*/ 0 w 471"/>
              <a:gd name="T10" fmla="*/ 0 h 639"/>
              <a:gd name="T11" fmla="*/ 471 w 471"/>
              <a:gd name="T12" fmla="*/ 639 h 639"/>
            </a:gdLst>
            <a:ahLst/>
            <a:cxnLst>
              <a:cxn ang="T6">
                <a:pos x="T0" y="T1"/>
              </a:cxn>
              <a:cxn ang="T7">
                <a:pos x="T2" y="T3"/>
              </a:cxn>
              <a:cxn ang="T8">
                <a:pos x="T4" y="T5"/>
              </a:cxn>
            </a:cxnLst>
            <a:rect l="T9" t="T10" r="T11" b="T12"/>
            <a:pathLst>
              <a:path w="471" h="639">
                <a:moveTo>
                  <a:pt x="0" y="639"/>
                </a:moveTo>
                <a:lnTo>
                  <a:pt x="0" y="0"/>
                </a:lnTo>
                <a:lnTo>
                  <a:pt x="471" y="0"/>
                </a:lnTo>
              </a:path>
            </a:pathLst>
          </a:custGeom>
          <a:noFill/>
          <a:ln w="25400">
            <a:solidFill>
              <a:srgbClr val="000000"/>
            </a:solidFill>
            <a:prstDash val="solid"/>
            <a:round/>
            <a:headEnd type="none" w="med" len="med"/>
            <a:tailEnd type="arrow" w="med" len="med"/>
          </a:ln>
        </p:spPr>
        <p:txBody>
          <a:bodyPr/>
          <a:lstStyle/>
          <a:p>
            <a:endParaRPr lang="en-US"/>
          </a:p>
        </p:txBody>
      </p:sp>
      <p:sp>
        <p:nvSpPr>
          <p:cNvPr id="16417" name="Rectangle 20"/>
          <p:cNvSpPr>
            <a:spLocks noChangeArrowheads="1"/>
          </p:cNvSpPr>
          <p:nvPr/>
        </p:nvSpPr>
        <p:spPr bwMode="auto">
          <a:xfrm>
            <a:off x="2252663" y="3276600"/>
            <a:ext cx="661987" cy="182563"/>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[on train]</a:t>
            </a:r>
            <a:endParaRPr lang="en-US" sz="3200" b="1"/>
          </a:p>
        </p:txBody>
      </p:sp>
      <p:sp>
        <p:nvSpPr>
          <p:cNvPr id="16418" name="AutoShape 21"/>
          <p:cNvSpPr>
            <a:spLocks noChangeArrowheads="1"/>
          </p:cNvSpPr>
          <p:nvPr/>
        </p:nvSpPr>
        <p:spPr bwMode="auto">
          <a:xfrm>
            <a:off x="2741613" y="1347788"/>
            <a:ext cx="6121400" cy="2159000"/>
          </a:xfrm>
          <a:prstGeom prst="roundRect">
            <a:avLst>
              <a:gd name="adj" fmla="val 35486"/>
            </a:avLst>
          </a:prstGeom>
          <a:noFill/>
          <a:ln w="25400">
            <a:solidFill>
              <a:srgbClr val="000000"/>
            </a:solidFill>
            <a:round/>
            <a:headEnd/>
            <a:tailEnd/>
          </a:ln>
        </p:spPr>
        <p:txBody>
          <a:bodyPr/>
          <a:lstStyle/>
          <a:p>
            <a:endParaRPr lang="en-US"/>
          </a:p>
        </p:txBody>
      </p:sp>
      <p:sp>
        <p:nvSpPr>
          <p:cNvPr id="16419" name="AutoShape 22"/>
          <p:cNvSpPr>
            <a:spLocks noChangeArrowheads="1"/>
          </p:cNvSpPr>
          <p:nvPr/>
        </p:nvSpPr>
        <p:spPr bwMode="auto">
          <a:xfrm>
            <a:off x="1835150" y="3579813"/>
            <a:ext cx="7027863" cy="3213100"/>
          </a:xfrm>
          <a:prstGeom prst="roundRect">
            <a:avLst>
              <a:gd name="adj" fmla="val 35486"/>
            </a:avLst>
          </a:prstGeom>
          <a:noFill/>
          <a:ln w="25400">
            <a:solidFill>
              <a:srgbClr val="000000"/>
            </a:solidFill>
            <a:round/>
            <a:headEnd/>
            <a:tailEnd/>
          </a:ln>
        </p:spPr>
        <p:txBody>
          <a:bodyPr/>
          <a:lstStyle/>
          <a:p>
            <a:endParaRPr lang="en-US"/>
          </a:p>
        </p:txBody>
      </p:sp>
      <p:grpSp>
        <p:nvGrpSpPr>
          <p:cNvPr id="16420" name="Group 24"/>
          <p:cNvGrpSpPr>
            <a:grpSpLocks/>
          </p:cNvGrpSpPr>
          <p:nvPr/>
        </p:nvGrpSpPr>
        <p:grpSpPr bwMode="auto">
          <a:xfrm>
            <a:off x="684213" y="692150"/>
            <a:ext cx="2087562" cy="554038"/>
            <a:chOff x="2200" y="391"/>
            <a:chExt cx="1315" cy="349"/>
          </a:xfrm>
        </p:grpSpPr>
        <p:sp>
          <p:nvSpPr>
            <p:cNvPr id="16522" name="Text Box 25"/>
            <p:cNvSpPr txBox="1">
              <a:spLocks noChangeArrowheads="1"/>
            </p:cNvSpPr>
            <p:nvPr/>
          </p:nvSpPr>
          <p:spPr bwMode="auto">
            <a:xfrm>
              <a:off x="2200" y="436"/>
              <a:ext cx="1270" cy="304"/>
            </a:xfrm>
            <a:prstGeom prst="rect">
              <a:avLst/>
            </a:prstGeom>
            <a:noFill/>
            <a:ln w="25400">
              <a:solidFill>
                <a:schemeClr val="tx1"/>
              </a:solidFill>
              <a:miter lim="800000"/>
              <a:headEnd/>
              <a:tailEnd/>
            </a:ln>
          </p:spPr>
          <p:txBody>
            <a:bodyPr>
              <a:spAutoFit/>
            </a:bodyPr>
            <a:lstStyle/>
            <a:p>
              <a:pPr algn="ctr"/>
              <a:r>
                <a:rPr lang="en-US" sz="1200" b="1">
                  <a:cs typeface="Arial" charset="0"/>
                </a:rPr>
                <a:t>«local precondition»</a:t>
              </a:r>
            </a:p>
            <a:p>
              <a:pPr algn="ctr"/>
              <a:r>
                <a:rPr lang="en-US" sz="1200" b="1">
                  <a:cs typeface="Arial" charset="0"/>
                </a:rPr>
                <a:t>Have a license</a:t>
              </a:r>
              <a:endParaRPr lang="en-US" sz="1200" b="1"/>
            </a:p>
          </p:txBody>
        </p:sp>
        <p:pic>
          <p:nvPicPr>
            <p:cNvPr id="16523" name="Picture 26"/>
            <p:cNvPicPr>
              <a:picLocks noChangeAspect="1" noChangeArrowheads="1"/>
            </p:cNvPicPr>
            <p:nvPr/>
          </p:nvPicPr>
          <p:blipFill>
            <a:blip r:embed="rId3"/>
            <a:srcRect l="42224" t="60875" r="53343" b="25687"/>
            <a:stretch>
              <a:fillRect/>
            </a:stretch>
          </p:blipFill>
          <p:spPr bwMode="auto">
            <a:xfrm>
              <a:off x="3334" y="391"/>
              <a:ext cx="181" cy="181"/>
            </a:xfrm>
            <a:prstGeom prst="rect">
              <a:avLst/>
            </a:prstGeom>
            <a:noFill/>
            <a:ln w="9525">
              <a:noFill/>
              <a:miter lim="800000"/>
              <a:headEnd/>
              <a:tailEnd/>
            </a:ln>
          </p:spPr>
        </p:pic>
      </p:grpSp>
      <p:sp>
        <p:nvSpPr>
          <p:cNvPr id="16421" name="Line 27"/>
          <p:cNvSpPr>
            <a:spLocks noChangeShapeType="1"/>
          </p:cNvSpPr>
          <p:nvPr/>
        </p:nvSpPr>
        <p:spPr bwMode="auto">
          <a:xfrm flipH="1" flipV="1">
            <a:off x="2627313" y="1268413"/>
            <a:ext cx="720725" cy="360362"/>
          </a:xfrm>
          <a:prstGeom prst="line">
            <a:avLst/>
          </a:prstGeom>
          <a:noFill/>
          <a:ln w="9525">
            <a:solidFill>
              <a:schemeClr val="tx1"/>
            </a:solidFill>
            <a:prstDash val="dash"/>
            <a:round/>
            <a:headEnd/>
            <a:tailEnd/>
          </a:ln>
        </p:spPr>
        <p:txBody>
          <a:bodyPr/>
          <a:lstStyle/>
          <a:p>
            <a:endParaRPr lang="en-US"/>
          </a:p>
        </p:txBody>
      </p:sp>
      <p:sp>
        <p:nvSpPr>
          <p:cNvPr id="16422" name="AutoShape 33"/>
          <p:cNvSpPr>
            <a:spLocks noChangeArrowheads="1"/>
          </p:cNvSpPr>
          <p:nvPr/>
        </p:nvSpPr>
        <p:spPr bwMode="auto">
          <a:xfrm>
            <a:off x="2978150" y="1619250"/>
            <a:ext cx="796925" cy="692150"/>
          </a:xfrm>
          <a:prstGeom prst="roundRect">
            <a:avLst>
              <a:gd name="adj" fmla="val 35486"/>
            </a:avLst>
          </a:prstGeom>
          <a:noFill/>
          <a:ln w="25400">
            <a:solidFill>
              <a:srgbClr val="000000"/>
            </a:solidFill>
            <a:round/>
            <a:headEnd/>
            <a:tailEnd/>
          </a:ln>
        </p:spPr>
        <p:txBody>
          <a:bodyPr/>
          <a:lstStyle/>
          <a:p>
            <a:endParaRPr lang="en-US"/>
          </a:p>
        </p:txBody>
      </p:sp>
      <p:sp>
        <p:nvSpPr>
          <p:cNvPr id="16423" name="Rectangle 34"/>
          <p:cNvSpPr>
            <a:spLocks noChangeArrowheads="1"/>
          </p:cNvSpPr>
          <p:nvPr/>
        </p:nvSpPr>
        <p:spPr bwMode="auto">
          <a:xfrm>
            <a:off x="3092450" y="1684338"/>
            <a:ext cx="568325" cy="547687"/>
          </a:xfrm>
          <a:prstGeom prst="rect">
            <a:avLst/>
          </a:prstGeom>
          <a:noFill/>
          <a:ln w="25400">
            <a:noFill/>
            <a:miter lim="800000"/>
            <a:headEnd/>
            <a:tailEnd/>
          </a:ln>
        </p:spPr>
        <p:txBody>
          <a:bodyPr lIns="0" tIns="0" rIns="0" bIns="0" anchor="ctr">
            <a:spAutoFit/>
          </a:bodyPr>
          <a:lstStyle/>
          <a:p>
            <a:pPr algn="ctr" eaLnBrk="0" hangingPunct="0"/>
            <a:r>
              <a:rPr lang="en-US" sz="1200" b="1">
                <a:solidFill>
                  <a:srgbClr val="000000"/>
                </a:solidFill>
              </a:rPr>
              <a:t>Turn on the car</a:t>
            </a:r>
          </a:p>
        </p:txBody>
      </p:sp>
      <p:sp>
        <p:nvSpPr>
          <p:cNvPr id="16424" name="Line 35"/>
          <p:cNvSpPr>
            <a:spLocks noChangeShapeType="1"/>
          </p:cNvSpPr>
          <p:nvPr/>
        </p:nvSpPr>
        <p:spPr bwMode="auto">
          <a:xfrm flipV="1">
            <a:off x="3779838" y="1960563"/>
            <a:ext cx="287337" cy="0"/>
          </a:xfrm>
          <a:prstGeom prst="line">
            <a:avLst/>
          </a:prstGeom>
          <a:noFill/>
          <a:ln w="25400">
            <a:solidFill>
              <a:srgbClr val="000000"/>
            </a:solidFill>
            <a:round/>
            <a:headEnd/>
            <a:tailEnd type="arrow" w="med" len="med"/>
          </a:ln>
        </p:spPr>
        <p:txBody>
          <a:bodyPr/>
          <a:lstStyle/>
          <a:p>
            <a:endParaRPr lang="en-US"/>
          </a:p>
        </p:txBody>
      </p:sp>
      <p:grpSp>
        <p:nvGrpSpPr>
          <p:cNvPr id="16425" name="Group 40"/>
          <p:cNvGrpSpPr>
            <a:grpSpLocks/>
          </p:cNvGrpSpPr>
          <p:nvPr/>
        </p:nvGrpSpPr>
        <p:grpSpPr bwMode="auto">
          <a:xfrm>
            <a:off x="6473825" y="1619250"/>
            <a:ext cx="1368425" cy="692150"/>
            <a:chOff x="3051" y="1035"/>
            <a:chExt cx="918" cy="436"/>
          </a:xfrm>
        </p:grpSpPr>
        <p:sp>
          <p:nvSpPr>
            <p:cNvPr id="16519" name="AutoShape 41"/>
            <p:cNvSpPr>
              <a:spLocks noChangeArrowheads="1"/>
            </p:cNvSpPr>
            <p:nvPr/>
          </p:nvSpPr>
          <p:spPr bwMode="auto">
            <a:xfrm>
              <a:off x="3051" y="1035"/>
              <a:ext cx="700" cy="436"/>
            </a:xfrm>
            <a:prstGeom prst="roundRect">
              <a:avLst>
                <a:gd name="adj" fmla="val 35486"/>
              </a:avLst>
            </a:prstGeom>
            <a:noFill/>
            <a:ln w="25400">
              <a:solidFill>
                <a:srgbClr val="000000"/>
              </a:solidFill>
              <a:round/>
              <a:headEnd/>
              <a:tailEnd/>
            </a:ln>
          </p:spPr>
          <p:txBody>
            <a:bodyPr/>
            <a:lstStyle/>
            <a:p>
              <a:endParaRPr lang="en-US"/>
            </a:p>
          </p:txBody>
        </p:sp>
        <p:sp>
          <p:nvSpPr>
            <p:cNvPr id="16520" name="Rectangle 42"/>
            <p:cNvSpPr>
              <a:spLocks noChangeArrowheads="1"/>
            </p:cNvSpPr>
            <p:nvPr/>
          </p:nvSpPr>
          <p:spPr bwMode="auto">
            <a:xfrm>
              <a:off x="3152" y="1078"/>
              <a:ext cx="500" cy="345"/>
            </a:xfrm>
            <a:prstGeom prst="rect">
              <a:avLst/>
            </a:prstGeom>
            <a:noFill/>
            <a:ln w="25400">
              <a:noFill/>
              <a:miter lim="800000"/>
              <a:headEnd/>
              <a:tailEnd/>
            </a:ln>
          </p:spPr>
          <p:txBody>
            <a:bodyPr lIns="0" tIns="0" rIns="0" bIns="0" anchor="ctr">
              <a:spAutoFit/>
            </a:bodyPr>
            <a:lstStyle/>
            <a:p>
              <a:pPr algn="ctr" eaLnBrk="0" hangingPunct="0"/>
              <a:r>
                <a:rPr lang="en-US" sz="1200" b="1">
                  <a:solidFill>
                    <a:srgbClr val="000000"/>
                  </a:solidFill>
                </a:rPr>
                <a:t>To motorway tollgate</a:t>
              </a:r>
              <a:endParaRPr lang="en-US" sz="1200" b="1"/>
            </a:p>
          </p:txBody>
        </p:sp>
        <p:sp>
          <p:nvSpPr>
            <p:cNvPr id="16521" name="Line 43"/>
            <p:cNvSpPr>
              <a:spLocks noChangeShapeType="1"/>
            </p:cNvSpPr>
            <p:nvPr/>
          </p:nvSpPr>
          <p:spPr bwMode="auto">
            <a:xfrm>
              <a:off x="3742" y="1253"/>
              <a:ext cx="227" cy="0"/>
            </a:xfrm>
            <a:prstGeom prst="line">
              <a:avLst/>
            </a:prstGeom>
            <a:noFill/>
            <a:ln w="25400">
              <a:solidFill>
                <a:srgbClr val="000000"/>
              </a:solidFill>
              <a:round/>
              <a:headEnd/>
              <a:tailEnd type="arrow" w="med" len="med"/>
            </a:ln>
          </p:spPr>
          <p:txBody>
            <a:bodyPr/>
            <a:lstStyle/>
            <a:p>
              <a:endParaRPr lang="en-US"/>
            </a:p>
          </p:txBody>
        </p:sp>
      </p:grpSp>
      <p:grpSp>
        <p:nvGrpSpPr>
          <p:cNvPr id="16426" name="Group 156"/>
          <p:cNvGrpSpPr>
            <a:grpSpLocks/>
          </p:cNvGrpSpPr>
          <p:nvPr/>
        </p:nvGrpSpPr>
        <p:grpSpPr bwMode="auto">
          <a:xfrm>
            <a:off x="7453313" y="2622550"/>
            <a:ext cx="1150937" cy="692150"/>
            <a:chOff x="4695" y="1652"/>
            <a:chExt cx="725" cy="436"/>
          </a:xfrm>
        </p:grpSpPr>
        <p:sp>
          <p:nvSpPr>
            <p:cNvPr id="16516" name="AutoShape 45"/>
            <p:cNvSpPr>
              <a:spLocks noChangeArrowheads="1"/>
            </p:cNvSpPr>
            <p:nvPr/>
          </p:nvSpPr>
          <p:spPr bwMode="auto">
            <a:xfrm>
              <a:off x="4922" y="1652"/>
              <a:ext cx="498" cy="436"/>
            </a:xfrm>
            <a:prstGeom prst="roundRect">
              <a:avLst>
                <a:gd name="adj" fmla="val 35486"/>
              </a:avLst>
            </a:prstGeom>
            <a:noFill/>
            <a:ln w="25400">
              <a:solidFill>
                <a:srgbClr val="000000"/>
              </a:solidFill>
              <a:round/>
              <a:headEnd/>
              <a:tailEnd/>
            </a:ln>
          </p:spPr>
          <p:txBody>
            <a:bodyPr/>
            <a:lstStyle/>
            <a:p>
              <a:endParaRPr lang="en-US"/>
            </a:p>
          </p:txBody>
        </p:sp>
        <p:sp>
          <p:nvSpPr>
            <p:cNvPr id="16517" name="Rectangle 46"/>
            <p:cNvSpPr>
              <a:spLocks noChangeArrowheads="1"/>
            </p:cNvSpPr>
            <p:nvPr/>
          </p:nvSpPr>
          <p:spPr bwMode="auto">
            <a:xfrm>
              <a:off x="4993" y="1694"/>
              <a:ext cx="356" cy="345"/>
            </a:xfrm>
            <a:prstGeom prst="rect">
              <a:avLst/>
            </a:prstGeom>
            <a:noFill/>
            <a:ln w="25400">
              <a:noFill/>
              <a:miter lim="800000"/>
              <a:headEnd/>
              <a:tailEnd/>
            </a:ln>
          </p:spPr>
          <p:txBody>
            <a:bodyPr lIns="0" tIns="0" rIns="0" bIns="0" anchor="ctr">
              <a:spAutoFit/>
            </a:bodyPr>
            <a:lstStyle/>
            <a:p>
              <a:pPr algn="ctr" eaLnBrk="0" hangingPunct="0"/>
              <a:r>
                <a:rPr lang="en-US" sz="1200" b="1">
                  <a:solidFill>
                    <a:srgbClr val="000000"/>
                  </a:solidFill>
                </a:rPr>
                <a:t>Exit  to Genova tollgate</a:t>
              </a:r>
              <a:endParaRPr lang="en-US" sz="1200" b="1"/>
            </a:p>
          </p:txBody>
        </p:sp>
        <p:sp>
          <p:nvSpPr>
            <p:cNvPr id="16518" name="Line 47"/>
            <p:cNvSpPr>
              <a:spLocks noChangeShapeType="1"/>
            </p:cNvSpPr>
            <p:nvPr/>
          </p:nvSpPr>
          <p:spPr bwMode="auto">
            <a:xfrm flipH="1">
              <a:off x="4695" y="1878"/>
              <a:ext cx="227" cy="0"/>
            </a:xfrm>
            <a:prstGeom prst="line">
              <a:avLst/>
            </a:prstGeom>
            <a:noFill/>
            <a:ln w="25400">
              <a:solidFill>
                <a:srgbClr val="000000"/>
              </a:solidFill>
              <a:round/>
              <a:headEnd/>
              <a:tailEnd type="arrow" w="med" len="med"/>
            </a:ln>
          </p:spPr>
          <p:txBody>
            <a:bodyPr/>
            <a:lstStyle/>
            <a:p>
              <a:endParaRPr lang="en-US"/>
            </a:p>
          </p:txBody>
        </p:sp>
      </p:grpSp>
      <p:grpSp>
        <p:nvGrpSpPr>
          <p:cNvPr id="16427" name="Group 48"/>
          <p:cNvGrpSpPr>
            <a:grpSpLocks/>
          </p:cNvGrpSpPr>
          <p:nvPr/>
        </p:nvGrpSpPr>
        <p:grpSpPr bwMode="auto">
          <a:xfrm>
            <a:off x="5307013" y="2636838"/>
            <a:ext cx="977900" cy="692150"/>
            <a:chOff x="4943" y="1688"/>
            <a:chExt cx="536" cy="436"/>
          </a:xfrm>
        </p:grpSpPr>
        <p:sp>
          <p:nvSpPr>
            <p:cNvPr id="16514" name="AutoShape 49"/>
            <p:cNvSpPr>
              <a:spLocks noChangeArrowheads="1"/>
            </p:cNvSpPr>
            <p:nvPr/>
          </p:nvSpPr>
          <p:spPr bwMode="auto">
            <a:xfrm flipH="1">
              <a:off x="4943" y="1688"/>
              <a:ext cx="536" cy="436"/>
            </a:xfrm>
            <a:prstGeom prst="roundRect">
              <a:avLst>
                <a:gd name="adj" fmla="val 35486"/>
              </a:avLst>
            </a:prstGeom>
            <a:noFill/>
            <a:ln w="25400">
              <a:solidFill>
                <a:srgbClr val="000000"/>
              </a:solidFill>
              <a:round/>
              <a:headEnd/>
              <a:tailEnd/>
            </a:ln>
          </p:spPr>
          <p:txBody>
            <a:bodyPr/>
            <a:lstStyle/>
            <a:p>
              <a:endParaRPr lang="en-US"/>
            </a:p>
          </p:txBody>
        </p:sp>
        <p:sp>
          <p:nvSpPr>
            <p:cNvPr id="16515" name="Rectangle 50"/>
            <p:cNvSpPr>
              <a:spLocks noChangeArrowheads="1"/>
            </p:cNvSpPr>
            <p:nvPr/>
          </p:nvSpPr>
          <p:spPr bwMode="auto">
            <a:xfrm flipH="1">
              <a:off x="5015" y="1730"/>
              <a:ext cx="383" cy="345"/>
            </a:xfrm>
            <a:prstGeom prst="rect">
              <a:avLst/>
            </a:prstGeom>
            <a:noFill/>
            <a:ln w="25400">
              <a:noFill/>
              <a:miter lim="800000"/>
              <a:headEnd/>
              <a:tailEnd/>
            </a:ln>
          </p:spPr>
          <p:txBody>
            <a:bodyPr lIns="0" tIns="0" rIns="0" bIns="0" anchor="ctr">
              <a:spAutoFit/>
            </a:bodyPr>
            <a:lstStyle/>
            <a:p>
              <a:pPr algn="ctr" eaLnBrk="0" hangingPunct="0"/>
              <a:r>
                <a:rPr lang="en-US" sz="1200" b="1">
                  <a:solidFill>
                    <a:srgbClr val="000000"/>
                  </a:solidFill>
                </a:rPr>
                <a:t>Go home with the car</a:t>
              </a:r>
              <a:endParaRPr lang="en-US" sz="1200" b="1"/>
            </a:p>
          </p:txBody>
        </p:sp>
      </p:grpSp>
      <p:grpSp>
        <p:nvGrpSpPr>
          <p:cNvPr id="16428" name="Group 51"/>
          <p:cNvGrpSpPr>
            <a:grpSpLocks/>
          </p:cNvGrpSpPr>
          <p:nvPr/>
        </p:nvGrpSpPr>
        <p:grpSpPr bwMode="auto">
          <a:xfrm>
            <a:off x="2411413" y="3722688"/>
            <a:ext cx="1614487" cy="692150"/>
            <a:chOff x="2018" y="1071"/>
            <a:chExt cx="790" cy="436"/>
          </a:xfrm>
        </p:grpSpPr>
        <p:sp>
          <p:nvSpPr>
            <p:cNvPr id="16511" name="AutoShape 52"/>
            <p:cNvSpPr>
              <a:spLocks noChangeArrowheads="1"/>
            </p:cNvSpPr>
            <p:nvPr/>
          </p:nvSpPr>
          <p:spPr bwMode="auto">
            <a:xfrm>
              <a:off x="2018" y="1071"/>
              <a:ext cx="606" cy="436"/>
            </a:xfrm>
            <a:prstGeom prst="roundRect">
              <a:avLst>
                <a:gd name="adj" fmla="val 35486"/>
              </a:avLst>
            </a:prstGeom>
            <a:noFill/>
            <a:ln w="25400">
              <a:solidFill>
                <a:srgbClr val="000000"/>
              </a:solidFill>
              <a:round/>
              <a:headEnd/>
              <a:tailEnd/>
            </a:ln>
          </p:spPr>
          <p:txBody>
            <a:bodyPr/>
            <a:lstStyle/>
            <a:p>
              <a:endParaRPr lang="en-US"/>
            </a:p>
          </p:txBody>
        </p:sp>
        <p:sp>
          <p:nvSpPr>
            <p:cNvPr id="16512" name="Rectangle 53"/>
            <p:cNvSpPr>
              <a:spLocks noChangeArrowheads="1"/>
            </p:cNvSpPr>
            <p:nvPr/>
          </p:nvSpPr>
          <p:spPr bwMode="auto">
            <a:xfrm>
              <a:off x="2105" y="1114"/>
              <a:ext cx="432" cy="345"/>
            </a:xfrm>
            <a:prstGeom prst="rect">
              <a:avLst/>
            </a:prstGeom>
            <a:noFill/>
            <a:ln w="25400">
              <a:noFill/>
              <a:miter lim="800000"/>
              <a:headEnd/>
              <a:tailEnd/>
            </a:ln>
          </p:spPr>
          <p:txBody>
            <a:bodyPr lIns="0" tIns="0" rIns="0" bIns="0" anchor="ctr">
              <a:spAutoFit/>
            </a:bodyPr>
            <a:lstStyle/>
            <a:p>
              <a:pPr algn="ctr" eaLnBrk="0" hangingPunct="0"/>
              <a:r>
                <a:rPr lang="en-US" sz="1200" b="1">
                  <a:solidFill>
                    <a:srgbClr val="000000"/>
                  </a:solidFill>
                </a:rPr>
                <a:t>Go to the station with a friend</a:t>
              </a:r>
            </a:p>
          </p:txBody>
        </p:sp>
        <p:sp>
          <p:nvSpPr>
            <p:cNvPr id="16513" name="Line 54"/>
            <p:cNvSpPr>
              <a:spLocks noChangeShapeType="1"/>
            </p:cNvSpPr>
            <p:nvPr/>
          </p:nvSpPr>
          <p:spPr bwMode="auto">
            <a:xfrm>
              <a:off x="2627" y="1289"/>
              <a:ext cx="181" cy="0"/>
            </a:xfrm>
            <a:prstGeom prst="line">
              <a:avLst/>
            </a:prstGeom>
            <a:noFill/>
            <a:ln w="25400">
              <a:solidFill>
                <a:srgbClr val="000000"/>
              </a:solidFill>
              <a:round/>
              <a:headEnd/>
              <a:tailEnd type="arrow" w="med" len="med"/>
            </a:ln>
          </p:spPr>
          <p:txBody>
            <a:bodyPr/>
            <a:lstStyle/>
            <a:p>
              <a:endParaRPr lang="en-US"/>
            </a:p>
          </p:txBody>
        </p:sp>
      </p:grpSp>
      <p:grpSp>
        <p:nvGrpSpPr>
          <p:cNvPr id="16429" name="Group 55"/>
          <p:cNvGrpSpPr>
            <a:grpSpLocks/>
          </p:cNvGrpSpPr>
          <p:nvPr/>
        </p:nvGrpSpPr>
        <p:grpSpPr bwMode="auto">
          <a:xfrm>
            <a:off x="4457700" y="3716338"/>
            <a:ext cx="1109663" cy="692150"/>
            <a:chOff x="3051" y="1035"/>
            <a:chExt cx="918" cy="436"/>
          </a:xfrm>
        </p:grpSpPr>
        <p:sp>
          <p:nvSpPr>
            <p:cNvPr id="16508" name="AutoShape 56"/>
            <p:cNvSpPr>
              <a:spLocks noChangeArrowheads="1"/>
            </p:cNvSpPr>
            <p:nvPr/>
          </p:nvSpPr>
          <p:spPr bwMode="auto">
            <a:xfrm>
              <a:off x="3051" y="1035"/>
              <a:ext cx="700" cy="436"/>
            </a:xfrm>
            <a:prstGeom prst="roundRect">
              <a:avLst>
                <a:gd name="adj" fmla="val 35486"/>
              </a:avLst>
            </a:prstGeom>
            <a:noFill/>
            <a:ln w="25400">
              <a:solidFill>
                <a:srgbClr val="000000"/>
              </a:solidFill>
              <a:round/>
              <a:headEnd/>
              <a:tailEnd/>
            </a:ln>
          </p:spPr>
          <p:txBody>
            <a:bodyPr/>
            <a:lstStyle/>
            <a:p>
              <a:endParaRPr lang="en-US"/>
            </a:p>
          </p:txBody>
        </p:sp>
        <p:sp>
          <p:nvSpPr>
            <p:cNvPr id="16509" name="Rectangle 57"/>
            <p:cNvSpPr>
              <a:spLocks noChangeArrowheads="1"/>
            </p:cNvSpPr>
            <p:nvPr/>
          </p:nvSpPr>
          <p:spPr bwMode="auto">
            <a:xfrm>
              <a:off x="3151" y="1134"/>
              <a:ext cx="500" cy="230"/>
            </a:xfrm>
            <a:prstGeom prst="rect">
              <a:avLst/>
            </a:prstGeom>
            <a:noFill/>
            <a:ln w="25400">
              <a:noFill/>
              <a:miter lim="800000"/>
              <a:headEnd/>
              <a:tailEnd/>
            </a:ln>
          </p:spPr>
          <p:txBody>
            <a:bodyPr lIns="0" tIns="0" rIns="0" bIns="0" anchor="ctr">
              <a:spAutoFit/>
            </a:bodyPr>
            <a:lstStyle/>
            <a:p>
              <a:pPr algn="ctr" eaLnBrk="0" hangingPunct="0"/>
              <a:r>
                <a:rPr lang="en-US" sz="1200" b="1">
                  <a:solidFill>
                    <a:srgbClr val="000000"/>
                  </a:solidFill>
                </a:rPr>
                <a:t>Buy the ticket</a:t>
              </a:r>
              <a:endParaRPr lang="en-US" sz="1200" b="1"/>
            </a:p>
          </p:txBody>
        </p:sp>
        <p:sp>
          <p:nvSpPr>
            <p:cNvPr id="16510" name="Line 58"/>
            <p:cNvSpPr>
              <a:spLocks noChangeShapeType="1"/>
            </p:cNvSpPr>
            <p:nvPr/>
          </p:nvSpPr>
          <p:spPr bwMode="auto">
            <a:xfrm>
              <a:off x="3742" y="1253"/>
              <a:ext cx="227" cy="0"/>
            </a:xfrm>
            <a:prstGeom prst="line">
              <a:avLst/>
            </a:prstGeom>
            <a:noFill/>
            <a:ln w="25400">
              <a:solidFill>
                <a:srgbClr val="000000"/>
              </a:solidFill>
              <a:round/>
              <a:headEnd/>
              <a:tailEnd type="arrow" w="med" len="med"/>
            </a:ln>
          </p:spPr>
          <p:txBody>
            <a:bodyPr/>
            <a:lstStyle/>
            <a:p>
              <a:endParaRPr lang="en-US"/>
            </a:p>
          </p:txBody>
        </p:sp>
      </p:grpSp>
      <p:grpSp>
        <p:nvGrpSpPr>
          <p:cNvPr id="16430" name="Group 59"/>
          <p:cNvGrpSpPr>
            <a:grpSpLocks/>
          </p:cNvGrpSpPr>
          <p:nvPr/>
        </p:nvGrpSpPr>
        <p:grpSpPr bwMode="auto">
          <a:xfrm>
            <a:off x="5553075" y="3716338"/>
            <a:ext cx="1366838" cy="692150"/>
            <a:chOff x="3051" y="1035"/>
            <a:chExt cx="918" cy="436"/>
          </a:xfrm>
        </p:grpSpPr>
        <p:sp>
          <p:nvSpPr>
            <p:cNvPr id="16505" name="AutoShape 60"/>
            <p:cNvSpPr>
              <a:spLocks noChangeArrowheads="1"/>
            </p:cNvSpPr>
            <p:nvPr/>
          </p:nvSpPr>
          <p:spPr bwMode="auto">
            <a:xfrm>
              <a:off x="3051" y="1035"/>
              <a:ext cx="700" cy="436"/>
            </a:xfrm>
            <a:prstGeom prst="roundRect">
              <a:avLst>
                <a:gd name="adj" fmla="val 35486"/>
              </a:avLst>
            </a:prstGeom>
            <a:noFill/>
            <a:ln w="25400">
              <a:solidFill>
                <a:srgbClr val="000000"/>
              </a:solidFill>
              <a:round/>
              <a:headEnd/>
              <a:tailEnd/>
            </a:ln>
          </p:spPr>
          <p:txBody>
            <a:bodyPr/>
            <a:lstStyle/>
            <a:p>
              <a:endParaRPr lang="en-US"/>
            </a:p>
          </p:txBody>
        </p:sp>
        <p:sp>
          <p:nvSpPr>
            <p:cNvPr id="16506" name="Rectangle 61"/>
            <p:cNvSpPr>
              <a:spLocks noChangeArrowheads="1"/>
            </p:cNvSpPr>
            <p:nvPr/>
          </p:nvSpPr>
          <p:spPr bwMode="auto">
            <a:xfrm>
              <a:off x="3151" y="1134"/>
              <a:ext cx="500" cy="230"/>
            </a:xfrm>
            <a:prstGeom prst="rect">
              <a:avLst/>
            </a:prstGeom>
            <a:noFill/>
            <a:ln w="25400">
              <a:noFill/>
              <a:miter lim="800000"/>
              <a:headEnd/>
              <a:tailEnd/>
            </a:ln>
          </p:spPr>
          <p:txBody>
            <a:bodyPr lIns="0" tIns="0" rIns="0" bIns="0" anchor="ctr">
              <a:spAutoFit/>
            </a:bodyPr>
            <a:lstStyle/>
            <a:p>
              <a:pPr algn="ctr" eaLnBrk="0" hangingPunct="0"/>
              <a:r>
                <a:rPr lang="en-US" sz="1200" b="1">
                  <a:solidFill>
                    <a:srgbClr val="000000"/>
                  </a:solidFill>
                </a:rPr>
                <a:t>Obliterate the ticket</a:t>
              </a:r>
              <a:endParaRPr lang="en-US" sz="1200" b="1"/>
            </a:p>
          </p:txBody>
        </p:sp>
        <p:sp>
          <p:nvSpPr>
            <p:cNvPr id="16507" name="Line 62"/>
            <p:cNvSpPr>
              <a:spLocks noChangeShapeType="1"/>
            </p:cNvSpPr>
            <p:nvPr/>
          </p:nvSpPr>
          <p:spPr bwMode="auto">
            <a:xfrm>
              <a:off x="3742" y="1253"/>
              <a:ext cx="227" cy="0"/>
            </a:xfrm>
            <a:prstGeom prst="line">
              <a:avLst/>
            </a:prstGeom>
            <a:noFill/>
            <a:ln w="25400">
              <a:solidFill>
                <a:srgbClr val="000000"/>
              </a:solidFill>
              <a:round/>
              <a:headEnd/>
              <a:tailEnd type="arrow" w="med" len="med"/>
            </a:ln>
          </p:spPr>
          <p:txBody>
            <a:bodyPr/>
            <a:lstStyle/>
            <a:p>
              <a:endParaRPr lang="en-US"/>
            </a:p>
          </p:txBody>
        </p:sp>
      </p:grpSp>
      <p:grpSp>
        <p:nvGrpSpPr>
          <p:cNvPr id="16431" name="Group 63"/>
          <p:cNvGrpSpPr>
            <a:grpSpLocks/>
          </p:cNvGrpSpPr>
          <p:nvPr/>
        </p:nvGrpSpPr>
        <p:grpSpPr bwMode="auto">
          <a:xfrm>
            <a:off x="6916738" y="3716338"/>
            <a:ext cx="879475" cy="692150"/>
            <a:chOff x="4026" y="2354"/>
            <a:chExt cx="554" cy="436"/>
          </a:xfrm>
        </p:grpSpPr>
        <p:sp>
          <p:nvSpPr>
            <p:cNvPr id="16503" name="AutoShape 64"/>
            <p:cNvSpPr>
              <a:spLocks noChangeArrowheads="1"/>
            </p:cNvSpPr>
            <p:nvPr/>
          </p:nvSpPr>
          <p:spPr bwMode="auto">
            <a:xfrm>
              <a:off x="4026" y="2354"/>
              <a:ext cx="554" cy="436"/>
            </a:xfrm>
            <a:prstGeom prst="roundRect">
              <a:avLst>
                <a:gd name="adj" fmla="val 35486"/>
              </a:avLst>
            </a:prstGeom>
            <a:noFill/>
            <a:ln w="25400">
              <a:solidFill>
                <a:srgbClr val="000000"/>
              </a:solidFill>
              <a:round/>
              <a:headEnd/>
              <a:tailEnd/>
            </a:ln>
          </p:spPr>
          <p:txBody>
            <a:bodyPr/>
            <a:lstStyle/>
            <a:p>
              <a:endParaRPr lang="en-US"/>
            </a:p>
          </p:txBody>
        </p:sp>
        <p:sp>
          <p:nvSpPr>
            <p:cNvPr id="16504" name="Rectangle 65"/>
            <p:cNvSpPr>
              <a:spLocks noChangeArrowheads="1"/>
            </p:cNvSpPr>
            <p:nvPr/>
          </p:nvSpPr>
          <p:spPr bwMode="auto">
            <a:xfrm>
              <a:off x="4105" y="2453"/>
              <a:ext cx="396" cy="230"/>
            </a:xfrm>
            <a:prstGeom prst="rect">
              <a:avLst/>
            </a:prstGeom>
            <a:noFill/>
            <a:ln w="25400">
              <a:noFill/>
              <a:miter lim="800000"/>
              <a:headEnd/>
              <a:tailEnd/>
            </a:ln>
          </p:spPr>
          <p:txBody>
            <a:bodyPr lIns="0" tIns="0" rIns="0" bIns="0" anchor="ctr">
              <a:spAutoFit/>
            </a:bodyPr>
            <a:lstStyle/>
            <a:p>
              <a:pPr algn="ctr" eaLnBrk="0" hangingPunct="0"/>
              <a:r>
                <a:rPr lang="en-US" sz="1200" b="1">
                  <a:solidFill>
                    <a:srgbClr val="000000"/>
                  </a:solidFill>
                </a:rPr>
                <a:t>Catch the train</a:t>
              </a:r>
              <a:endParaRPr lang="en-US" sz="1200" b="1"/>
            </a:p>
          </p:txBody>
        </p:sp>
      </p:grpSp>
      <p:sp>
        <p:nvSpPr>
          <p:cNvPr id="16432" name="Rectangle 66"/>
          <p:cNvSpPr>
            <a:spLocks noChangeArrowheads="1"/>
          </p:cNvSpPr>
          <p:nvPr/>
        </p:nvSpPr>
        <p:spPr bwMode="auto">
          <a:xfrm>
            <a:off x="5318125" y="5614988"/>
            <a:ext cx="41275" cy="647700"/>
          </a:xfrm>
          <a:prstGeom prst="rect">
            <a:avLst/>
          </a:prstGeom>
          <a:solidFill>
            <a:srgbClr val="000000"/>
          </a:solidFill>
          <a:ln w="25400">
            <a:noFill/>
            <a:miter lim="800000"/>
            <a:headEnd/>
            <a:tailEnd/>
          </a:ln>
        </p:spPr>
        <p:txBody>
          <a:bodyPr/>
          <a:lstStyle/>
          <a:p>
            <a:endParaRPr lang="en-US" sz="1800" u="sng"/>
          </a:p>
        </p:txBody>
      </p:sp>
      <p:sp>
        <p:nvSpPr>
          <p:cNvPr id="16433" name="Line 67"/>
          <p:cNvSpPr>
            <a:spLocks noChangeShapeType="1"/>
          </p:cNvSpPr>
          <p:nvPr/>
        </p:nvSpPr>
        <p:spPr bwMode="auto">
          <a:xfrm>
            <a:off x="8574088" y="3363913"/>
            <a:ext cx="144462" cy="142875"/>
          </a:xfrm>
          <a:prstGeom prst="line">
            <a:avLst/>
          </a:prstGeom>
          <a:noFill/>
          <a:ln w="25400">
            <a:solidFill>
              <a:srgbClr val="000000"/>
            </a:solidFill>
            <a:round/>
            <a:headEnd/>
            <a:tailEnd type="arrow" w="med" len="med"/>
          </a:ln>
        </p:spPr>
        <p:txBody>
          <a:bodyPr/>
          <a:lstStyle/>
          <a:p>
            <a:endParaRPr lang="en-US"/>
          </a:p>
        </p:txBody>
      </p:sp>
      <p:sp>
        <p:nvSpPr>
          <p:cNvPr id="16434" name="Freeform 69"/>
          <p:cNvSpPr>
            <a:spLocks/>
          </p:cNvSpPr>
          <p:nvPr/>
        </p:nvSpPr>
        <p:spPr bwMode="auto">
          <a:xfrm rot="5400000">
            <a:off x="5761038" y="5194300"/>
            <a:ext cx="360362" cy="287338"/>
          </a:xfrm>
          <a:custGeom>
            <a:avLst/>
            <a:gdLst>
              <a:gd name="T0" fmla="*/ 0 w 375"/>
              <a:gd name="T1" fmla="*/ 0 h 283"/>
              <a:gd name="T2" fmla="*/ 2147483647 w 375"/>
              <a:gd name="T3" fmla="*/ 2147483647 h 283"/>
              <a:gd name="T4" fmla="*/ 2147483647 w 375"/>
              <a:gd name="T5" fmla="*/ 0 h 283"/>
              <a:gd name="T6" fmla="*/ 0 w 375"/>
              <a:gd name="T7" fmla="*/ 2147483647 h 283"/>
              <a:gd name="T8" fmla="*/ 0 w 375"/>
              <a:gd name="T9" fmla="*/ 0 h 283"/>
              <a:gd name="T10" fmla="*/ 0 60000 65536"/>
              <a:gd name="T11" fmla="*/ 0 60000 65536"/>
              <a:gd name="T12" fmla="*/ 0 60000 65536"/>
              <a:gd name="T13" fmla="*/ 0 60000 65536"/>
              <a:gd name="T14" fmla="*/ 0 60000 65536"/>
              <a:gd name="T15" fmla="*/ 0 w 375"/>
              <a:gd name="T16" fmla="*/ 0 h 283"/>
              <a:gd name="T17" fmla="*/ 375 w 375"/>
              <a:gd name="T18" fmla="*/ 283 h 283"/>
            </a:gdLst>
            <a:ahLst/>
            <a:cxnLst>
              <a:cxn ang="T10">
                <a:pos x="T0" y="T1"/>
              </a:cxn>
              <a:cxn ang="T11">
                <a:pos x="T2" y="T3"/>
              </a:cxn>
              <a:cxn ang="T12">
                <a:pos x="T4" y="T5"/>
              </a:cxn>
              <a:cxn ang="T13">
                <a:pos x="T6" y="T7"/>
              </a:cxn>
              <a:cxn ang="T14">
                <a:pos x="T8" y="T9"/>
              </a:cxn>
            </a:cxnLst>
            <a:rect l="T15" t="T16" r="T17" b="T18"/>
            <a:pathLst>
              <a:path w="375" h="283">
                <a:moveTo>
                  <a:pt x="0" y="0"/>
                </a:moveTo>
                <a:lnTo>
                  <a:pt x="375" y="283"/>
                </a:lnTo>
                <a:lnTo>
                  <a:pt x="375" y="0"/>
                </a:lnTo>
                <a:lnTo>
                  <a:pt x="0" y="283"/>
                </a:lnTo>
                <a:lnTo>
                  <a:pt x="0" y="0"/>
                </a:lnTo>
              </a:path>
            </a:pathLst>
          </a:custGeom>
          <a:noFill/>
          <a:ln w="25400" cmpd="sng">
            <a:solidFill>
              <a:schemeClr val="tx1"/>
            </a:solidFill>
            <a:round/>
            <a:headEnd type="none" w="med" len="med"/>
            <a:tailEnd type="none" w="med" len="med"/>
          </a:ln>
        </p:spPr>
        <p:txBody>
          <a:bodyPr/>
          <a:lstStyle/>
          <a:p>
            <a:endParaRPr lang="en-US"/>
          </a:p>
        </p:txBody>
      </p:sp>
      <p:sp>
        <p:nvSpPr>
          <p:cNvPr id="16435" name="Rectangle 70"/>
          <p:cNvSpPr>
            <a:spLocks noChangeArrowheads="1"/>
          </p:cNvSpPr>
          <p:nvPr/>
        </p:nvSpPr>
        <p:spPr bwMode="auto">
          <a:xfrm>
            <a:off x="6084888" y="5084763"/>
            <a:ext cx="1060450" cy="547687"/>
          </a:xfrm>
          <a:prstGeom prst="rect">
            <a:avLst/>
          </a:prstGeom>
          <a:noFill/>
          <a:ln w="25400">
            <a:noFill/>
            <a:miter lim="800000"/>
            <a:headEnd/>
            <a:tailEnd/>
          </a:ln>
        </p:spPr>
        <p:txBody>
          <a:bodyPr wrap="none" lIns="0" tIns="0" rIns="0" bIns="0">
            <a:spAutoFit/>
          </a:bodyPr>
          <a:lstStyle/>
          <a:p>
            <a:pPr algn="ctr" eaLnBrk="0" hangingPunct="0"/>
            <a:r>
              <a:rPr lang="en-US" sz="1200" b="1">
                <a:solidFill>
                  <a:srgbClr val="000000"/>
                </a:solidFill>
              </a:rPr>
              <a:t>When the train</a:t>
            </a:r>
          </a:p>
          <a:p>
            <a:pPr algn="ctr" eaLnBrk="0" hangingPunct="0"/>
            <a:r>
              <a:rPr lang="en-US" sz="1200" b="1">
                <a:solidFill>
                  <a:srgbClr val="000000"/>
                </a:solidFill>
              </a:rPr>
              <a:t>arrives </a:t>
            </a:r>
          </a:p>
          <a:p>
            <a:pPr algn="ctr" eaLnBrk="0" hangingPunct="0"/>
            <a:r>
              <a:rPr lang="en-US" sz="1200" b="1">
                <a:solidFill>
                  <a:srgbClr val="000000"/>
                </a:solidFill>
              </a:rPr>
              <a:t>to Genova</a:t>
            </a:r>
            <a:endParaRPr lang="en-US" sz="3200" b="1"/>
          </a:p>
        </p:txBody>
      </p:sp>
      <p:grpSp>
        <p:nvGrpSpPr>
          <p:cNvPr id="16436" name="Group 71"/>
          <p:cNvGrpSpPr>
            <a:grpSpLocks/>
          </p:cNvGrpSpPr>
          <p:nvPr/>
        </p:nvGrpSpPr>
        <p:grpSpPr bwMode="auto">
          <a:xfrm>
            <a:off x="3857625" y="5627688"/>
            <a:ext cx="1168400" cy="692150"/>
            <a:chOff x="1791" y="3185"/>
            <a:chExt cx="736" cy="436"/>
          </a:xfrm>
        </p:grpSpPr>
        <p:grpSp>
          <p:nvGrpSpPr>
            <p:cNvPr id="16499" name="Group 72"/>
            <p:cNvGrpSpPr>
              <a:grpSpLocks/>
            </p:cNvGrpSpPr>
            <p:nvPr/>
          </p:nvGrpSpPr>
          <p:grpSpPr bwMode="auto">
            <a:xfrm>
              <a:off x="1991" y="3185"/>
              <a:ext cx="536" cy="436"/>
              <a:chOff x="4943" y="1688"/>
              <a:chExt cx="536" cy="436"/>
            </a:xfrm>
          </p:grpSpPr>
          <p:sp>
            <p:nvSpPr>
              <p:cNvPr id="16501" name="AutoShape 73"/>
              <p:cNvSpPr>
                <a:spLocks noChangeArrowheads="1"/>
              </p:cNvSpPr>
              <p:nvPr/>
            </p:nvSpPr>
            <p:spPr bwMode="auto">
              <a:xfrm flipH="1">
                <a:off x="4943" y="1688"/>
                <a:ext cx="536" cy="436"/>
              </a:xfrm>
              <a:prstGeom prst="roundRect">
                <a:avLst>
                  <a:gd name="adj" fmla="val 35486"/>
                </a:avLst>
              </a:prstGeom>
              <a:noFill/>
              <a:ln w="25400">
                <a:solidFill>
                  <a:srgbClr val="000000"/>
                </a:solidFill>
                <a:round/>
                <a:headEnd/>
                <a:tailEnd/>
              </a:ln>
            </p:spPr>
            <p:txBody>
              <a:bodyPr/>
              <a:lstStyle/>
              <a:p>
                <a:endParaRPr lang="en-US"/>
              </a:p>
            </p:txBody>
          </p:sp>
          <p:sp>
            <p:nvSpPr>
              <p:cNvPr id="16502" name="Rectangle 74"/>
              <p:cNvSpPr>
                <a:spLocks noChangeArrowheads="1"/>
              </p:cNvSpPr>
              <p:nvPr/>
            </p:nvSpPr>
            <p:spPr bwMode="auto">
              <a:xfrm flipH="1">
                <a:off x="5018" y="1787"/>
                <a:ext cx="383" cy="230"/>
              </a:xfrm>
              <a:prstGeom prst="rect">
                <a:avLst/>
              </a:prstGeom>
              <a:noFill/>
              <a:ln w="25400">
                <a:noFill/>
                <a:miter lim="800000"/>
                <a:headEnd/>
                <a:tailEnd/>
              </a:ln>
            </p:spPr>
            <p:txBody>
              <a:bodyPr lIns="0" tIns="0" rIns="0" bIns="0" anchor="ctr">
                <a:spAutoFit/>
              </a:bodyPr>
              <a:lstStyle/>
              <a:p>
                <a:pPr algn="ctr" eaLnBrk="0" hangingPunct="0"/>
                <a:r>
                  <a:rPr lang="en-US" sz="1200" b="1">
                    <a:solidFill>
                      <a:srgbClr val="000000"/>
                    </a:solidFill>
                  </a:rPr>
                  <a:t>Get off the train</a:t>
                </a:r>
                <a:endParaRPr lang="en-US" sz="1200" b="1"/>
              </a:p>
            </p:txBody>
          </p:sp>
        </p:grpSp>
        <p:sp>
          <p:nvSpPr>
            <p:cNvPr id="16500" name="Line 75"/>
            <p:cNvSpPr>
              <a:spLocks noChangeShapeType="1"/>
            </p:cNvSpPr>
            <p:nvPr/>
          </p:nvSpPr>
          <p:spPr bwMode="auto">
            <a:xfrm flipH="1">
              <a:off x="1791" y="3385"/>
              <a:ext cx="192" cy="0"/>
            </a:xfrm>
            <a:prstGeom prst="line">
              <a:avLst/>
            </a:prstGeom>
            <a:noFill/>
            <a:ln w="25400">
              <a:solidFill>
                <a:srgbClr val="000000"/>
              </a:solidFill>
              <a:round/>
              <a:headEnd/>
              <a:tailEnd type="arrow" w="med" len="med"/>
            </a:ln>
          </p:spPr>
          <p:txBody>
            <a:bodyPr/>
            <a:lstStyle/>
            <a:p>
              <a:endParaRPr lang="en-US"/>
            </a:p>
          </p:txBody>
        </p:sp>
      </p:grpSp>
      <p:sp>
        <p:nvSpPr>
          <p:cNvPr id="16437" name="Freeform 76"/>
          <p:cNvSpPr>
            <a:spLocks/>
          </p:cNvSpPr>
          <p:nvPr/>
        </p:nvSpPr>
        <p:spPr bwMode="auto">
          <a:xfrm>
            <a:off x="1085850" y="4659313"/>
            <a:ext cx="749300" cy="304800"/>
          </a:xfrm>
          <a:custGeom>
            <a:avLst/>
            <a:gdLst>
              <a:gd name="T0" fmla="*/ 2147483647 w 411"/>
              <a:gd name="T1" fmla="*/ 2147483647 h 192"/>
              <a:gd name="T2" fmla="*/ 2147483647 w 411"/>
              <a:gd name="T3" fmla="*/ 2147483647 h 192"/>
              <a:gd name="T4" fmla="*/ 2147483647 w 411"/>
              <a:gd name="T5" fmla="*/ 0 h 192"/>
              <a:gd name="T6" fmla="*/ 0 w 411"/>
              <a:gd name="T7" fmla="*/ 0 h 192"/>
              <a:gd name="T8" fmla="*/ 0 60000 65536"/>
              <a:gd name="T9" fmla="*/ 0 60000 65536"/>
              <a:gd name="T10" fmla="*/ 0 60000 65536"/>
              <a:gd name="T11" fmla="*/ 0 60000 65536"/>
              <a:gd name="T12" fmla="*/ 0 w 411"/>
              <a:gd name="T13" fmla="*/ 0 h 192"/>
              <a:gd name="T14" fmla="*/ 411 w 411"/>
              <a:gd name="T15" fmla="*/ 192 h 192"/>
            </a:gdLst>
            <a:ahLst/>
            <a:cxnLst>
              <a:cxn ang="T8">
                <a:pos x="T0" y="T1"/>
              </a:cxn>
              <a:cxn ang="T9">
                <a:pos x="T2" y="T3"/>
              </a:cxn>
              <a:cxn ang="T10">
                <a:pos x="T4" y="T5"/>
              </a:cxn>
              <a:cxn ang="T11">
                <a:pos x="T6" y="T7"/>
              </a:cxn>
            </a:cxnLst>
            <a:rect l="T12" t="T13" r="T14" b="T15"/>
            <a:pathLst>
              <a:path w="411" h="192">
                <a:moveTo>
                  <a:pt x="411" y="192"/>
                </a:moveTo>
                <a:lnTo>
                  <a:pt x="164" y="192"/>
                </a:lnTo>
                <a:lnTo>
                  <a:pt x="256" y="0"/>
                </a:lnTo>
                <a:lnTo>
                  <a:pt x="0" y="0"/>
                </a:lnTo>
              </a:path>
            </a:pathLst>
          </a:custGeom>
          <a:solidFill>
            <a:srgbClr val="FFFFFF"/>
          </a:solidFill>
          <a:ln w="25400">
            <a:solidFill>
              <a:srgbClr val="000000"/>
            </a:solidFill>
            <a:round/>
            <a:headEnd type="none" w="med" len="med"/>
            <a:tailEnd type="arrow" w="med" len="med"/>
          </a:ln>
        </p:spPr>
        <p:txBody>
          <a:bodyPr/>
          <a:lstStyle/>
          <a:p>
            <a:endParaRPr lang="en-US"/>
          </a:p>
        </p:txBody>
      </p:sp>
      <p:sp>
        <p:nvSpPr>
          <p:cNvPr id="16438" name="Rectangle 77"/>
          <p:cNvSpPr>
            <a:spLocks noChangeArrowheads="1"/>
          </p:cNvSpPr>
          <p:nvPr/>
        </p:nvSpPr>
        <p:spPr bwMode="auto">
          <a:xfrm>
            <a:off x="1157288" y="4265613"/>
            <a:ext cx="644525" cy="365125"/>
          </a:xfrm>
          <a:prstGeom prst="rect">
            <a:avLst/>
          </a:prstGeom>
          <a:noFill/>
          <a:ln w="25400">
            <a:noFill/>
            <a:miter lim="800000"/>
            <a:headEnd/>
            <a:tailEnd/>
          </a:ln>
        </p:spPr>
        <p:txBody>
          <a:bodyPr wrap="none" lIns="0" tIns="0" rIns="0" bIns="0">
            <a:spAutoFit/>
          </a:bodyPr>
          <a:lstStyle/>
          <a:p>
            <a:pPr algn="ctr" eaLnBrk="0" hangingPunct="0"/>
            <a:r>
              <a:rPr lang="en-US" sz="1200" b="1">
                <a:solidFill>
                  <a:srgbClr val="000000"/>
                </a:solidFill>
              </a:rPr>
              <a:t>The train</a:t>
            </a:r>
          </a:p>
          <a:p>
            <a:pPr algn="ctr" eaLnBrk="0" hangingPunct="0"/>
            <a:r>
              <a:rPr lang="en-US" sz="1200" b="1">
                <a:solidFill>
                  <a:srgbClr val="000000"/>
                </a:solidFill>
              </a:rPr>
              <a:t>derail</a:t>
            </a:r>
            <a:endParaRPr lang="en-US" sz="3200" b="1"/>
          </a:p>
        </p:txBody>
      </p:sp>
      <p:sp>
        <p:nvSpPr>
          <p:cNvPr id="16439" name="Freeform 83"/>
          <p:cNvSpPr>
            <a:spLocks/>
          </p:cNvSpPr>
          <p:nvPr/>
        </p:nvSpPr>
        <p:spPr bwMode="auto">
          <a:xfrm rot="7340258">
            <a:off x="5558631" y="900907"/>
            <a:ext cx="873125" cy="312738"/>
          </a:xfrm>
          <a:custGeom>
            <a:avLst/>
            <a:gdLst>
              <a:gd name="T0" fmla="*/ 2147483647 w 411"/>
              <a:gd name="T1" fmla="*/ 2147483647 h 192"/>
              <a:gd name="T2" fmla="*/ 2147483647 w 411"/>
              <a:gd name="T3" fmla="*/ 2147483647 h 192"/>
              <a:gd name="T4" fmla="*/ 2147483647 w 411"/>
              <a:gd name="T5" fmla="*/ 0 h 192"/>
              <a:gd name="T6" fmla="*/ 0 w 411"/>
              <a:gd name="T7" fmla="*/ 0 h 192"/>
              <a:gd name="T8" fmla="*/ 0 60000 65536"/>
              <a:gd name="T9" fmla="*/ 0 60000 65536"/>
              <a:gd name="T10" fmla="*/ 0 60000 65536"/>
              <a:gd name="T11" fmla="*/ 0 60000 65536"/>
              <a:gd name="T12" fmla="*/ 0 w 411"/>
              <a:gd name="T13" fmla="*/ 0 h 192"/>
              <a:gd name="T14" fmla="*/ 411 w 411"/>
              <a:gd name="T15" fmla="*/ 192 h 192"/>
            </a:gdLst>
            <a:ahLst/>
            <a:cxnLst>
              <a:cxn ang="T8">
                <a:pos x="T0" y="T1"/>
              </a:cxn>
              <a:cxn ang="T9">
                <a:pos x="T2" y="T3"/>
              </a:cxn>
              <a:cxn ang="T10">
                <a:pos x="T4" y="T5"/>
              </a:cxn>
              <a:cxn ang="T11">
                <a:pos x="T6" y="T7"/>
              </a:cxn>
            </a:cxnLst>
            <a:rect l="T12" t="T13" r="T14" b="T15"/>
            <a:pathLst>
              <a:path w="411" h="192">
                <a:moveTo>
                  <a:pt x="411" y="192"/>
                </a:moveTo>
                <a:lnTo>
                  <a:pt x="164" y="192"/>
                </a:lnTo>
                <a:lnTo>
                  <a:pt x="256" y="0"/>
                </a:lnTo>
                <a:lnTo>
                  <a:pt x="0" y="0"/>
                </a:lnTo>
              </a:path>
            </a:pathLst>
          </a:custGeom>
          <a:solidFill>
            <a:srgbClr val="FFFFFF"/>
          </a:solidFill>
          <a:ln w="25400">
            <a:solidFill>
              <a:srgbClr val="000000"/>
            </a:solidFill>
            <a:round/>
            <a:headEnd type="none" w="med" len="med"/>
            <a:tailEnd type="arrow" w="med" len="med"/>
          </a:ln>
        </p:spPr>
        <p:txBody>
          <a:bodyPr/>
          <a:lstStyle/>
          <a:p>
            <a:endParaRPr lang="en-US"/>
          </a:p>
        </p:txBody>
      </p:sp>
      <p:sp>
        <p:nvSpPr>
          <p:cNvPr id="16440" name="Rectangle 84"/>
          <p:cNvSpPr>
            <a:spLocks noChangeArrowheads="1"/>
          </p:cNvSpPr>
          <p:nvPr/>
        </p:nvSpPr>
        <p:spPr bwMode="auto">
          <a:xfrm>
            <a:off x="5510213" y="698500"/>
            <a:ext cx="700087" cy="182563"/>
          </a:xfrm>
          <a:prstGeom prst="rect">
            <a:avLst/>
          </a:prstGeom>
          <a:noFill/>
          <a:ln w="25400">
            <a:noFill/>
            <a:miter lim="800000"/>
            <a:headEnd/>
            <a:tailEnd/>
          </a:ln>
        </p:spPr>
        <p:txBody>
          <a:bodyPr wrap="none" lIns="0" tIns="0" rIns="0" bIns="0">
            <a:spAutoFit/>
          </a:bodyPr>
          <a:lstStyle/>
          <a:p>
            <a:pPr algn="ctr" eaLnBrk="0" hangingPunct="0"/>
            <a:r>
              <a:rPr lang="en-US" sz="1200" b="1">
                <a:solidFill>
                  <a:srgbClr val="000000"/>
                </a:solidFill>
              </a:rPr>
              <a:t>Car crash</a:t>
            </a:r>
            <a:endParaRPr lang="en-US" sz="3200" b="1"/>
          </a:p>
        </p:txBody>
      </p:sp>
      <p:sp>
        <p:nvSpPr>
          <p:cNvPr id="16441" name="Line 85"/>
          <p:cNvSpPr>
            <a:spLocks noChangeShapeType="1"/>
          </p:cNvSpPr>
          <p:nvPr/>
        </p:nvSpPr>
        <p:spPr bwMode="auto">
          <a:xfrm flipH="1">
            <a:off x="5030788" y="5949950"/>
            <a:ext cx="288925" cy="0"/>
          </a:xfrm>
          <a:prstGeom prst="line">
            <a:avLst/>
          </a:prstGeom>
          <a:noFill/>
          <a:ln w="25400">
            <a:solidFill>
              <a:srgbClr val="000000"/>
            </a:solidFill>
            <a:round/>
            <a:headEnd/>
            <a:tailEnd type="arrow" w="med" len="med"/>
          </a:ln>
        </p:spPr>
        <p:txBody>
          <a:bodyPr/>
          <a:lstStyle/>
          <a:p>
            <a:endParaRPr lang="en-US"/>
          </a:p>
        </p:txBody>
      </p:sp>
      <p:sp>
        <p:nvSpPr>
          <p:cNvPr id="16442" name="Rectangle 86"/>
          <p:cNvSpPr>
            <a:spLocks noChangeArrowheads="1"/>
          </p:cNvSpPr>
          <p:nvPr/>
        </p:nvSpPr>
        <p:spPr bwMode="auto">
          <a:xfrm>
            <a:off x="3984625" y="3741738"/>
            <a:ext cx="41275" cy="647700"/>
          </a:xfrm>
          <a:prstGeom prst="rect">
            <a:avLst/>
          </a:prstGeom>
          <a:solidFill>
            <a:srgbClr val="000000"/>
          </a:solidFill>
          <a:ln w="25400">
            <a:noFill/>
            <a:miter lim="800000"/>
            <a:headEnd/>
            <a:tailEnd/>
          </a:ln>
        </p:spPr>
        <p:txBody>
          <a:bodyPr/>
          <a:lstStyle/>
          <a:p>
            <a:endParaRPr lang="en-US" sz="1800" u="sng"/>
          </a:p>
        </p:txBody>
      </p:sp>
      <p:sp>
        <p:nvSpPr>
          <p:cNvPr id="16443" name="Line 87"/>
          <p:cNvSpPr>
            <a:spLocks noChangeShapeType="1"/>
          </p:cNvSpPr>
          <p:nvPr/>
        </p:nvSpPr>
        <p:spPr bwMode="auto">
          <a:xfrm>
            <a:off x="4025900" y="4076700"/>
            <a:ext cx="431800" cy="0"/>
          </a:xfrm>
          <a:prstGeom prst="line">
            <a:avLst/>
          </a:prstGeom>
          <a:noFill/>
          <a:ln w="25400">
            <a:solidFill>
              <a:srgbClr val="000000"/>
            </a:solidFill>
            <a:round/>
            <a:headEnd/>
            <a:tailEnd type="arrow" w="med" len="med"/>
          </a:ln>
        </p:spPr>
        <p:txBody>
          <a:bodyPr/>
          <a:lstStyle/>
          <a:p>
            <a:endParaRPr lang="en-US"/>
          </a:p>
        </p:txBody>
      </p:sp>
      <p:sp>
        <p:nvSpPr>
          <p:cNvPr id="16444" name="Line 88"/>
          <p:cNvSpPr>
            <a:spLocks noChangeShapeType="1"/>
          </p:cNvSpPr>
          <p:nvPr/>
        </p:nvSpPr>
        <p:spPr bwMode="auto">
          <a:xfrm>
            <a:off x="4025900" y="4292600"/>
            <a:ext cx="431800" cy="360363"/>
          </a:xfrm>
          <a:prstGeom prst="line">
            <a:avLst/>
          </a:prstGeom>
          <a:noFill/>
          <a:ln w="25400">
            <a:solidFill>
              <a:srgbClr val="000000"/>
            </a:solidFill>
            <a:round/>
            <a:headEnd/>
            <a:tailEnd type="arrow" w="med" len="med"/>
          </a:ln>
        </p:spPr>
        <p:txBody>
          <a:bodyPr/>
          <a:lstStyle/>
          <a:p>
            <a:endParaRPr lang="en-US"/>
          </a:p>
        </p:txBody>
      </p:sp>
      <p:grpSp>
        <p:nvGrpSpPr>
          <p:cNvPr id="16445" name="Group 89"/>
          <p:cNvGrpSpPr>
            <a:grpSpLocks/>
          </p:cNvGrpSpPr>
          <p:nvPr/>
        </p:nvGrpSpPr>
        <p:grpSpPr bwMode="auto">
          <a:xfrm>
            <a:off x="4457700" y="4508500"/>
            <a:ext cx="1512888" cy="692150"/>
            <a:chOff x="3051" y="1035"/>
            <a:chExt cx="918" cy="436"/>
          </a:xfrm>
        </p:grpSpPr>
        <p:sp>
          <p:nvSpPr>
            <p:cNvPr id="16496" name="AutoShape 90"/>
            <p:cNvSpPr>
              <a:spLocks noChangeArrowheads="1"/>
            </p:cNvSpPr>
            <p:nvPr/>
          </p:nvSpPr>
          <p:spPr bwMode="auto">
            <a:xfrm>
              <a:off x="3051" y="1035"/>
              <a:ext cx="700" cy="436"/>
            </a:xfrm>
            <a:prstGeom prst="roundRect">
              <a:avLst>
                <a:gd name="adj" fmla="val 35486"/>
              </a:avLst>
            </a:prstGeom>
            <a:noFill/>
            <a:ln w="25400">
              <a:solidFill>
                <a:srgbClr val="000000"/>
              </a:solidFill>
              <a:round/>
              <a:headEnd/>
              <a:tailEnd/>
            </a:ln>
          </p:spPr>
          <p:txBody>
            <a:bodyPr/>
            <a:lstStyle/>
            <a:p>
              <a:endParaRPr lang="en-US"/>
            </a:p>
          </p:txBody>
        </p:sp>
        <p:sp>
          <p:nvSpPr>
            <p:cNvPr id="16497" name="Rectangle 91"/>
            <p:cNvSpPr>
              <a:spLocks noChangeArrowheads="1"/>
            </p:cNvSpPr>
            <p:nvPr/>
          </p:nvSpPr>
          <p:spPr bwMode="auto">
            <a:xfrm>
              <a:off x="3151" y="1134"/>
              <a:ext cx="500" cy="230"/>
            </a:xfrm>
            <a:prstGeom prst="rect">
              <a:avLst/>
            </a:prstGeom>
            <a:noFill/>
            <a:ln w="25400">
              <a:noFill/>
              <a:miter lim="800000"/>
              <a:headEnd/>
              <a:tailEnd/>
            </a:ln>
          </p:spPr>
          <p:txBody>
            <a:bodyPr lIns="0" tIns="0" rIns="0" bIns="0" anchor="ctr">
              <a:spAutoFit/>
            </a:bodyPr>
            <a:lstStyle/>
            <a:p>
              <a:pPr algn="ctr" eaLnBrk="0" hangingPunct="0"/>
              <a:r>
                <a:rPr lang="en-US" sz="1200" b="1">
                  <a:solidFill>
                    <a:srgbClr val="000000"/>
                  </a:solidFill>
                </a:rPr>
                <a:t>The friend goes home</a:t>
              </a:r>
              <a:endParaRPr lang="en-US" sz="1200" b="1"/>
            </a:p>
          </p:txBody>
        </p:sp>
        <p:sp>
          <p:nvSpPr>
            <p:cNvPr id="16498" name="Line 92"/>
            <p:cNvSpPr>
              <a:spLocks noChangeShapeType="1"/>
            </p:cNvSpPr>
            <p:nvPr/>
          </p:nvSpPr>
          <p:spPr bwMode="auto">
            <a:xfrm>
              <a:off x="3742" y="1253"/>
              <a:ext cx="227" cy="0"/>
            </a:xfrm>
            <a:prstGeom prst="line">
              <a:avLst/>
            </a:prstGeom>
            <a:noFill/>
            <a:ln w="25400">
              <a:solidFill>
                <a:srgbClr val="000000"/>
              </a:solidFill>
              <a:round/>
              <a:headEnd/>
              <a:tailEnd type="arrow" w="med" len="med"/>
            </a:ln>
          </p:spPr>
          <p:txBody>
            <a:bodyPr/>
            <a:lstStyle/>
            <a:p>
              <a:endParaRPr lang="en-US"/>
            </a:p>
          </p:txBody>
        </p:sp>
      </p:grpSp>
      <p:grpSp>
        <p:nvGrpSpPr>
          <p:cNvPr id="16446" name="Group 93"/>
          <p:cNvGrpSpPr>
            <a:grpSpLocks/>
          </p:cNvGrpSpPr>
          <p:nvPr/>
        </p:nvGrpSpPr>
        <p:grpSpPr bwMode="auto">
          <a:xfrm>
            <a:off x="5970588" y="4724400"/>
            <a:ext cx="287337" cy="288925"/>
            <a:chOff x="4014" y="2976"/>
            <a:chExt cx="181" cy="182"/>
          </a:xfrm>
        </p:grpSpPr>
        <p:sp>
          <p:nvSpPr>
            <p:cNvPr id="16493" name="Oval 94"/>
            <p:cNvSpPr>
              <a:spLocks noChangeArrowheads="1"/>
            </p:cNvSpPr>
            <p:nvPr/>
          </p:nvSpPr>
          <p:spPr bwMode="auto">
            <a:xfrm>
              <a:off x="4014" y="2976"/>
              <a:ext cx="181" cy="182"/>
            </a:xfrm>
            <a:prstGeom prst="ellipse">
              <a:avLst/>
            </a:prstGeom>
            <a:noFill/>
            <a:ln w="25400">
              <a:solidFill>
                <a:srgbClr val="000000"/>
              </a:solidFill>
              <a:round/>
              <a:headEnd/>
              <a:tailEnd/>
            </a:ln>
          </p:spPr>
          <p:txBody>
            <a:bodyPr/>
            <a:lstStyle/>
            <a:p>
              <a:endParaRPr lang="en-US"/>
            </a:p>
          </p:txBody>
        </p:sp>
        <p:sp>
          <p:nvSpPr>
            <p:cNvPr id="16494" name="Line 95"/>
            <p:cNvSpPr>
              <a:spLocks noChangeShapeType="1"/>
            </p:cNvSpPr>
            <p:nvPr/>
          </p:nvSpPr>
          <p:spPr bwMode="auto">
            <a:xfrm flipH="1" flipV="1">
              <a:off x="4035" y="2997"/>
              <a:ext cx="136" cy="137"/>
            </a:xfrm>
            <a:prstGeom prst="line">
              <a:avLst/>
            </a:prstGeom>
            <a:noFill/>
            <a:ln w="28575">
              <a:solidFill>
                <a:schemeClr val="tx1"/>
              </a:solidFill>
              <a:round/>
              <a:headEnd/>
              <a:tailEnd/>
            </a:ln>
          </p:spPr>
          <p:txBody>
            <a:bodyPr/>
            <a:lstStyle/>
            <a:p>
              <a:endParaRPr lang="en-US"/>
            </a:p>
          </p:txBody>
        </p:sp>
        <p:sp>
          <p:nvSpPr>
            <p:cNvPr id="16495" name="Line 96"/>
            <p:cNvSpPr>
              <a:spLocks noChangeShapeType="1"/>
            </p:cNvSpPr>
            <p:nvPr/>
          </p:nvSpPr>
          <p:spPr bwMode="auto">
            <a:xfrm flipV="1">
              <a:off x="4038" y="2998"/>
              <a:ext cx="135" cy="136"/>
            </a:xfrm>
            <a:prstGeom prst="line">
              <a:avLst/>
            </a:prstGeom>
            <a:noFill/>
            <a:ln w="28575">
              <a:solidFill>
                <a:schemeClr val="tx1"/>
              </a:solidFill>
              <a:round/>
              <a:headEnd/>
              <a:tailEnd/>
            </a:ln>
          </p:spPr>
          <p:txBody>
            <a:bodyPr/>
            <a:lstStyle/>
            <a:p>
              <a:endParaRPr lang="en-US"/>
            </a:p>
          </p:txBody>
        </p:sp>
      </p:grpSp>
      <p:sp>
        <p:nvSpPr>
          <p:cNvPr id="16447" name="Line 97"/>
          <p:cNvSpPr>
            <a:spLocks noChangeShapeType="1"/>
          </p:cNvSpPr>
          <p:nvPr/>
        </p:nvSpPr>
        <p:spPr bwMode="auto">
          <a:xfrm flipH="1">
            <a:off x="5356225" y="5373688"/>
            <a:ext cx="504825" cy="431800"/>
          </a:xfrm>
          <a:prstGeom prst="line">
            <a:avLst/>
          </a:prstGeom>
          <a:noFill/>
          <a:ln w="25400">
            <a:solidFill>
              <a:srgbClr val="000000"/>
            </a:solidFill>
            <a:round/>
            <a:headEnd/>
            <a:tailEnd type="arrow" w="med" len="med"/>
          </a:ln>
        </p:spPr>
        <p:txBody>
          <a:bodyPr/>
          <a:lstStyle/>
          <a:p>
            <a:endParaRPr lang="en-US"/>
          </a:p>
        </p:txBody>
      </p:sp>
      <p:grpSp>
        <p:nvGrpSpPr>
          <p:cNvPr id="16448" name="Group 98"/>
          <p:cNvGrpSpPr>
            <a:grpSpLocks/>
          </p:cNvGrpSpPr>
          <p:nvPr/>
        </p:nvGrpSpPr>
        <p:grpSpPr bwMode="auto">
          <a:xfrm>
            <a:off x="2268538" y="5808663"/>
            <a:ext cx="287337" cy="288925"/>
            <a:chOff x="4014" y="2976"/>
            <a:chExt cx="181" cy="182"/>
          </a:xfrm>
        </p:grpSpPr>
        <p:sp>
          <p:nvSpPr>
            <p:cNvPr id="16490" name="Oval 99"/>
            <p:cNvSpPr>
              <a:spLocks noChangeArrowheads="1"/>
            </p:cNvSpPr>
            <p:nvPr/>
          </p:nvSpPr>
          <p:spPr bwMode="auto">
            <a:xfrm>
              <a:off x="4014" y="2976"/>
              <a:ext cx="181" cy="182"/>
            </a:xfrm>
            <a:prstGeom prst="ellipse">
              <a:avLst/>
            </a:prstGeom>
            <a:noFill/>
            <a:ln w="25400">
              <a:solidFill>
                <a:srgbClr val="000000"/>
              </a:solidFill>
              <a:round/>
              <a:headEnd/>
              <a:tailEnd/>
            </a:ln>
          </p:spPr>
          <p:txBody>
            <a:bodyPr/>
            <a:lstStyle/>
            <a:p>
              <a:endParaRPr lang="en-US"/>
            </a:p>
          </p:txBody>
        </p:sp>
        <p:sp>
          <p:nvSpPr>
            <p:cNvPr id="16491" name="Line 100"/>
            <p:cNvSpPr>
              <a:spLocks noChangeShapeType="1"/>
            </p:cNvSpPr>
            <p:nvPr/>
          </p:nvSpPr>
          <p:spPr bwMode="auto">
            <a:xfrm flipH="1" flipV="1">
              <a:off x="4035" y="2997"/>
              <a:ext cx="136" cy="137"/>
            </a:xfrm>
            <a:prstGeom prst="line">
              <a:avLst/>
            </a:prstGeom>
            <a:noFill/>
            <a:ln w="28575">
              <a:solidFill>
                <a:schemeClr val="tx1"/>
              </a:solidFill>
              <a:round/>
              <a:headEnd/>
              <a:tailEnd/>
            </a:ln>
          </p:spPr>
          <p:txBody>
            <a:bodyPr/>
            <a:lstStyle/>
            <a:p>
              <a:endParaRPr lang="en-US"/>
            </a:p>
          </p:txBody>
        </p:sp>
        <p:sp>
          <p:nvSpPr>
            <p:cNvPr id="16492" name="Line 101"/>
            <p:cNvSpPr>
              <a:spLocks noChangeShapeType="1"/>
            </p:cNvSpPr>
            <p:nvPr/>
          </p:nvSpPr>
          <p:spPr bwMode="auto">
            <a:xfrm flipV="1">
              <a:off x="4038" y="2998"/>
              <a:ext cx="135" cy="136"/>
            </a:xfrm>
            <a:prstGeom prst="line">
              <a:avLst/>
            </a:prstGeom>
            <a:noFill/>
            <a:ln w="28575">
              <a:solidFill>
                <a:schemeClr val="tx1"/>
              </a:solidFill>
              <a:round/>
              <a:headEnd/>
              <a:tailEnd/>
            </a:ln>
          </p:spPr>
          <p:txBody>
            <a:bodyPr/>
            <a:lstStyle/>
            <a:p>
              <a:endParaRPr lang="en-US"/>
            </a:p>
          </p:txBody>
        </p:sp>
      </p:grpSp>
      <p:grpSp>
        <p:nvGrpSpPr>
          <p:cNvPr id="16449" name="Group 102"/>
          <p:cNvGrpSpPr>
            <a:grpSpLocks/>
          </p:cNvGrpSpPr>
          <p:nvPr/>
        </p:nvGrpSpPr>
        <p:grpSpPr bwMode="auto">
          <a:xfrm>
            <a:off x="2557463" y="5634038"/>
            <a:ext cx="1295400" cy="692150"/>
            <a:chOff x="1791" y="3185"/>
            <a:chExt cx="736" cy="436"/>
          </a:xfrm>
        </p:grpSpPr>
        <p:grpSp>
          <p:nvGrpSpPr>
            <p:cNvPr id="16486" name="Group 103"/>
            <p:cNvGrpSpPr>
              <a:grpSpLocks/>
            </p:cNvGrpSpPr>
            <p:nvPr/>
          </p:nvGrpSpPr>
          <p:grpSpPr bwMode="auto">
            <a:xfrm>
              <a:off x="1991" y="3185"/>
              <a:ext cx="536" cy="436"/>
              <a:chOff x="4943" y="1688"/>
              <a:chExt cx="536" cy="436"/>
            </a:xfrm>
          </p:grpSpPr>
          <p:sp>
            <p:nvSpPr>
              <p:cNvPr id="16488" name="AutoShape 104"/>
              <p:cNvSpPr>
                <a:spLocks noChangeArrowheads="1"/>
              </p:cNvSpPr>
              <p:nvPr/>
            </p:nvSpPr>
            <p:spPr bwMode="auto">
              <a:xfrm flipH="1">
                <a:off x="4943" y="1688"/>
                <a:ext cx="536" cy="436"/>
              </a:xfrm>
              <a:prstGeom prst="roundRect">
                <a:avLst>
                  <a:gd name="adj" fmla="val 35486"/>
                </a:avLst>
              </a:prstGeom>
              <a:noFill/>
              <a:ln w="25400">
                <a:solidFill>
                  <a:srgbClr val="000000"/>
                </a:solidFill>
                <a:round/>
                <a:headEnd/>
                <a:tailEnd/>
              </a:ln>
            </p:spPr>
            <p:txBody>
              <a:bodyPr/>
              <a:lstStyle/>
              <a:p>
                <a:endParaRPr lang="en-US"/>
              </a:p>
            </p:txBody>
          </p:sp>
          <p:sp>
            <p:nvSpPr>
              <p:cNvPr id="16489" name="Rectangle 105"/>
              <p:cNvSpPr>
                <a:spLocks noChangeArrowheads="1"/>
              </p:cNvSpPr>
              <p:nvPr/>
            </p:nvSpPr>
            <p:spPr bwMode="auto">
              <a:xfrm flipH="1">
                <a:off x="5020" y="1787"/>
                <a:ext cx="383" cy="230"/>
              </a:xfrm>
              <a:prstGeom prst="rect">
                <a:avLst/>
              </a:prstGeom>
              <a:noFill/>
              <a:ln w="25400">
                <a:noFill/>
                <a:miter lim="800000"/>
                <a:headEnd/>
                <a:tailEnd/>
              </a:ln>
            </p:spPr>
            <p:txBody>
              <a:bodyPr lIns="0" tIns="0" rIns="0" bIns="0" anchor="ctr">
                <a:spAutoFit/>
              </a:bodyPr>
              <a:lstStyle/>
              <a:p>
                <a:pPr algn="ctr" eaLnBrk="0" hangingPunct="0"/>
                <a:r>
                  <a:rPr lang="en-US" sz="1200" b="1">
                    <a:solidFill>
                      <a:srgbClr val="000000"/>
                    </a:solidFill>
                  </a:rPr>
                  <a:t>Go home with bus</a:t>
                </a:r>
                <a:endParaRPr lang="en-US" sz="1200" b="1"/>
              </a:p>
            </p:txBody>
          </p:sp>
        </p:grpSp>
        <p:sp>
          <p:nvSpPr>
            <p:cNvPr id="16487" name="Line 106"/>
            <p:cNvSpPr>
              <a:spLocks noChangeShapeType="1"/>
            </p:cNvSpPr>
            <p:nvPr/>
          </p:nvSpPr>
          <p:spPr bwMode="auto">
            <a:xfrm flipH="1">
              <a:off x="1791" y="3385"/>
              <a:ext cx="192" cy="0"/>
            </a:xfrm>
            <a:prstGeom prst="line">
              <a:avLst/>
            </a:prstGeom>
            <a:noFill/>
            <a:ln w="25400">
              <a:solidFill>
                <a:srgbClr val="000000"/>
              </a:solidFill>
              <a:round/>
              <a:headEnd/>
              <a:tailEnd type="arrow" w="med" len="med"/>
            </a:ln>
          </p:spPr>
          <p:txBody>
            <a:bodyPr/>
            <a:lstStyle/>
            <a:p>
              <a:endParaRPr lang="en-US"/>
            </a:p>
          </p:txBody>
        </p:sp>
      </p:grpSp>
      <p:grpSp>
        <p:nvGrpSpPr>
          <p:cNvPr id="16450" name="Group 107"/>
          <p:cNvGrpSpPr>
            <a:grpSpLocks/>
          </p:cNvGrpSpPr>
          <p:nvPr/>
        </p:nvGrpSpPr>
        <p:grpSpPr bwMode="auto">
          <a:xfrm>
            <a:off x="6372225" y="254000"/>
            <a:ext cx="1295400" cy="692150"/>
            <a:chOff x="4943" y="1688"/>
            <a:chExt cx="536" cy="436"/>
          </a:xfrm>
        </p:grpSpPr>
        <p:sp>
          <p:nvSpPr>
            <p:cNvPr id="16484" name="AutoShape 108"/>
            <p:cNvSpPr>
              <a:spLocks noChangeArrowheads="1"/>
            </p:cNvSpPr>
            <p:nvPr/>
          </p:nvSpPr>
          <p:spPr bwMode="auto">
            <a:xfrm flipH="1">
              <a:off x="4943" y="1688"/>
              <a:ext cx="536" cy="436"/>
            </a:xfrm>
            <a:prstGeom prst="roundRect">
              <a:avLst>
                <a:gd name="adj" fmla="val 35486"/>
              </a:avLst>
            </a:prstGeom>
            <a:noFill/>
            <a:ln w="25400">
              <a:solidFill>
                <a:srgbClr val="000000"/>
              </a:solidFill>
              <a:round/>
              <a:headEnd/>
              <a:tailEnd/>
            </a:ln>
          </p:spPr>
          <p:txBody>
            <a:bodyPr/>
            <a:lstStyle/>
            <a:p>
              <a:endParaRPr lang="en-US"/>
            </a:p>
          </p:txBody>
        </p:sp>
        <p:sp>
          <p:nvSpPr>
            <p:cNvPr id="16485" name="Rectangle 109"/>
            <p:cNvSpPr>
              <a:spLocks noChangeArrowheads="1"/>
            </p:cNvSpPr>
            <p:nvPr/>
          </p:nvSpPr>
          <p:spPr bwMode="auto">
            <a:xfrm flipH="1">
              <a:off x="5018" y="1731"/>
              <a:ext cx="383" cy="345"/>
            </a:xfrm>
            <a:prstGeom prst="rect">
              <a:avLst/>
            </a:prstGeom>
            <a:noFill/>
            <a:ln w="25400">
              <a:noFill/>
              <a:miter lim="800000"/>
              <a:headEnd/>
              <a:tailEnd/>
            </a:ln>
          </p:spPr>
          <p:txBody>
            <a:bodyPr lIns="0" tIns="0" rIns="0" bIns="0" anchor="ctr">
              <a:spAutoFit/>
            </a:bodyPr>
            <a:lstStyle/>
            <a:p>
              <a:pPr algn="ctr" eaLnBrk="0" hangingPunct="0"/>
              <a:r>
                <a:rPr lang="en-US" sz="1200" b="1"/>
                <a:t>Go to Heaven/Hell ;)</a:t>
              </a:r>
            </a:p>
          </p:txBody>
        </p:sp>
      </p:grpSp>
      <p:grpSp>
        <p:nvGrpSpPr>
          <p:cNvPr id="16451" name="Group 110"/>
          <p:cNvGrpSpPr>
            <a:grpSpLocks/>
          </p:cNvGrpSpPr>
          <p:nvPr/>
        </p:nvGrpSpPr>
        <p:grpSpPr bwMode="auto">
          <a:xfrm>
            <a:off x="60325" y="4305300"/>
            <a:ext cx="1008063" cy="692150"/>
            <a:chOff x="4943" y="1688"/>
            <a:chExt cx="536" cy="436"/>
          </a:xfrm>
        </p:grpSpPr>
        <p:sp>
          <p:nvSpPr>
            <p:cNvPr id="16482" name="AutoShape 111"/>
            <p:cNvSpPr>
              <a:spLocks noChangeArrowheads="1"/>
            </p:cNvSpPr>
            <p:nvPr/>
          </p:nvSpPr>
          <p:spPr bwMode="auto">
            <a:xfrm flipH="1">
              <a:off x="4943" y="1688"/>
              <a:ext cx="536" cy="436"/>
            </a:xfrm>
            <a:prstGeom prst="roundRect">
              <a:avLst>
                <a:gd name="adj" fmla="val 35486"/>
              </a:avLst>
            </a:prstGeom>
            <a:noFill/>
            <a:ln w="25400">
              <a:solidFill>
                <a:srgbClr val="000000"/>
              </a:solidFill>
              <a:round/>
              <a:headEnd/>
              <a:tailEnd/>
            </a:ln>
          </p:spPr>
          <p:txBody>
            <a:bodyPr/>
            <a:lstStyle/>
            <a:p>
              <a:endParaRPr lang="en-US"/>
            </a:p>
          </p:txBody>
        </p:sp>
        <p:sp>
          <p:nvSpPr>
            <p:cNvPr id="16483" name="Rectangle 112"/>
            <p:cNvSpPr>
              <a:spLocks noChangeArrowheads="1"/>
            </p:cNvSpPr>
            <p:nvPr/>
          </p:nvSpPr>
          <p:spPr bwMode="auto">
            <a:xfrm flipH="1">
              <a:off x="5018" y="1731"/>
              <a:ext cx="383" cy="345"/>
            </a:xfrm>
            <a:prstGeom prst="rect">
              <a:avLst/>
            </a:prstGeom>
            <a:noFill/>
            <a:ln w="25400">
              <a:noFill/>
              <a:miter lim="800000"/>
              <a:headEnd/>
              <a:tailEnd/>
            </a:ln>
          </p:spPr>
          <p:txBody>
            <a:bodyPr lIns="0" tIns="0" rIns="0" bIns="0" anchor="ctr">
              <a:spAutoFit/>
            </a:bodyPr>
            <a:lstStyle/>
            <a:p>
              <a:pPr algn="ctr" eaLnBrk="0" hangingPunct="0"/>
              <a:r>
                <a:rPr lang="en-US" sz="1200" b="1"/>
                <a:t>Go to Heaven/</a:t>
              </a:r>
            </a:p>
            <a:p>
              <a:pPr algn="ctr" eaLnBrk="0" hangingPunct="0"/>
              <a:r>
                <a:rPr lang="en-US" sz="1200" b="1"/>
                <a:t>Hell   ;)</a:t>
              </a:r>
            </a:p>
          </p:txBody>
        </p:sp>
      </p:grpSp>
      <p:sp>
        <p:nvSpPr>
          <p:cNvPr id="16452" name="Freeform 124"/>
          <p:cNvSpPr>
            <a:spLocks/>
          </p:cNvSpPr>
          <p:nvPr/>
        </p:nvSpPr>
        <p:spPr bwMode="auto">
          <a:xfrm>
            <a:off x="7994650" y="5751513"/>
            <a:ext cx="203200" cy="401637"/>
          </a:xfrm>
          <a:custGeom>
            <a:avLst/>
            <a:gdLst>
              <a:gd name="T0" fmla="*/ 2147483647 w 80"/>
              <a:gd name="T1" fmla="*/ 0 h 144"/>
              <a:gd name="T2" fmla="*/ 0 w 80"/>
              <a:gd name="T3" fmla="*/ 2147483647 h 144"/>
              <a:gd name="T4" fmla="*/ 2147483647 w 80"/>
              <a:gd name="T5" fmla="*/ 2147483647 h 144"/>
              <a:gd name="T6" fmla="*/ 2147483647 w 80"/>
              <a:gd name="T7" fmla="*/ 2147483647 h 144"/>
              <a:gd name="T8" fmla="*/ 2147483647 w 80"/>
              <a:gd name="T9" fmla="*/ 0 h 144"/>
              <a:gd name="T10" fmla="*/ 0 60000 65536"/>
              <a:gd name="T11" fmla="*/ 0 60000 65536"/>
              <a:gd name="T12" fmla="*/ 0 60000 65536"/>
              <a:gd name="T13" fmla="*/ 0 60000 65536"/>
              <a:gd name="T14" fmla="*/ 0 60000 65536"/>
              <a:gd name="T15" fmla="*/ 0 w 80"/>
              <a:gd name="T16" fmla="*/ 0 h 144"/>
              <a:gd name="T17" fmla="*/ 80 w 80"/>
              <a:gd name="T18" fmla="*/ 144 h 144"/>
            </a:gdLst>
            <a:ahLst/>
            <a:cxnLst>
              <a:cxn ang="T10">
                <a:pos x="T0" y="T1"/>
              </a:cxn>
              <a:cxn ang="T11">
                <a:pos x="T2" y="T3"/>
              </a:cxn>
              <a:cxn ang="T12">
                <a:pos x="T4" y="T5"/>
              </a:cxn>
              <a:cxn ang="T13">
                <a:pos x="T6" y="T7"/>
              </a:cxn>
              <a:cxn ang="T14">
                <a:pos x="T8" y="T9"/>
              </a:cxn>
            </a:cxnLst>
            <a:rect l="T15" t="T16" r="T17" b="T18"/>
            <a:pathLst>
              <a:path w="80" h="144">
                <a:moveTo>
                  <a:pt x="40" y="0"/>
                </a:moveTo>
                <a:lnTo>
                  <a:pt x="0" y="72"/>
                </a:lnTo>
                <a:lnTo>
                  <a:pt x="40" y="144"/>
                </a:lnTo>
                <a:lnTo>
                  <a:pt x="80" y="72"/>
                </a:lnTo>
                <a:lnTo>
                  <a:pt x="40" y="0"/>
                </a:lnTo>
                <a:close/>
              </a:path>
            </a:pathLst>
          </a:custGeom>
          <a:noFill/>
          <a:ln w="25400">
            <a:solidFill>
              <a:srgbClr val="000000"/>
            </a:solidFill>
            <a:prstDash val="solid"/>
            <a:round/>
            <a:headEnd/>
            <a:tailEnd/>
          </a:ln>
        </p:spPr>
        <p:txBody>
          <a:bodyPr/>
          <a:lstStyle/>
          <a:p>
            <a:endParaRPr lang="en-US"/>
          </a:p>
        </p:txBody>
      </p:sp>
      <p:sp>
        <p:nvSpPr>
          <p:cNvPr id="16453" name="Line 126"/>
          <p:cNvSpPr>
            <a:spLocks noChangeShapeType="1"/>
          </p:cNvSpPr>
          <p:nvPr/>
        </p:nvSpPr>
        <p:spPr bwMode="auto">
          <a:xfrm flipH="1">
            <a:off x="7705725" y="5949950"/>
            <a:ext cx="288925" cy="0"/>
          </a:xfrm>
          <a:prstGeom prst="line">
            <a:avLst/>
          </a:prstGeom>
          <a:noFill/>
          <a:ln w="25400">
            <a:solidFill>
              <a:srgbClr val="000000"/>
            </a:solidFill>
            <a:round/>
            <a:headEnd/>
            <a:tailEnd type="arrow" w="med" len="med"/>
          </a:ln>
        </p:spPr>
        <p:txBody>
          <a:bodyPr/>
          <a:lstStyle/>
          <a:p>
            <a:endParaRPr lang="en-US"/>
          </a:p>
        </p:txBody>
      </p:sp>
      <p:grpSp>
        <p:nvGrpSpPr>
          <p:cNvPr id="16454" name="Group 127"/>
          <p:cNvGrpSpPr>
            <a:grpSpLocks/>
          </p:cNvGrpSpPr>
          <p:nvPr/>
        </p:nvGrpSpPr>
        <p:grpSpPr bwMode="auto">
          <a:xfrm>
            <a:off x="6537325" y="5627688"/>
            <a:ext cx="1168400" cy="692150"/>
            <a:chOff x="1791" y="3185"/>
            <a:chExt cx="736" cy="436"/>
          </a:xfrm>
        </p:grpSpPr>
        <p:grpSp>
          <p:nvGrpSpPr>
            <p:cNvPr id="16478" name="Group 128"/>
            <p:cNvGrpSpPr>
              <a:grpSpLocks/>
            </p:cNvGrpSpPr>
            <p:nvPr/>
          </p:nvGrpSpPr>
          <p:grpSpPr bwMode="auto">
            <a:xfrm>
              <a:off x="1991" y="3185"/>
              <a:ext cx="536" cy="436"/>
              <a:chOff x="4943" y="1688"/>
              <a:chExt cx="536" cy="436"/>
            </a:xfrm>
          </p:grpSpPr>
          <p:sp>
            <p:nvSpPr>
              <p:cNvPr id="16480" name="AutoShape 129"/>
              <p:cNvSpPr>
                <a:spLocks noChangeArrowheads="1"/>
              </p:cNvSpPr>
              <p:nvPr/>
            </p:nvSpPr>
            <p:spPr bwMode="auto">
              <a:xfrm flipH="1">
                <a:off x="4943" y="1688"/>
                <a:ext cx="536" cy="436"/>
              </a:xfrm>
              <a:prstGeom prst="roundRect">
                <a:avLst>
                  <a:gd name="adj" fmla="val 35486"/>
                </a:avLst>
              </a:prstGeom>
              <a:noFill/>
              <a:ln w="25400">
                <a:solidFill>
                  <a:srgbClr val="000000"/>
                </a:solidFill>
                <a:round/>
                <a:headEnd/>
                <a:tailEnd/>
              </a:ln>
            </p:spPr>
            <p:txBody>
              <a:bodyPr/>
              <a:lstStyle/>
              <a:p>
                <a:endParaRPr lang="en-US"/>
              </a:p>
            </p:txBody>
          </p:sp>
          <p:sp>
            <p:nvSpPr>
              <p:cNvPr id="16481" name="Rectangle 130"/>
              <p:cNvSpPr>
                <a:spLocks noChangeArrowheads="1"/>
              </p:cNvSpPr>
              <p:nvPr/>
            </p:nvSpPr>
            <p:spPr bwMode="auto">
              <a:xfrm flipH="1">
                <a:off x="5017" y="1731"/>
                <a:ext cx="383" cy="345"/>
              </a:xfrm>
              <a:prstGeom prst="rect">
                <a:avLst/>
              </a:prstGeom>
              <a:noFill/>
              <a:ln w="25400">
                <a:noFill/>
                <a:miter lim="800000"/>
                <a:headEnd/>
                <a:tailEnd/>
              </a:ln>
            </p:spPr>
            <p:txBody>
              <a:bodyPr lIns="0" tIns="0" rIns="0" bIns="0" anchor="ctr">
                <a:spAutoFit/>
              </a:bodyPr>
              <a:lstStyle/>
              <a:p>
                <a:pPr algn="ctr" eaLnBrk="0" hangingPunct="0"/>
                <a:r>
                  <a:rPr lang="en-US" sz="1200" b="1">
                    <a:solidFill>
                      <a:srgbClr val="000000"/>
                    </a:solidFill>
                  </a:rPr>
                  <a:t>Study for 5 minutes</a:t>
                </a:r>
                <a:endParaRPr lang="en-US" sz="1200" b="1"/>
              </a:p>
            </p:txBody>
          </p:sp>
        </p:grpSp>
        <p:sp>
          <p:nvSpPr>
            <p:cNvPr id="16479" name="Line 131"/>
            <p:cNvSpPr>
              <a:spLocks noChangeShapeType="1"/>
            </p:cNvSpPr>
            <p:nvPr/>
          </p:nvSpPr>
          <p:spPr bwMode="auto">
            <a:xfrm flipH="1">
              <a:off x="1791" y="3385"/>
              <a:ext cx="192" cy="0"/>
            </a:xfrm>
            <a:prstGeom prst="line">
              <a:avLst/>
            </a:prstGeom>
            <a:noFill/>
            <a:ln w="25400">
              <a:solidFill>
                <a:srgbClr val="000000"/>
              </a:solidFill>
              <a:round/>
              <a:headEnd/>
              <a:tailEnd type="arrow" w="med" len="med"/>
            </a:ln>
          </p:spPr>
          <p:txBody>
            <a:bodyPr/>
            <a:lstStyle/>
            <a:p>
              <a:endParaRPr lang="en-US"/>
            </a:p>
          </p:txBody>
        </p:sp>
      </p:grpSp>
      <p:sp>
        <p:nvSpPr>
          <p:cNvPr id="16455" name="Freeform 132"/>
          <p:cNvSpPr>
            <a:spLocks/>
          </p:cNvSpPr>
          <p:nvPr/>
        </p:nvSpPr>
        <p:spPr bwMode="auto">
          <a:xfrm>
            <a:off x="6346825" y="5749925"/>
            <a:ext cx="203200" cy="401638"/>
          </a:xfrm>
          <a:custGeom>
            <a:avLst/>
            <a:gdLst>
              <a:gd name="T0" fmla="*/ 2147483647 w 80"/>
              <a:gd name="T1" fmla="*/ 0 h 144"/>
              <a:gd name="T2" fmla="*/ 0 w 80"/>
              <a:gd name="T3" fmla="*/ 2147483647 h 144"/>
              <a:gd name="T4" fmla="*/ 2147483647 w 80"/>
              <a:gd name="T5" fmla="*/ 2147483647 h 144"/>
              <a:gd name="T6" fmla="*/ 2147483647 w 80"/>
              <a:gd name="T7" fmla="*/ 2147483647 h 144"/>
              <a:gd name="T8" fmla="*/ 2147483647 w 80"/>
              <a:gd name="T9" fmla="*/ 0 h 144"/>
              <a:gd name="T10" fmla="*/ 0 60000 65536"/>
              <a:gd name="T11" fmla="*/ 0 60000 65536"/>
              <a:gd name="T12" fmla="*/ 0 60000 65536"/>
              <a:gd name="T13" fmla="*/ 0 60000 65536"/>
              <a:gd name="T14" fmla="*/ 0 60000 65536"/>
              <a:gd name="T15" fmla="*/ 0 w 80"/>
              <a:gd name="T16" fmla="*/ 0 h 144"/>
              <a:gd name="T17" fmla="*/ 80 w 80"/>
              <a:gd name="T18" fmla="*/ 144 h 144"/>
            </a:gdLst>
            <a:ahLst/>
            <a:cxnLst>
              <a:cxn ang="T10">
                <a:pos x="T0" y="T1"/>
              </a:cxn>
              <a:cxn ang="T11">
                <a:pos x="T2" y="T3"/>
              </a:cxn>
              <a:cxn ang="T12">
                <a:pos x="T4" y="T5"/>
              </a:cxn>
              <a:cxn ang="T13">
                <a:pos x="T6" y="T7"/>
              </a:cxn>
              <a:cxn ang="T14">
                <a:pos x="T8" y="T9"/>
              </a:cxn>
            </a:cxnLst>
            <a:rect l="T15" t="T16" r="T17" b="T18"/>
            <a:pathLst>
              <a:path w="80" h="144">
                <a:moveTo>
                  <a:pt x="40" y="0"/>
                </a:moveTo>
                <a:lnTo>
                  <a:pt x="0" y="72"/>
                </a:lnTo>
                <a:lnTo>
                  <a:pt x="40" y="144"/>
                </a:lnTo>
                <a:lnTo>
                  <a:pt x="80" y="72"/>
                </a:lnTo>
                <a:lnTo>
                  <a:pt x="40" y="0"/>
                </a:lnTo>
                <a:close/>
              </a:path>
            </a:pathLst>
          </a:custGeom>
          <a:noFill/>
          <a:ln w="25400">
            <a:solidFill>
              <a:srgbClr val="000000"/>
            </a:solidFill>
            <a:prstDash val="solid"/>
            <a:round/>
            <a:headEnd/>
            <a:tailEnd/>
          </a:ln>
        </p:spPr>
        <p:txBody>
          <a:bodyPr/>
          <a:lstStyle/>
          <a:p>
            <a:endParaRPr lang="en-US"/>
          </a:p>
        </p:txBody>
      </p:sp>
      <p:sp>
        <p:nvSpPr>
          <p:cNvPr id="16456" name="Rectangle 135"/>
          <p:cNvSpPr>
            <a:spLocks noChangeArrowheads="1"/>
          </p:cNvSpPr>
          <p:nvPr/>
        </p:nvSpPr>
        <p:spPr bwMode="auto">
          <a:xfrm>
            <a:off x="6448425" y="6550025"/>
            <a:ext cx="1654175" cy="182563"/>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[Genova is a long way]</a:t>
            </a:r>
            <a:endParaRPr lang="en-US" sz="3200" b="1"/>
          </a:p>
        </p:txBody>
      </p:sp>
      <p:sp>
        <p:nvSpPr>
          <p:cNvPr id="16457" name="Line 137"/>
          <p:cNvSpPr>
            <a:spLocks noChangeShapeType="1"/>
          </p:cNvSpPr>
          <p:nvPr/>
        </p:nvSpPr>
        <p:spPr bwMode="auto">
          <a:xfrm flipH="1">
            <a:off x="5330825" y="5949950"/>
            <a:ext cx="1042988" cy="0"/>
          </a:xfrm>
          <a:prstGeom prst="line">
            <a:avLst/>
          </a:prstGeom>
          <a:noFill/>
          <a:ln w="25400">
            <a:solidFill>
              <a:srgbClr val="000000"/>
            </a:solidFill>
            <a:round/>
            <a:headEnd/>
            <a:tailEnd type="arrow" w="med" len="med"/>
          </a:ln>
        </p:spPr>
        <p:txBody>
          <a:bodyPr/>
          <a:lstStyle/>
          <a:p>
            <a:endParaRPr lang="en-US"/>
          </a:p>
        </p:txBody>
      </p:sp>
      <p:sp>
        <p:nvSpPr>
          <p:cNvPr id="16458" name="Rectangle 138"/>
          <p:cNvSpPr>
            <a:spLocks noChangeArrowheads="1"/>
          </p:cNvSpPr>
          <p:nvPr/>
        </p:nvSpPr>
        <p:spPr bwMode="auto">
          <a:xfrm>
            <a:off x="5916613" y="5754688"/>
            <a:ext cx="396875" cy="182562"/>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[else]</a:t>
            </a:r>
            <a:endParaRPr lang="en-US" sz="3200" b="1"/>
          </a:p>
        </p:txBody>
      </p:sp>
      <p:grpSp>
        <p:nvGrpSpPr>
          <p:cNvPr id="16459" name="Group 140"/>
          <p:cNvGrpSpPr>
            <a:grpSpLocks/>
          </p:cNvGrpSpPr>
          <p:nvPr/>
        </p:nvGrpSpPr>
        <p:grpSpPr bwMode="auto">
          <a:xfrm>
            <a:off x="7827963" y="1628775"/>
            <a:ext cx="790575" cy="981075"/>
            <a:chOff x="4967" y="1071"/>
            <a:chExt cx="588" cy="618"/>
          </a:xfrm>
        </p:grpSpPr>
        <p:sp>
          <p:nvSpPr>
            <p:cNvPr id="16475" name="AutoShape 141"/>
            <p:cNvSpPr>
              <a:spLocks noChangeArrowheads="1"/>
            </p:cNvSpPr>
            <p:nvPr/>
          </p:nvSpPr>
          <p:spPr bwMode="auto">
            <a:xfrm>
              <a:off x="4967" y="1071"/>
              <a:ext cx="588" cy="436"/>
            </a:xfrm>
            <a:prstGeom prst="roundRect">
              <a:avLst>
                <a:gd name="adj" fmla="val 35486"/>
              </a:avLst>
            </a:prstGeom>
            <a:noFill/>
            <a:ln w="25400">
              <a:solidFill>
                <a:srgbClr val="000000"/>
              </a:solidFill>
              <a:round/>
              <a:headEnd/>
              <a:tailEnd/>
            </a:ln>
          </p:spPr>
          <p:txBody>
            <a:bodyPr/>
            <a:lstStyle/>
            <a:p>
              <a:endParaRPr lang="en-US"/>
            </a:p>
          </p:txBody>
        </p:sp>
        <p:sp>
          <p:nvSpPr>
            <p:cNvPr id="16476" name="Rectangle 142"/>
            <p:cNvSpPr>
              <a:spLocks noChangeArrowheads="1"/>
            </p:cNvSpPr>
            <p:nvPr/>
          </p:nvSpPr>
          <p:spPr bwMode="auto">
            <a:xfrm>
              <a:off x="5051" y="1114"/>
              <a:ext cx="420" cy="345"/>
            </a:xfrm>
            <a:prstGeom prst="rect">
              <a:avLst/>
            </a:prstGeom>
            <a:noFill/>
            <a:ln w="25400">
              <a:noFill/>
              <a:miter lim="800000"/>
              <a:headEnd/>
              <a:tailEnd/>
            </a:ln>
          </p:spPr>
          <p:txBody>
            <a:bodyPr lIns="0" tIns="0" rIns="0" bIns="0" anchor="ctr">
              <a:spAutoFit/>
            </a:bodyPr>
            <a:lstStyle/>
            <a:p>
              <a:pPr algn="ctr" eaLnBrk="0" hangingPunct="0"/>
              <a:r>
                <a:rPr lang="en-US" sz="1200" b="1">
                  <a:solidFill>
                    <a:srgbClr val="000000"/>
                  </a:solidFill>
                </a:rPr>
                <a:t>Catch the ticket</a:t>
              </a:r>
              <a:endParaRPr lang="en-US" sz="1200" b="1"/>
            </a:p>
          </p:txBody>
        </p:sp>
        <p:sp>
          <p:nvSpPr>
            <p:cNvPr id="16477" name="Line 143"/>
            <p:cNvSpPr>
              <a:spLocks noChangeShapeType="1"/>
            </p:cNvSpPr>
            <p:nvPr/>
          </p:nvSpPr>
          <p:spPr bwMode="auto">
            <a:xfrm>
              <a:off x="5257" y="1507"/>
              <a:ext cx="0" cy="182"/>
            </a:xfrm>
            <a:prstGeom prst="line">
              <a:avLst/>
            </a:prstGeom>
            <a:noFill/>
            <a:ln w="25400">
              <a:solidFill>
                <a:srgbClr val="000000"/>
              </a:solidFill>
              <a:round/>
              <a:headEnd/>
              <a:tailEnd type="arrow" w="med" len="med"/>
            </a:ln>
          </p:spPr>
          <p:txBody>
            <a:bodyPr/>
            <a:lstStyle/>
            <a:p>
              <a:endParaRPr lang="en-US"/>
            </a:p>
          </p:txBody>
        </p:sp>
      </p:grpSp>
      <p:sp>
        <p:nvSpPr>
          <p:cNvPr id="16460" name="Freeform 144"/>
          <p:cNvSpPr>
            <a:spLocks/>
          </p:cNvSpPr>
          <p:nvPr/>
        </p:nvSpPr>
        <p:spPr bwMode="auto">
          <a:xfrm>
            <a:off x="4160838" y="2144713"/>
            <a:ext cx="1973262" cy="388937"/>
          </a:xfrm>
          <a:custGeom>
            <a:avLst/>
            <a:gdLst>
              <a:gd name="T0" fmla="*/ 2147483647 w 1046"/>
              <a:gd name="T1" fmla="*/ 0 h 245"/>
              <a:gd name="T2" fmla="*/ 0 w 1046"/>
              <a:gd name="T3" fmla="*/ 2147483647 h 245"/>
              <a:gd name="T4" fmla="*/ 2147483647 w 1046"/>
              <a:gd name="T5" fmla="*/ 2147483647 h 245"/>
              <a:gd name="T6" fmla="*/ 2147483647 w 1046"/>
              <a:gd name="T7" fmla="*/ 2147483647 h 245"/>
              <a:gd name="T8" fmla="*/ 0 60000 65536"/>
              <a:gd name="T9" fmla="*/ 0 60000 65536"/>
              <a:gd name="T10" fmla="*/ 0 60000 65536"/>
              <a:gd name="T11" fmla="*/ 0 60000 65536"/>
              <a:gd name="T12" fmla="*/ 0 w 1046"/>
              <a:gd name="T13" fmla="*/ 0 h 245"/>
              <a:gd name="T14" fmla="*/ 1046 w 1046"/>
              <a:gd name="T15" fmla="*/ 245 h 245"/>
            </a:gdLst>
            <a:ahLst/>
            <a:cxnLst>
              <a:cxn ang="T8">
                <a:pos x="T0" y="T1"/>
              </a:cxn>
              <a:cxn ang="T9">
                <a:pos x="T2" y="T3"/>
              </a:cxn>
              <a:cxn ang="T10">
                <a:pos x="T4" y="T5"/>
              </a:cxn>
              <a:cxn ang="T11">
                <a:pos x="T6" y="T7"/>
              </a:cxn>
            </a:cxnLst>
            <a:rect l="T12" t="T13" r="T14" b="T15"/>
            <a:pathLst>
              <a:path w="1046" h="245">
                <a:moveTo>
                  <a:pt x="2" y="0"/>
                </a:moveTo>
                <a:lnTo>
                  <a:pt x="0" y="245"/>
                </a:lnTo>
                <a:lnTo>
                  <a:pt x="1044" y="245"/>
                </a:lnTo>
                <a:lnTo>
                  <a:pt x="1046" y="1"/>
                </a:lnTo>
              </a:path>
            </a:pathLst>
          </a:custGeom>
          <a:solidFill>
            <a:srgbClr val="FFFFFF"/>
          </a:solidFill>
          <a:ln w="25400">
            <a:solidFill>
              <a:srgbClr val="000000"/>
            </a:solidFill>
            <a:round/>
            <a:headEnd/>
            <a:tailEnd type="arrow" w="med" len="med"/>
          </a:ln>
        </p:spPr>
        <p:txBody>
          <a:bodyPr/>
          <a:lstStyle/>
          <a:p>
            <a:endParaRPr lang="en-US"/>
          </a:p>
        </p:txBody>
      </p:sp>
      <p:sp>
        <p:nvSpPr>
          <p:cNvPr id="16461" name="Freeform 145"/>
          <p:cNvSpPr>
            <a:spLocks/>
          </p:cNvSpPr>
          <p:nvPr/>
        </p:nvSpPr>
        <p:spPr bwMode="auto">
          <a:xfrm>
            <a:off x="6030913" y="1752600"/>
            <a:ext cx="203200" cy="401638"/>
          </a:xfrm>
          <a:custGeom>
            <a:avLst/>
            <a:gdLst>
              <a:gd name="T0" fmla="*/ 2147483647 w 80"/>
              <a:gd name="T1" fmla="*/ 0 h 144"/>
              <a:gd name="T2" fmla="*/ 0 w 80"/>
              <a:gd name="T3" fmla="*/ 2147483647 h 144"/>
              <a:gd name="T4" fmla="*/ 2147483647 w 80"/>
              <a:gd name="T5" fmla="*/ 2147483647 h 144"/>
              <a:gd name="T6" fmla="*/ 2147483647 w 80"/>
              <a:gd name="T7" fmla="*/ 2147483647 h 144"/>
              <a:gd name="T8" fmla="*/ 2147483647 w 80"/>
              <a:gd name="T9" fmla="*/ 0 h 144"/>
              <a:gd name="T10" fmla="*/ 0 60000 65536"/>
              <a:gd name="T11" fmla="*/ 0 60000 65536"/>
              <a:gd name="T12" fmla="*/ 0 60000 65536"/>
              <a:gd name="T13" fmla="*/ 0 60000 65536"/>
              <a:gd name="T14" fmla="*/ 0 60000 65536"/>
              <a:gd name="T15" fmla="*/ 0 w 80"/>
              <a:gd name="T16" fmla="*/ 0 h 144"/>
              <a:gd name="T17" fmla="*/ 80 w 80"/>
              <a:gd name="T18" fmla="*/ 144 h 144"/>
            </a:gdLst>
            <a:ahLst/>
            <a:cxnLst>
              <a:cxn ang="T10">
                <a:pos x="T0" y="T1"/>
              </a:cxn>
              <a:cxn ang="T11">
                <a:pos x="T2" y="T3"/>
              </a:cxn>
              <a:cxn ang="T12">
                <a:pos x="T4" y="T5"/>
              </a:cxn>
              <a:cxn ang="T13">
                <a:pos x="T6" y="T7"/>
              </a:cxn>
              <a:cxn ang="T14">
                <a:pos x="T8" y="T9"/>
              </a:cxn>
            </a:cxnLst>
            <a:rect l="T15" t="T16" r="T17" b="T18"/>
            <a:pathLst>
              <a:path w="80" h="144">
                <a:moveTo>
                  <a:pt x="40" y="0"/>
                </a:moveTo>
                <a:lnTo>
                  <a:pt x="0" y="72"/>
                </a:lnTo>
                <a:lnTo>
                  <a:pt x="40" y="144"/>
                </a:lnTo>
                <a:lnTo>
                  <a:pt x="80" y="72"/>
                </a:lnTo>
                <a:lnTo>
                  <a:pt x="40" y="0"/>
                </a:lnTo>
                <a:close/>
              </a:path>
            </a:pathLst>
          </a:custGeom>
          <a:noFill/>
          <a:ln w="25400">
            <a:solidFill>
              <a:srgbClr val="000000"/>
            </a:solidFill>
            <a:prstDash val="solid"/>
            <a:round/>
            <a:headEnd/>
            <a:tailEnd/>
          </a:ln>
        </p:spPr>
        <p:txBody>
          <a:bodyPr/>
          <a:lstStyle/>
          <a:p>
            <a:endParaRPr lang="en-US"/>
          </a:p>
        </p:txBody>
      </p:sp>
      <p:sp>
        <p:nvSpPr>
          <p:cNvPr id="16462" name="Line 146"/>
          <p:cNvSpPr>
            <a:spLocks noChangeShapeType="1"/>
          </p:cNvSpPr>
          <p:nvPr/>
        </p:nvSpPr>
        <p:spPr bwMode="auto">
          <a:xfrm>
            <a:off x="5729288" y="1958975"/>
            <a:ext cx="288925" cy="0"/>
          </a:xfrm>
          <a:prstGeom prst="line">
            <a:avLst/>
          </a:prstGeom>
          <a:noFill/>
          <a:ln w="25400">
            <a:solidFill>
              <a:srgbClr val="000000"/>
            </a:solidFill>
            <a:round/>
            <a:headEnd/>
            <a:tailEnd type="arrow" w="med" len="med"/>
          </a:ln>
        </p:spPr>
        <p:txBody>
          <a:bodyPr/>
          <a:lstStyle/>
          <a:p>
            <a:endParaRPr lang="en-US"/>
          </a:p>
        </p:txBody>
      </p:sp>
      <p:grpSp>
        <p:nvGrpSpPr>
          <p:cNvPr id="16463" name="Group 148"/>
          <p:cNvGrpSpPr>
            <a:grpSpLocks/>
          </p:cNvGrpSpPr>
          <p:nvPr/>
        </p:nvGrpSpPr>
        <p:grpSpPr bwMode="auto">
          <a:xfrm>
            <a:off x="4875213" y="1628775"/>
            <a:ext cx="850900" cy="692150"/>
            <a:chOff x="4943" y="1688"/>
            <a:chExt cx="536" cy="436"/>
          </a:xfrm>
        </p:grpSpPr>
        <p:sp>
          <p:nvSpPr>
            <p:cNvPr id="16473" name="AutoShape 149"/>
            <p:cNvSpPr>
              <a:spLocks noChangeArrowheads="1"/>
            </p:cNvSpPr>
            <p:nvPr/>
          </p:nvSpPr>
          <p:spPr bwMode="auto">
            <a:xfrm flipH="1">
              <a:off x="4943" y="1688"/>
              <a:ext cx="536" cy="436"/>
            </a:xfrm>
            <a:prstGeom prst="roundRect">
              <a:avLst>
                <a:gd name="adj" fmla="val 35486"/>
              </a:avLst>
            </a:prstGeom>
            <a:noFill/>
            <a:ln w="25400">
              <a:solidFill>
                <a:srgbClr val="000000"/>
              </a:solidFill>
              <a:round/>
              <a:headEnd/>
              <a:tailEnd/>
            </a:ln>
          </p:spPr>
          <p:txBody>
            <a:bodyPr/>
            <a:lstStyle/>
            <a:p>
              <a:endParaRPr lang="en-US"/>
            </a:p>
          </p:txBody>
        </p:sp>
        <p:sp>
          <p:nvSpPr>
            <p:cNvPr id="16474" name="Rectangle 150"/>
            <p:cNvSpPr>
              <a:spLocks noChangeArrowheads="1"/>
            </p:cNvSpPr>
            <p:nvPr/>
          </p:nvSpPr>
          <p:spPr bwMode="auto">
            <a:xfrm flipH="1">
              <a:off x="5019" y="1732"/>
              <a:ext cx="383" cy="345"/>
            </a:xfrm>
            <a:prstGeom prst="rect">
              <a:avLst/>
            </a:prstGeom>
            <a:noFill/>
            <a:ln w="25400">
              <a:noFill/>
              <a:miter lim="800000"/>
              <a:headEnd/>
              <a:tailEnd/>
            </a:ln>
          </p:spPr>
          <p:txBody>
            <a:bodyPr lIns="0" tIns="0" rIns="0" bIns="0" anchor="ctr">
              <a:spAutoFit/>
            </a:bodyPr>
            <a:lstStyle/>
            <a:p>
              <a:pPr algn="ctr" eaLnBrk="0" hangingPunct="0"/>
              <a:r>
                <a:rPr lang="en-US" sz="1200" b="1">
                  <a:solidFill>
                    <a:srgbClr val="000000"/>
                  </a:solidFill>
                </a:rPr>
                <a:t>Fill up with fuel</a:t>
              </a:r>
              <a:endParaRPr lang="en-US" sz="1200" b="1"/>
            </a:p>
          </p:txBody>
        </p:sp>
      </p:grpSp>
      <p:sp>
        <p:nvSpPr>
          <p:cNvPr id="16464" name="Line 151"/>
          <p:cNvSpPr>
            <a:spLocks noChangeShapeType="1"/>
          </p:cNvSpPr>
          <p:nvPr/>
        </p:nvSpPr>
        <p:spPr bwMode="auto">
          <a:xfrm>
            <a:off x="4289425" y="1960563"/>
            <a:ext cx="576263" cy="0"/>
          </a:xfrm>
          <a:prstGeom prst="line">
            <a:avLst/>
          </a:prstGeom>
          <a:noFill/>
          <a:ln w="25400">
            <a:solidFill>
              <a:srgbClr val="000000"/>
            </a:solidFill>
            <a:round/>
            <a:headEnd/>
            <a:tailEnd type="arrow" w="med" len="med"/>
          </a:ln>
        </p:spPr>
        <p:txBody>
          <a:bodyPr/>
          <a:lstStyle/>
          <a:p>
            <a:endParaRPr lang="en-US"/>
          </a:p>
        </p:txBody>
      </p:sp>
      <p:sp>
        <p:nvSpPr>
          <p:cNvPr id="16465" name="Freeform 152"/>
          <p:cNvSpPr>
            <a:spLocks/>
          </p:cNvSpPr>
          <p:nvPr/>
        </p:nvSpPr>
        <p:spPr bwMode="auto">
          <a:xfrm>
            <a:off x="4067175" y="1751013"/>
            <a:ext cx="203200" cy="401637"/>
          </a:xfrm>
          <a:custGeom>
            <a:avLst/>
            <a:gdLst>
              <a:gd name="T0" fmla="*/ 2147483647 w 80"/>
              <a:gd name="T1" fmla="*/ 0 h 144"/>
              <a:gd name="T2" fmla="*/ 0 w 80"/>
              <a:gd name="T3" fmla="*/ 2147483647 h 144"/>
              <a:gd name="T4" fmla="*/ 2147483647 w 80"/>
              <a:gd name="T5" fmla="*/ 2147483647 h 144"/>
              <a:gd name="T6" fmla="*/ 2147483647 w 80"/>
              <a:gd name="T7" fmla="*/ 2147483647 h 144"/>
              <a:gd name="T8" fmla="*/ 2147483647 w 80"/>
              <a:gd name="T9" fmla="*/ 0 h 144"/>
              <a:gd name="T10" fmla="*/ 0 60000 65536"/>
              <a:gd name="T11" fmla="*/ 0 60000 65536"/>
              <a:gd name="T12" fmla="*/ 0 60000 65536"/>
              <a:gd name="T13" fmla="*/ 0 60000 65536"/>
              <a:gd name="T14" fmla="*/ 0 60000 65536"/>
              <a:gd name="T15" fmla="*/ 0 w 80"/>
              <a:gd name="T16" fmla="*/ 0 h 144"/>
              <a:gd name="T17" fmla="*/ 80 w 80"/>
              <a:gd name="T18" fmla="*/ 144 h 144"/>
            </a:gdLst>
            <a:ahLst/>
            <a:cxnLst>
              <a:cxn ang="T10">
                <a:pos x="T0" y="T1"/>
              </a:cxn>
              <a:cxn ang="T11">
                <a:pos x="T2" y="T3"/>
              </a:cxn>
              <a:cxn ang="T12">
                <a:pos x="T4" y="T5"/>
              </a:cxn>
              <a:cxn ang="T13">
                <a:pos x="T6" y="T7"/>
              </a:cxn>
              <a:cxn ang="T14">
                <a:pos x="T8" y="T9"/>
              </a:cxn>
            </a:cxnLst>
            <a:rect l="T15" t="T16" r="T17" b="T18"/>
            <a:pathLst>
              <a:path w="80" h="144">
                <a:moveTo>
                  <a:pt x="40" y="0"/>
                </a:moveTo>
                <a:lnTo>
                  <a:pt x="0" y="72"/>
                </a:lnTo>
                <a:lnTo>
                  <a:pt x="40" y="144"/>
                </a:lnTo>
                <a:lnTo>
                  <a:pt x="80" y="72"/>
                </a:lnTo>
                <a:lnTo>
                  <a:pt x="40" y="0"/>
                </a:lnTo>
                <a:close/>
              </a:path>
            </a:pathLst>
          </a:custGeom>
          <a:noFill/>
          <a:ln w="25400">
            <a:solidFill>
              <a:srgbClr val="000000"/>
            </a:solidFill>
            <a:prstDash val="solid"/>
            <a:round/>
            <a:headEnd/>
            <a:tailEnd/>
          </a:ln>
        </p:spPr>
        <p:txBody>
          <a:bodyPr/>
          <a:lstStyle/>
          <a:p>
            <a:endParaRPr lang="en-US"/>
          </a:p>
        </p:txBody>
      </p:sp>
      <p:sp>
        <p:nvSpPr>
          <p:cNvPr id="16466" name="Rectangle 153"/>
          <p:cNvSpPr>
            <a:spLocks noChangeArrowheads="1"/>
          </p:cNvSpPr>
          <p:nvPr/>
        </p:nvSpPr>
        <p:spPr bwMode="auto">
          <a:xfrm>
            <a:off x="4387850" y="2349500"/>
            <a:ext cx="1128713" cy="182563"/>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[the tank is full]</a:t>
            </a:r>
            <a:endParaRPr lang="en-US" sz="3200" b="1"/>
          </a:p>
        </p:txBody>
      </p:sp>
      <p:sp>
        <p:nvSpPr>
          <p:cNvPr id="16467" name="Line 154"/>
          <p:cNvSpPr>
            <a:spLocks noChangeShapeType="1"/>
          </p:cNvSpPr>
          <p:nvPr/>
        </p:nvSpPr>
        <p:spPr bwMode="auto">
          <a:xfrm>
            <a:off x="6205538" y="1960563"/>
            <a:ext cx="287337" cy="0"/>
          </a:xfrm>
          <a:prstGeom prst="line">
            <a:avLst/>
          </a:prstGeom>
          <a:noFill/>
          <a:ln w="25400">
            <a:solidFill>
              <a:srgbClr val="000000"/>
            </a:solidFill>
            <a:round/>
            <a:headEnd/>
            <a:tailEnd type="arrow" w="med" len="med"/>
          </a:ln>
        </p:spPr>
        <p:txBody>
          <a:bodyPr/>
          <a:lstStyle/>
          <a:p>
            <a:endParaRPr lang="en-US"/>
          </a:p>
        </p:txBody>
      </p:sp>
      <p:sp>
        <p:nvSpPr>
          <p:cNvPr id="16468" name="Rectangle 155"/>
          <p:cNvSpPr>
            <a:spLocks noChangeArrowheads="1"/>
          </p:cNvSpPr>
          <p:nvPr/>
        </p:nvSpPr>
        <p:spPr bwMode="auto">
          <a:xfrm>
            <a:off x="4310063" y="1773238"/>
            <a:ext cx="396875" cy="182562"/>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[else]</a:t>
            </a:r>
            <a:endParaRPr lang="en-US" sz="3200" b="1"/>
          </a:p>
        </p:txBody>
      </p:sp>
      <p:grpSp>
        <p:nvGrpSpPr>
          <p:cNvPr id="16469" name="Group 157"/>
          <p:cNvGrpSpPr>
            <a:grpSpLocks/>
          </p:cNvGrpSpPr>
          <p:nvPr/>
        </p:nvGrpSpPr>
        <p:grpSpPr bwMode="auto">
          <a:xfrm>
            <a:off x="6300788" y="2622550"/>
            <a:ext cx="1150937" cy="692150"/>
            <a:chOff x="4695" y="1652"/>
            <a:chExt cx="725" cy="436"/>
          </a:xfrm>
        </p:grpSpPr>
        <p:sp>
          <p:nvSpPr>
            <p:cNvPr id="16470" name="AutoShape 158"/>
            <p:cNvSpPr>
              <a:spLocks noChangeArrowheads="1"/>
            </p:cNvSpPr>
            <p:nvPr/>
          </p:nvSpPr>
          <p:spPr bwMode="auto">
            <a:xfrm>
              <a:off x="4922" y="1652"/>
              <a:ext cx="498" cy="436"/>
            </a:xfrm>
            <a:prstGeom prst="roundRect">
              <a:avLst>
                <a:gd name="adj" fmla="val 35486"/>
              </a:avLst>
            </a:prstGeom>
            <a:noFill/>
            <a:ln w="25400">
              <a:solidFill>
                <a:srgbClr val="000000"/>
              </a:solidFill>
              <a:round/>
              <a:headEnd/>
              <a:tailEnd/>
            </a:ln>
          </p:spPr>
          <p:txBody>
            <a:bodyPr/>
            <a:lstStyle/>
            <a:p>
              <a:endParaRPr lang="en-US"/>
            </a:p>
          </p:txBody>
        </p:sp>
        <p:sp>
          <p:nvSpPr>
            <p:cNvPr id="16471" name="Rectangle 159"/>
            <p:cNvSpPr>
              <a:spLocks noChangeArrowheads="1"/>
            </p:cNvSpPr>
            <p:nvPr/>
          </p:nvSpPr>
          <p:spPr bwMode="auto">
            <a:xfrm>
              <a:off x="4993" y="1751"/>
              <a:ext cx="356" cy="230"/>
            </a:xfrm>
            <a:prstGeom prst="rect">
              <a:avLst/>
            </a:prstGeom>
            <a:noFill/>
            <a:ln w="25400">
              <a:noFill/>
              <a:miter lim="800000"/>
              <a:headEnd/>
              <a:tailEnd/>
            </a:ln>
          </p:spPr>
          <p:txBody>
            <a:bodyPr lIns="0" tIns="0" rIns="0" bIns="0" anchor="ctr">
              <a:spAutoFit/>
            </a:bodyPr>
            <a:lstStyle/>
            <a:p>
              <a:pPr algn="ctr" eaLnBrk="0" hangingPunct="0"/>
              <a:r>
                <a:rPr lang="en-US" sz="1200" b="1">
                  <a:solidFill>
                    <a:srgbClr val="000000"/>
                  </a:solidFill>
                </a:rPr>
                <a:t>Pay the ticket</a:t>
              </a:r>
              <a:endParaRPr lang="en-US" sz="1200" b="1"/>
            </a:p>
          </p:txBody>
        </p:sp>
        <p:sp>
          <p:nvSpPr>
            <p:cNvPr id="16472" name="Line 160"/>
            <p:cNvSpPr>
              <a:spLocks noChangeShapeType="1"/>
            </p:cNvSpPr>
            <p:nvPr/>
          </p:nvSpPr>
          <p:spPr bwMode="auto">
            <a:xfrm flipH="1">
              <a:off x="4695" y="1878"/>
              <a:ext cx="227" cy="0"/>
            </a:xfrm>
            <a:prstGeom prst="line">
              <a:avLst/>
            </a:prstGeom>
            <a:noFill/>
            <a:ln w="25400">
              <a:solidFill>
                <a:srgbClr val="000000"/>
              </a:solidFill>
              <a:round/>
              <a:headEnd/>
              <a:tailEnd type="arrow" w="med" len="med"/>
            </a:ln>
          </p:spPr>
          <p:txBody>
            <a:bodyPr/>
            <a:lstStyle/>
            <a:p>
              <a:endParaRPr lang="en-US"/>
            </a:p>
          </p:txBody>
        </p:sp>
      </p:grpSp>
      <mc:AlternateContent xmlns:mc="http://schemas.openxmlformats.org/markup-compatibility/2006">
        <mc:Choice xmlns:p14="http://schemas.microsoft.com/office/powerpoint/2010/main" Requires="p14">
          <p:contentPart p14:bwMode="auto" r:id="rId4">
            <p14:nvContentPartPr>
              <p14:cNvPr id="16388" name="Ink 130"/>
              <p14:cNvContentPartPr>
                <a14:cpLocks xmlns:a14="http://schemas.microsoft.com/office/drawing/2010/main" noRot="1" noChangeAspect="1" noEditPoints="1" noChangeArrowheads="1" noChangeShapeType="1"/>
              </p14:cNvContentPartPr>
              <p14:nvPr/>
            </p14:nvContentPartPr>
            <p14:xfrm>
              <a:off x="4527550" y="6089650"/>
              <a:ext cx="157163" cy="33338"/>
            </p14:xfrm>
          </p:contentPart>
        </mc:Choice>
        <mc:Fallback>
          <p:pic>
            <p:nvPicPr>
              <p:cNvPr id="16388" name="Ink 130"/>
              <p:cNvPicPr>
                <a:picLocks noRot="1" noChangeAspect="1" noEditPoints="1" noChangeArrowheads="1" noChangeShapeType="1"/>
              </p:cNvPicPr>
              <p:nvPr/>
            </p:nvPicPr>
            <p:blipFill>
              <a:blip r:embed="rId5"/>
              <a:stretch>
                <a:fillRect/>
              </a:stretch>
            </p:blipFill>
            <p:spPr>
              <a:xfrm>
                <a:off x="4518221" y="6080429"/>
                <a:ext cx="175822" cy="517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389" name="Ink 131"/>
              <p14:cNvContentPartPr>
                <a14:cpLocks xmlns:a14="http://schemas.microsoft.com/office/drawing/2010/main" noRot="1" noChangeAspect="1" noEditPoints="1" noChangeArrowheads="1" noChangeShapeType="1"/>
              </p14:cNvContentPartPr>
              <p14:nvPr/>
            </p14:nvContentPartPr>
            <p14:xfrm>
              <a:off x="4108450" y="5797550"/>
              <a:ext cx="57150" cy="228600"/>
            </p14:xfrm>
          </p:contentPart>
        </mc:Choice>
        <mc:Fallback>
          <p:pic>
            <p:nvPicPr>
              <p:cNvPr id="16389" name="Ink 131"/>
              <p:cNvPicPr>
                <a:picLocks noRot="1" noChangeAspect="1" noEditPoints="1" noChangeArrowheads="1" noChangeShapeType="1"/>
              </p:cNvPicPr>
              <p:nvPr/>
            </p:nvPicPr>
            <p:blipFill>
              <a:blip r:embed="rId7"/>
              <a:stretch>
                <a:fillRect/>
              </a:stretch>
            </p:blipFill>
            <p:spPr>
              <a:xfrm>
                <a:off x="4098801" y="5788175"/>
                <a:ext cx="76447" cy="24735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391" name="Ink 133"/>
              <p14:cNvContentPartPr>
                <a14:cpLocks xmlns:a14="http://schemas.microsoft.com/office/drawing/2010/main" noRot="1" noChangeAspect="1" noEditPoints="1" noChangeArrowheads="1" noChangeShapeType="1"/>
              </p14:cNvContentPartPr>
              <p14:nvPr/>
            </p14:nvContentPartPr>
            <p14:xfrm>
              <a:off x="4687888" y="5600700"/>
              <a:ext cx="3641725" cy="688975"/>
            </p14:xfrm>
          </p:contentPart>
        </mc:Choice>
        <mc:Fallback>
          <p:pic>
            <p:nvPicPr>
              <p:cNvPr id="16391" name="Ink 133"/>
              <p:cNvPicPr>
                <a:picLocks noRot="1" noChangeAspect="1" noEditPoints="1" noChangeArrowheads="1" noChangeShapeType="1"/>
              </p:cNvPicPr>
              <p:nvPr/>
            </p:nvPicPr>
            <p:blipFill>
              <a:blip r:embed="rId9"/>
              <a:stretch>
                <a:fillRect/>
              </a:stretch>
            </p:blipFill>
            <p:spPr>
              <a:xfrm>
                <a:off x="4678529" y="5591326"/>
                <a:ext cx="3660443" cy="70772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394" name="Ink 136"/>
              <p14:cNvContentPartPr>
                <a14:cpLocks xmlns:a14="http://schemas.microsoft.com/office/drawing/2010/main" noRot="1" noChangeAspect="1" noEditPoints="1" noChangeArrowheads="1" noChangeShapeType="1"/>
              </p14:cNvContentPartPr>
              <p14:nvPr/>
            </p14:nvContentPartPr>
            <p14:xfrm>
              <a:off x="8320088" y="6196013"/>
              <a:ext cx="11112" cy="7937"/>
            </p14:xfrm>
          </p:contentPart>
        </mc:Choice>
        <mc:Fallback>
          <p:pic>
            <p:nvPicPr>
              <p:cNvPr id="16394" name="Ink 136"/>
              <p:cNvPicPr>
                <a:picLocks noRot="1" noChangeAspect="1" noEditPoints="1" noChangeArrowheads="1" noChangeShapeType="1"/>
              </p:cNvPicPr>
              <p:nvPr/>
            </p:nvPicPr>
            <p:blipFill>
              <a:blip r:embed="rId11"/>
              <a:stretch>
                <a:fillRect/>
              </a:stretch>
            </p:blipFill>
            <p:spPr>
              <a:xfrm>
                <a:off x="8310458" y="6187041"/>
                <a:ext cx="30373" cy="25882"/>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399" name="Ink 141"/>
              <p14:cNvContentPartPr>
                <a14:cpLocks xmlns:a14="http://schemas.microsoft.com/office/drawing/2010/main" noRot="1" noChangeAspect="1" noEditPoints="1" noChangeArrowheads="1" noChangeShapeType="1"/>
              </p14:cNvContentPartPr>
              <p14:nvPr/>
            </p14:nvContentPartPr>
            <p14:xfrm>
              <a:off x="4164013" y="1844675"/>
              <a:ext cx="1587" cy="3175"/>
            </p14:xfrm>
          </p:contentPart>
        </mc:Choice>
        <mc:Fallback>
          <p:pic>
            <p:nvPicPr>
              <p:cNvPr id="16399" name="Ink 141"/>
              <p:cNvPicPr>
                <a:picLocks noRot="1" noChangeAspect="1" noEditPoints="1" noChangeArrowheads="1" noChangeShapeType="1"/>
              </p:cNvPicPr>
              <p:nvPr/>
            </p:nvPicPr>
            <p:blipFill>
              <a:blip r:embed="rId13"/>
              <a:stretch>
                <a:fillRect/>
              </a:stretch>
            </p:blipFill>
            <p:spPr>
              <a:xfrm>
                <a:off x="4122751" y="1834356"/>
                <a:ext cx="84111" cy="23813"/>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402" name="Ink 144"/>
              <p14:cNvContentPartPr>
                <a14:cpLocks xmlns:a14="http://schemas.microsoft.com/office/drawing/2010/main" noRot="1" noChangeAspect="1" noEditPoints="1" noChangeArrowheads="1" noChangeShapeType="1"/>
              </p14:cNvContentPartPr>
              <p14:nvPr/>
            </p14:nvContentPartPr>
            <p14:xfrm>
              <a:off x="7148513" y="1660525"/>
              <a:ext cx="1587" cy="1588"/>
            </p14:xfrm>
          </p:contentPart>
        </mc:Choice>
        <mc:Fallback>
          <p:pic>
            <p:nvPicPr>
              <p:cNvPr id="16402" name="Ink 144"/>
              <p:cNvPicPr>
                <a:picLocks noRot="1" noChangeAspect="1" noEditPoints="1" noChangeArrowheads="1" noChangeShapeType="1"/>
              </p:cNvPicPr>
              <p:nvPr/>
            </p:nvPicPr>
            <p:blipFill>
              <a:blip r:embed="rId15"/>
              <a:stretch>
                <a:fillRect/>
              </a:stretch>
            </p:blipFill>
            <p:spPr>
              <a:xfrm>
                <a:off x="7134759" y="1653644"/>
                <a:ext cx="29095" cy="15351"/>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407" name="Ink 149"/>
              <p14:cNvContentPartPr>
                <a14:cpLocks xmlns:a14="http://schemas.microsoft.com/office/drawing/2010/main" noRot="1" noChangeAspect="1" noEditPoints="1" noChangeArrowheads="1" noChangeShapeType="1"/>
              </p14:cNvContentPartPr>
              <p14:nvPr/>
            </p14:nvContentPartPr>
            <p14:xfrm>
              <a:off x="7110413" y="1893888"/>
              <a:ext cx="38100" cy="52387"/>
            </p14:xfrm>
          </p:contentPart>
        </mc:Choice>
        <mc:Fallback>
          <p:pic>
            <p:nvPicPr>
              <p:cNvPr id="16407" name="Ink 149"/>
              <p:cNvPicPr>
                <a:picLocks noRot="1" noChangeAspect="1" noEditPoints="1" noChangeArrowheads="1" noChangeShapeType="1"/>
              </p:cNvPicPr>
              <p:nvPr/>
            </p:nvPicPr>
            <p:blipFill>
              <a:blip r:embed="rId17"/>
              <a:stretch>
                <a:fillRect/>
              </a:stretch>
            </p:blipFill>
            <p:spPr>
              <a:xfrm>
                <a:off x="7100979" y="1884363"/>
                <a:ext cx="56969" cy="71437"/>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2"/>
          <p:cNvSpPr>
            <a:spLocks noGrp="1" noChangeArrowheads="1"/>
          </p:cNvSpPr>
          <p:nvPr>
            <p:ph type="title"/>
          </p:nvPr>
        </p:nvSpPr>
        <p:spPr/>
        <p:txBody>
          <a:bodyPr/>
          <a:lstStyle/>
          <a:p>
            <a:pPr eaLnBrk="1" hangingPunct="1"/>
            <a:r>
              <a:rPr lang="it-IT"/>
              <a:t>Control nodes – Initial nodes</a:t>
            </a:r>
          </a:p>
        </p:txBody>
      </p:sp>
      <p:sp>
        <p:nvSpPr>
          <p:cNvPr id="17415" name="Rectangle 3"/>
          <p:cNvSpPr>
            <a:spLocks noGrp="1" noChangeArrowheads="1"/>
          </p:cNvSpPr>
          <p:nvPr>
            <p:ph idx="1"/>
          </p:nvPr>
        </p:nvSpPr>
        <p:spPr>
          <a:xfrm>
            <a:off x="457200" y="1719263"/>
            <a:ext cx="8229600" cy="4733925"/>
          </a:xfrm>
        </p:spPr>
        <p:txBody>
          <a:bodyPr/>
          <a:lstStyle/>
          <a:p>
            <a:pPr algn="just" eaLnBrk="1" hangingPunct="1">
              <a:lnSpc>
                <a:spcPct val="90000"/>
              </a:lnSpc>
            </a:pPr>
            <a:r>
              <a:rPr lang="it-IT" sz="2500"/>
              <a:t>In an </a:t>
            </a:r>
            <a:r>
              <a:rPr lang="it-IT" sz="2500" i="1"/>
              <a:t>activity</a:t>
            </a:r>
            <a:r>
              <a:rPr lang="it-IT" sz="2500"/>
              <a:t> the flow starts in initial nodes, that return the control immediately along their outgoing edges</a:t>
            </a:r>
          </a:p>
          <a:p>
            <a:pPr algn="just" eaLnBrk="1" hangingPunct="1">
              <a:lnSpc>
                <a:spcPct val="90000"/>
              </a:lnSpc>
            </a:pPr>
            <a:endParaRPr lang="it-IT" sz="2500"/>
          </a:p>
          <a:p>
            <a:pPr algn="just" eaLnBrk="1" hangingPunct="1">
              <a:lnSpc>
                <a:spcPct val="90000"/>
              </a:lnSpc>
            </a:pPr>
            <a:endParaRPr lang="it-IT" sz="2500"/>
          </a:p>
          <a:p>
            <a:pPr algn="just" eaLnBrk="1" hangingPunct="1">
              <a:lnSpc>
                <a:spcPct val="90000"/>
              </a:lnSpc>
            </a:pPr>
            <a:r>
              <a:rPr lang="it-IT" sz="2500"/>
              <a:t>If there are more than one initial node, a control token is placed in each initial node when the activity is started, initiating multiple flows</a:t>
            </a:r>
          </a:p>
          <a:p>
            <a:pPr algn="just" eaLnBrk="1" hangingPunct="1">
              <a:lnSpc>
                <a:spcPct val="90000"/>
              </a:lnSpc>
            </a:pPr>
            <a:r>
              <a:rPr lang="it-IT" sz="2500"/>
              <a:t>If an initial node has more than one outgoing edge, only one of these edges will receive control, because initial nodes cannot duplicate tokens</a:t>
            </a:r>
          </a:p>
        </p:txBody>
      </p:sp>
      <p:sp>
        <p:nvSpPr>
          <p:cNvPr id="1741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2416D60-FDCB-444E-9A45-B755CA43103D}" type="slidenum">
              <a:rPr lang="it-IT" sz="1000" smtClean="0">
                <a:solidFill>
                  <a:schemeClr val="tx1"/>
                </a:solidFill>
                <a:latin typeface="Arial" charset="0"/>
              </a:rPr>
              <a:pPr/>
              <a:t>23</a:t>
            </a:fld>
            <a:endParaRPr lang="it-IT" sz="1000">
              <a:solidFill>
                <a:schemeClr val="tx1"/>
              </a:solidFill>
              <a:latin typeface="Arial" charset="0"/>
            </a:endParaRPr>
          </a:p>
        </p:txBody>
      </p:sp>
      <p:sp>
        <p:nvSpPr>
          <p:cNvPr id="17417" name="Text Box 7"/>
          <p:cNvSpPr txBox="1">
            <a:spLocks noChangeArrowheads="1"/>
          </p:cNvSpPr>
          <p:nvPr/>
        </p:nvSpPr>
        <p:spPr bwMode="auto">
          <a:xfrm>
            <a:off x="2339975" y="5876925"/>
            <a:ext cx="1511300" cy="396875"/>
          </a:xfrm>
          <a:prstGeom prst="rect">
            <a:avLst/>
          </a:prstGeom>
          <a:noFill/>
          <a:ln w="9525">
            <a:noFill/>
            <a:miter lim="800000"/>
            <a:headEnd/>
            <a:tailEnd/>
          </a:ln>
        </p:spPr>
        <p:txBody>
          <a:bodyPr>
            <a:spAutoFit/>
          </a:bodyPr>
          <a:lstStyle/>
          <a:p>
            <a:pPr algn="ctr"/>
            <a:r>
              <a:rPr lang="it-IT" sz="2000" b="1">
                <a:solidFill>
                  <a:srgbClr val="FF0000"/>
                </a:solidFill>
              </a:rPr>
              <a:t>A or B ?</a:t>
            </a:r>
          </a:p>
        </p:txBody>
      </p:sp>
      <p:grpSp>
        <p:nvGrpSpPr>
          <p:cNvPr id="17418" name="Group 14"/>
          <p:cNvGrpSpPr>
            <a:grpSpLocks/>
          </p:cNvGrpSpPr>
          <p:nvPr/>
        </p:nvGrpSpPr>
        <p:grpSpPr bwMode="auto">
          <a:xfrm>
            <a:off x="1331913" y="5807075"/>
            <a:ext cx="863600" cy="501650"/>
            <a:chOff x="4846" y="3022"/>
            <a:chExt cx="302" cy="181"/>
          </a:xfrm>
        </p:grpSpPr>
        <p:sp>
          <p:nvSpPr>
            <p:cNvPr id="17422" name="Oval 5"/>
            <p:cNvSpPr>
              <a:spLocks noChangeArrowheads="1"/>
            </p:cNvSpPr>
            <p:nvPr/>
          </p:nvSpPr>
          <p:spPr bwMode="auto">
            <a:xfrm>
              <a:off x="4846" y="3055"/>
              <a:ext cx="102" cy="114"/>
            </a:xfrm>
            <a:prstGeom prst="ellipse">
              <a:avLst/>
            </a:prstGeom>
            <a:solidFill>
              <a:srgbClr val="000000"/>
            </a:solidFill>
            <a:ln w="25400">
              <a:solidFill>
                <a:srgbClr val="000000"/>
              </a:solidFill>
              <a:round/>
              <a:headEnd/>
              <a:tailEnd/>
            </a:ln>
          </p:spPr>
          <p:txBody>
            <a:bodyPr/>
            <a:lstStyle/>
            <a:p>
              <a:endParaRPr lang="en-US"/>
            </a:p>
          </p:txBody>
        </p:sp>
        <p:sp>
          <p:nvSpPr>
            <p:cNvPr id="17423" name="Line 6"/>
            <p:cNvSpPr>
              <a:spLocks noChangeShapeType="1"/>
            </p:cNvSpPr>
            <p:nvPr/>
          </p:nvSpPr>
          <p:spPr bwMode="auto">
            <a:xfrm>
              <a:off x="4921" y="3113"/>
              <a:ext cx="227" cy="90"/>
            </a:xfrm>
            <a:prstGeom prst="line">
              <a:avLst/>
            </a:prstGeom>
            <a:noFill/>
            <a:ln w="25400">
              <a:solidFill>
                <a:srgbClr val="000000"/>
              </a:solidFill>
              <a:round/>
              <a:headEnd/>
              <a:tailEnd type="arrow" w="med" len="med"/>
            </a:ln>
          </p:spPr>
          <p:txBody>
            <a:bodyPr/>
            <a:lstStyle/>
            <a:p>
              <a:endParaRPr lang="en-US"/>
            </a:p>
          </p:txBody>
        </p:sp>
        <p:sp>
          <p:nvSpPr>
            <p:cNvPr id="17424" name="Line 8"/>
            <p:cNvSpPr>
              <a:spLocks noChangeShapeType="1"/>
            </p:cNvSpPr>
            <p:nvPr/>
          </p:nvSpPr>
          <p:spPr bwMode="auto">
            <a:xfrm flipV="1">
              <a:off x="4922" y="3022"/>
              <a:ext cx="226" cy="91"/>
            </a:xfrm>
            <a:prstGeom prst="line">
              <a:avLst/>
            </a:prstGeom>
            <a:noFill/>
            <a:ln w="25400">
              <a:solidFill>
                <a:srgbClr val="000000"/>
              </a:solidFill>
              <a:round/>
              <a:headEnd/>
              <a:tailEnd type="arrow" w="med" len="med"/>
            </a:ln>
          </p:spPr>
          <p:txBody>
            <a:bodyPr/>
            <a:lstStyle/>
            <a:p>
              <a:endParaRPr lang="en-US"/>
            </a:p>
          </p:txBody>
        </p:sp>
      </p:grpSp>
      <p:pic>
        <p:nvPicPr>
          <p:cNvPr id="17419" name="Picture 10"/>
          <p:cNvPicPr>
            <a:picLocks noChangeAspect="1" noChangeArrowheads="1"/>
          </p:cNvPicPr>
          <p:nvPr/>
        </p:nvPicPr>
        <p:blipFill>
          <a:blip r:embed="rId3"/>
          <a:srcRect/>
          <a:stretch>
            <a:fillRect/>
          </a:stretch>
        </p:blipFill>
        <p:spPr bwMode="auto">
          <a:xfrm>
            <a:off x="1333500" y="2605088"/>
            <a:ext cx="285750" cy="247650"/>
          </a:xfrm>
          <a:prstGeom prst="rect">
            <a:avLst/>
          </a:prstGeom>
          <a:noFill/>
          <a:ln w="9525">
            <a:noFill/>
            <a:miter lim="800000"/>
            <a:headEnd/>
            <a:tailEnd/>
          </a:ln>
        </p:spPr>
      </p:pic>
      <p:pic>
        <p:nvPicPr>
          <p:cNvPr id="17420" name="Picture 12"/>
          <p:cNvPicPr>
            <a:picLocks noChangeAspect="1" noChangeArrowheads="1"/>
          </p:cNvPicPr>
          <p:nvPr/>
        </p:nvPicPr>
        <p:blipFill>
          <a:blip r:embed="rId4"/>
          <a:srcRect/>
          <a:stretch>
            <a:fillRect/>
          </a:stretch>
        </p:blipFill>
        <p:spPr bwMode="auto">
          <a:xfrm>
            <a:off x="3860800" y="2551113"/>
            <a:ext cx="1638300" cy="733425"/>
          </a:xfrm>
          <a:prstGeom prst="rect">
            <a:avLst/>
          </a:prstGeom>
          <a:noFill/>
          <a:ln w="9525">
            <a:noFill/>
            <a:miter lim="800000"/>
            <a:headEnd/>
            <a:tailEnd/>
          </a:ln>
        </p:spPr>
      </p:pic>
      <p:sp>
        <p:nvSpPr>
          <p:cNvPr id="17421" name="Rectangle 13"/>
          <p:cNvSpPr>
            <a:spLocks noChangeArrowheads="1"/>
          </p:cNvSpPr>
          <p:nvPr/>
        </p:nvSpPr>
        <p:spPr bwMode="auto">
          <a:xfrm>
            <a:off x="3848100" y="2492375"/>
            <a:ext cx="1728788" cy="863600"/>
          </a:xfrm>
          <a:prstGeom prst="rect">
            <a:avLst/>
          </a:prstGeom>
          <a:noFill/>
          <a:ln w="28575">
            <a:solidFill>
              <a:srgbClr val="008000"/>
            </a:solidFill>
            <a:miter lim="800000"/>
            <a:headEnd/>
            <a:tailEnd/>
          </a:ln>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457200" y="122238"/>
            <a:ext cx="7543800" cy="1219200"/>
          </a:xfrm>
        </p:spPr>
        <p:txBody>
          <a:bodyPr/>
          <a:lstStyle/>
          <a:p>
            <a:pPr eaLnBrk="1" hangingPunct="1"/>
            <a:r>
              <a:rPr lang="it-IT" sz="3800"/>
              <a:t>Control nodes – Decision nodes</a:t>
            </a:r>
          </a:p>
        </p:txBody>
      </p:sp>
      <p:sp>
        <p:nvSpPr>
          <p:cNvPr id="18438" name="Rectangle 3"/>
          <p:cNvSpPr>
            <a:spLocks noGrp="1" noChangeArrowheads="1"/>
          </p:cNvSpPr>
          <p:nvPr>
            <p:ph idx="1"/>
          </p:nvPr>
        </p:nvSpPr>
        <p:spPr>
          <a:xfrm>
            <a:off x="457200" y="1412875"/>
            <a:ext cx="8229600" cy="4070350"/>
          </a:xfrm>
        </p:spPr>
        <p:txBody>
          <a:bodyPr/>
          <a:lstStyle/>
          <a:p>
            <a:pPr algn="just" eaLnBrk="1" hangingPunct="1">
              <a:lnSpc>
                <a:spcPct val="80000"/>
              </a:lnSpc>
            </a:pPr>
            <a:r>
              <a:rPr lang="it-IT" sz="2600"/>
              <a:t>Route the flow to one of the outgoing edges (tokens are not duplicated)</a:t>
            </a:r>
          </a:p>
          <a:p>
            <a:pPr algn="just" eaLnBrk="1" hangingPunct="1">
              <a:lnSpc>
                <a:spcPct val="80000"/>
              </a:lnSpc>
            </a:pPr>
            <a:r>
              <a:rPr lang="it-IT" sz="2600"/>
              <a:t>Guards are specified on the outgoing edges or with the stereotype </a:t>
            </a:r>
            <a:r>
              <a:rPr lang="en-US" sz="2600">
                <a:cs typeface="Arial" charset="0"/>
              </a:rPr>
              <a:t>«</a:t>
            </a:r>
            <a:r>
              <a:rPr lang="it-IT" sz="2600"/>
              <a:t>decisionInput</a:t>
            </a:r>
            <a:r>
              <a:rPr lang="en-US" sz="2600">
                <a:cs typeface="Arial" charset="0"/>
              </a:rPr>
              <a:t>»</a:t>
            </a:r>
          </a:p>
          <a:p>
            <a:pPr algn="just" eaLnBrk="1" hangingPunct="1">
              <a:lnSpc>
                <a:spcPct val="80000"/>
              </a:lnSpc>
            </a:pPr>
            <a:r>
              <a:rPr lang="it-IT" sz="2600"/>
              <a:t>There is also the predefined guard </a:t>
            </a:r>
            <a:r>
              <a:rPr lang="it-IT" sz="2600" b="1"/>
              <a:t>[else]</a:t>
            </a:r>
            <a:r>
              <a:rPr lang="it-IT" sz="2600"/>
              <a:t>, chosen only if the token is not accepted by all the other edges</a:t>
            </a:r>
          </a:p>
          <a:p>
            <a:pPr algn="just" eaLnBrk="1" hangingPunct="1">
              <a:lnSpc>
                <a:spcPct val="80000"/>
              </a:lnSpc>
            </a:pPr>
            <a:r>
              <a:rPr lang="it-IT" sz="2600"/>
              <a:t>If all the guards fail, the token remains at the source object node until one of the guards accept it</a:t>
            </a:r>
          </a:p>
        </p:txBody>
      </p:sp>
      <p:sp>
        <p:nvSpPr>
          <p:cNvPr id="18439"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5A18168-838C-41FF-9194-D26CE12968DD}" type="slidenum">
              <a:rPr lang="it-IT" sz="1000" smtClean="0">
                <a:solidFill>
                  <a:schemeClr val="tx1"/>
                </a:solidFill>
                <a:latin typeface="Arial" charset="0"/>
              </a:rPr>
              <a:pPr/>
              <a:t>24</a:t>
            </a:fld>
            <a:endParaRPr lang="it-IT" sz="1000">
              <a:solidFill>
                <a:schemeClr val="tx1"/>
              </a:solidFill>
              <a:latin typeface="Arial" charset="0"/>
            </a:endParaRPr>
          </a:p>
        </p:txBody>
      </p:sp>
      <p:grpSp>
        <p:nvGrpSpPr>
          <p:cNvPr id="18440" name="Group 10"/>
          <p:cNvGrpSpPr>
            <a:grpSpLocks/>
          </p:cNvGrpSpPr>
          <p:nvPr/>
        </p:nvGrpSpPr>
        <p:grpSpPr bwMode="auto">
          <a:xfrm>
            <a:off x="250825" y="4868863"/>
            <a:ext cx="8388350" cy="1728787"/>
            <a:chOff x="684213" y="4868863"/>
            <a:chExt cx="8388350" cy="1728787"/>
          </a:xfrm>
        </p:grpSpPr>
        <p:pic>
          <p:nvPicPr>
            <p:cNvPr id="18441" name="Picture 5"/>
            <p:cNvPicPr>
              <a:picLocks noChangeAspect="1" noChangeArrowheads="1"/>
            </p:cNvPicPr>
            <p:nvPr/>
          </p:nvPicPr>
          <p:blipFill>
            <a:blip r:embed="rId3"/>
            <a:srcRect/>
            <a:stretch>
              <a:fillRect/>
            </a:stretch>
          </p:blipFill>
          <p:spPr bwMode="auto">
            <a:xfrm>
              <a:off x="827088" y="4868863"/>
              <a:ext cx="1296987" cy="684212"/>
            </a:xfrm>
            <a:prstGeom prst="rect">
              <a:avLst/>
            </a:prstGeom>
            <a:noFill/>
            <a:ln w="9525">
              <a:noFill/>
              <a:miter lim="800000"/>
              <a:headEnd/>
              <a:tailEnd/>
            </a:ln>
          </p:spPr>
        </p:pic>
        <p:pic>
          <p:nvPicPr>
            <p:cNvPr id="18442" name="Picture 6"/>
            <p:cNvPicPr>
              <a:picLocks noChangeAspect="1" noChangeArrowheads="1"/>
            </p:cNvPicPr>
            <p:nvPr/>
          </p:nvPicPr>
          <p:blipFill>
            <a:blip r:embed="rId4"/>
            <a:srcRect/>
            <a:stretch>
              <a:fillRect/>
            </a:stretch>
          </p:blipFill>
          <p:spPr bwMode="auto">
            <a:xfrm>
              <a:off x="684213" y="5629275"/>
              <a:ext cx="1820862" cy="968375"/>
            </a:xfrm>
            <a:prstGeom prst="rect">
              <a:avLst/>
            </a:prstGeom>
            <a:noFill/>
            <a:ln w="9525">
              <a:noFill/>
              <a:miter lim="800000"/>
              <a:headEnd/>
              <a:tailEnd/>
            </a:ln>
          </p:spPr>
        </p:pic>
        <p:pic>
          <p:nvPicPr>
            <p:cNvPr id="18443" name="Picture 7"/>
            <p:cNvPicPr>
              <a:picLocks noChangeAspect="1" noChangeArrowheads="1"/>
            </p:cNvPicPr>
            <p:nvPr/>
          </p:nvPicPr>
          <p:blipFill>
            <a:blip r:embed="rId5"/>
            <a:srcRect/>
            <a:stretch>
              <a:fillRect/>
            </a:stretch>
          </p:blipFill>
          <p:spPr bwMode="auto">
            <a:xfrm>
              <a:off x="2773363" y="5124450"/>
              <a:ext cx="3816350" cy="1200150"/>
            </a:xfrm>
            <a:prstGeom prst="rect">
              <a:avLst/>
            </a:prstGeom>
            <a:noFill/>
            <a:ln w="9525">
              <a:noFill/>
              <a:miter lim="800000"/>
              <a:headEnd/>
              <a:tailEnd/>
            </a:ln>
          </p:spPr>
        </p:pic>
        <p:pic>
          <p:nvPicPr>
            <p:cNvPr id="18444" name="Picture 8"/>
            <p:cNvPicPr>
              <a:picLocks noChangeAspect="1" noChangeArrowheads="1"/>
            </p:cNvPicPr>
            <p:nvPr/>
          </p:nvPicPr>
          <p:blipFill>
            <a:blip r:embed="rId6"/>
            <a:srcRect/>
            <a:stretch>
              <a:fillRect/>
            </a:stretch>
          </p:blipFill>
          <p:spPr bwMode="auto">
            <a:xfrm>
              <a:off x="6818313" y="5091113"/>
              <a:ext cx="2200275" cy="1228725"/>
            </a:xfrm>
            <a:prstGeom prst="rect">
              <a:avLst/>
            </a:prstGeom>
            <a:noFill/>
            <a:ln w="9525">
              <a:noFill/>
              <a:miter lim="800000"/>
              <a:headEnd/>
              <a:tailEnd/>
            </a:ln>
          </p:spPr>
        </p:pic>
        <p:sp>
          <p:nvSpPr>
            <p:cNvPr id="18445" name="Rectangle 9"/>
            <p:cNvSpPr>
              <a:spLocks noChangeArrowheads="1"/>
            </p:cNvSpPr>
            <p:nvPr/>
          </p:nvSpPr>
          <p:spPr bwMode="auto">
            <a:xfrm>
              <a:off x="2700338" y="5053013"/>
              <a:ext cx="3924300" cy="1295400"/>
            </a:xfrm>
            <a:prstGeom prst="rect">
              <a:avLst/>
            </a:prstGeom>
            <a:noFill/>
            <a:ln w="28575">
              <a:solidFill>
                <a:srgbClr val="008000"/>
              </a:solidFill>
              <a:miter lim="800000"/>
              <a:headEnd/>
              <a:tailEnd/>
            </a:ln>
          </p:spPr>
          <p:txBody>
            <a:bodyPr wrap="none" anchor="ctr"/>
            <a:lstStyle/>
            <a:p>
              <a:endParaRPr lang="en-US"/>
            </a:p>
          </p:txBody>
        </p:sp>
        <p:sp>
          <p:nvSpPr>
            <p:cNvPr id="18446" name="Rectangle 10"/>
            <p:cNvSpPr>
              <a:spLocks noChangeArrowheads="1"/>
            </p:cNvSpPr>
            <p:nvPr/>
          </p:nvSpPr>
          <p:spPr bwMode="auto">
            <a:xfrm>
              <a:off x="6732588" y="5053013"/>
              <a:ext cx="2339975" cy="1296987"/>
            </a:xfrm>
            <a:prstGeom prst="rect">
              <a:avLst/>
            </a:prstGeom>
            <a:noFill/>
            <a:ln w="28575">
              <a:solidFill>
                <a:srgbClr val="008000"/>
              </a:solidFill>
              <a:miter lim="800000"/>
              <a:headEnd/>
              <a:tailEnd/>
            </a:ln>
          </p:spPr>
          <p:txBody>
            <a:bodyPr wrap="none" anchor="ctr"/>
            <a:lstStyle/>
            <a:p>
              <a:endParaRPr lang="en-US"/>
            </a:p>
          </p:txBody>
        </p:sp>
      </p:grpSp>
      <mc:AlternateContent xmlns:mc="http://schemas.openxmlformats.org/markup-compatibility/2006">
        <mc:Choice xmlns:p14="http://schemas.microsoft.com/office/powerpoint/2010/main" Requires="p14">
          <p:contentPart p14:bwMode="auto" r:id="rId7">
            <p14:nvContentPartPr>
              <p14:cNvPr id="18436" name="Ink 14"/>
              <p14:cNvContentPartPr>
                <a14:cpLocks xmlns:a14="http://schemas.microsoft.com/office/drawing/2010/main" noRot="1" noChangeAspect="1" noEditPoints="1" noChangeArrowheads="1" noChangeShapeType="1"/>
              </p14:cNvContentPartPr>
              <p14:nvPr/>
            </p14:nvContentPartPr>
            <p14:xfrm>
              <a:off x="3668713" y="4995863"/>
              <a:ext cx="350837" cy="896937"/>
            </p14:xfrm>
          </p:contentPart>
        </mc:Choice>
        <mc:Fallback>
          <p:pic>
            <p:nvPicPr>
              <p:cNvPr id="18436" name="Ink 14"/>
              <p:cNvPicPr>
                <a:picLocks noRot="1" noChangeAspect="1" noEditPoints="1" noChangeArrowheads="1" noChangeShapeType="1"/>
              </p:cNvPicPr>
              <p:nvPr/>
            </p:nvPicPr>
            <p:blipFill>
              <a:blip r:embed="rId8"/>
              <a:stretch>
                <a:fillRect/>
              </a:stretch>
            </p:blipFill>
            <p:spPr>
              <a:xfrm>
                <a:off x="3659357" y="4986497"/>
                <a:ext cx="369548" cy="915668"/>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8" name="Rectangle 2"/>
          <p:cNvSpPr>
            <a:spLocks noGrp="1" noChangeArrowheads="1"/>
          </p:cNvSpPr>
          <p:nvPr>
            <p:ph type="title"/>
          </p:nvPr>
        </p:nvSpPr>
        <p:spPr>
          <a:xfrm>
            <a:off x="457200" y="122238"/>
            <a:ext cx="7543800" cy="1290637"/>
          </a:xfrm>
        </p:spPr>
        <p:txBody>
          <a:bodyPr/>
          <a:lstStyle/>
          <a:p>
            <a:pPr eaLnBrk="1" hangingPunct="1"/>
            <a:r>
              <a:rPr lang="en-US"/>
              <a:t>Activity Diagram: Modeling Decisions</a:t>
            </a:r>
          </a:p>
        </p:txBody>
      </p:sp>
      <p:sp>
        <p:nvSpPr>
          <p:cNvPr id="19469"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3B4A910-66E6-4397-8EA7-BB710C367BC6}" type="slidenum">
              <a:rPr lang="it-IT" sz="1000" smtClean="0">
                <a:solidFill>
                  <a:schemeClr val="tx1"/>
                </a:solidFill>
                <a:latin typeface="Arial" charset="0"/>
              </a:rPr>
              <a:pPr/>
              <a:t>25</a:t>
            </a:fld>
            <a:endParaRPr lang="it-IT" sz="1000">
              <a:solidFill>
                <a:schemeClr val="tx1"/>
              </a:solidFill>
              <a:latin typeface="Arial" charset="0"/>
            </a:endParaRPr>
          </a:p>
        </p:txBody>
      </p:sp>
      <p:pic>
        <p:nvPicPr>
          <p:cNvPr id="19470" name="Picture 4"/>
          <p:cNvPicPr>
            <a:picLocks noChangeAspect="1" noChangeArrowheads="1"/>
          </p:cNvPicPr>
          <p:nvPr/>
        </p:nvPicPr>
        <p:blipFill>
          <a:blip r:embed="rId2"/>
          <a:srcRect/>
          <a:stretch>
            <a:fillRect/>
          </a:stretch>
        </p:blipFill>
        <p:spPr bwMode="auto">
          <a:xfrm>
            <a:off x="179388" y="2547938"/>
            <a:ext cx="8199437" cy="3473450"/>
          </a:xfrm>
          <a:prstGeom prst="rect">
            <a:avLst/>
          </a:prstGeom>
          <a:noFill/>
          <a:ln w="12700">
            <a:noFill/>
            <a:miter lim="800000"/>
            <a:headEnd/>
            <a:tailEnd/>
          </a:ln>
        </p:spPr>
      </p:pic>
      <p:sp>
        <p:nvSpPr>
          <p:cNvPr id="19471" name="Line 9"/>
          <p:cNvSpPr>
            <a:spLocks noChangeShapeType="1"/>
          </p:cNvSpPr>
          <p:nvPr/>
        </p:nvSpPr>
        <p:spPr bwMode="auto">
          <a:xfrm>
            <a:off x="1692275" y="1341438"/>
            <a:ext cx="1079500" cy="1366837"/>
          </a:xfrm>
          <a:prstGeom prst="line">
            <a:avLst/>
          </a:prstGeom>
          <a:noFill/>
          <a:ln w="12700">
            <a:solidFill>
              <a:schemeClr val="tx1"/>
            </a:solidFill>
            <a:prstDash val="dash"/>
            <a:round/>
            <a:headEnd/>
            <a:tailEnd type="triangle" w="med" len="med"/>
          </a:ln>
        </p:spPr>
        <p:txBody>
          <a:bodyPr wrap="none" anchor="ctr"/>
          <a:lstStyle/>
          <a:p>
            <a:endParaRPr lang="en-US"/>
          </a:p>
        </p:txBody>
      </p:sp>
      <p:sp>
        <p:nvSpPr>
          <p:cNvPr id="19472" name="AutoShape 9"/>
          <p:cNvSpPr>
            <a:spLocks noChangeArrowheads="1"/>
          </p:cNvSpPr>
          <p:nvPr/>
        </p:nvSpPr>
        <p:spPr bwMode="auto">
          <a:xfrm>
            <a:off x="3203575" y="1700213"/>
            <a:ext cx="1512888" cy="576262"/>
          </a:xfrm>
          <a:prstGeom prst="wedgeRoundRectCallout">
            <a:avLst>
              <a:gd name="adj1" fmla="val -60319"/>
              <a:gd name="adj2" fmla="val 144806"/>
              <a:gd name="adj3" fmla="val 16667"/>
            </a:avLst>
          </a:prstGeom>
          <a:solidFill>
            <a:schemeClr val="bg1"/>
          </a:solidFill>
          <a:ln w="9525">
            <a:solidFill>
              <a:schemeClr val="tx1"/>
            </a:solidFill>
            <a:miter lim="800000"/>
            <a:headEnd/>
            <a:tailEnd/>
          </a:ln>
        </p:spPr>
        <p:txBody>
          <a:bodyPr wrap="none" anchor="ctr"/>
          <a:lstStyle/>
          <a:p>
            <a:r>
              <a:rPr lang="en-US"/>
              <a:t>Decision</a:t>
            </a:r>
          </a:p>
        </p:txBody>
      </p:sp>
      <mc:AlternateContent xmlns:mc="http://schemas.openxmlformats.org/markup-compatibility/2006">
        <mc:Choice xmlns:p14="http://schemas.microsoft.com/office/powerpoint/2010/main" Requires="p14">
          <p:contentPart p14:bwMode="auto" r:id="rId3">
            <p14:nvContentPartPr>
              <p14:cNvPr id="19462" name="Ink 11"/>
              <p14:cNvContentPartPr>
                <a14:cpLocks xmlns:a14="http://schemas.microsoft.com/office/drawing/2010/main" noRot="1" noChangeAspect="1" noEditPoints="1" noChangeArrowheads="1" noChangeShapeType="1"/>
              </p14:cNvContentPartPr>
              <p14:nvPr/>
            </p14:nvContentPartPr>
            <p14:xfrm>
              <a:off x="2784475" y="2330450"/>
              <a:ext cx="5538788" cy="2068513"/>
            </p14:xfrm>
          </p:contentPart>
        </mc:Choice>
        <mc:Fallback>
          <p:pic>
            <p:nvPicPr>
              <p:cNvPr id="19462" name="Ink 11"/>
              <p:cNvPicPr>
                <a:picLocks noRot="1" noChangeAspect="1" noEditPoints="1" noChangeArrowheads="1" noChangeShapeType="1"/>
              </p:cNvPicPr>
              <p:nvPr/>
            </p:nvPicPr>
            <p:blipFill>
              <a:blip r:embed="rId4"/>
              <a:stretch>
                <a:fillRect/>
              </a:stretch>
            </p:blipFill>
            <p:spPr>
              <a:xfrm>
                <a:off x="2775115" y="2321090"/>
                <a:ext cx="5557507" cy="2087233"/>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464" name="Ink 13"/>
              <p14:cNvContentPartPr>
                <a14:cpLocks xmlns:a14="http://schemas.microsoft.com/office/drawing/2010/main" noRot="1" noChangeAspect="1" noEditPoints="1" noChangeArrowheads="1" noChangeShapeType="1"/>
              </p14:cNvContentPartPr>
              <p14:nvPr/>
            </p14:nvContentPartPr>
            <p14:xfrm>
              <a:off x="7227888" y="3430588"/>
              <a:ext cx="34925" cy="96837"/>
            </p14:xfrm>
          </p:contentPart>
        </mc:Choice>
        <mc:Fallback>
          <p:pic>
            <p:nvPicPr>
              <p:cNvPr id="19464" name="Ink 13"/>
              <p:cNvPicPr>
                <a:picLocks noRot="1" noChangeAspect="1" noEditPoints="1" noChangeArrowheads="1" noChangeShapeType="1"/>
              </p:cNvPicPr>
              <p:nvPr/>
            </p:nvPicPr>
            <p:blipFill>
              <a:blip r:embed="rId6"/>
              <a:stretch>
                <a:fillRect/>
              </a:stretch>
            </p:blipFill>
            <p:spPr>
              <a:xfrm>
                <a:off x="7218429" y="3421158"/>
                <a:ext cx="53843" cy="115697"/>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2"/>
          <p:cNvSpPr>
            <a:spLocks noGrp="1" noChangeArrowheads="1"/>
          </p:cNvSpPr>
          <p:nvPr>
            <p:ph type="title"/>
          </p:nvPr>
        </p:nvSpPr>
        <p:spPr/>
        <p:txBody>
          <a:bodyPr/>
          <a:lstStyle/>
          <a:p>
            <a:pPr eaLnBrk="1" hangingPunct="1"/>
            <a:r>
              <a:rPr lang="it-IT" sz="3500"/>
              <a:t>Control nodes – Merge nodes</a:t>
            </a:r>
          </a:p>
        </p:txBody>
      </p:sp>
      <p:sp>
        <p:nvSpPr>
          <p:cNvPr id="20487" name="Rectangle 3"/>
          <p:cNvSpPr>
            <a:spLocks noGrp="1" noChangeArrowheads="1"/>
          </p:cNvSpPr>
          <p:nvPr>
            <p:ph idx="1"/>
          </p:nvPr>
        </p:nvSpPr>
        <p:spPr/>
        <p:txBody>
          <a:bodyPr/>
          <a:lstStyle/>
          <a:p>
            <a:pPr eaLnBrk="1" hangingPunct="1"/>
            <a:r>
              <a:rPr lang="it-IT"/>
              <a:t>Bring together multiple alternate flows</a:t>
            </a:r>
          </a:p>
          <a:p>
            <a:pPr eaLnBrk="1" hangingPunct="1"/>
            <a:r>
              <a:rPr lang="it-IT"/>
              <a:t>All controls and data arriving at a merge node are immediately passed to the outgoing edge</a:t>
            </a:r>
          </a:p>
          <a:p>
            <a:pPr eaLnBrk="1" hangingPunct="1"/>
            <a:r>
              <a:rPr lang="it-IT"/>
              <a:t>There is no synchronization of flows or joining of tokens</a:t>
            </a:r>
          </a:p>
        </p:txBody>
      </p:sp>
      <p:sp>
        <p:nvSpPr>
          <p:cNvPr id="2048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00E86BE-6710-4D56-A65B-9DD84921D315}" type="slidenum">
              <a:rPr lang="it-IT" sz="1000" smtClean="0">
                <a:solidFill>
                  <a:schemeClr val="tx1"/>
                </a:solidFill>
                <a:latin typeface="Arial" charset="0"/>
              </a:rPr>
              <a:pPr/>
              <a:t>26</a:t>
            </a:fld>
            <a:endParaRPr lang="it-IT" sz="1000">
              <a:solidFill>
                <a:schemeClr val="tx1"/>
              </a:solidFill>
              <a:latin typeface="Arial" charset="0"/>
            </a:endParaRPr>
          </a:p>
        </p:txBody>
      </p:sp>
      <p:grpSp>
        <p:nvGrpSpPr>
          <p:cNvPr id="20489" name="Group 10"/>
          <p:cNvGrpSpPr>
            <a:grpSpLocks/>
          </p:cNvGrpSpPr>
          <p:nvPr/>
        </p:nvGrpSpPr>
        <p:grpSpPr bwMode="auto">
          <a:xfrm>
            <a:off x="3190875" y="4364038"/>
            <a:ext cx="5040313" cy="1816100"/>
            <a:chOff x="1655" y="2750"/>
            <a:chExt cx="3928" cy="1280"/>
          </a:xfrm>
        </p:grpSpPr>
        <p:pic>
          <p:nvPicPr>
            <p:cNvPr id="20492" name="Picture 4"/>
            <p:cNvPicPr>
              <a:picLocks noChangeAspect="1" noChangeArrowheads="1"/>
            </p:cNvPicPr>
            <p:nvPr/>
          </p:nvPicPr>
          <p:blipFill>
            <a:blip r:embed="rId3"/>
            <a:srcRect/>
            <a:stretch>
              <a:fillRect/>
            </a:stretch>
          </p:blipFill>
          <p:spPr bwMode="auto">
            <a:xfrm>
              <a:off x="1655" y="2750"/>
              <a:ext cx="3391" cy="1160"/>
            </a:xfrm>
            <a:prstGeom prst="rect">
              <a:avLst/>
            </a:prstGeom>
            <a:noFill/>
            <a:ln w="9525">
              <a:noFill/>
              <a:miter lim="800000"/>
              <a:headEnd/>
              <a:tailEnd/>
            </a:ln>
          </p:spPr>
        </p:pic>
        <p:pic>
          <p:nvPicPr>
            <p:cNvPr id="20493" name="Picture 5"/>
            <p:cNvPicPr>
              <a:picLocks noChangeAspect="1" noChangeArrowheads="1"/>
            </p:cNvPicPr>
            <p:nvPr/>
          </p:nvPicPr>
          <p:blipFill>
            <a:blip r:embed="rId4"/>
            <a:srcRect/>
            <a:stretch>
              <a:fillRect/>
            </a:stretch>
          </p:blipFill>
          <p:spPr bwMode="auto">
            <a:xfrm>
              <a:off x="4835" y="3602"/>
              <a:ext cx="748" cy="331"/>
            </a:xfrm>
            <a:prstGeom prst="rect">
              <a:avLst/>
            </a:prstGeom>
            <a:noFill/>
            <a:ln w="9525">
              <a:noFill/>
              <a:miter lim="800000"/>
              <a:headEnd/>
              <a:tailEnd/>
            </a:ln>
          </p:spPr>
        </p:pic>
        <p:sp>
          <p:nvSpPr>
            <p:cNvPr id="20494" name="Rectangle 6"/>
            <p:cNvSpPr>
              <a:spLocks noChangeArrowheads="1"/>
            </p:cNvSpPr>
            <p:nvPr/>
          </p:nvSpPr>
          <p:spPr bwMode="auto">
            <a:xfrm>
              <a:off x="4426" y="3854"/>
              <a:ext cx="569" cy="176"/>
            </a:xfrm>
            <a:prstGeom prst="rect">
              <a:avLst/>
            </a:prstGeom>
            <a:solidFill>
              <a:schemeClr val="bg1"/>
            </a:solidFill>
            <a:ln w="9525">
              <a:noFill/>
              <a:miter lim="800000"/>
              <a:headEnd/>
              <a:tailEnd/>
            </a:ln>
          </p:spPr>
          <p:txBody>
            <a:bodyPr wrap="none" anchor="ctr"/>
            <a:lstStyle/>
            <a:p>
              <a:endParaRPr lang="en-US"/>
            </a:p>
          </p:txBody>
        </p:sp>
      </p:grpSp>
      <p:pic>
        <p:nvPicPr>
          <p:cNvPr id="20490" name="Picture 11"/>
          <p:cNvPicPr>
            <a:picLocks noChangeAspect="1" noChangeArrowheads="1"/>
          </p:cNvPicPr>
          <p:nvPr/>
        </p:nvPicPr>
        <p:blipFill>
          <a:blip r:embed="rId5"/>
          <a:srcRect/>
          <a:stretch>
            <a:fillRect/>
          </a:stretch>
        </p:blipFill>
        <p:spPr bwMode="auto">
          <a:xfrm>
            <a:off x="1187450" y="4351338"/>
            <a:ext cx="1266825" cy="733425"/>
          </a:xfrm>
          <a:prstGeom prst="rect">
            <a:avLst/>
          </a:prstGeom>
          <a:noFill/>
          <a:ln w="9525">
            <a:noFill/>
            <a:miter lim="800000"/>
            <a:headEnd/>
            <a:tailEnd/>
          </a:ln>
        </p:spPr>
      </p:pic>
      <p:sp>
        <p:nvSpPr>
          <p:cNvPr id="20491" name="Rectangle 13"/>
          <p:cNvSpPr>
            <a:spLocks noChangeArrowheads="1"/>
          </p:cNvSpPr>
          <p:nvPr/>
        </p:nvSpPr>
        <p:spPr bwMode="auto">
          <a:xfrm>
            <a:off x="3132138" y="4292600"/>
            <a:ext cx="5183187" cy="1800225"/>
          </a:xfrm>
          <a:prstGeom prst="rect">
            <a:avLst/>
          </a:prstGeom>
          <a:noFill/>
          <a:ln w="28575">
            <a:solidFill>
              <a:srgbClr val="008000"/>
            </a:solidFill>
            <a:miter lim="800000"/>
            <a:headEnd/>
            <a:tailEnd/>
          </a:ln>
        </p:spPr>
        <p:txBody>
          <a:bodyPr wrap="none" anchor="ct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3" name="Rectangle 6"/>
          <p:cNvSpPr>
            <a:spLocks noGrp="1" noChangeArrowheads="1"/>
          </p:cNvSpPr>
          <p:nvPr>
            <p:ph type="title"/>
          </p:nvPr>
        </p:nvSpPr>
        <p:spPr>
          <a:xfrm>
            <a:off x="419100" y="222250"/>
            <a:ext cx="7466013" cy="1046163"/>
          </a:xfrm>
        </p:spPr>
        <p:txBody>
          <a:bodyPr/>
          <a:lstStyle/>
          <a:p>
            <a:pPr eaLnBrk="1" hangingPunct="1"/>
            <a:r>
              <a:rPr lang="en-US"/>
              <a:t>Activity Diagrams can model Concurrency</a:t>
            </a:r>
          </a:p>
        </p:txBody>
      </p:sp>
      <p:sp>
        <p:nvSpPr>
          <p:cNvPr id="21514" name="Rectangle 7"/>
          <p:cNvSpPr>
            <a:spLocks noGrp="1" noChangeArrowheads="1"/>
          </p:cNvSpPr>
          <p:nvPr>
            <p:ph idx="1"/>
          </p:nvPr>
        </p:nvSpPr>
        <p:spPr>
          <a:xfrm>
            <a:off x="482600" y="1352550"/>
            <a:ext cx="8255000" cy="4800600"/>
          </a:xfrm>
        </p:spPr>
        <p:txBody>
          <a:bodyPr/>
          <a:lstStyle/>
          <a:p>
            <a:pPr eaLnBrk="1" hangingPunct="1"/>
            <a:r>
              <a:rPr lang="en-US"/>
              <a:t>Synchronization of multiple activities </a:t>
            </a:r>
          </a:p>
          <a:p>
            <a:pPr eaLnBrk="1" hangingPunct="1"/>
            <a:r>
              <a:rPr lang="en-US"/>
              <a:t>Splitting the flow of control into multiple threads</a:t>
            </a:r>
          </a:p>
        </p:txBody>
      </p:sp>
      <p:sp>
        <p:nvSpPr>
          <p:cNvPr id="21515"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EAEFE96-F79F-4EB7-BF80-876B3E80DCF3}" type="slidenum">
              <a:rPr lang="it-IT" sz="1000" smtClean="0">
                <a:solidFill>
                  <a:schemeClr val="tx1"/>
                </a:solidFill>
                <a:latin typeface="Arial" charset="0"/>
              </a:rPr>
              <a:pPr/>
              <a:t>27</a:t>
            </a:fld>
            <a:endParaRPr lang="it-IT" sz="1000">
              <a:solidFill>
                <a:schemeClr val="tx1"/>
              </a:solidFill>
              <a:latin typeface="Arial" charset="0"/>
            </a:endParaRPr>
          </a:p>
        </p:txBody>
      </p:sp>
      <p:grpSp>
        <p:nvGrpSpPr>
          <p:cNvPr id="21516" name="Group 7"/>
          <p:cNvGrpSpPr>
            <a:grpSpLocks/>
          </p:cNvGrpSpPr>
          <p:nvPr/>
        </p:nvGrpSpPr>
        <p:grpSpPr bwMode="auto">
          <a:xfrm>
            <a:off x="468313" y="3141663"/>
            <a:ext cx="8350250" cy="3165475"/>
            <a:chOff x="514350" y="2882900"/>
            <a:chExt cx="8350250" cy="3165475"/>
          </a:xfrm>
        </p:grpSpPr>
        <p:pic>
          <p:nvPicPr>
            <p:cNvPr id="21517" name="Picture 8"/>
            <p:cNvPicPr>
              <a:picLocks noChangeAspect="1" noChangeArrowheads="1"/>
            </p:cNvPicPr>
            <p:nvPr/>
          </p:nvPicPr>
          <p:blipFill>
            <a:blip r:embed="rId3"/>
            <a:srcRect/>
            <a:stretch>
              <a:fillRect/>
            </a:stretch>
          </p:blipFill>
          <p:spPr bwMode="auto">
            <a:xfrm>
              <a:off x="514350" y="2882900"/>
              <a:ext cx="8210550" cy="3165475"/>
            </a:xfrm>
            <a:prstGeom prst="rect">
              <a:avLst/>
            </a:prstGeom>
            <a:noFill/>
            <a:ln w="12700">
              <a:noFill/>
              <a:miter lim="800000"/>
              <a:headEnd/>
              <a:tailEnd/>
            </a:ln>
          </p:spPr>
        </p:pic>
        <p:sp>
          <p:nvSpPr>
            <p:cNvPr id="21518" name="AutoShape 9"/>
            <p:cNvSpPr>
              <a:spLocks noChangeArrowheads="1"/>
            </p:cNvSpPr>
            <p:nvPr/>
          </p:nvSpPr>
          <p:spPr bwMode="auto">
            <a:xfrm>
              <a:off x="6451600" y="3022600"/>
              <a:ext cx="2413000" cy="762000"/>
            </a:xfrm>
            <a:prstGeom prst="cloudCallout">
              <a:avLst>
                <a:gd name="adj1" fmla="val -47630"/>
                <a:gd name="adj2" fmla="val 122083"/>
              </a:avLst>
            </a:prstGeom>
            <a:solidFill>
              <a:schemeClr val="bg1"/>
            </a:solidFill>
            <a:ln w="12700">
              <a:solidFill>
                <a:schemeClr val="tx1"/>
              </a:solidFill>
              <a:round/>
              <a:headEnd/>
              <a:tailEnd/>
            </a:ln>
          </p:spPr>
          <p:txBody>
            <a:bodyPr wrap="none" anchor="ctr"/>
            <a:lstStyle/>
            <a:p>
              <a:r>
                <a:rPr lang="en-US" sz="2000"/>
                <a:t>Synchronization</a:t>
              </a:r>
            </a:p>
          </p:txBody>
        </p:sp>
        <p:sp>
          <p:nvSpPr>
            <p:cNvPr id="21519" name="AutoShape 10"/>
            <p:cNvSpPr>
              <a:spLocks noChangeArrowheads="1"/>
            </p:cNvSpPr>
            <p:nvPr/>
          </p:nvSpPr>
          <p:spPr bwMode="auto">
            <a:xfrm>
              <a:off x="635000" y="2946400"/>
              <a:ext cx="2438400" cy="698500"/>
            </a:xfrm>
            <a:prstGeom prst="cloudCallout">
              <a:avLst>
                <a:gd name="adj1" fmla="val 37370"/>
                <a:gd name="adj2" fmla="val 161593"/>
              </a:avLst>
            </a:prstGeom>
            <a:solidFill>
              <a:schemeClr val="bg1"/>
            </a:solidFill>
            <a:ln w="12700">
              <a:solidFill>
                <a:schemeClr val="tx1"/>
              </a:solidFill>
              <a:round/>
              <a:headEnd/>
              <a:tailEnd/>
            </a:ln>
          </p:spPr>
          <p:txBody>
            <a:bodyPr wrap="none" anchor="ctr"/>
            <a:lstStyle/>
            <a:p>
              <a:r>
                <a:rPr lang="en-US" sz="2000"/>
                <a:t>Splitting</a:t>
              </a:r>
              <a:endParaRPr lang="en-US"/>
            </a:p>
          </p:txBody>
        </p:sp>
      </p:grpSp>
      <mc:AlternateContent xmlns:mc="http://schemas.openxmlformats.org/markup-compatibility/2006">
        <mc:Choice xmlns:p14="http://schemas.microsoft.com/office/powerpoint/2010/main" Requires="p14">
          <p:contentPart p14:bwMode="auto" r:id="rId4">
            <p14:nvContentPartPr>
              <p14:cNvPr id="21506" name="Ink 9"/>
              <p14:cNvContentPartPr>
                <a14:cpLocks xmlns:a14="http://schemas.microsoft.com/office/drawing/2010/main" noRot="1" noChangeAspect="1" noEditPoints="1" noChangeArrowheads="1" noChangeShapeType="1"/>
              </p14:cNvContentPartPr>
              <p14:nvPr/>
            </p14:nvContentPartPr>
            <p14:xfrm>
              <a:off x="6264275" y="4479925"/>
              <a:ext cx="1588" cy="1588"/>
            </p14:xfrm>
          </p:contentPart>
        </mc:Choice>
        <mc:Fallback>
          <p:pic>
            <p:nvPicPr>
              <p:cNvPr id="21506" name="Ink 9"/>
              <p:cNvPicPr>
                <a:picLocks noRot="1" noChangeAspect="1" noEditPoints="1" noChangeArrowheads="1" noChangeShapeType="1"/>
              </p:cNvPicPr>
              <p:nvPr/>
            </p:nvPicPr>
            <p:blipFill>
              <a:blip r:embed="rId5"/>
              <a:stretch>
                <a:fillRect/>
              </a:stretch>
            </p:blipFill>
            <p:spPr>
              <a:xfrm>
                <a:off x="6222987" y="4466162"/>
                <a:ext cx="84164" cy="29113"/>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511" name="Ink 14"/>
              <p14:cNvContentPartPr>
                <a14:cpLocks xmlns:a14="http://schemas.microsoft.com/office/drawing/2010/main" noRot="1" noChangeAspect="1" noEditPoints="1" noChangeArrowheads="1" noChangeShapeType="1"/>
              </p14:cNvContentPartPr>
              <p14:nvPr/>
            </p14:nvContentPartPr>
            <p14:xfrm>
              <a:off x="3590925" y="3587750"/>
              <a:ext cx="34925" cy="6350"/>
            </p14:xfrm>
          </p:contentPart>
        </mc:Choice>
        <mc:Fallback>
          <p:pic>
            <p:nvPicPr>
              <p:cNvPr id="21511" name="Ink 14"/>
              <p:cNvPicPr>
                <a:picLocks noRot="1" noChangeAspect="1" noEditPoints="1" noChangeArrowheads="1" noChangeShapeType="1"/>
              </p:cNvPicPr>
              <p:nvPr/>
            </p:nvPicPr>
            <p:blipFill>
              <a:blip r:embed="rId7"/>
              <a:stretch>
                <a:fillRect/>
              </a:stretch>
            </p:blipFill>
            <p:spPr>
              <a:xfrm>
                <a:off x="3581659" y="3579888"/>
                <a:ext cx="53457" cy="22074"/>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Rectangle 2"/>
          <p:cNvSpPr>
            <a:spLocks noGrp="1" noChangeArrowheads="1"/>
          </p:cNvSpPr>
          <p:nvPr>
            <p:ph type="title"/>
          </p:nvPr>
        </p:nvSpPr>
        <p:spPr/>
        <p:txBody>
          <a:bodyPr/>
          <a:lstStyle/>
          <a:p>
            <a:pPr eaLnBrk="1" hangingPunct="1"/>
            <a:r>
              <a:rPr lang="it-IT" sz="3500"/>
              <a:t>Control nodes – Fork nodes</a:t>
            </a:r>
          </a:p>
        </p:txBody>
      </p:sp>
      <p:sp>
        <p:nvSpPr>
          <p:cNvPr id="22537" name="Rectangle 3"/>
          <p:cNvSpPr>
            <a:spLocks noGrp="1" noChangeArrowheads="1"/>
          </p:cNvSpPr>
          <p:nvPr>
            <p:ph idx="1"/>
          </p:nvPr>
        </p:nvSpPr>
        <p:spPr>
          <a:xfrm>
            <a:off x="457200" y="1719263"/>
            <a:ext cx="8229600" cy="4733925"/>
          </a:xfrm>
        </p:spPr>
        <p:txBody>
          <a:bodyPr/>
          <a:lstStyle/>
          <a:p>
            <a:pPr algn="just" eaLnBrk="1" hangingPunct="1">
              <a:lnSpc>
                <a:spcPct val="90000"/>
              </a:lnSpc>
            </a:pPr>
            <a:r>
              <a:rPr lang="it-IT" sz="2500"/>
              <a:t>Fork nodes split flows into multiple concurrent flows (tokens are duplicated)</a:t>
            </a:r>
          </a:p>
          <a:p>
            <a:pPr algn="just" eaLnBrk="1" hangingPunct="1">
              <a:lnSpc>
                <a:spcPct val="90000"/>
              </a:lnSpc>
            </a:pPr>
            <a:endParaRPr lang="it-IT" sz="2500"/>
          </a:p>
          <a:p>
            <a:pPr algn="just" eaLnBrk="1" hangingPunct="1">
              <a:lnSpc>
                <a:spcPct val="90000"/>
              </a:lnSpc>
            </a:pPr>
            <a:endParaRPr lang="it-IT" sz="2500"/>
          </a:p>
          <a:p>
            <a:pPr algn="just" eaLnBrk="1" hangingPunct="1">
              <a:lnSpc>
                <a:spcPct val="90000"/>
              </a:lnSpc>
            </a:pPr>
            <a:endParaRPr lang="it-IT" sz="2500"/>
          </a:p>
          <a:p>
            <a:pPr algn="just" eaLnBrk="1" hangingPunct="1">
              <a:lnSpc>
                <a:spcPct val="90000"/>
              </a:lnSpc>
            </a:pPr>
            <a:endParaRPr lang="it-IT" sz="2500"/>
          </a:p>
          <a:p>
            <a:pPr algn="just" eaLnBrk="1" hangingPunct="1">
              <a:lnSpc>
                <a:spcPct val="90000"/>
              </a:lnSpc>
            </a:pPr>
            <a:endParaRPr lang="it-IT" sz="2500"/>
          </a:p>
          <a:p>
            <a:pPr algn="just" eaLnBrk="1" hangingPunct="1">
              <a:lnSpc>
                <a:spcPct val="90000"/>
              </a:lnSpc>
            </a:pPr>
            <a:r>
              <a:rPr lang="it-IT" sz="2500"/>
              <a:t>State machine forks in UML 1.5 required synchronization between parallel flows through the state machine RTC step (</a:t>
            </a:r>
            <a:r>
              <a:rPr lang="en-US" sz="2500">
                <a:cs typeface="Arial" charset="0"/>
              </a:rPr>
              <a:t>it means that the first state in each branch is executed, then the second one, etc.</a:t>
            </a:r>
            <a:r>
              <a:rPr lang="it-IT" sz="2500"/>
              <a:t>)</a:t>
            </a:r>
          </a:p>
          <a:p>
            <a:pPr algn="just" eaLnBrk="1" hangingPunct="1">
              <a:lnSpc>
                <a:spcPct val="90000"/>
              </a:lnSpc>
            </a:pPr>
            <a:r>
              <a:rPr lang="it-IT" sz="2500"/>
              <a:t>UML 2.0 activity forks model unrestricted parallelism</a:t>
            </a:r>
          </a:p>
        </p:txBody>
      </p:sp>
      <p:sp>
        <p:nvSpPr>
          <p:cNvPr id="2253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74256E0-50D6-4063-BE7E-7ACC581062F7}" type="slidenum">
              <a:rPr lang="it-IT" sz="1000" smtClean="0">
                <a:solidFill>
                  <a:schemeClr val="tx1"/>
                </a:solidFill>
                <a:latin typeface="Arial" charset="0"/>
              </a:rPr>
              <a:pPr/>
              <a:t>28</a:t>
            </a:fld>
            <a:endParaRPr lang="it-IT" sz="1000">
              <a:solidFill>
                <a:schemeClr val="tx1"/>
              </a:solidFill>
              <a:latin typeface="Arial" charset="0"/>
            </a:endParaRPr>
          </a:p>
        </p:txBody>
      </p:sp>
      <p:pic>
        <p:nvPicPr>
          <p:cNvPr id="22539" name="Picture 8"/>
          <p:cNvPicPr>
            <a:picLocks noChangeAspect="1" noChangeArrowheads="1"/>
          </p:cNvPicPr>
          <p:nvPr/>
        </p:nvPicPr>
        <p:blipFill>
          <a:blip r:embed="rId3"/>
          <a:srcRect/>
          <a:stretch>
            <a:fillRect/>
          </a:stretch>
        </p:blipFill>
        <p:spPr bwMode="auto">
          <a:xfrm>
            <a:off x="1116013" y="2574925"/>
            <a:ext cx="1628775" cy="676275"/>
          </a:xfrm>
          <a:prstGeom prst="rect">
            <a:avLst/>
          </a:prstGeom>
          <a:noFill/>
          <a:ln w="9525">
            <a:noFill/>
            <a:miter lim="800000"/>
            <a:headEnd/>
            <a:tailEnd/>
          </a:ln>
        </p:spPr>
      </p:pic>
      <p:pic>
        <p:nvPicPr>
          <p:cNvPr id="22540" name="Picture 4"/>
          <p:cNvPicPr>
            <a:picLocks noChangeAspect="1" noChangeArrowheads="1"/>
          </p:cNvPicPr>
          <p:nvPr/>
        </p:nvPicPr>
        <p:blipFill>
          <a:blip r:embed="rId4"/>
          <a:srcRect/>
          <a:stretch>
            <a:fillRect/>
          </a:stretch>
        </p:blipFill>
        <p:spPr bwMode="auto">
          <a:xfrm>
            <a:off x="3451225" y="2667000"/>
            <a:ext cx="4343400" cy="1804988"/>
          </a:xfrm>
          <a:prstGeom prst="rect">
            <a:avLst/>
          </a:prstGeom>
          <a:noFill/>
          <a:ln w="9525">
            <a:noFill/>
            <a:miter lim="800000"/>
            <a:headEnd/>
            <a:tailEnd/>
          </a:ln>
        </p:spPr>
      </p:pic>
      <p:sp>
        <p:nvSpPr>
          <p:cNvPr id="22541" name="Rectangle 5"/>
          <p:cNvSpPr>
            <a:spLocks noChangeArrowheads="1"/>
          </p:cNvSpPr>
          <p:nvPr/>
        </p:nvSpPr>
        <p:spPr bwMode="auto">
          <a:xfrm>
            <a:off x="3352800" y="2551113"/>
            <a:ext cx="4568825" cy="2020887"/>
          </a:xfrm>
          <a:prstGeom prst="rect">
            <a:avLst/>
          </a:prstGeom>
          <a:noFill/>
          <a:ln w="28575">
            <a:solidFill>
              <a:srgbClr val="008000"/>
            </a:solidFill>
            <a:miter lim="800000"/>
            <a:headEnd/>
            <a:tailEnd/>
          </a:ln>
        </p:spPr>
        <p:txBody>
          <a:bodyPr wrap="none" anchor="ct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2" name="Rectangle 2"/>
          <p:cNvSpPr>
            <a:spLocks noGrp="1" noChangeArrowheads="1"/>
          </p:cNvSpPr>
          <p:nvPr>
            <p:ph type="title"/>
          </p:nvPr>
        </p:nvSpPr>
        <p:spPr/>
        <p:txBody>
          <a:bodyPr/>
          <a:lstStyle/>
          <a:p>
            <a:pPr eaLnBrk="1" hangingPunct="1"/>
            <a:r>
              <a:rPr lang="it-IT" sz="3500"/>
              <a:t>Control nodes – Join nodes</a:t>
            </a:r>
          </a:p>
        </p:txBody>
      </p:sp>
      <p:sp>
        <p:nvSpPr>
          <p:cNvPr id="23563" name="Rectangle 3"/>
          <p:cNvSpPr>
            <a:spLocks noGrp="1" noChangeArrowheads="1"/>
          </p:cNvSpPr>
          <p:nvPr>
            <p:ph idx="1"/>
          </p:nvPr>
        </p:nvSpPr>
        <p:spPr>
          <a:xfrm>
            <a:off x="457200" y="1719263"/>
            <a:ext cx="8229600" cy="3222625"/>
          </a:xfrm>
        </p:spPr>
        <p:txBody>
          <a:bodyPr/>
          <a:lstStyle/>
          <a:p>
            <a:pPr eaLnBrk="1" hangingPunct="1">
              <a:lnSpc>
                <a:spcPct val="90000"/>
              </a:lnSpc>
            </a:pPr>
            <a:r>
              <a:rPr lang="it-IT" sz="2200"/>
              <a:t>Join nodes synchronize multiple flows</a:t>
            </a:r>
          </a:p>
          <a:p>
            <a:pPr eaLnBrk="1" hangingPunct="1">
              <a:lnSpc>
                <a:spcPct val="90000"/>
              </a:lnSpc>
            </a:pPr>
            <a:endParaRPr lang="it-IT" sz="2700"/>
          </a:p>
          <a:p>
            <a:pPr eaLnBrk="1" hangingPunct="1">
              <a:lnSpc>
                <a:spcPct val="90000"/>
              </a:lnSpc>
            </a:pPr>
            <a:endParaRPr lang="it-IT" sz="2700"/>
          </a:p>
          <a:p>
            <a:pPr eaLnBrk="1" hangingPunct="1">
              <a:lnSpc>
                <a:spcPct val="90000"/>
              </a:lnSpc>
            </a:pPr>
            <a:endParaRPr lang="it-IT" sz="2200"/>
          </a:p>
          <a:p>
            <a:pPr eaLnBrk="1" hangingPunct="1">
              <a:lnSpc>
                <a:spcPct val="90000"/>
              </a:lnSpc>
            </a:pPr>
            <a:r>
              <a:rPr lang="it-IT" sz="2200"/>
              <a:t>Generally, controls or data must be available on every incoming edge in order to be passed to the outgoing edge, but user can specify different conditions under which a join accepts incoming controls and data using a </a:t>
            </a:r>
            <a:r>
              <a:rPr lang="it-IT" sz="2200" i="1"/>
              <a:t>join specification</a:t>
            </a:r>
          </a:p>
        </p:txBody>
      </p:sp>
      <p:sp>
        <p:nvSpPr>
          <p:cNvPr id="2356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ED00F06-6542-4216-8AD6-2138202E51CB}" type="slidenum">
              <a:rPr lang="it-IT" sz="1000" smtClean="0">
                <a:solidFill>
                  <a:schemeClr val="tx1"/>
                </a:solidFill>
                <a:latin typeface="Arial" charset="0"/>
              </a:rPr>
              <a:pPr/>
              <a:t>29</a:t>
            </a:fld>
            <a:endParaRPr lang="it-IT" sz="1000">
              <a:solidFill>
                <a:schemeClr val="tx1"/>
              </a:solidFill>
              <a:latin typeface="Arial" charset="0"/>
            </a:endParaRPr>
          </a:p>
        </p:txBody>
      </p:sp>
      <p:pic>
        <p:nvPicPr>
          <p:cNvPr id="23565" name="Picture 9"/>
          <p:cNvPicPr>
            <a:picLocks noChangeAspect="1" noChangeArrowheads="1"/>
          </p:cNvPicPr>
          <p:nvPr/>
        </p:nvPicPr>
        <p:blipFill>
          <a:blip r:embed="rId3"/>
          <a:srcRect/>
          <a:stretch>
            <a:fillRect/>
          </a:stretch>
        </p:blipFill>
        <p:spPr bwMode="auto">
          <a:xfrm>
            <a:off x="3059113" y="4765675"/>
            <a:ext cx="5400675" cy="1720850"/>
          </a:xfrm>
          <a:prstGeom prst="rect">
            <a:avLst/>
          </a:prstGeom>
          <a:noFill/>
          <a:ln w="9525">
            <a:noFill/>
            <a:miter lim="800000"/>
            <a:headEnd/>
            <a:tailEnd/>
          </a:ln>
        </p:spPr>
      </p:pic>
      <p:sp>
        <p:nvSpPr>
          <p:cNvPr id="23566" name="Rectangle 12"/>
          <p:cNvSpPr>
            <a:spLocks noChangeArrowheads="1"/>
          </p:cNvSpPr>
          <p:nvPr/>
        </p:nvSpPr>
        <p:spPr bwMode="auto">
          <a:xfrm>
            <a:off x="2987675" y="4724400"/>
            <a:ext cx="5545138" cy="1871663"/>
          </a:xfrm>
          <a:prstGeom prst="rect">
            <a:avLst/>
          </a:prstGeom>
          <a:noFill/>
          <a:ln w="28575">
            <a:solidFill>
              <a:srgbClr val="008000"/>
            </a:solidFill>
            <a:miter lim="800000"/>
            <a:headEnd/>
            <a:tailEnd/>
          </a:ln>
        </p:spPr>
        <p:txBody>
          <a:bodyPr wrap="none" anchor="ctr"/>
          <a:lstStyle/>
          <a:p>
            <a:endParaRPr lang="en-US"/>
          </a:p>
        </p:txBody>
      </p:sp>
      <p:pic>
        <p:nvPicPr>
          <p:cNvPr id="23567" name="Picture 15"/>
          <p:cNvPicPr>
            <a:picLocks noChangeAspect="1" noChangeArrowheads="1"/>
          </p:cNvPicPr>
          <p:nvPr/>
        </p:nvPicPr>
        <p:blipFill>
          <a:blip r:embed="rId4"/>
          <a:srcRect/>
          <a:stretch>
            <a:fillRect/>
          </a:stretch>
        </p:blipFill>
        <p:spPr bwMode="auto">
          <a:xfrm>
            <a:off x="1116013" y="2236788"/>
            <a:ext cx="1647825" cy="723900"/>
          </a:xfrm>
          <a:prstGeom prst="rect">
            <a:avLst/>
          </a:prstGeom>
          <a:noFill/>
          <a:ln w="9525">
            <a:noFill/>
            <a:miter lim="800000"/>
            <a:headEnd/>
            <a:tailEnd/>
          </a:ln>
        </p:spPr>
      </p:pic>
      <p:pic>
        <p:nvPicPr>
          <p:cNvPr id="23568" name="Picture 16"/>
          <p:cNvPicPr>
            <a:picLocks noChangeAspect="1" noChangeArrowheads="1"/>
          </p:cNvPicPr>
          <p:nvPr/>
        </p:nvPicPr>
        <p:blipFill>
          <a:blip r:embed="rId5"/>
          <a:srcRect/>
          <a:stretch>
            <a:fillRect/>
          </a:stretch>
        </p:blipFill>
        <p:spPr bwMode="auto">
          <a:xfrm>
            <a:off x="1692275" y="5494338"/>
            <a:ext cx="1200150" cy="238125"/>
          </a:xfrm>
          <a:prstGeom prst="rect">
            <a:avLst/>
          </a:prstGeom>
          <a:noFill/>
          <a:ln w="9525">
            <a:noFill/>
            <a:miter lim="800000"/>
            <a:headEnd/>
            <a:tailEnd/>
          </a:ln>
        </p:spPr>
      </p:pic>
      <p:pic>
        <p:nvPicPr>
          <p:cNvPr id="23569" name="Picture 17"/>
          <p:cNvPicPr>
            <a:picLocks noChangeAspect="1" noChangeArrowheads="1"/>
          </p:cNvPicPr>
          <p:nvPr/>
        </p:nvPicPr>
        <p:blipFill>
          <a:blip r:embed="rId6"/>
          <a:srcRect/>
          <a:stretch>
            <a:fillRect/>
          </a:stretch>
        </p:blipFill>
        <p:spPr bwMode="auto">
          <a:xfrm>
            <a:off x="1258888" y="4773613"/>
            <a:ext cx="1647825" cy="723900"/>
          </a:xfrm>
          <a:prstGeom prst="rect">
            <a:avLst/>
          </a:prstGeom>
          <a:noFill/>
          <a:ln w="9525">
            <a:noFill/>
            <a:miter lim="800000"/>
            <a:headEnd/>
            <a:tailEnd/>
          </a:ln>
        </p:spPr>
      </p:pic>
      <p:pic>
        <p:nvPicPr>
          <p:cNvPr id="23570" name="Picture 37"/>
          <p:cNvPicPr>
            <a:picLocks noChangeAspect="1" noChangeArrowheads="1"/>
          </p:cNvPicPr>
          <p:nvPr/>
        </p:nvPicPr>
        <p:blipFill>
          <a:blip r:embed="rId7"/>
          <a:srcRect/>
          <a:stretch>
            <a:fillRect/>
          </a:stretch>
        </p:blipFill>
        <p:spPr bwMode="auto">
          <a:xfrm>
            <a:off x="4859338" y="2236788"/>
            <a:ext cx="2376487" cy="1009650"/>
          </a:xfrm>
          <a:prstGeom prst="rect">
            <a:avLst/>
          </a:prstGeom>
          <a:noFill/>
          <a:ln w="9525">
            <a:noFill/>
            <a:miter lim="800000"/>
            <a:headEnd/>
            <a:tailEnd/>
          </a:ln>
        </p:spPr>
      </p:pic>
      <p:sp>
        <p:nvSpPr>
          <p:cNvPr id="23571" name="Rectangle 36"/>
          <p:cNvSpPr>
            <a:spLocks noChangeArrowheads="1"/>
          </p:cNvSpPr>
          <p:nvPr/>
        </p:nvSpPr>
        <p:spPr bwMode="auto">
          <a:xfrm>
            <a:off x="4789488" y="2203450"/>
            <a:ext cx="2519362" cy="1081088"/>
          </a:xfrm>
          <a:prstGeom prst="rect">
            <a:avLst/>
          </a:prstGeom>
          <a:noFill/>
          <a:ln w="28575">
            <a:solidFill>
              <a:srgbClr val="008000"/>
            </a:solidFill>
            <a:miter lim="800000"/>
            <a:headEnd/>
            <a:tailEnd/>
          </a:ln>
        </p:spPr>
        <p:txBody>
          <a:bodyPr wrap="none" anchor="ctr"/>
          <a:lstStyle/>
          <a:p>
            <a:endParaRPr lang="en-US"/>
          </a:p>
        </p:txBody>
      </p:sp>
      <mc:AlternateContent xmlns:mc="http://schemas.openxmlformats.org/markup-compatibility/2006">
        <mc:Choice xmlns:p14="http://schemas.microsoft.com/office/powerpoint/2010/main" Requires="p14">
          <p:contentPart p14:bwMode="auto" r:id="rId8">
            <p14:nvContentPartPr>
              <p14:cNvPr id="23555" name="Ink 13"/>
              <p14:cNvContentPartPr>
                <a14:cpLocks xmlns:a14="http://schemas.microsoft.com/office/drawing/2010/main" noRot="1" noChangeAspect="1" noEditPoints="1" noChangeArrowheads="1" noChangeShapeType="1"/>
              </p14:cNvContentPartPr>
              <p14:nvPr/>
            </p14:nvContentPartPr>
            <p14:xfrm>
              <a:off x="3036888" y="2511425"/>
              <a:ext cx="3175" cy="3175"/>
            </p14:xfrm>
          </p:contentPart>
        </mc:Choice>
        <mc:Fallback>
          <p:pic>
            <p:nvPicPr>
              <p:cNvPr id="23555" name="Ink 13"/>
              <p:cNvPicPr>
                <a:picLocks noRot="1" noChangeAspect="1" noEditPoints="1" noChangeArrowheads="1" noChangeShapeType="1"/>
              </p:cNvPicPr>
              <p:nvPr/>
            </p:nvPicPr>
            <p:blipFill>
              <a:blip r:embed="rId9"/>
              <a:stretch>
                <a:fillRect/>
              </a:stretch>
            </p:blipFill>
            <p:spPr>
              <a:xfrm>
                <a:off x="3025095" y="2502253"/>
                <a:ext cx="26761" cy="21519"/>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557" name="Ink 15"/>
              <p14:cNvContentPartPr>
                <a14:cpLocks xmlns:a14="http://schemas.microsoft.com/office/drawing/2010/main" noRot="1" noChangeAspect="1" noEditPoints="1" noChangeArrowheads="1" noChangeShapeType="1"/>
              </p14:cNvContentPartPr>
              <p14:nvPr/>
            </p14:nvContentPartPr>
            <p14:xfrm>
              <a:off x="1049338" y="3973513"/>
              <a:ext cx="400050" cy="30162"/>
            </p14:xfrm>
          </p:contentPart>
        </mc:Choice>
        <mc:Fallback>
          <p:pic>
            <p:nvPicPr>
              <p:cNvPr id="23557" name="Ink 15"/>
              <p:cNvPicPr>
                <a:picLocks noRot="1" noChangeAspect="1" noEditPoints="1" noChangeArrowheads="1" noChangeShapeType="1"/>
              </p:cNvPicPr>
              <p:nvPr/>
            </p:nvPicPr>
            <p:blipFill>
              <a:blip r:embed="rId11"/>
              <a:stretch>
                <a:fillRect/>
              </a:stretch>
            </p:blipFill>
            <p:spPr>
              <a:xfrm>
                <a:off x="1039984" y="3963949"/>
                <a:ext cx="418757" cy="49289"/>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IE"/>
              <a:t>When to Use Activity Diagrams</a:t>
            </a:r>
            <a:endParaRPr lang="en-GB"/>
          </a:p>
        </p:txBody>
      </p:sp>
      <p:sp>
        <p:nvSpPr>
          <p:cNvPr id="29699" name="Rectangle 3"/>
          <p:cNvSpPr>
            <a:spLocks noGrp="1" noChangeArrowheads="1"/>
          </p:cNvSpPr>
          <p:nvPr>
            <p:ph idx="1"/>
          </p:nvPr>
        </p:nvSpPr>
        <p:spPr/>
        <p:txBody>
          <a:bodyPr/>
          <a:lstStyle/>
          <a:p>
            <a:pPr eaLnBrk="1" hangingPunct="1">
              <a:lnSpc>
                <a:spcPct val="90000"/>
              </a:lnSpc>
            </a:pPr>
            <a:r>
              <a:rPr lang="en-IE">
                <a:solidFill>
                  <a:srgbClr val="0000CC"/>
                </a:solidFill>
              </a:rPr>
              <a:t>Do use them for</a:t>
            </a:r>
          </a:p>
          <a:p>
            <a:pPr lvl="1" eaLnBrk="1" hangingPunct="1">
              <a:lnSpc>
                <a:spcPct val="90000"/>
              </a:lnSpc>
            </a:pPr>
            <a:r>
              <a:rPr lang="en-IE"/>
              <a:t>Analysing Use Cases.</a:t>
            </a:r>
          </a:p>
          <a:p>
            <a:pPr lvl="1" eaLnBrk="1" hangingPunct="1">
              <a:lnSpc>
                <a:spcPct val="90000"/>
              </a:lnSpc>
            </a:pPr>
            <a:r>
              <a:rPr lang="en-IE"/>
              <a:t>Understanding workflow across many Use Cases.</a:t>
            </a:r>
          </a:p>
          <a:p>
            <a:pPr lvl="1" eaLnBrk="1" hangingPunct="1">
              <a:lnSpc>
                <a:spcPct val="90000"/>
              </a:lnSpc>
            </a:pPr>
            <a:r>
              <a:rPr lang="en-IE"/>
              <a:t>Dealing with multi-threaded applications.</a:t>
            </a:r>
          </a:p>
          <a:p>
            <a:pPr eaLnBrk="1" hangingPunct="1">
              <a:lnSpc>
                <a:spcPct val="90000"/>
              </a:lnSpc>
            </a:pPr>
            <a:r>
              <a:rPr lang="en-IE">
                <a:solidFill>
                  <a:srgbClr val="FF0000"/>
                </a:solidFill>
              </a:rPr>
              <a:t>Don’t use them</a:t>
            </a:r>
          </a:p>
          <a:p>
            <a:pPr lvl="1" eaLnBrk="1" hangingPunct="1">
              <a:lnSpc>
                <a:spcPct val="90000"/>
              </a:lnSpc>
            </a:pPr>
            <a:r>
              <a:rPr lang="en-IE"/>
              <a:t>to see how objects collaborate.</a:t>
            </a:r>
          </a:p>
          <a:p>
            <a:pPr lvl="1" eaLnBrk="1" hangingPunct="1">
              <a:lnSpc>
                <a:spcPct val="90000"/>
              </a:lnSpc>
            </a:pPr>
            <a:r>
              <a:rPr lang="en-IE"/>
              <a:t>to see how an object behaves over its lifetime.</a:t>
            </a:r>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2"/>
          <p:cNvSpPr>
            <a:spLocks noGrp="1" noChangeArrowheads="1"/>
          </p:cNvSpPr>
          <p:nvPr>
            <p:ph type="title"/>
          </p:nvPr>
        </p:nvSpPr>
        <p:spPr/>
        <p:txBody>
          <a:bodyPr/>
          <a:lstStyle/>
          <a:p>
            <a:pPr eaLnBrk="1" hangingPunct="1"/>
            <a:br>
              <a:rPr lang="it-IT" sz="3500"/>
            </a:br>
            <a:r>
              <a:rPr lang="it-IT" sz="3500"/>
              <a:t> Control nodes – Final nodes</a:t>
            </a:r>
          </a:p>
        </p:txBody>
      </p:sp>
      <p:sp>
        <p:nvSpPr>
          <p:cNvPr id="24585" name="Rectangle 3"/>
          <p:cNvSpPr>
            <a:spLocks noGrp="1" noChangeArrowheads="1"/>
          </p:cNvSpPr>
          <p:nvPr>
            <p:ph idx="1"/>
          </p:nvPr>
        </p:nvSpPr>
        <p:spPr>
          <a:xfrm>
            <a:off x="457200" y="1314450"/>
            <a:ext cx="8229600" cy="4411663"/>
          </a:xfrm>
        </p:spPr>
        <p:txBody>
          <a:bodyPr/>
          <a:lstStyle/>
          <a:p>
            <a:pPr eaLnBrk="1" hangingPunct="1"/>
            <a:r>
              <a:rPr lang="it-IT" sz="2200" b="1"/>
              <a:t>Flow final</a:t>
            </a:r>
            <a:r>
              <a:rPr lang="it-IT" sz="2200"/>
              <a:t>:</a:t>
            </a:r>
          </a:p>
          <a:p>
            <a:pPr lvl="1" eaLnBrk="1" hangingPunct="1"/>
            <a:r>
              <a:rPr lang="it-IT" sz="2200"/>
              <a:t>destroys the tokens that arrive into it</a:t>
            </a:r>
          </a:p>
          <a:p>
            <a:pPr lvl="1" eaLnBrk="1" hangingPunct="1"/>
            <a:r>
              <a:rPr lang="it-IT" sz="2200"/>
              <a:t>the activity is terminated when all tokens in the graph are destroyed</a:t>
            </a:r>
          </a:p>
          <a:p>
            <a:pPr eaLnBrk="1" hangingPunct="1"/>
            <a:endParaRPr lang="it-IT" sz="2200" b="1"/>
          </a:p>
          <a:p>
            <a:pPr eaLnBrk="1" hangingPunct="1"/>
            <a:endParaRPr lang="it-IT" sz="2200" b="1"/>
          </a:p>
          <a:p>
            <a:pPr eaLnBrk="1" hangingPunct="1"/>
            <a:endParaRPr lang="it-IT" sz="2200" b="1"/>
          </a:p>
          <a:p>
            <a:pPr eaLnBrk="1" hangingPunct="1"/>
            <a:r>
              <a:rPr lang="it-IT" sz="2200" b="1"/>
              <a:t>Final node</a:t>
            </a:r>
            <a:r>
              <a:rPr lang="it-IT" sz="2200"/>
              <a:t>:</a:t>
            </a:r>
          </a:p>
          <a:p>
            <a:pPr lvl="1" eaLnBrk="1" hangingPunct="1"/>
            <a:r>
              <a:rPr lang="it-IT" sz="2200"/>
              <a:t>the activity is terminated when the first token arrives</a:t>
            </a:r>
          </a:p>
        </p:txBody>
      </p:sp>
      <p:sp>
        <p:nvSpPr>
          <p:cNvPr id="2458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D831BF3-B731-41C1-A36F-F792F34F60D2}" type="slidenum">
              <a:rPr lang="it-IT" sz="1000" smtClean="0">
                <a:solidFill>
                  <a:schemeClr val="tx1"/>
                </a:solidFill>
                <a:latin typeface="Arial" charset="0"/>
              </a:rPr>
              <a:pPr/>
              <a:t>30</a:t>
            </a:fld>
            <a:endParaRPr lang="it-IT" sz="1000">
              <a:solidFill>
                <a:schemeClr val="tx1"/>
              </a:solidFill>
              <a:latin typeface="Arial" charset="0"/>
            </a:endParaRPr>
          </a:p>
        </p:txBody>
      </p:sp>
      <p:pic>
        <p:nvPicPr>
          <p:cNvPr id="24587" name="Picture 5"/>
          <p:cNvPicPr>
            <a:picLocks noChangeAspect="1" noChangeArrowheads="1"/>
          </p:cNvPicPr>
          <p:nvPr/>
        </p:nvPicPr>
        <p:blipFill>
          <a:blip r:embed="rId3"/>
          <a:srcRect/>
          <a:stretch>
            <a:fillRect/>
          </a:stretch>
        </p:blipFill>
        <p:spPr bwMode="auto">
          <a:xfrm>
            <a:off x="1444625" y="4924425"/>
            <a:ext cx="3879850" cy="1528763"/>
          </a:xfrm>
          <a:prstGeom prst="rect">
            <a:avLst/>
          </a:prstGeom>
          <a:noFill/>
          <a:ln w="9525">
            <a:noFill/>
            <a:miter lim="800000"/>
            <a:headEnd/>
            <a:tailEnd/>
          </a:ln>
        </p:spPr>
      </p:pic>
      <p:pic>
        <p:nvPicPr>
          <p:cNvPr id="24588" name="Picture 4"/>
          <p:cNvPicPr>
            <a:picLocks noChangeAspect="1" noChangeArrowheads="1"/>
          </p:cNvPicPr>
          <p:nvPr/>
        </p:nvPicPr>
        <p:blipFill>
          <a:blip r:embed="rId4"/>
          <a:srcRect/>
          <a:stretch>
            <a:fillRect/>
          </a:stretch>
        </p:blipFill>
        <p:spPr bwMode="auto">
          <a:xfrm>
            <a:off x="3421063" y="2579688"/>
            <a:ext cx="4249737" cy="1541462"/>
          </a:xfrm>
          <a:prstGeom prst="rect">
            <a:avLst/>
          </a:prstGeom>
          <a:noFill/>
          <a:ln w="9525">
            <a:noFill/>
            <a:miter lim="800000"/>
            <a:headEnd/>
            <a:tailEnd/>
          </a:ln>
        </p:spPr>
      </p:pic>
      <p:pic>
        <p:nvPicPr>
          <p:cNvPr id="24589" name="Picture 6"/>
          <p:cNvPicPr>
            <a:picLocks noChangeAspect="1" noChangeArrowheads="1"/>
          </p:cNvPicPr>
          <p:nvPr/>
        </p:nvPicPr>
        <p:blipFill>
          <a:blip r:embed="rId5"/>
          <a:srcRect/>
          <a:stretch>
            <a:fillRect/>
          </a:stretch>
        </p:blipFill>
        <p:spPr bwMode="auto">
          <a:xfrm>
            <a:off x="5476875" y="4918075"/>
            <a:ext cx="3479800" cy="1490663"/>
          </a:xfrm>
          <a:prstGeom prst="rect">
            <a:avLst/>
          </a:prstGeom>
          <a:noFill/>
          <a:ln w="9525">
            <a:noFill/>
            <a:miter lim="800000"/>
            <a:headEnd/>
            <a:tailEnd/>
          </a:ln>
        </p:spPr>
      </p:pic>
      <p:sp>
        <p:nvSpPr>
          <p:cNvPr id="24590" name="Rectangle 7"/>
          <p:cNvSpPr>
            <a:spLocks noChangeArrowheads="1"/>
          </p:cNvSpPr>
          <p:nvPr/>
        </p:nvSpPr>
        <p:spPr bwMode="auto">
          <a:xfrm>
            <a:off x="6815138" y="5256213"/>
            <a:ext cx="2001837" cy="701675"/>
          </a:xfrm>
          <a:prstGeom prst="rect">
            <a:avLst/>
          </a:prstGeom>
          <a:noFill/>
          <a:ln w="9525">
            <a:noFill/>
            <a:miter lim="800000"/>
            <a:headEnd/>
            <a:tailEnd/>
          </a:ln>
        </p:spPr>
        <p:txBody>
          <a:bodyPr>
            <a:spAutoFit/>
          </a:bodyPr>
          <a:lstStyle/>
          <a:p>
            <a:r>
              <a:rPr lang="it-IT" sz="2000">
                <a:solidFill>
                  <a:srgbClr val="FF0000"/>
                </a:solidFill>
              </a:rPr>
              <a:t>intentional race between flows</a:t>
            </a:r>
          </a:p>
        </p:txBody>
      </p:sp>
      <p:sp>
        <p:nvSpPr>
          <p:cNvPr id="24591" name="Line 8"/>
          <p:cNvSpPr>
            <a:spLocks noChangeShapeType="1"/>
          </p:cNvSpPr>
          <p:nvPr/>
        </p:nvSpPr>
        <p:spPr bwMode="auto">
          <a:xfrm flipH="1" flipV="1">
            <a:off x="8534400" y="5616575"/>
            <a:ext cx="206375" cy="71438"/>
          </a:xfrm>
          <a:prstGeom prst="line">
            <a:avLst/>
          </a:prstGeom>
          <a:noFill/>
          <a:ln w="9525">
            <a:solidFill>
              <a:srgbClr val="FF0000"/>
            </a:solidFill>
            <a:round/>
            <a:headEnd/>
            <a:tailEnd type="triangle" w="med" len="med"/>
          </a:ln>
        </p:spPr>
        <p:txBody>
          <a:bodyPr/>
          <a:lstStyle/>
          <a:p>
            <a:endParaRPr lang="en-US"/>
          </a:p>
        </p:txBody>
      </p:sp>
      <p:sp>
        <p:nvSpPr>
          <p:cNvPr id="24592" name="Rectangle 9"/>
          <p:cNvSpPr>
            <a:spLocks noChangeArrowheads="1"/>
          </p:cNvSpPr>
          <p:nvPr/>
        </p:nvSpPr>
        <p:spPr bwMode="auto">
          <a:xfrm>
            <a:off x="3348038" y="2566988"/>
            <a:ext cx="4392612" cy="1562100"/>
          </a:xfrm>
          <a:prstGeom prst="rect">
            <a:avLst/>
          </a:prstGeom>
          <a:noFill/>
          <a:ln w="28575">
            <a:solidFill>
              <a:srgbClr val="008000"/>
            </a:solidFill>
            <a:miter lim="800000"/>
            <a:headEnd/>
            <a:tailEnd/>
          </a:ln>
        </p:spPr>
        <p:txBody>
          <a:bodyPr wrap="none" anchor="ctr"/>
          <a:lstStyle/>
          <a:p>
            <a:endParaRPr lang="en-US"/>
          </a:p>
        </p:txBody>
      </p:sp>
      <p:sp>
        <p:nvSpPr>
          <p:cNvPr id="24593" name="Rectangle 10"/>
          <p:cNvSpPr>
            <a:spLocks noChangeArrowheads="1"/>
          </p:cNvSpPr>
          <p:nvPr/>
        </p:nvSpPr>
        <p:spPr bwMode="auto">
          <a:xfrm>
            <a:off x="5438775" y="4895850"/>
            <a:ext cx="3525838" cy="1536700"/>
          </a:xfrm>
          <a:prstGeom prst="rect">
            <a:avLst/>
          </a:prstGeom>
          <a:noFill/>
          <a:ln w="28575">
            <a:solidFill>
              <a:srgbClr val="008000"/>
            </a:solidFill>
            <a:miter lim="800000"/>
            <a:headEnd/>
            <a:tailEnd/>
          </a:ln>
        </p:spPr>
        <p:txBody>
          <a:bodyPr wrap="none" anchor="ctr"/>
          <a:lstStyle/>
          <a:p>
            <a:endParaRPr lang="en-US"/>
          </a:p>
        </p:txBody>
      </p:sp>
      <p:sp>
        <p:nvSpPr>
          <p:cNvPr id="24594" name="Rectangle 11"/>
          <p:cNvSpPr>
            <a:spLocks noChangeArrowheads="1"/>
          </p:cNvSpPr>
          <p:nvPr/>
        </p:nvSpPr>
        <p:spPr bwMode="auto">
          <a:xfrm>
            <a:off x="1403350" y="4895850"/>
            <a:ext cx="3960813" cy="1531938"/>
          </a:xfrm>
          <a:prstGeom prst="rect">
            <a:avLst/>
          </a:prstGeom>
          <a:noFill/>
          <a:ln w="28575">
            <a:solidFill>
              <a:srgbClr val="008000"/>
            </a:solidFill>
            <a:miter lim="800000"/>
            <a:headEnd/>
            <a:tailEnd/>
          </a:ln>
        </p:spPr>
        <p:txBody>
          <a:bodyPr wrap="none" anchor="ctr"/>
          <a:lstStyle/>
          <a:p>
            <a:endParaRPr lang="en-US"/>
          </a:p>
        </p:txBody>
      </p:sp>
      <p:pic>
        <p:nvPicPr>
          <p:cNvPr id="24595" name="Picture 12"/>
          <p:cNvPicPr>
            <a:picLocks noChangeAspect="1" noChangeArrowheads="1"/>
          </p:cNvPicPr>
          <p:nvPr/>
        </p:nvPicPr>
        <p:blipFill>
          <a:blip r:embed="rId6"/>
          <a:srcRect/>
          <a:stretch>
            <a:fillRect/>
          </a:stretch>
        </p:blipFill>
        <p:spPr bwMode="auto">
          <a:xfrm>
            <a:off x="900113" y="2924175"/>
            <a:ext cx="466725" cy="457200"/>
          </a:xfrm>
          <a:prstGeom prst="rect">
            <a:avLst/>
          </a:prstGeom>
          <a:noFill/>
          <a:ln w="9525">
            <a:noFill/>
            <a:miter lim="800000"/>
            <a:headEnd/>
            <a:tailEnd/>
          </a:ln>
        </p:spPr>
      </p:pic>
      <p:pic>
        <p:nvPicPr>
          <p:cNvPr id="24596" name="Picture 13"/>
          <p:cNvPicPr>
            <a:picLocks noChangeAspect="1" noChangeArrowheads="1"/>
          </p:cNvPicPr>
          <p:nvPr/>
        </p:nvPicPr>
        <p:blipFill>
          <a:blip r:embed="rId7"/>
          <a:srcRect/>
          <a:stretch>
            <a:fillRect/>
          </a:stretch>
        </p:blipFill>
        <p:spPr bwMode="auto">
          <a:xfrm>
            <a:off x="898525" y="4933950"/>
            <a:ext cx="466725" cy="4667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IE"/>
              <a:t>Placing an Activity diagram</a:t>
            </a:r>
          </a:p>
        </p:txBody>
      </p:sp>
      <p:sp>
        <p:nvSpPr>
          <p:cNvPr id="30723" name="Rectangle 3"/>
          <p:cNvSpPr>
            <a:spLocks noGrp="1" noChangeArrowheads="1"/>
          </p:cNvSpPr>
          <p:nvPr>
            <p:ph idx="1"/>
          </p:nvPr>
        </p:nvSpPr>
        <p:spPr/>
        <p:txBody>
          <a:bodyPr/>
          <a:lstStyle/>
          <a:p>
            <a:pPr eaLnBrk="1" hangingPunct="1">
              <a:lnSpc>
                <a:spcPct val="90000"/>
              </a:lnSpc>
            </a:pPr>
            <a:r>
              <a:rPr lang="en-IE" sz="2800">
                <a:solidFill>
                  <a:srgbClr val="0000CC"/>
                </a:solidFill>
              </a:rPr>
              <a:t>Where?</a:t>
            </a:r>
          </a:p>
          <a:p>
            <a:pPr lvl="1" eaLnBrk="1" hangingPunct="1">
              <a:lnSpc>
                <a:spcPct val="90000"/>
              </a:lnSpc>
            </a:pPr>
            <a:r>
              <a:rPr lang="en-IE" sz="2400"/>
              <a:t>You can attach activity diagrams to most model elements in the </a:t>
            </a:r>
            <a:r>
              <a:rPr lang="en-IE" sz="2400" b="1">
                <a:solidFill>
                  <a:srgbClr val="0000CC"/>
                </a:solidFill>
              </a:rPr>
              <a:t>use case</a:t>
            </a:r>
            <a:r>
              <a:rPr lang="en-IE" sz="2400">
                <a:solidFill>
                  <a:srgbClr val="0000CC"/>
                </a:solidFill>
              </a:rPr>
              <a:t> </a:t>
            </a:r>
            <a:r>
              <a:rPr lang="en-IE" sz="2400"/>
              <a:t>or </a:t>
            </a:r>
            <a:r>
              <a:rPr lang="en-IE" sz="2400" b="1">
                <a:solidFill>
                  <a:srgbClr val="0000CC"/>
                </a:solidFill>
              </a:rPr>
              <a:t>logical</a:t>
            </a:r>
            <a:r>
              <a:rPr lang="en-IE" sz="2400"/>
              <a:t> views.</a:t>
            </a:r>
          </a:p>
          <a:p>
            <a:pPr lvl="1" eaLnBrk="1" hangingPunct="1">
              <a:lnSpc>
                <a:spcPct val="90000"/>
              </a:lnSpc>
            </a:pPr>
            <a:r>
              <a:rPr lang="en-IE" sz="2400"/>
              <a:t>Activity diagrams cannot reside within the component view.</a:t>
            </a:r>
          </a:p>
          <a:p>
            <a:pPr eaLnBrk="1" hangingPunct="1">
              <a:lnSpc>
                <a:spcPct val="90000"/>
              </a:lnSpc>
            </a:pPr>
            <a:r>
              <a:rPr lang="en-IE" sz="2800">
                <a:solidFill>
                  <a:srgbClr val="0000CC"/>
                </a:solidFill>
              </a:rPr>
              <a:t>Why?</a:t>
            </a:r>
          </a:p>
          <a:p>
            <a:pPr lvl="1" eaLnBrk="1" hangingPunct="1">
              <a:lnSpc>
                <a:spcPct val="90000"/>
              </a:lnSpc>
            </a:pPr>
            <a:r>
              <a:rPr lang="en-IE" sz="2400"/>
              <a:t>Very effective in illustrating the workflow of various events in a use-case diagram.</a:t>
            </a:r>
          </a:p>
          <a:p>
            <a:pPr lvl="1" eaLnBrk="1" hangingPunct="1">
              <a:lnSpc>
                <a:spcPct val="90000"/>
              </a:lnSpc>
            </a:pPr>
            <a:r>
              <a:rPr lang="en-IE" sz="2400"/>
              <a:t>You can use activity diagrams to specify and define each event in a use-case diagram.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IE"/>
              <a:t>Creating an activity diagram</a:t>
            </a:r>
          </a:p>
        </p:txBody>
      </p:sp>
      <p:sp>
        <p:nvSpPr>
          <p:cNvPr id="2053" name="Rectangle 3"/>
          <p:cNvSpPr>
            <a:spLocks noGrp="1" noChangeArrowheads="1"/>
          </p:cNvSpPr>
          <p:nvPr>
            <p:ph idx="1"/>
          </p:nvPr>
        </p:nvSpPr>
        <p:spPr>
          <a:xfrm>
            <a:off x="468313" y="1196975"/>
            <a:ext cx="7989887" cy="5472113"/>
          </a:xfrm>
        </p:spPr>
        <p:txBody>
          <a:bodyPr/>
          <a:lstStyle/>
          <a:p>
            <a:pPr eaLnBrk="1" hangingPunct="1">
              <a:lnSpc>
                <a:spcPct val="90000"/>
              </a:lnSpc>
            </a:pPr>
            <a:r>
              <a:rPr lang="en-IE" sz="2800"/>
              <a:t>Modelling a workflow in an activity diagram </a:t>
            </a:r>
          </a:p>
          <a:p>
            <a:pPr lvl="1" eaLnBrk="1" hangingPunct="1">
              <a:lnSpc>
                <a:spcPct val="90000"/>
              </a:lnSpc>
            </a:pPr>
            <a:r>
              <a:rPr lang="en-IE" sz="2400"/>
              <a:t>Identify a workflow objective.</a:t>
            </a:r>
          </a:p>
          <a:p>
            <a:pPr lvl="1" eaLnBrk="1" hangingPunct="1">
              <a:lnSpc>
                <a:spcPct val="90000"/>
              </a:lnSpc>
            </a:pPr>
            <a:r>
              <a:rPr lang="en-IE" sz="2400"/>
              <a:t>Decide the pre and post-conditions of the workflow.</a:t>
            </a:r>
          </a:p>
          <a:p>
            <a:pPr lvl="1" eaLnBrk="1" hangingPunct="1">
              <a:lnSpc>
                <a:spcPct val="90000"/>
              </a:lnSpc>
            </a:pPr>
            <a:r>
              <a:rPr lang="en-IE" sz="2400"/>
              <a:t>Define all activities and states.</a:t>
            </a:r>
          </a:p>
          <a:p>
            <a:pPr lvl="1" eaLnBrk="1" hangingPunct="1">
              <a:lnSpc>
                <a:spcPct val="90000"/>
              </a:lnSpc>
            </a:pPr>
            <a:r>
              <a:rPr lang="en-IE" sz="2400"/>
              <a:t>Define any objects that are created or modified.</a:t>
            </a:r>
          </a:p>
          <a:p>
            <a:pPr lvl="1" eaLnBrk="1" hangingPunct="1">
              <a:lnSpc>
                <a:spcPct val="90000"/>
              </a:lnSpc>
            </a:pPr>
            <a:r>
              <a:rPr lang="en-IE" sz="2400"/>
              <a:t>Decide on responsibility for performing the activities.</a:t>
            </a:r>
          </a:p>
          <a:p>
            <a:pPr lvl="1" eaLnBrk="1" hangingPunct="1">
              <a:lnSpc>
                <a:spcPct val="90000"/>
              </a:lnSpc>
            </a:pPr>
            <a:r>
              <a:rPr lang="en-IE" sz="2400"/>
              <a:t>Connect all elements on the diagram with transitions.  </a:t>
            </a:r>
          </a:p>
          <a:p>
            <a:pPr lvl="1" eaLnBrk="1" hangingPunct="1">
              <a:lnSpc>
                <a:spcPct val="90000"/>
              </a:lnSpc>
            </a:pPr>
            <a:r>
              <a:rPr lang="en-IE" sz="2400"/>
              <a:t>Place decisions on the diagram.  </a:t>
            </a:r>
          </a:p>
          <a:p>
            <a:pPr lvl="1" eaLnBrk="1" hangingPunct="1">
              <a:lnSpc>
                <a:spcPct val="90000"/>
              </a:lnSpc>
            </a:pPr>
            <a:r>
              <a:rPr lang="en-IE" sz="2400"/>
              <a:t>Evaluate your diagram for concurrent workflows. </a:t>
            </a:r>
          </a:p>
          <a:p>
            <a:pPr lvl="1" eaLnBrk="1" hangingPunct="1">
              <a:lnSpc>
                <a:spcPct val="90000"/>
              </a:lnSpc>
            </a:pPr>
            <a:r>
              <a:rPr lang="en-IE" sz="2400"/>
              <a:t>Set all actions, triggers and guard conditions in the specifications of each model element.</a:t>
            </a:r>
          </a:p>
        </p:txBody>
      </p:sp>
      <mc:AlternateContent xmlns:mc="http://schemas.openxmlformats.org/markup-compatibility/2006">
        <mc:Choice xmlns:p14="http://schemas.microsoft.com/office/powerpoint/2010/main" Requires="p14">
          <p:contentPart p14:bwMode="auto" r:id="rId2">
            <p14:nvContentPartPr>
              <p14:cNvPr id="2050" name="Ink 4"/>
              <p14:cNvContentPartPr>
                <a14:cpLocks xmlns:a14="http://schemas.microsoft.com/office/drawing/2010/main" noRot="1" noChangeAspect="1" noEditPoints="1" noChangeArrowheads="1" noChangeShapeType="1"/>
              </p14:cNvContentPartPr>
              <p14:nvPr/>
            </p14:nvContentPartPr>
            <p14:xfrm>
              <a:off x="44562713" y="30602238"/>
              <a:ext cx="0" cy="0"/>
            </p14:xfrm>
          </p:contentPart>
        </mc:Choice>
        <mc:Fallback>
          <p:pic>
            <p:nvPicPr>
              <p:cNvPr id="2050" name="Ink 4"/>
              <p:cNvPicPr>
                <a:picLocks noRot="1" noChangeAspect="1" noEditPoints="1" noChangeArrowheads="1" noChangeShapeType="1"/>
              </p:cNvPicPr>
              <p:nvPr/>
            </p:nvPicPr>
            <p:blipFill>
              <a:blip r:embed="rId3"/>
              <a:stretch>
                <a:fillRect/>
              </a:stretch>
            </p:blipFill>
            <p:spPr>
              <a:xfrm>
                <a:off x="44562713" y="30602238"/>
                <a:ext cx="0" cy="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t>Activity Diagrams</a:t>
            </a:r>
          </a:p>
        </p:txBody>
      </p:sp>
      <p:sp>
        <p:nvSpPr>
          <p:cNvPr id="3078" name="Rectangle 3"/>
          <p:cNvSpPr>
            <a:spLocks noGrp="1" noChangeArrowheads="1"/>
          </p:cNvSpPr>
          <p:nvPr>
            <p:ph idx="1"/>
          </p:nvPr>
        </p:nvSpPr>
        <p:spPr>
          <a:xfrm>
            <a:off x="355600" y="1341438"/>
            <a:ext cx="8255000" cy="4614862"/>
          </a:xfrm>
        </p:spPr>
        <p:txBody>
          <a:bodyPr/>
          <a:lstStyle/>
          <a:p>
            <a:pPr eaLnBrk="1" hangingPunct="1"/>
            <a:r>
              <a:rPr lang="en-US"/>
              <a:t>An activity diagram is a </a:t>
            </a:r>
            <a:r>
              <a:rPr lang="en-US">
                <a:solidFill>
                  <a:srgbClr val="0000CC"/>
                </a:solidFill>
              </a:rPr>
              <a:t>special case </a:t>
            </a:r>
            <a:r>
              <a:rPr lang="en-US"/>
              <a:t>of a state chart diagram </a:t>
            </a:r>
          </a:p>
          <a:p>
            <a:pPr eaLnBrk="1" hangingPunct="1"/>
            <a:r>
              <a:rPr lang="en-US"/>
              <a:t>The states are activities (“functions”) </a:t>
            </a:r>
          </a:p>
          <a:p>
            <a:pPr eaLnBrk="1" hangingPunct="1"/>
            <a:r>
              <a:rPr lang="en-US"/>
              <a:t>An activity diagram is useful to depict the workflow in a system</a:t>
            </a:r>
          </a:p>
        </p:txBody>
      </p:sp>
      <p:sp>
        <p:nvSpPr>
          <p:cNvPr id="3079"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0E8BF51-52B6-4830-95BE-F7B436239BCC}" type="slidenum">
              <a:rPr lang="it-IT" sz="1000" smtClean="0">
                <a:solidFill>
                  <a:schemeClr val="tx1"/>
                </a:solidFill>
                <a:latin typeface="Arial" charset="0"/>
              </a:rPr>
              <a:pPr/>
              <a:t>6</a:t>
            </a:fld>
            <a:endParaRPr lang="it-IT" sz="1000">
              <a:solidFill>
                <a:schemeClr val="tx1"/>
              </a:solidFill>
              <a:latin typeface="Arial" charset="0"/>
            </a:endParaRPr>
          </a:p>
        </p:txBody>
      </p:sp>
      <p:pic>
        <p:nvPicPr>
          <p:cNvPr id="3080" name="Picture 5"/>
          <p:cNvPicPr>
            <a:picLocks noChangeAspect="1" noChangeArrowheads="1"/>
          </p:cNvPicPr>
          <p:nvPr/>
        </p:nvPicPr>
        <p:blipFill>
          <a:blip r:embed="rId3"/>
          <a:srcRect/>
          <a:stretch>
            <a:fillRect/>
          </a:stretch>
        </p:blipFill>
        <p:spPr bwMode="auto">
          <a:xfrm>
            <a:off x="395288" y="4489450"/>
            <a:ext cx="7632700" cy="811213"/>
          </a:xfrm>
          <a:prstGeom prst="rect">
            <a:avLst/>
          </a:prstGeom>
          <a:noFill/>
          <a:ln w="12700">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5" name="Rectangle 2"/>
          <p:cNvSpPr>
            <a:spLocks noGrp="1" noChangeArrowheads="1"/>
          </p:cNvSpPr>
          <p:nvPr>
            <p:ph type="title"/>
          </p:nvPr>
        </p:nvSpPr>
        <p:spPr/>
        <p:txBody>
          <a:bodyPr/>
          <a:lstStyle/>
          <a:p>
            <a:pPr eaLnBrk="1" hangingPunct="1"/>
            <a:r>
              <a:rPr lang="en-US"/>
              <a:t>Activity Diagram</a:t>
            </a:r>
          </a:p>
        </p:txBody>
      </p:sp>
      <p:sp>
        <p:nvSpPr>
          <p:cNvPr id="4116" name="Rectangle 3"/>
          <p:cNvSpPr>
            <a:spLocks noGrp="1" noChangeArrowheads="1"/>
          </p:cNvSpPr>
          <p:nvPr>
            <p:ph idx="1"/>
          </p:nvPr>
        </p:nvSpPr>
        <p:spPr>
          <a:xfrm>
            <a:off x="250825" y="1412875"/>
            <a:ext cx="8435975" cy="4718050"/>
          </a:xfrm>
        </p:spPr>
        <p:txBody>
          <a:bodyPr/>
          <a:lstStyle/>
          <a:p>
            <a:pPr eaLnBrk="1" hangingPunct="1"/>
            <a:r>
              <a:rPr lang="en-US" sz="2400"/>
              <a:t>Serves as a technique to describe procedural logic, business process logic, and work flow</a:t>
            </a:r>
          </a:p>
          <a:p>
            <a:pPr eaLnBrk="1" hangingPunct="1"/>
            <a:r>
              <a:rPr lang="en-US" sz="2400"/>
              <a:t>Is </a:t>
            </a:r>
            <a:r>
              <a:rPr lang="en-US" sz="2400">
                <a:solidFill>
                  <a:srgbClr val="0000CC"/>
                </a:solidFill>
              </a:rPr>
              <a:t>similar to a flowchart </a:t>
            </a:r>
            <a:r>
              <a:rPr lang="en-US" sz="2400"/>
              <a:t>except that it can also show parallel behavior</a:t>
            </a:r>
          </a:p>
          <a:p>
            <a:pPr eaLnBrk="1" hangingPunct="1"/>
            <a:r>
              <a:rPr lang="en-US" sz="2400"/>
              <a:t>States the essential sequencing rules to follow, thereby allowing concurrent algorithms to be used</a:t>
            </a:r>
          </a:p>
          <a:p>
            <a:pPr lvl="1" eaLnBrk="1" hangingPunct="1"/>
            <a:r>
              <a:rPr lang="en-US" sz="2200"/>
              <a:t>Consequently, an activity diagram allows whoever is doing the process to choose the order in which to do certain things</a:t>
            </a:r>
          </a:p>
          <a:p>
            <a:pPr eaLnBrk="1" hangingPunct="1"/>
            <a:r>
              <a:rPr lang="en-US" sz="2400"/>
              <a:t>Can be used to describe the actions in a use case</a:t>
            </a:r>
          </a:p>
          <a:p>
            <a:pPr eaLnBrk="1" hangingPunct="1"/>
            <a:endParaRPr lang="en-US" sz="2000"/>
          </a:p>
        </p:txBody>
      </p:sp>
      <p:sp>
        <p:nvSpPr>
          <p:cNvPr id="4117"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A4C6505-618E-48A0-94B0-86AC38872138}" type="slidenum">
              <a:rPr lang="en-US" sz="1000" smtClean="0">
                <a:solidFill>
                  <a:schemeClr val="tx1"/>
                </a:solidFill>
                <a:latin typeface="Times New Roman" pitchFamily="18" charset="0"/>
              </a:rPr>
              <a:pPr/>
              <a:t>7</a:t>
            </a:fld>
            <a:endParaRPr lang="en-US" sz="1000">
              <a:solidFill>
                <a:schemeClr val="tx1"/>
              </a:solidFill>
              <a:latin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4098" name="Ink 5"/>
              <p14:cNvContentPartPr>
                <a14:cpLocks xmlns:a14="http://schemas.microsoft.com/office/drawing/2010/main" noRot="1" noChangeAspect="1" noEditPoints="1" noChangeArrowheads="1" noChangeShapeType="1"/>
              </p14:cNvContentPartPr>
              <p14:nvPr/>
            </p14:nvContentPartPr>
            <p14:xfrm>
              <a:off x="1773238" y="3405188"/>
              <a:ext cx="114300" cy="68262"/>
            </p14:xfrm>
          </p:contentPart>
        </mc:Choice>
        <mc:Fallback>
          <p:pic>
            <p:nvPicPr>
              <p:cNvPr id="4098" name="Ink 5"/>
              <p:cNvPicPr>
                <a:picLocks noRot="1" noChangeAspect="1" noEditPoints="1" noChangeArrowheads="1" noChangeShapeType="1"/>
              </p:cNvPicPr>
              <p:nvPr/>
            </p:nvPicPr>
            <p:blipFill>
              <a:blip r:embed="rId3"/>
              <a:stretch>
                <a:fillRect/>
              </a:stretch>
            </p:blipFill>
            <p:spPr>
              <a:xfrm>
                <a:off x="1763804" y="3395992"/>
                <a:ext cx="133169" cy="86654"/>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 name="Rectangle 2"/>
          <p:cNvSpPr>
            <a:spLocks noGrp="1" noChangeArrowheads="1"/>
          </p:cNvSpPr>
          <p:nvPr>
            <p:ph type="title"/>
          </p:nvPr>
        </p:nvSpPr>
        <p:spPr>
          <a:xfrm>
            <a:off x="684213" y="228600"/>
            <a:ext cx="7196137" cy="679450"/>
          </a:xfrm>
        </p:spPr>
        <p:txBody>
          <a:bodyPr/>
          <a:lstStyle/>
          <a:p>
            <a:pPr eaLnBrk="1" hangingPunct="1"/>
            <a:r>
              <a:rPr lang="en-US"/>
              <a:t>Example Activity Diagram</a:t>
            </a:r>
          </a:p>
        </p:txBody>
      </p:sp>
      <p:sp>
        <p:nvSpPr>
          <p:cNvPr id="514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F1FBB33-F432-4466-9FE7-5DFD3EC29D09}" type="slidenum">
              <a:rPr lang="en-US" sz="1000" smtClean="0">
                <a:solidFill>
                  <a:schemeClr val="tx1"/>
                </a:solidFill>
                <a:latin typeface="Times New Roman" pitchFamily="18" charset="0"/>
              </a:rPr>
              <a:pPr/>
              <a:t>8</a:t>
            </a:fld>
            <a:endParaRPr lang="en-US" sz="1000">
              <a:solidFill>
                <a:schemeClr val="tx1"/>
              </a:solidFill>
              <a:latin typeface="Times New Roman" pitchFamily="18" charset="0"/>
            </a:endParaRPr>
          </a:p>
        </p:txBody>
      </p:sp>
      <p:sp>
        <p:nvSpPr>
          <p:cNvPr id="5142" name="AutoShape 3"/>
          <p:cNvSpPr>
            <a:spLocks noChangeArrowheads="1"/>
          </p:cNvSpPr>
          <p:nvPr/>
        </p:nvSpPr>
        <p:spPr bwMode="auto">
          <a:xfrm>
            <a:off x="2667000" y="1295400"/>
            <a:ext cx="3124200" cy="762000"/>
          </a:xfrm>
          <a:prstGeom prst="roundRect">
            <a:avLst>
              <a:gd name="adj" fmla="val 16667"/>
            </a:avLst>
          </a:prstGeom>
          <a:noFill/>
          <a:ln w="9525">
            <a:solidFill>
              <a:schemeClr val="tx1"/>
            </a:solidFill>
            <a:round/>
            <a:headEnd/>
            <a:tailEnd/>
          </a:ln>
        </p:spPr>
        <p:txBody>
          <a:bodyPr wrap="none" anchor="ctr"/>
          <a:lstStyle/>
          <a:p>
            <a:r>
              <a:rPr lang="en-US" sz="1800"/>
              <a:t>Set counter = positive n</a:t>
            </a:r>
          </a:p>
          <a:p>
            <a:r>
              <a:rPr lang="en-US" sz="1800"/>
              <a:t>Set accumulator = initial value</a:t>
            </a:r>
          </a:p>
        </p:txBody>
      </p:sp>
      <p:sp>
        <p:nvSpPr>
          <p:cNvPr id="5143" name="AutoShape 4"/>
          <p:cNvSpPr>
            <a:spLocks noChangeArrowheads="1"/>
          </p:cNvSpPr>
          <p:nvPr/>
        </p:nvSpPr>
        <p:spPr bwMode="auto">
          <a:xfrm>
            <a:off x="3657600" y="2362200"/>
            <a:ext cx="1066800" cy="609600"/>
          </a:xfrm>
          <a:prstGeom prst="flowChartDecision">
            <a:avLst/>
          </a:prstGeom>
          <a:noFill/>
          <a:ln w="9525">
            <a:solidFill>
              <a:schemeClr val="tx1"/>
            </a:solidFill>
            <a:miter lim="800000"/>
            <a:headEnd/>
            <a:tailEnd/>
          </a:ln>
        </p:spPr>
        <p:txBody>
          <a:bodyPr wrap="none" anchor="ctr"/>
          <a:lstStyle/>
          <a:p>
            <a:r>
              <a:rPr lang="en-US" sz="1800"/>
              <a:t>n &gt; 1</a:t>
            </a:r>
          </a:p>
        </p:txBody>
      </p:sp>
      <p:sp>
        <p:nvSpPr>
          <p:cNvPr id="5144" name="Line 5"/>
          <p:cNvSpPr>
            <a:spLocks noChangeShapeType="1"/>
          </p:cNvSpPr>
          <p:nvPr/>
        </p:nvSpPr>
        <p:spPr bwMode="auto">
          <a:xfrm>
            <a:off x="4191000" y="2057400"/>
            <a:ext cx="0" cy="304800"/>
          </a:xfrm>
          <a:prstGeom prst="line">
            <a:avLst/>
          </a:prstGeom>
          <a:noFill/>
          <a:ln w="9525">
            <a:solidFill>
              <a:schemeClr val="tx1"/>
            </a:solidFill>
            <a:round/>
            <a:headEnd/>
            <a:tailEnd type="arrow" w="med" len="med"/>
          </a:ln>
        </p:spPr>
        <p:txBody>
          <a:bodyPr/>
          <a:lstStyle/>
          <a:p>
            <a:endParaRPr lang="en-US"/>
          </a:p>
        </p:txBody>
      </p:sp>
      <p:sp>
        <p:nvSpPr>
          <p:cNvPr id="5145" name="AutoShape 6"/>
          <p:cNvSpPr>
            <a:spLocks noChangeArrowheads="1"/>
          </p:cNvSpPr>
          <p:nvPr/>
        </p:nvSpPr>
        <p:spPr bwMode="auto">
          <a:xfrm>
            <a:off x="2438400" y="3276600"/>
            <a:ext cx="3505200" cy="685800"/>
          </a:xfrm>
          <a:prstGeom prst="roundRect">
            <a:avLst>
              <a:gd name="adj" fmla="val 16667"/>
            </a:avLst>
          </a:prstGeom>
          <a:noFill/>
          <a:ln w="9525">
            <a:solidFill>
              <a:schemeClr val="tx1"/>
            </a:solidFill>
            <a:round/>
            <a:headEnd/>
            <a:tailEnd/>
          </a:ln>
        </p:spPr>
        <p:txBody>
          <a:bodyPr wrap="none" anchor="ctr"/>
          <a:lstStyle/>
          <a:p>
            <a:r>
              <a:rPr lang="en-US" sz="1800"/>
              <a:t>Set accumulator = accumulator * n</a:t>
            </a:r>
          </a:p>
          <a:p>
            <a:r>
              <a:rPr lang="en-US" sz="1800"/>
              <a:t>Set n = n - 1 </a:t>
            </a:r>
          </a:p>
        </p:txBody>
      </p:sp>
      <p:sp>
        <p:nvSpPr>
          <p:cNvPr id="5146" name="Line 7"/>
          <p:cNvSpPr>
            <a:spLocks noChangeShapeType="1"/>
          </p:cNvSpPr>
          <p:nvPr/>
        </p:nvSpPr>
        <p:spPr bwMode="auto">
          <a:xfrm>
            <a:off x="4191000" y="2971800"/>
            <a:ext cx="0" cy="304800"/>
          </a:xfrm>
          <a:prstGeom prst="line">
            <a:avLst/>
          </a:prstGeom>
          <a:noFill/>
          <a:ln w="9525">
            <a:solidFill>
              <a:schemeClr val="tx1"/>
            </a:solidFill>
            <a:round/>
            <a:headEnd/>
            <a:tailEnd type="arrow" w="med" len="med"/>
          </a:ln>
        </p:spPr>
        <p:txBody>
          <a:bodyPr/>
          <a:lstStyle/>
          <a:p>
            <a:endParaRPr lang="en-US"/>
          </a:p>
        </p:txBody>
      </p:sp>
      <p:sp>
        <p:nvSpPr>
          <p:cNvPr id="5147" name="AutoShape 8"/>
          <p:cNvSpPr>
            <a:spLocks noChangeArrowheads="1"/>
          </p:cNvSpPr>
          <p:nvPr/>
        </p:nvSpPr>
        <p:spPr bwMode="auto">
          <a:xfrm>
            <a:off x="3581400" y="4267200"/>
            <a:ext cx="1066800" cy="609600"/>
          </a:xfrm>
          <a:prstGeom prst="flowChartDecision">
            <a:avLst/>
          </a:prstGeom>
          <a:noFill/>
          <a:ln w="9525">
            <a:solidFill>
              <a:schemeClr val="tx1"/>
            </a:solidFill>
            <a:miter lim="800000"/>
            <a:headEnd/>
            <a:tailEnd/>
          </a:ln>
        </p:spPr>
        <p:txBody>
          <a:bodyPr wrap="none" anchor="ctr"/>
          <a:lstStyle/>
          <a:p>
            <a:r>
              <a:rPr lang="en-US" sz="1800"/>
              <a:t> </a:t>
            </a:r>
          </a:p>
        </p:txBody>
      </p:sp>
      <p:sp>
        <p:nvSpPr>
          <p:cNvPr id="5148" name="Text Box 9"/>
          <p:cNvSpPr txBox="1">
            <a:spLocks noChangeArrowheads="1"/>
          </p:cNvSpPr>
          <p:nvPr/>
        </p:nvSpPr>
        <p:spPr bwMode="auto">
          <a:xfrm>
            <a:off x="4953000" y="4114800"/>
            <a:ext cx="1571625" cy="366713"/>
          </a:xfrm>
          <a:prstGeom prst="rect">
            <a:avLst/>
          </a:prstGeom>
          <a:noFill/>
          <a:ln w="9525">
            <a:noFill/>
            <a:miter lim="800000"/>
            <a:headEnd/>
            <a:tailEnd/>
          </a:ln>
        </p:spPr>
        <p:txBody>
          <a:bodyPr wrap="none">
            <a:spAutoFit/>
          </a:bodyPr>
          <a:lstStyle/>
          <a:p>
            <a:r>
              <a:rPr lang="en-US" sz="1800"/>
              <a:t>(n mod 5) == 0</a:t>
            </a:r>
          </a:p>
        </p:txBody>
      </p:sp>
      <p:sp>
        <p:nvSpPr>
          <p:cNvPr id="5149" name="Line 10"/>
          <p:cNvSpPr>
            <a:spLocks noChangeShapeType="1"/>
          </p:cNvSpPr>
          <p:nvPr/>
        </p:nvSpPr>
        <p:spPr bwMode="auto">
          <a:xfrm flipH="1">
            <a:off x="4495800" y="4267200"/>
            <a:ext cx="457200" cy="152400"/>
          </a:xfrm>
          <a:prstGeom prst="line">
            <a:avLst/>
          </a:prstGeom>
          <a:noFill/>
          <a:ln w="9525">
            <a:solidFill>
              <a:schemeClr val="tx1"/>
            </a:solidFill>
            <a:prstDash val="dash"/>
            <a:round/>
            <a:headEnd/>
            <a:tailEnd type="triangle" w="med" len="med"/>
          </a:ln>
        </p:spPr>
        <p:txBody>
          <a:bodyPr/>
          <a:lstStyle/>
          <a:p>
            <a:endParaRPr lang="en-US"/>
          </a:p>
        </p:txBody>
      </p:sp>
      <p:sp>
        <p:nvSpPr>
          <p:cNvPr id="5150" name="Line 11"/>
          <p:cNvSpPr>
            <a:spLocks noChangeShapeType="1"/>
          </p:cNvSpPr>
          <p:nvPr/>
        </p:nvSpPr>
        <p:spPr bwMode="auto">
          <a:xfrm>
            <a:off x="4114800" y="3962400"/>
            <a:ext cx="0" cy="304800"/>
          </a:xfrm>
          <a:prstGeom prst="line">
            <a:avLst/>
          </a:prstGeom>
          <a:noFill/>
          <a:ln w="9525">
            <a:solidFill>
              <a:schemeClr val="tx1"/>
            </a:solidFill>
            <a:round/>
            <a:headEnd/>
            <a:tailEnd type="arrow" w="med" len="med"/>
          </a:ln>
        </p:spPr>
        <p:txBody>
          <a:bodyPr/>
          <a:lstStyle/>
          <a:p>
            <a:endParaRPr lang="en-US"/>
          </a:p>
        </p:txBody>
      </p:sp>
      <p:sp>
        <p:nvSpPr>
          <p:cNvPr id="5151" name="AutoShape 12"/>
          <p:cNvSpPr>
            <a:spLocks noChangeArrowheads="1"/>
          </p:cNvSpPr>
          <p:nvPr/>
        </p:nvSpPr>
        <p:spPr bwMode="auto">
          <a:xfrm>
            <a:off x="2819400" y="5181600"/>
            <a:ext cx="2667000" cy="457200"/>
          </a:xfrm>
          <a:prstGeom prst="roundRect">
            <a:avLst>
              <a:gd name="adj" fmla="val 16667"/>
            </a:avLst>
          </a:prstGeom>
          <a:noFill/>
          <a:ln w="9525">
            <a:solidFill>
              <a:schemeClr val="tx1"/>
            </a:solidFill>
            <a:round/>
            <a:headEnd/>
            <a:tailEnd/>
          </a:ln>
        </p:spPr>
        <p:txBody>
          <a:bodyPr wrap="none" anchor="ctr"/>
          <a:lstStyle/>
          <a:p>
            <a:r>
              <a:rPr lang="en-US" sz="1800"/>
              <a:t>Display accumulator value </a:t>
            </a:r>
          </a:p>
        </p:txBody>
      </p:sp>
      <p:sp>
        <p:nvSpPr>
          <p:cNvPr id="5152" name="Line 13"/>
          <p:cNvSpPr>
            <a:spLocks noChangeShapeType="1"/>
          </p:cNvSpPr>
          <p:nvPr/>
        </p:nvSpPr>
        <p:spPr bwMode="auto">
          <a:xfrm>
            <a:off x="4114800" y="4876800"/>
            <a:ext cx="0" cy="304800"/>
          </a:xfrm>
          <a:prstGeom prst="line">
            <a:avLst/>
          </a:prstGeom>
          <a:noFill/>
          <a:ln w="9525">
            <a:solidFill>
              <a:schemeClr val="tx1"/>
            </a:solidFill>
            <a:round/>
            <a:headEnd/>
            <a:tailEnd type="arrow" w="med" len="med"/>
          </a:ln>
        </p:spPr>
        <p:txBody>
          <a:bodyPr/>
          <a:lstStyle/>
          <a:p>
            <a:endParaRPr lang="en-US"/>
          </a:p>
        </p:txBody>
      </p:sp>
      <p:sp>
        <p:nvSpPr>
          <p:cNvPr id="5153" name="AutoShape 14"/>
          <p:cNvSpPr>
            <a:spLocks noChangeArrowheads="1"/>
          </p:cNvSpPr>
          <p:nvPr/>
        </p:nvSpPr>
        <p:spPr bwMode="auto">
          <a:xfrm>
            <a:off x="2819400" y="6248400"/>
            <a:ext cx="2667000" cy="457200"/>
          </a:xfrm>
          <a:prstGeom prst="roundRect">
            <a:avLst>
              <a:gd name="adj" fmla="val 16667"/>
            </a:avLst>
          </a:prstGeom>
          <a:noFill/>
          <a:ln w="9525">
            <a:solidFill>
              <a:schemeClr val="tx1"/>
            </a:solidFill>
            <a:round/>
            <a:headEnd/>
            <a:tailEnd/>
          </a:ln>
        </p:spPr>
        <p:txBody>
          <a:bodyPr wrap="none" anchor="ctr"/>
          <a:lstStyle/>
          <a:p>
            <a:r>
              <a:rPr lang="en-US" sz="1800"/>
              <a:t>Return accumulator value </a:t>
            </a:r>
          </a:p>
        </p:txBody>
      </p:sp>
      <p:sp>
        <p:nvSpPr>
          <p:cNvPr id="5154" name="Line 15"/>
          <p:cNvSpPr>
            <a:spLocks noChangeShapeType="1"/>
          </p:cNvSpPr>
          <p:nvPr/>
        </p:nvSpPr>
        <p:spPr bwMode="auto">
          <a:xfrm flipH="1">
            <a:off x="1676400" y="5410200"/>
            <a:ext cx="1143000" cy="0"/>
          </a:xfrm>
          <a:prstGeom prst="line">
            <a:avLst/>
          </a:prstGeom>
          <a:noFill/>
          <a:ln w="9525">
            <a:solidFill>
              <a:schemeClr val="tx1"/>
            </a:solidFill>
            <a:round/>
            <a:headEnd/>
            <a:tailEnd/>
          </a:ln>
        </p:spPr>
        <p:txBody>
          <a:bodyPr/>
          <a:lstStyle/>
          <a:p>
            <a:endParaRPr lang="en-US"/>
          </a:p>
        </p:txBody>
      </p:sp>
      <p:sp>
        <p:nvSpPr>
          <p:cNvPr id="5155" name="Line 16"/>
          <p:cNvSpPr>
            <a:spLocks noChangeShapeType="1"/>
          </p:cNvSpPr>
          <p:nvPr/>
        </p:nvSpPr>
        <p:spPr bwMode="auto">
          <a:xfrm flipV="1">
            <a:off x="1676400" y="2667000"/>
            <a:ext cx="0" cy="2743200"/>
          </a:xfrm>
          <a:prstGeom prst="line">
            <a:avLst/>
          </a:prstGeom>
          <a:noFill/>
          <a:ln w="9525">
            <a:solidFill>
              <a:schemeClr val="tx1"/>
            </a:solidFill>
            <a:round/>
            <a:headEnd/>
            <a:tailEnd/>
          </a:ln>
        </p:spPr>
        <p:txBody>
          <a:bodyPr/>
          <a:lstStyle/>
          <a:p>
            <a:endParaRPr lang="en-US"/>
          </a:p>
        </p:txBody>
      </p:sp>
      <p:sp>
        <p:nvSpPr>
          <p:cNvPr id="5156" name="Line 17"/>
          <p:cNvSpPr>
            <a:spLocks noChangeShapeType="1"/>
          </p:cNvSpPr>
          <p:nvPr/>
        </p:nvSpPr>
        <p:spPr bwMode="auto">
          <a:xfrm>
            <a:off x="1676400" y="2667000"/>
            <a:ext cx="1981200" cy="0"/>
          </a:xfrm>
          <a:prstGeom prst="line">
            <a:avLst/>
          </a:prstGeom>
          <a:noFill/>
          <a:ln w="9525">
            <a:solidFill>
              <a:schemeClr val="tx1"/>
            </a:solidFill>
            <a:round/>
            <a:headEnd/>
            <a:tailEnd type="arrow" w="med" len="med"/>
          </a:ln>
        </p:spPr>
        <p:txBody>
          <a:bodyPr/>
          <a:lstStyle/>
          <a:p>
            <a:endParaRPr lang="en-US"/>
          </a:p>
        </p:txBody>
      </p:sp>
      <p:sp>
        <p:nvSpPr>
          <p:cNvPr id="5157" name="Line 18"/>
          <p:cNvSpPr>
            <a:spLocks noChangeShapeType="1"/>
          </p:cNvSpPr>
          <p:nvPr/>
        </p:nvSpPr>
        <p:spPr bwMode="auto">
          <a:xfrm flipH="1">
            <a:off x="2057400" y="4572000"/>
            <a:ext cx="1524000" cy="0"/>
          </a:xfrm>
          <a:prstGeom prst="line">
            <a:avLst/>
          </a:prstGeom>
          <a:noFill/>
          <a:ln w="9525">
            <a:solidFill>
              <a:schemeClr val="tx1"/>
            </a:solidFill>
            <a:round/>
            <a:headEnd/>
            <a:tailEnd/>
          </a:ln>
        </p:spPr>
        <p:txBody>
          <a:bodyPr/>
          <a:lstStyle/>
          <a:p>
            <a:endParaRPr lang="en-US"/>
          </a:p>
        </p:txBody>
      </p:sp>
      <p:sp>
        <p:nvSpPr>
          <p:cNvPr id="5158" name="Line 19"/>
          <p:cNvSpPr>
            <a:spLocks noChangeShapeType="1"/>
          </p:cNvSpPr>
          <p:nvPr/>
        </p:nvSpPr>
        <p:spPr bwMode="auto">
          <a:xfrm flipV="1">
            <a:off x="2057400" y="3124200"/>
            <a:ext cx="0" cy="1447800"/>
          </a:xfrm>
          <a:prstGeom prst="line">
            <a:avLst/>
          </a:prstGeom>
          <a:noFill/>
          <a:ln w="9525">
            <a:solidFill>
              <a:schemeClr val="tx1"/>
            </a:solidFill>
            <a:round/>
            <a:headEnd/>
            <a:tailEnd/>
          </a:ln>
        </p:spPr>
        <p:txBody>
          <a:bodyPr/>
          <a:lstStyle/>
          <a:p>
            <a:endParaRPr lang="en-US"/>
          </a:p>
        </p:txBody>
      </p:sp>
      <p:sp>
        <p:nvSpPr>
          <p:cNvPr id="5159" name="Line 20"/>
          <p:cNvSpPr>
            <a:spLocks noChangeShapeType="1"/>
          </p:cNvSpPr>
          <p:nvPr/>
        </p:nvSpPr>
        <p:spPr bwMode="auto">
          <a:xfrm flipV="1">
            <a:off x="2057400" y="2743200"/>
            <a:ext cx="1524000" cy="381000"/>
          </a:xfrm>
          <a:prstGeom prst="line">
            <a:avLst/>
          </a:prstGeom>
          <a:noFill/>
          <a:ln w="9525">
            <a:solidFill>
              <a:schemeClr val="tx1"/>
            </a:solidFill>
            <a:round/>
            <a:headEnd/>
            <a:tailEnd type="arrow" w="med" len="med"/>
          </a:ln>
        </p:spPr>
        <p:txBody>
          <a:bodyPr/>
          <a:lstStyle/>
          <a:p>
            <a:endParaRPr lang="en-US"/>
          </a:p>
        </p:txBody>
      </p:sp>
      <p:sp>
        <p:nvSpPr>
          <p:cNvPr id="5160" name="Line 21"/>
          <p:cNvSpPr>
            <a:spLocks noChangeShapeType="1"/>
          </p:cNvSpPr>
          <p:nvPr/>
        </p:nvSpPr>
        <p:spPr bwMode="auto">
          <a:xfrm>
            <a:off x="4724400" y="2667000"/>
            <a:ext cx="2514600" cy="0"/>
          </a:xfrm>
          <a:prstGeom prst="line">
            <a:avLst/>
          </a:prstGeom>
          <a:noFill/>
          <a:ln w="9525">
            <a:solidFill>
              <a:schemeClr val="tx1"/>
            </a:solidFill>
            <a:round/>
            <a:headEnd/>
            <a:tailEnd/>
          </a:ln>
        </p:spPr>
        <p:txBody>
          <a:bodyPr/>
          <a:lstStyle/>
          <a:p>
            <a:endParaRPr lang="en-US"/>
          </a:p>
        </p:txBody>
      </p:sp>
      <p:sp>
        <p:nvSpPr>
          <p:cNvPr id="5161" name="Line 22"/>
          <p:cNvSpPr>
            <a:spLocks noChangeShapeType="1"/>
          </p:cNvSpPr>
          <p:nvPr/>
        </p:nvSpPr>
        <p:spPr bwMode="auto">
          <a:xfrm>
            <a:off x="4114800" y="5943600"/>
            <a:ext cx="0" cy="304800"/>
          </a:xfrm>
          <a:prstGeom prst="line">
            <a:avLst/>
          </a:prstGeom>
          <a:noFill/>
          <a:ln w="9525">
            <a:solidFill>
              <a:schemeClr val="tx1"/>
            </a:solidFill>
            <a:round/>
            <a:headEnd/>
            <a:tailEnd type="arrow" w="med" len="med"/>
          </a:ln>
        </p:spPr>
        <p:txBody>
          <a:bodyPr/>
          <a:lstStyle/>
          <a:p>
            <a:endParaRPr lang="en-US"/>
          </a:p>
        </p:txBody>
      </p:sp>
      <p:sp>
        <p:nvSpPr>
          <p:cNvPr id="5162" name="Line 23"/>
          <p:cNvSpPr>
            <a:spLocks noChangeShapeType="1"/>
          </p:cNvSpPr>
          <p:nvPr/>
        </p:nvSpPr>
        <p:spPr bwMode="auto">
          <a:xfrm>
            <a:off x="4114800" y="5943600"/>
            <a:ext cx="3124200" cy="0"/>
          </a:xfrm>
          <a:prstGeom prst="line">
            <a:avLst/>
          </a:prstGeom>
          <a:noFill/>
          <a:ln w="9525">
            <a:solidFill>
              <a:schemeClr val="tx1"/>
            </a:solidFill>
            <a:round/>
            <a:headEnd/>
            <a:tailEnd/>
          </a:ln>
        </p:spPr>
        <p:txBody>
          <a:bodyPr/>
          <a:lstStyle/>
          <a:p>
            <a:endParaRPr lang="en-US"/>
          </a:p>
        </p:txBody>
      </p:sp>
      <p:sp>
        <p:nvSpPr>
          <p:cNvPr id="5163" name="Line 24"/>
          <p:cNvSpPr>
            <a:spLocks noChangeShapeType="1"/>
          </p:cNvSpPr>
          <p:nvPr/>
        </p:nvSpPr>
        <p:spPr bwMode="auto">
          <a:xfrm>
            <a:off x="7239000" y="2667000"/>
            <a:ext cx="0" cy="3276600"/>
          </a:xfrm>
          <a:prstGeom prst="line">
            <a:avLst/>
          </a:prstGeom>
          <a:noFill/>
          <a:ln w="9525">
            <a:solidFill>
              <a:schemeClr val="tx1"/>
            </a:solidFill>
            <a:round/>
            <a:headEnd/>
            <a:tailEnd/>
          </a:ln>
        </p:spPr>
        <p:txBody>
          <a:bodyPr/>
          <a:lstStyle/>
          <a:p>
            <a:endParaRPr lang="en-US"/>
          </a:p>
        </p:txBody>
      </p:sp>
      <p:sp>
        <p:nvSpPr>
          <p:cNvPr id="5164" name="Text Box 25"/>
          <p:cNvSpPr txBox="1">
            <a:spLocks noChangeArrowheads="1"/>
          </p:cNvSpPr>
          <p:nvPr/>
        </p:nvSpPr>
        <p:spPr bwMode="auto">
          <a:xfrm>
            <a:off x="4248150" y="2895600"/>
            <a:ext cx="323850" cy="366713"/>
          </a:xfrm>
          <a:prstGeom prst="rect">
            <a:avLst/>
          </a:prstGeom>
          <a:noFill/>
          <a:ln w="9525">
            <a:noFill/>
            <a:miter lim="800000"/>
            <a:headEnd/>
            <a:tailEnd/>
          </a:ln>
        </p:spPr>
        <p:txBody>
          <a:bodyPr wrap="none">
            <a:spAutoFit/>
          </a:bodyPr>
          <a:lstStyle/>
          <a:p>
            <a:r>
              <a:rPr lang="en-US" sz="1800"/>
              <a:t>T</a:t>
            </a:r>
          </a:p>
        </p:txBody>
      </p:sp>
      <p:sp>
        <p:nvSpPr>
          <p:cNvPr id="5165" name="Text Box 26"/>
          <p:cNvSpPr txBox="1">
            <a:spLocks noChangeArrowheads="1"/>
          </p:cNvSpPr>
          <p:nvPr/>
        </p:nvSpPr>
        <p:spPr bwMode="auto">
          <a:xfrm>
            <a:off x="4711700" y="2286000"/>
            <a:ext cx="311150" cy="366713"/>
          </a:xfrm>
          <a:prstGeom prst="rect">
            <a:avLst/>
          </a:prstGeom>
          <a:noFill/>
          <a:ln w="9525">
            <a:noFill/>
            <a:miter lim="800000"/>
            <a:headEnd/>
            <a:tailEnd/>
          </a:ln>
        </p:spPr>
        <p:txBody>
          <a:bodyPr wrap="none">
            <a:spAutoFit/>
          </a:bodyPr>
          <a:lstStyle/>
          <a:p>
            <a:r>
              <a:rPr lang="en-US" sz="1800"/>
              <a:t>F</a:t>
            </a:r>
          </a:p>
        </p:txBody>
      </p:sp>
      <p:sp>
        <p:nvSpPr>
          <p:cNvPr id="5166" name="Text Box 27"/>
          <p:cNvSpPr txBox="1">
            <a:spLocks noChangeArrowheads="1"/>
          </p:cNvSpPr>
          <p:nvPr/>
        </p:nvSpPr>
        <p:spPr bwMode="auto">
          <a:xfrm>
            <a:off x="4171950" y="4814888"/>
            <a:ext cx="323850" cy="366712"/>
          </a:xfrm>
          <a:prstGeom prst="rect">
            <a:avLst/>
          </a:prstGeom>
          <a:noFill/>
          <a:ln w="9525">
            <a:noFill/>
            <a:miter lim="800000"/>
            <a:headEnd/>
            <a:tailEnd/>
          </a:ln>
        </p:spPr>
        <p:txBody>
          <a:bodyPr wrap="none">
            <a:spAutoFit/>
          </a:bodyPr>
          <a:lstStyle/>
          <a:p>
            <a:r>
              <a:rPr lang="en-US" sz="1800"/>
              <a:t>T</a:t>
            </a:r>
          </a:p>
        </p:txBody>
      </p:sp>
      <p:sp>
        <p:nvSpPr>
          <p:cNvPr id="5167" name="Text Box 28"/>
          <p:cNvSpPr txBox="1">
            <a:spLocks noChangeArrowheads="1"/>
          </p:cNvSpPr>
          <p:nvPr/>
        </p:nvSpPr>
        <p:spPr bwMode="auto">
          <a:xfrm>
            <a:off x="3282950" y="4205288"/>
            <a:ext cx="311150" cy="366712"/>
          </a:xfrm>
          <a:prstGeom prst="rect">
            <a:avLst/>
          </a:prstGeom>
          <a:noFill/>
          <a:ln w="9525">
            <a:noFill/>
            <a:miter lim="800000"/>
            <a:headEnd/>
            <a:tailEnd/>
          </a:ln>
        </p:spPr>
        <p:txBody>
          <a:bodyPr wrap="none">
            <a:spAutoFit/>
          </a:bodyPr>
          <a:lstStyle/>
          <a:p>
            <a:r>
              <a:rPr lang="en-US" sz="1800"/>
              <a:t>F</a:t>
            </a:r>
          </a:p>
        </p:txBody>
      </p:sp>
      <mc:AlternateContent xmlns:mc="http://schemas.openxmlformats.org/markup-compatibility/2006">
        <mc:Choice xmlns:p14="http://schemas.microsoft.com/office/powerpoint/2010/main" Requires="p14">
          <p:contentPart p14:bwMode="auto" r:id="rId2">
            <p14:nvContentPartPr>
              <p14:cNvPr id="5123" name="Ink 31"/>
              <p14:cNvContentPartPr>
                <a14:cpLocks xmlns:a14="http://schemas.microsoft.com/office/drawing/2010/main" noRot="1" noChangeAspect="1" noEditPoints="1" noChangeArrowheads="1" noChangeShapeType="1"/>
              </p14:cNvContentPartPr>
              <p14:nvPr/>
            </p14:nvContentPartPr>
            <p14:xfrm>
              <a:off x="2082800" y="2636838"/>
              <a:ext cx="2287588" cy="2132012"/>
            </p14:xfrm>
          </p:contentPart>
        </mc:Choice>
        <mc:Fallback>
          <p:pic>
            <p:nvPicPr>
              <p:cNvPr id="5123" name="Ink 31"/>
              <p:cNvPicPr>
                <a:picLocks noRot="1" noChangeAspect="1" noEditPoints="1" noChangeArrowheads="1" noChangeShapeType="1"/>
              </p:cNvPicPr>
              <p:nvPr/>
            </p:nvPicPr>
            <p:blipFill>
              <a:blip r:embed="rId3"/>
              <a:stretch>
                <a:fillRect/>
              </a:stretch>
            </p:blipFill>
            <p:spPr>
              <a:xfrm>
                <a:off x="2073441" y="2627473"/>
                <a:ext cx="2306306" cy="2150742"/>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5" name="Rectangle 2"/>
          <p:cNvSpPr>
            <a:spLocks noGrp="1" noChangeArrowheads="1"/>
          </p:cNvSpPr>
          <p:nvPr>
            <p:ph type="title"/>
          </p:nvPr>
        </p:nvSpPr>
        <p:spPr/>
        <p:txBody>
          <a:bodyPr/>
          <a:lstStyle/>
          <a:p>
            <a:pPr eaLnBrk="1" hangingPunct="1"/>
            <a:r>
              <a:rPr lang="it-IT"/>
              <a:t>Activity Diagrams</a:t>
            </a:r>
          </a:p>
        </p:txBody>
      </p:sp>
      <p:sp>
        <p:nvSpPr>
          <p:cNvPr id="6156" name="Rectangle 3"/>
          <p:cNvSpPr>
            <a:spLocks noGrp="1" noChangeArrowheads="1"/>
          </p:cNvSpPr>
          <p:nvPr>
            <p:ph idx="1"/>
          </p:nvPr>
        </p:nvSpPr>
        <p:spPr>
          <a:xfrm>
            <a:off x="395288" y="1600200"/>
            <a:ext cx="8229600" cy="2743200"/>
          </a:xfrm>
        </p:spPr>
        <p:txBody>
          <a:bodyPr/>
          <a:lstStyle/>
          <a:p>
            <a:pPr algn="just" eaLnBrk="1" hangingPunct="1"/>
            <a:r>
              <a:rPr lang="en-US" sz="2400"/>
              <a:t>Useful to specify software or hardware system behavior</a:t>
            </a:r>
          </a:p>
          <a:p>
            <a:pPr algn="just" eaLnBrk="1" hangingPunct="1"/>
            <a:r>
              <a:rPr lang="en-US" sz="2400"/>
              <a:t>Based on data flow models – a graphical representation (with a Directed Graph) of how data move around an information system</a:t>
            </a:r>
          </a:p>
        </p:txBody>
      </p:sp>
      <p:sp>
        <p:nvSpPr>
          <p:cNvPr id="6157"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94A4318-B0A8-41DC-8FAC-C18A7BA22E08}" type="slidenum">
              <a:rPr lang="it-IT" sz="1000" smtClean="0">
                <a:solidFill>
                  <a:schemeClr val="tx1"/>
                </a:solidFill>
                <a:latin typeface="Arial" charset="0"/>
              </a:rPr>
              <a:pPr/>
              <a:t>9</a:t>
            </a:fld>
            <a:endParaRPr lang="it-IT" sz="1000">
              <a:solidFill>
                <a:schemeClr val="tx1"/>
              </a:solidFill>
              <a:latin typeface="Arial" charset="0"/>
            </a:endParaRPr>
          </a:p>
        </p:txBody>
      </p:sp>
      <p:grpSp>
        <p:nvGrpSpPr>
          <p:cNvPr id="6158" name="Group 90"/>
          <p:cNvGrpSpPr>
            <a:grpSpLocks/>
          </p:cNvGrpSpPr>
          <p:nvPr/>
        </p:nvGrpSpPr>
        <p:grpSpPr bwMode="auto">
          <a:xfrm>
            <a:off x="762000" y="4005263"/>
            <a:ext cx="7924800" cy="2435225"/>
            <a:chOff x="480" y="2612"/>
            <a:chExt cx="4992" cy="1674"/>
          </a:xfrm>
        </p:grpSpPr>
        <p:sp>
          <p:nvSpPr>
            <p:cNvPr id="6160" name="Line 6"/>
            <p:cNvSpPr>
              <a:spLocks noChangeShapeType="1"/>
            </p:cNvSpPr>
            <p:nvPr/>
          </p:nvSpPr>
          <p:spPr bwMode="auto">
            <a:xfrm>
              <a:off x="1301" y="3107"/>
              <a:ext cx="60" cy="1"/>
            </a:xfrm>
            <a:prstGeom prst="line">
              <a:avLst/>
            </a:prstGeom>
            <a:noFill/>
            <a:ln w="25400">
              <a:solidFill>
                <a:srgbClr val="000000"/>
              </a:solidFill>
              <a:round/>
              <a:headEnd/>
              <a:tailEnd/>
            </a:ln>
          </p:spPr>
          <p:txBody>
            <a:bodyPr/>
            <a:lstStyle/>
            <a:p>
              <a:endParaRPr lang="en-US"/>
            </a:p>
          </p:txBody>
        </p:sp>
        <p:sp>
          <p:nvSpPr>
            <p:cNvPr id="6161" name="Rectangle 7"/>
            <p:cNvSpPr>
              <a:spLocks noChangeArrowheads="1"/>
            </p:cNvSpPr>
            <p:nvPr/>
          </p:nvSpPr>
          <p:spPr bwMode="auto">
            <a:xfrm>
              <a:off x="2064" y="2982"/>
              <a:ext cx="140" cy="125"/>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Fill</a:t>
              </a:r>
              <a:endParaRPr lang="en-US" sz="3200" b="1"/>
            </a:p>
          </p:txBody>
        </p:sp>
        <p:sp>
          <p:nvSpPr>
            <p:cNvPr id="6162" name="Rectangle 8"/>
            <p:cNvSpPr>
              <a:spLocks noChangeArrowheads="1"/>
            </p:cNvSpPr>
            <p:nvPr/>
          </p:nvSpPr>
          <p:spPr bwMode="auto">
            <a:xfrm>
              <a:off x="2017" y="3101"/>
              <a:ext cx="261" cy="125"/>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Order</a:t>
              </a:r>
              <a:endParaRPr lang="en-US" sz="3200" b="1"/>
            </a:p>
          </p:txBody>
        </p:sp>
        <p:sp>
          <p:nvSpPr>
            <p:cNvPr id="6163" name="Rectangle 9"/>
            <p:cNvSpPr>
              <a:spLocks noChangeArrowheads="1"/>
            </p:cNvSpPr>
            <p:nvPr/>
          </p:nvSpPr>
          <p:spPr bwMode="auto">
            <a:xfrm>
              <a:off x="3169" y="2994"/>
              <a:ext cx="209" cy="125"/>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Ship</a:t>
              </a:r>
              <a:endParaRPr lang="en-US" sz="3200" b="1"/>
            </a:p>
          </p:txBody>
        </p:sp>
        <p:sp>
          <p:nvSpPr>
            <p:cNvPr id="6164" name="Rectangle 10"/>
            <p:cNvSpPr>
              <a:spLocks noChangeArrowheads="1"/>
            </p:cNvSpPr>
            <p:nvPr/>
          </p:nvSpPr>
          <p:spPr bwMode="auto">
            <a:xfrm>
              <a:off x="3145" y="3113"/>
              <a:ext cx="261" cy="125"/>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Order</a:t>
              </a:r>
              <a:endParaRPr lang="en-US" sz="3200" b="1"/>
            </a:p>
          </p:txBody>
        </p:sp>
        <p:sp>
          <p:nvSpPr>
            <p:cNvPr id="6165" name="Line 11"/>
            <p:cNvSpPr>
              <a:spLocks noChangeShapeType="1"/>
            </p:cNvSpPr>
            <p:nvPr/>
          </p:nvSpPr>
          <p:spPr bwMode="auto">
            <a:xfrm>
              <a:off x="1710" y="3107"/>
              <a:ext cx="119" cy="1"/>
            </a:xfrm>
            <a:prstGeom prst="line">
              <a:avLst/>
            </a:prstGeom>
            <a:noFill/>
            <a:ln w="25400">
              <a:solidFill>
                <a:srgbClr val="000000"/>
              </a:solidFill>
              <a:round/>
              <a:headEnd/>
              <a:tailEnd/>
            </a:ln>
          </p:spPr>
          <p:txBody>
            <a:bodyPr/>
            <a:lstStyle/>
            <a:p>
              <a:endParaRPr lang="en-US"/>
            </a:p>
          </p:txBody>
        </p:sp>
        <p:sp>
          <p:nvSpPr>
            <p:cNvPr id="6166" name="Freeform 12"/>
            <p:cNvSpPr>
              <a:spLocks/>
            </p:cNvSpPr>
            <p:nvPr/>
          </p:nvSpPr>
          <p:spPr bwMode="auto">
            <a:xfrm>
              <a:off x="1710" y="3071"/>
              <a:ext cx="119" cy="72"/>
            </a:xfrm>
            <a:custGeom>
              <a:avLst/>
              <a:gdLst>
                <a:gd name="T0" fmla="*/ 0 w 80"/>
                <a:gd name="T1" fmla="*/ 0 h 48"/>
                <a:gd name="T2" fmla="*/ 1288 w 80"/>
                <a:gd name="T3" fmla="*/ 413 h 48"/>
                <a:gd name="T4" fmla="*/ 0 w 80"/>
                <a:gd name="T5" fmla="*/ 822 h 48"/>
                <a:gd name="T6" fmla="*/ 0 60000 65536"/>
                <a:gd name="T7" fmla="*/ 0 60000 65536"/>
                <a:gd name="T8" fmla="*/ 0 60000 65536"/>
                <a:gd name="T9" fmla="*/ 0 w 80"/>
                <a:gd name="T10" fmla="*/ 0 h 48"/>
                <a:gd name="T11" fmla="*/ 80 w 80"/>
                <a:gd name="T12" fmla="*/ 48 h 48"/>
              </a:gdLst>
              <a:ahLst/>
              <a:cxnLst>
                <a:cxn ang="T6">
                  <a:pos x="T0" y="T1"/>
                </a:cxn>
                <a:cxn ang="T7">
                  <a:pos x="T2" y="T3"/>
                </a:cxn>
                <a:cxn ang="T8">
                  <a:pos x="T4" y="T5"/>
                </a:cxn>
              </a:cxnLst>
              <a:rect l="T9" t="T10" r="T11" b="T12"/>
              <a:pathLst>
                <a:path w="80" h="48">
                  <a:moveTo>
                    <a:pt x="0" y="0"/>
                  </a:moveTo>
                  <a:lnTo>
                    <a:pt x="80" y="24"/>
                  </a:lnTo>
                  <a:lnTo>
                    <a:pt x="0" y="48"/>
                  </a:lnTo>
                </a:path>
              </a:pathLst>
            </a:custGeom>
            <a:noFill/>
            <a:ln w="25400">
              <a:solidFill>
                <a:srgbClr val="000000"/>
              </a:solidFill>
              <a:prstDash val="solid"/>
              <a:round/>
              <a:headEnd/>
              <a:tailEnd/>
            </a:ln>
          </p:spPr>
          <p:txBody>
            <a:bodyPr/>
            <a:lstStyle/>
            <a:p>
              <a:endParaRPr lang="en-US"/>
            </a:p>
          </p:txBody>
        </p:sp>
        <p:sp>
          <p:nvSpPr>
            <p:cNvPr id="6167" name="Freeform 13"/>
            <p:cNvSpPr>
              <a:spLocks/>
            </p:cNvSpPr>
            <p:nvPr/>
          </p:nvSpPr>
          <p:spPr bwMode="auto">
            <a:xfrm>
              <a:off x="1470" y="2987"/>
              <a:ext cx="120" cy="215"/>
            </a:xfrm>
            <a:custGeom>
              <a:avLst/>
              <a:gdLst>
                <a:gd name="T0" fmla="*/ 687 w 80"/>
                <a:gd name="T1" fmla="*/ 0 h 144"/>
                <a:gd name="T2" fmla="*/ 0 w 80"/>
                <a:gd name="T3" fmla="*/ 1188 h 144"/>
                <a:gd name="T4" fmla="*/ 687 w 80"/>
                <a:gd name="T5" fmla="*/ 2381 h 144"/>
                <a:gd name="T6" fmla="*/ 1368 w 80"/>
                <a:gd name="T7" fmla="*/ 1188 h 144"/>
                <a:gd name="T8" fmla="*/ 687 w 80"/>
                <a:gd name="T9" fmla="*/ 0 h 144"/>
                <a:gd name="T10" fmla="*/ 0 60000 65536"/>
                <a:gd name="T11" fmla="*/ 0 60000 65536"/>
                <a:gd name="T12" fmla="*/ 0 60000 65536"/>
                <a:gd name="T13" fmla="*/ 0 60000 65536"/>
                <a:gd name="T14" fmla="*/ 0 60000 65536"/>
                <a:gd name="T15" fmla="*/ 0 w 80"/>
                <a:gd name="T16" fmla="*/ 0 h 144"/>
                <a:gd name="T17" fmla="*/ 80 w 80"/>
                <a:gd name="T18" fmla="*/ 144 h 144"/>
              </a:gdLst>
              <a:ahLst/>
              <a:cxnLst>
                <a:cxn ang="T10">
                  <a:pos x="T0" y="T1"/>
                </a:cxn>
                <a:cxn ang="T11">
                  <a:pos x="T2" y="T3"/>
                </a:cxn>
                <a:cxn ang="T12">
                  <a:pos x="T4" y="T5"/>
                </a:cxn>
                <a:cxn ang="T13">
                  <a:pos x="T6" y="T7"/>
                </a:cxn>
                <a:cxn ang="T14">
                  <a:pos x="T8" y="T9"/>
                </a:cxn>
              </a:cxnLst>
              <a:rect l="T15" t="T16" r="T17" b="T18"/>
              <a:pathLst>
                <a:path w="80" h="144">
                  <a:moveTo>
                    <a:pt x="40" y="0"/>
                  </a:moveTo>
                  <a:lnTo>
                    <a:pt x="0" y="72"/>
                  </a:lnTo>
                  <a:lnTo>
                    <a:pt x="40" y="144"/>
                  </a:lnTo>
                  <a:lnTo>
                    <a:pt x="80" y="72"/>
                  </a:lnTo>
                  <a:lnTo>
                    <a:pt x="40" y="0"/>
                  </a:lnTo>
                  <a:close/>
                </a:path>
              </a:pathLst>
            </a:custGeom>
            <a:noFill/>
            <a:ln w="25400">
              <a:solidFill>
                <a:srgbClr val="000000"/>
              </a:solidFill>
              <a:prstDash val="solid"/>
              <a:round/>
              <a:headEnd/>
              <a:tailEnd/>
            </a:ln>
          </p:spPr>
          <p:txBody>
            <a:bodyPr/>
            <a:lstStyle/>
            <a:p>
              <a:endParaRPr lang="en-US"/>
            </a:p>
          </p:txBody>
        </p:sp>
        <p:sp>
          <p:nvSpPr>
            <p:cNvPr id="6168" name="Line 14"/>
            <p:cNvSpPr>
              <a:spLocks noChangeShapeType="1"/>
            </p:cNvSpPr>
            <p:nvPr/>
          </p:nvSpPr>
          <p:spPr bwMode="auto">
            <a:xfrm>
              <a:off x="1590" y="3107"/>
              <a:ext cx="120" cy="1"/>
            </a:xfrm>
            <a:prstGeom prst="line">
              <a:avLst/>
            </a:prstGeom>
            <a:noFill/>
            <a:ln w="25400">
              <a:solidFill>
                <a:srgbClr val="000000"/>
              </a:solidFill>
              <a:round/>
              <a:headEnd/>
              <a:tailEnd/>
            </a:ln>
          </p:spPr>
          <p:txBody>
            <a:bodyPr/>
            <a:lstStyle/>
            <a:p>
              <a:endParaRPr lang="en-US"/>
            </a:p>
          </p:txBody>
        </p:sp>
        <p:sp>
          <p:nvSpPr>
            <p:cNvPr id="6169" name="Line 15"/>
            <p:cNvSpPr>
              <a:spLocks noChangeShapeType="1"/>
            </p:cNvSpPr>
            <p:nvPr/>
          </p:nvSpPr>
          <p:spPr bwMode="auto">
            <a:xfrm>
              <a:off x="2547" y="3095"/>
              <a:ext cx="120" cy="1"/>
            </a:xfrm>
            <a:prstGeom prst="line">
              <a:avLst/>
            </a:prstGeom>
            <a:noFill/>
            <a:ln w="25400">
              <a:solidFill>
                <a:srgbClr val="000000"/>
              </a:solidFill>
              <a:round/>
              <a:headEnd/>
              <a:tailEnd/>
            </a:ln>
          </p:spPr>
          <p:txBody>
            <a:bodyPr/>
            <a:lstStyle/>
            <a:p>
              <a:endParaRPr lang="en-US"/>
            </a:p>
          </p:txBody>
        </p:sp>
        <p:sp>
          <p:nvSpPr>
            <p:cNvPr id="6170" name="Freeform 16"/>
            <p:cNvSpPr>
              <a:spLocks/>
            </p:cNvSpPr>
            <p:nvPr/>
          </p:nvSpPr>
          <p:spPr bwMode="auto">
            <a:xfrm>
              <a:off x="2558" y="3058"/>
              <a:ext cx="109" cy="72"/>
            </a:xfrm>
            <a:custGeom>
              <a:avLst/>
              <a:gdLst>
                <a:gd name="T0" fmla="*/ 0 w 72"/>
                <a:gd name="T1" fmla="*/ 0 h 48"/>
                <a:gd name="T2" fmla="*/ 1311 w 72"/>
                <a:gd name="T3" fmla="*/ 413 h 48"/>
                <a:gd name="T4" fmla="*/ 0 w 72"/>
                <a:gd name="T5" fmla="*/ 822 h 48"/>
                <a:gd name="T6" fmla="*/ 0 60000 65536"/>
                <a:gd name="T7" fmla="*/ 0 60000 65536"/>
                <a:gd name="T8" fmla="*/ 0 60000 65536"/>
                <a:gd name="T9" fmla="*/ 0 w 72"/>
                <a:gd name="T10" fmla="*/ 0 h 48"/>
                <a:gd name="T11" fmla="*/ 72 w 72"/>
                <a:gd name="T12" fmla="*/ 48 h 48"/>
              </a:gdLst>
              <a:ahLst/>
              <a:cxnLst>
                <a:cxn ang="T6">
                  <a:pos x="T0" y="T1"/>
                </a:cxn>
                <a:cxn ang="T7">
                  <a:pos x="T2" y="T3"/>
                </a:cxn>
                <a:cxn ang="T8">
                  <a:pos x="T4" y="T5"/>
                </a:cxn>
              </a:cxnLst>
              <a:rect l="T9" t="T10" r="T11" b="T12"/>
              <a:pathLst>
                <a:path w="72" h="48">
                  <a:moveTo>
                    <a:pt x="0" y="0"/>
                  </a:moveTo>
                  <a:lnTo>
                    <a:pt x="72" y="24"/>
                  </a:lnTo>
                  <a:lnTo>
                    <a:pt x="0" y="48"/>
                  </a:lnTo>
                </a:path>
              </a:pathLst>
            </a:custGeom>
            <a:noFill/>
            <a:ln w="25400">
              <a:solidFill>
                <a:srgbClr val="000000"/>
              </a:solidFill>
              <a:prstDash val="solid"/>
              <a:round/>
              <a:headEnd/>
              <a:tailEnd/>
            </a:ln>
          </p:spPr>
          <p:txBody>
            <a:bodyPr/>
            <a:lstStyle/>
            <a:p>
              <a:endParaRPr lang="en-US"/>
            </a:p>
          </p:txBody>
        </p:sp>
        <p:sp>
          <p:nvSpPr>
            <p:cNvPr id="6171" name="Line 17"/>
            <p:cNvSpPr>
              <a:spLocks noChangeShapeType="1"/>
            </p:cNvSpPr>
            <p:nvPr/>
          </p:nvSpPr>
          <p:spPr bwMode="auto">
            <a:xfrm>
              <a:off x="2404" y="3095"/>
              <a:ext cx="143" cy="1"/>
            </a:xfrm>
            <a:prstGeom prst="line">
              <a:avLst/>
            </a:prstGeom>
            <a:noFill/>
            <a:ln w="25400">
              <a:solidFill>
                <a:srgbClr val="000000"/>
              </a:solidFill>
              <a:round/>
              <a:headEnd/>
              <a:tailEnd/>
            </a:ln>
          </p:spPr>
          <p:txBody>
            <a:bodyPr/>
            <a:lstStyle/>
            <a:p>
              <a:endParaRPr lang="en-US"/>
            </a:p>
          </p:txBody>
        </p:sp>
        <p:sp>
          <p:nvSpPr>
            <p:cNvPr id="6172" name="Rectangle 18"/>
            <p:cNvSpPr>
              <a:spLocks noChangeArrowheads="1"/>
            </p:cNvSpPr>
            <p:nvPr/>
          </p:nvSpPr>
          <p:spPr bwMode="auto">
            <a:xfrm>
              <a:off x="3948" y="2903"/>
              <a:ext cx="23" cy="13"/>
            </a:xfrm>
            <a:prstGeom prst="rect">
              <a:avLst/>
            </a:prstGeom>
            <a:solidFill>
              <a:srgbClr val="000000"/>
            </a:solidFill>
            <a:ln w="25400">
              <a:noFill/>
              <a:miter lim="800000"/>
              <a:headEnd/>
              <a:tailEnd/>
            </a:ln>
          </p:spPr>
          <p:txBody>
            <a:bodyPr/>
            <a:lstStyle/>
            <a:p>
              <a:endParaRPr lang="en-US"/>
            </a:p>
          </p:txBody>
        </p:sp>
        <p:sp>
          <p:nvSpPr>
            <p:cNvPr id="6173" name="Rectangle 19"/>
            <p:cNvSpPr>
              <a:spLocks noChangeArrowheads="1"/>
            </p:cNvSpPr>
            <p:nvPr/>
          </p:nvSpPr>
          <p:spPr bwMode="auto">
            <a:xfrm>
              <a:off x="3948" y="3261"/>
              <a:ext cx="23" cy="12"/>
            </a:xfrm>
            <a:prstGeom prst="rect">
              <a:avLst/>
            </a:prstGeom>
            <a:solidFill>
              <a:srgbClr val="000000"/>
            </a:solidFill>
            <a:ln w="25400">
              <a:noFill/>
              <a:miter lim="800000"/>
              <a:headEnd/>
              <a:tailEnd/>
            </a:ln>
          </p:spPr>
          <p:txBody>
            <a:bodyPr/>
            <a:lstStyle/>
            <a:p>
              <a:endParaRPr lang="en-US"/>
            </a:p>
          </p:txBody>
        </p:sp>
        <p:sp>
          <p:nvSpPr>
            <p:cNvPr id="6174" name="Rectangle 20"/>
            <p:cNvSpPr>
              <a:spLocks noChangeArrowheads="1"/>
            </p:cNvSpPr>
            <p:nvPr/>
          </p:nvSpPr>
          <p:spPr bwMode="auto">
            <a:xfrm>
              <a:off x="3948" y="2916"/>
              <a:ext cx="23" cy="345"/>
            </a:xfrm>
            <a:prstGeom prst="rect">
              <a:avLst/>
            </a:prstGeom>
            <a:solidFill>
              <a:srgbClr val="000000"/>
            </a:solidFill>
            <a:ln w="25400">
              <a:noFill/>
              <a:miter lim="800000"/>
              <a:headEnd/>
              <a:tailEnd/>
            </a:ln>
          </p:spPr>
          <p:txBody>
            <a:bodyPr/>
            <a:lstStyle/>
            <a:p>
              <a:endParaRPr lang="en-US"/>
            </a:p>
          </p:txBody>
        </p:sp>
        <p:sp>
          <p:nvSpPr>
            <p:cNvPr id="6175" name="Oval 21"/>
            <p:cNvSpPr>
              <a:spLocks noChangeArrowheads="1"/>
            </p:cNvSpPr>
            <p:nvPr/>
          </p:nvSpPr>
          <p:spPr bwMode="auto">
            <a:xfrm>
              <a:off x="480" y="3047"/>
              <a:ext cx="96" cy="96"/>
            </a:xfrm>
            <a:prstGeom prst="ellipse">
              <a:avLst/>
            </a:prstGeom>
            <a:solidFill>
              <a:srgbClr val="000000"/>
            </a:solidFill>
            <a:ln w="25400">
              <a:solidFill>
                <a:srgbClr val="000000"/>
              </a:solidFill>
              <a:round/>
              <a:headEnd/>
              <a:tailEnd/>
            </a:ln>
          </p:spPr>
          <p:txBody>
            <a:bodyPr/>
            <a:lstStyle/>
            <a:p>
              <a:endParaRPr lang="en-US"/>
            </a:p>
          </p:txBody>
        </p:sp>
        <p:sp>
          <p:nvSpPr>
            <p:cNvPr id="6176" name="AutoShape 22"/>
            <p:cNvSpPr>
              <a:spLocks noChangeArrowheads="1"/>
            </p:cNvSpPr>
            <p:nvPr/>
          </p:nvSpPr>
          <p:spPr bwMode="auto">
            <a:xfrm>
              <a:off x="1864" y="2916"/>
              <a:ext cx="540" cy="370"/>
            </a:xfrm>
            <a:prstGeom prst="roundRect">
              <a:avLst>
                <a:gd name="adj" fmla="val 35486"/>
              </a:avLst>
            </a:prstGeom>
            <a:noFill/>
            <a:ln w="25400">
              <a:solidFill>
                <a:srgbClr val="000000"/>
              </a:solidFill>
              <a:round/>
              <a:headEnd/>
              <a:tailEnd/>
            </a:ln>
          </p:spPr>
          <p:txBody>
            <a:bodyPr/>
            <a:lstStyle/>
            <a:p>
              <a:endParaRPr lang="en-US"/>
            </a:p>
          </p:txBody>
        </p:sp>
        <p:sp>
          <p:nvSpPr>
            <p:cNvPr id="6177" name="AutoShape 23"/>
            <p:cNvSpPr>
              <a:spLocks noChangeArrowheads="1"/>
            </p:cNvSpPr>
            <p:nvPr/>
          </p:nvSpPr>
          <p:spPr bwMode="auto">
            <a:xfrm>
              <a:off x="2990" y="2916"/>
              <a:ext cx="537" cy="370"/>
            </a:xfrm>
            <a:prstGeom prst="roundRect">
              <a:avLst>
                <a:gd name="adj" fmla="val 35486"/>
              </a:avLst>
            </a:prstGeom>
            <a:noFill/>
            <a:ln w="25400">
              <a:solidFill>
                <a:srgbClr val="000000"/>
              </a:solidFill>
              <a:round/>
              <a:headEnd/>
              <a:tailEnd/>
            </a:ln>
          </p:spPr>
          <p:txBody>
            <a:bodyPr/>
            <a:lstStyle/>
            <a:p>
              <a:endParaRPr lang="en-US"/>
            </a:p>
          </p:txBody>
        </p:sp>
        <p:sp>
          <p:nvSpPr>
            <p:cNvPr id="6178" name="AutoShape 24"/>
            <p:cNvSpPr>
              <a:spLocks noChangeArrowheads="1"/>
            </p:cNvSpPr>
            <p:nvPr/>
          </p:nvSpPr>
          <p:spPr bwMode="auto">
            <a:xfrm>
              <a:off x="1207" y="3905"/>
              <a:ext cx="538" cy="369"/>
            </a:xfrm>
            <a:prstGeom prst="roundRect">
              <a:avLst>
                <a:gd name="adj" fmla="val 35486"/>
              </a:avLst>
            </a:prstGeom>
            <a:noFill/>
            <a:ln w="25400">
              <a:solidFill>
                <a:srgbClr val="000000"/>
              </a:solidFill>
              <a:round/>
              <a:headEnd/>
              <a:tailEnd/>
            </a:ln>
          </p:spPr>
          <p:txBody>
            <a:bodyPr/>
            <a:lstStyle/>
            <a:p>
              <a:endParaRPr lang="en-US"/>
            </a:p>
          </p:txBody>
        </p:sp>
        <p:sp>
          <p:nvSpPr>
            <p:cNvPr id="6179" name="Rectangle 25"/>
            <p:cNvSpPr>
              <a:spLocks noChangeArrowheads="1"/>
            </p:cNvSpPr>
            <p:nvPr/>
          </p:nvSpPr>
          <p:spPr bwMode="auto">
            <a:xfrm>
              <a:off x="1379" y="3970"/>
              <a:ext cx="235" cy="125"/>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Send</a:t>
              </a:r>
              <a:endParaRPr lang="en-US" sz="3200" b="1"/>
            </a:p>
          </p:txBody>
        </p:sp>
        <p:sp>
          <p:nvSpPr>
            <p:cNvPr id="6180" name="Rectangle 26"/>
            <p:cNvSpPr>
              <a:spLocks noChangeArrowheads="1"/>
            </p:cNvSpPr>
            <p:nvPr/>
          </p:nvSpPr>
          <p:spPr bwMode="auto">
            <a:xfrm>
              <a:off x="1329" y="4098"/>
              <a:ext cx="331" cy="126"/>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Invoice</a:t>
              </a:r>
              <a:endParaRPr lang="en-US" sz="3200" b="1"/>
            </a:p>
          </p:txBody>
        </p:sp>
        <p:sp>
          <p:nvSpPr>
            <p:cNvPr id="6181" name="AutoShape 27"/>
            <p:cNvSpPr>
              <a:spLocks noChangeArrowheads="1"/>
            </p:cNvSpPr>
            <p:nvPr/>
          </p:nvSpPr>
          <p:spPr bwMode="auto">
            <a:xfrm>
              <a:off x="3530" y="3905"/>
              <a:ext cx="537" cy="369"/>
            </a:xfrm>
            <a:prstGeom prst="roundRect">
              <a:avLst>
                <a:gd name="adj" fmla="val 35486"/>
              </a:avLst>
            </a:prstGeom>
            <a:noFill/>
            <a:ln w="25400">
              <a:solidFill>
                <a:srgbClr val="000000"/>
              </a:solidFill>
              <a:round/>
              <a:headEnd/>
              <a:tailEnd/>
            </a:ln>
          </p:spPr>
          <p:txBody>
            <a:bodyPr/>
            <a:lstStyle/>
            <a:p>
              <a:endParaRPr lang="en-US"/>
            </a:p>
          </p:txBody>
        </p:sp>
        <p:sp>
          <p:nvSpPr>
            <p:cNvPr id="6182" name="Rectangle 28"/>
            <p:cNvSpPr>
              <a:spLocks noChangeArrowheads="1"/>
            </p:cNvSpPr>
            <p:nvPr/>
          </p:nvSpPr>
          <p:spPr bwMode="auto">
            <a:xfrm>
              <a:off x="3641" y="3955"/>
              <a:ext cx="319" cy="126"/>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Accept</a:t>
              </a:r>
              <a:endParaRPr lang="en-US" sz="3200" b="1"/>
            </a:p>
          </p:txBody>
        </p:sp>
        <p:sp>
          <p:nvSpPr>
            <p:cNvPr id="6183" name="Rectangle 29"/>
            <p:cNvSpPr>
              <a:spLocks noChangeArrowheads="1"/>
            </p:cNvSpPr>
            <p:nvPr/>
          </p:nvSpPr>
          <p:spPr bwMode="auto">
            <a:xfrm>
              <a:off x="3609" y="4095"/>
              <a:ext cx="399" cy="126"/>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Payment</a:t>
              </a:r>
              <a:endParaRPr lang="en-US" sz="3200" b="1"/>
            </a:p>
          </p:txBody>
        </p:sp>
        <p:sp>
          <p:nvSpPr>
            <p:cNvPr id="6184" name="Line 30"/>
            <p:cNvSpPr>
              <a:spLocks noChangeShapeType="1"/>
            </p:cNvSpPr>
            <p:nvPr/>
          </p:nvSpPr>
          <p:spPr bwMode="auto">
            <a:xfrm>
              <a:off x="2846" y="3047"/>
              <a:ext cx="132" cy="2"/>
            </a:xfrm>
            <a:prstGeom prst="line">
              <a:avLst/>
            </a:prstGeom>
            <a:noFill/>
            <a:ln w="25400">
              <a:solidFill>
                <a:srgbClr val="000000"/>
              </a:solidFill>
              <a:round/>
              <a:headEnd/>
              <a:tailEnd/>
            </a:ln>
          </p:spPr>
          <p:txBody>
            <a:bodyPr/>
            <a:lstStyle/>
            <a:p>
              <a:endParaRPr lang="en-US"/>
            </a:p>
          </p:txBody>
        </p:sp>
        <p:sp>
          <p:nvSpPr>
            <p:cNvPr id="6185" name="Freeform 31"/>
            <p:cNvSpPr>
              <a:spLocks/>
            </p:cNvSpPr>
            <p:nvPr/>
          </p:nvSpPr>
          <p:spPr bwMode="auto">
            <a:xfrm>
              <a:off x="2858" y="3011"/>
              <a:ext cx="120" cy="72"/>
            </a:xfrm>
            <a:custGeom>
              <a:avLst/>
              <a:gdLst>
                <a:gd name="T0" fmla="*/ 0 w 80"/>
                <a:gd name="T1" fmla="*/ 0 h 48"/>
                <a:gd name="T2" fmla="*/ 1368 w 80"/>
                <a:gd name="T3" fmla="*/ 413 h 48"/>
                <a:gd name="T4" fmla="*/ 0 w 80"/>
                <a:gd name="T5" fmla="*/ 822 h 48"/>
                <a:gd name="T6" fmla="*/ 0 60000 65536"/>
                <a:gd name="T7" fmla="*/ 0 60000 65536"/>
                <a:gd name="T8" fmla="*/ 0 60000 65536"/>
                <a:gd name="T9" fmla="*/ 0 w 80"/>
                <a:gd name="T10" fmla="*/ 0 h 48"/>
                <a:gd name="T11" fmla="*/ 80 w 80"/>
                <a:gd name="T12" fmla="*/ 48 h 48"/>
              </a:gdLst>
              <a:ahLst/>
              <a:cxnLst>
                <a:cxn ang="T6">
                  <a:pos x="T0" y="T1"/>
                </a:cxn>
                <a:cxn ang="T7">
                  <a:pos x="T2" y="T3"/>
                </a:cxn>
                <a:cxn ang="T8">
                  <a:pos x="T4" y="T5"/>
                </a:cxn>
              </a:cxnLst>
              <a:rect l="T9" t="T10" r="T11" b="T12"/>
              <a:pathLst>
                <a:path w="80" h="48">
                  <a:moveTo>
                    <a:pt x="0" y="0"/>
                  </a:moveTo>
                  <a:lnTo>
                    <a:pt x="80" y="24"/>
                  </a:lnTo>
                  <a:lnTo>
                    <a:pt x="0" y="48"/>
                  </a:lnTo>
                </a:path>
              </a:pathLst>
            </a:custGeom>
            <a:noFill/>
            <a:ln w="25400">
              <a:solidFill>
                <a:srgbClr val="000000"/>
              </a:solidFill>
              <a:prstDash val="solid"/>
              <a:round/>
              <a:headEnd/>
              <a:tailEnd/>
            </a:ln>
          </p:spPr>
          <p:txBody>
            <a:bodyPr/>
            <a:lstStyle/>
            <a:p>
              <a:endParaRPr lang="en-US"/>
            </a:p>
          </p:txBody>
        </p:sp>
        <p:sp>
          <p:nvSpPr>
            <p:cNvPr id="6186" name="Line 32"/>
            <p:cNvSpPr>
              <a:spLocks noChangeShapeType="1"/>
            </p:cNvSpPr>
            <p:nvPr/>
          </p:nvSpPr>
          <p:spPr bwMode="auto">
            <a:xfrm>
              <a:off x="2715" y="3047"/>
              <a:ext cx="131" cy="2"/>
            </a:xfrm>
            <a:prstGeom prst="line">
              <a:avLst/>
            </a:prstGeom>
            <a:noFill/>
            <a:ln w="25400">
              <a:solidFill>
                <a:srgbClr val="000000"/>
              </a:solidFill>
              <a:round/>
              <a:headEnd/>
              <a:tailEnd/>
            </a:ln>
          </p:spPr>
          <p:txBody>
            <a:bodyPr/>
            <a:lstStyle/>
            <a:p>
              <a:endParaRPr lang="en-US"/>
            </a:p>
          </p:txBody>
        </p:sp>
        <p:sp>
          <p:nvSpPr>
            <p:cNvPr id="6187" name="Line 33"/>
            <p:cNvSpPr>
              <a:spLocks noChangeShapeType="1"/>
            </p:cNvSpPr>
            <p:nvPr/>
          </p:nvSpPr>
          <p:spPr bwMode="auto">
            <a:xfrm>
              <a:off x="3816" y="3011"/>
              <a:ext cx="132" cy="2"/>
            </a:xfrm>
            <a:prstGeom prst="line">
              <a:avLst/>
            </a:prstGeom>
            <a:noFill/>
            <a:ln w="25400">
              <a:solidFill>
                <a:srgbClr val="000000"/>
              </a:solidFill>
              <a:round/>
              <a:headEnd/>
              <a:tailEnd/>
            </a:ln>
          </p:spPr>
          <p:txBody>
            <a:bodyPr/>
            <a:lstStyle/>
            <a:p>
              <a:endParaRPr lang="en-US"/>
            </a:p>
          </p:txBody>
        </p:sp>
        <p:sp>
          <p:nvSpPr>
            <p:cNvPr id="6188" name="Freeform 34"/>
            <p:cNvSpPr>
              <a:spLocks/>
            </p:cNvSpPr>
            <p:nvPr/>
          </p:nvSpPr>
          <p:spPr bwMode="auto">
            <a:xfrm>
              <a:off x="3827" y="2987"/>
              <a:ext cx="121" cy="60"/>
            </a:xfrm>
            <a:custGeom>
              <a:avLst/>
              <a:gdLst>
                <a:gd name="T0" fmla="*/ 0 w 80"/>
                <a:gd name="T1" fmla="*/ 0 h 40"/>
                <a:gd name="T2" fmla="*/ 1450 w 80"/>
                <a:gd name="T3" fmla="*/ 274 h 40"/>
                <a:gd name="T4" fmla="*/ 0 w 80"/>
                <a:gd name="T5" fmla="*/ 687 h 40"/>
                <a:gd name="T6" fmla="*/ 0 60000 65536"/>
                <a:gd name="T7" fmla="*/ 0 60000 65536"/>
                <a:gd name="T8" fmla="*/ 0 60000 65536"/>
                <a:gd name="T9" fmla="*/ 0 w 80"/>
                <a:gd name="T10" fmla="*/ 0 h 40"/>
                <a:gd name="T11" fmla="*/ 80 w 80"/>
                <a:gd name="T12" fmla="*/ 40 h 40"/>
              </a:gdLst>
              <a:ahLst/>
              <a:cxnLst>
                <a:cxn ang="T6">
                  <a:pos x="T0" y="T1"/>
                </a:cxn>
                <a:cxn ang="T7">
                  <a:pos x="T2" y="T3"/>
                </a:cxn>
                <a:cxn ang="T8">
                  <a:pos x="T4" y="T5"/>
                </a:cxn>
              </a:cxnLst>
              <a:rect l="T9" t="T10" r="T11" b="T12"/>
              <a:pathLst>
                <a:path w="80" h="40">
                  <a:moveTo>
                    <a:pt x="0" y="0"/>
                  </a:moveTo>
                  <a:lnTo>
                    <a:pt x="80" y="16"/>
                  </a:lnTo>
                  <a:lnTo>
                    <a:pt x="0" y="40"/>
                  </a:lnTo>
                </a:path>
              </a:pathLst>
            </a:custGeom>
            <a:noFill/>
            <a:ln w="25400">
              <a:solidFill>
                <a:srgbClr val="000000"/>
              </a:solidFill>
              <a:prstDash val="solid"/>
              <a:round/>
              <a:headEnd/>
              <a:tailEnd/>
            </a:ln>
          </p:spPr>
          <p:txBody>
            <a:bodyPr/>
            <a:lstStyle/>
            <a:p>
              <a:endParaRPr lang="en-US"/>
            </a:p>
          </p:txBody>
        </p:sp>
        <p:sp>
          <p:nvSpPr>
            <p:cNvPr id="6189" name="Line 35"/>
            <p:cNvSpPr>
              <a:spLocks noChangeShapeType="1"/>
            </p:cNvSpPr>
            <p:nvPr/>
          </p:nvSpPr>
          <p:spPr bwMode="auto">
            <a:xfrm>
              <a:off x="3516" y="3011"/>
              <a:ext cx="300" cy="2"/>
            </a:xfrm>
            <a:prstGeom prst="line">
              <a:avLst/>
            </a:prstGeom>
            <a:noFill/>
            <a:ln w="25400">
              <a:solidFill>
                <a:srgbClr val="000000"/>
              </a:solidFill>
              <a:round/>
              <a:headEnd/>
              <a:tailEnd/>
            </a:ln>
          </p:spPr>
          <p:txBody>
            <a:bodyPr/>
            <a:lstStyle/>
            <a:p>
              <a:endParaRPr lang="en-US"/>
            </a:p>
          </p:txBody>
        </p:sp>
        <p:sp>
          <p:nvSpPr>
            <p:cNvPr id="6190" name="Line 36"/>
            <p:cNvSpPr>
              <a:spLocks noChangeShapeType="1"/>
            </p:cNvSpPr>
            <p:nvPr/>
          </p:nvSpPr>
          <p:spPr bwMode="auto">
            <a:xfrm>
              <a:off x="1339" y="3107"/>
              <a:ext cx="131" cy="1"/>
            </a:xfrm>
            <a:prstGeom prst="line">
              <a:avLst/>
            </a:prstGeom>
            <a:noFill/>
            <a:ln w="25400">
              <a:solidFill>
                <a:srgbClr val="000000"/>
              </a:solidFill>
              <a:round/>
              <a:headEnd/>
              <a:tailEnd/>
            </a:ln>
          </p:spPr>
          <p:txBody>
            <a:bodyPr/>
            <a:lstStyle/>
            <a:p>
              <a:endParaRPr lang="en-US"/>
            </a:p>
          </p:txBody>
        </p:sp>
        <p:sp>
          <p:nvSpPr>
            <p:cNvPr id="6191" name="Freeform 37"/>
            <p:cNvSpPr>
              <a:spLocks/>
            </p:cNvSpPr>
            <p:nvPr/>
          </p:nvSpPr>
          <p:spPr bwMode="auto">
            <a:xfrm>
              <a:off x="1350" y="3071"/>
              <a:ext cx="120" cy="72"/>
            </a:xfrm>
            <a:custGeom>
              <a:avLst/>
              <a:gdLst>
                <a:gd name="T0" fmla="*/ 0 w 80"/>
                <a:gd name="T1" fmla="*/ 0 h 48"/>
                <a:gd name="T2" fmla="*/ 1368 w 80"/>
                <a:gd name="T3" fmla="*/ 413 h 48"/>
                <a:gd name="T4" fmla="*/ 0 w 80"/>
                <a:gd name="T5" fmla="*/ 822 h 48"/>
                <a:gd name="T6" fmla="*/ 0 60000 65536"/>
                <a:gd name="T7" fmla="*/ 0 60000 65536"/>
                <a:gd name="T8" fmla="*/ 0 60000 65536"/>
                <a:gd name="T9" fmla="*/ 0 w 80"/>
                <a:gd name="T10" fmla="*/ 0 h 48"/>
                <a:gd name="T11" fmla="*/ 80 w 80"/>
                <a:gd name="T12" fmla="*/ 48 h 48"/>
              </a:gdLst>
              <a:ahLst/>
              <a:cxnLst>
                <a:cxn ang="T6">
                  <a:pos x="T0" y="T1"/>
                </a:cxn>
                <a:cxn ang="T7">
                  <a:pos x="T2" y="T3"/>
                </a:cxn>
                <a:cxn ang="T8">
                  <a:pos x="T4" y="T5"/>
                </a:cxn>
              </a:cxnLst>
              <a:rect l="T9" t="T10" r="T11" b="T12"/>
              <a:pathLst>
                <a:path w="80" h="48">
                  <a:moveTo>
                    <a:pt x="0" y="0"/>
                  </a:moveTo>
                  <a:lnTo>
                    <a:pt x="80" y="24"/>
                  </a:lnTo>
                  <a:lnTo>
                    <a:pt x="0" y="48"/>
                  </a:lnTo>
                </a:path>
              </a:pathLst>
            </a:custGeom>
            <a:noFill/>
            <a:ln w="25400">
              <a:solidFill>
                <a:srgbClr val="000000"/>
              </a:solidFill>
              <a:prstDash val="solid"/>
              <a:round/>
              <a:headEnd/>
              <a:tailEnd/>
            </a:ln>
          </p:spPr>
          <p:txBody>
            <a:bodyPr/>
            <a:lstStyle/>
            <a:p>
              <a:endParaRPr lang="en-US"/>
            </a:p>
          </p:txBody>
        </p:sp>
        <p:sp>
          <p:nvSpPr>
            <p:cNvPr id="6192" name="Line 38"/>
            <p:cNvSpPr>
              <a:spLocks noChangeShapeType="1"/>
            </p:cNvSpPr>
            <p:nvPr/>
          </p:nvSpPr>
          <p:spPr bwMode="auto">
            <a:xfrm>
              <a:off x="634" y="3095"/>
              <a:ext cx="117" cy="1"/>
            </a:xfrm>
            <a:prstGeom prst="line">
              <a:avLst/>
            </a:prstGeom>
            <a:noFill/>
            <a:ln w="25400">
              <a:solidFill>
                <a:srgbClr val="000000"/>
              </a:solidFill>
              <a:round/>
              <a:headEnd/>
              <a:tailEnd/>
            </a:ln>
          </p:spPr>
          <p:txBody>
            <a:bodyPr/>
            <a:lstStyle/>
            <a:p>
              <a:endParaRPr lang="en-US"/>
            </a:p>
          </p:txBody>
        </p:sp>
        <p:sp>
          <p:nvSpPr>
            <p:cNvPr id="6193" name="Freeform 39"/>
            <p:cNvSpPr>
              <a:spLocks/>
            </p:cNvSpPr>
            <p:nvPr/>
          </p:nvSpPr>
          <p:spPr bwMode="auto">
            <a:xfrm>
              <a:off x="645" y="3058"/>
              <a:ext cx="106" cy="72"/>
            </a:xfrm>
            <a:custGeom>
              <a:avLst/>
              <a:gdLst>
                <a:gd name="T0" fmla="*/ 0 w 72"/>
                <a:gd name="T1" fmla="*/ 0 h 48"/>
                <a:gd name="T2" fmla="*/ 1082 w 72"/>
                <a:gd name="T3" fmla="*/ 413 h 48"/>
                <a:gd name="T4" fmla="*/ 0 w 72"/>
                <a:gd name="T5" fmla="*/ 822 h 48"/>
                <a:gd name="T6" fmla="*/ 0 60000 65536"/>
                <a:gd name="T7" fmla="*/ 0 60000 65536"/>
                <a:gd name="T8" fmla="*/ 0 60000 65536"/>
                <a:gd name="T9" fmla="*/ 0 w 72"/>
                <a:gd name="T10" fmla="*/ 0 h 48"/>
                <a:gd name="T11" fmla="*/ 72 w 72"/>
                <a:gd name="T12" fmla="*/ 48 h 48"/>
              </a:gdLst>
              <a:ahLst/>
              <a:cxnLst>
                <a:cxn ang="T6">
                  <a:pos x="T0" y="T1"/>
                </a:cxn>
                <a:cxn ang="T7">
                  <a:pos x="T2" y="T3"/>
                </a:cxn>
                <a:cxn ang="T8">
                  <a:pos x="T4" y="T5"/>
                </a:cxn>
              </a:cxnLst>
              <a:rect l="T9" t="T10" r="T11" b="T12"/>
              <a:pathLst>
                <a:path w="72" h="48">
                  <a:moveTo>
                    <a:pt x="0" y="0"/>
                  </a:moveTo>
                  <a:lnTo>
                    <a:pt x="72" y="24"/>
                  </a:lnTo>
                  <a:lnTo>
                    <a:pt x="0" y="48"/>
                  </a:lnTo>
                </a:path>
              </a:pathLst>
            </a:custGeom>
            <a:noFill/>
            <a:ln w="25400">
              <a:solidFill>
                <a:srgbClr val="000000"/>
              </a:solidFill>
              <a:prstDash val="solid"/>
              <a:round/>
              <a:headEnd/>
              <a:tailEnd/>
            </a:ln>
          </p:spPr>
          <p:txBody>
            <a:bodyPr/>
            <a:lstStyle/>
            <a:p>
              <a:endParaRPr lang="en-US"/>
            </a:p>
          </p:txBody>
        </p:sp>
        <p:sp>
          <p:nvSpPr>
            <p:cNvPr id="6194" name="Line 40"/>
            <p:cNvSpPr>
              <a:spLocks noChangeShapeType="1"/>
            </p:cNvSpPr>
            <p:nvPr/>
          </p:nvSpPr>
          <p:spPr bwMode="auto">
            <a:xfrm>
              <a:off x="572" y="3095"/>
              <a:ext cx="62" cy="1"/>
            </a:xfrm>
            <a:prstGeom prst="line">
              <a:avLst/>
            </a:prstGeom>
            <a:noFill/>
            <a:ln w="25400">
              <a:solidFill>
                <a:srgbClr val="000000"/>
              </a:solidFill>
              <a:round/>
              <a:headEnd/>
              <a:tailEnd/>
            </a:ln>
          </p:spPr>
          <p:txBody>
            <a:bodyPr/>
            <a:lstStyle/>
            <a:p>
              <a:endParaRPr lang="en-US"/>
            </a:p>
          </p:txBody>
        </p:sp>
        <p:sp>
          <p:nvSpPr>
            <p:cNvPr id="6195" name="Rectangle 41"/>
            <p:cNvSpPr>
              <a:spLocks noChangeArrowheads="1"/>
            </p:cNvSpPr>
            <p:nvPr/>
          </p:nvSpPr>
          <p:spPr bwMode="auto">
            <a:xfrm>
              <a:off x="2679" y="2903"/>
              <a:ext cx="25" cy="13"/>
            </a:xfrm>
            <a:prstGeom prst="rect">
              <a:avLst/>
            </a:prstGeom>
            <a:solidFill>
              <a:srgbClr val="000000"/>
            </a:solidFill>
            <a:ln w="25400">
              <a:noFill/>
              <a:miter lim="800000"/>
              <a:headEnd/>
              <a:tailEnd/>
            </a:ln>
          </p:spPr>
          <p:txBody>
            <a:bodyPr/>
            <a:lstStyle/>
            <a:p>
              <a:endParaRPr lang="en-US"/>
            </a:p>
          </p:txBody>
        </p:sp>
        <p:sp>
          <p:nvSpPr>
            <p:cNvPr id="6196" name="Rectangle 42"/>
            <p:cNvSpPr>
              <a:spLocks noChangeArrowheads="1"/>
            </p:cNvSpPr>
            <p:nvPr/>
          </p:nvSpPr>
          <p:spPr bwMode="auto">
            <a:xfrm>
              <a:off x="2679" y="3261"/>
              <a:ext cx="25" cy="12"/>
            </a:xfrm>
            <a:prstGeom prst="rect">
              <a:avLst/>
            </a:prstGeom>
            <a:solidFill>
              <a:srgbClr val="000000"/>
            </a:solidFill>
            <a:ln w="25400">
              <a:noFill/>
              <a:miter lim="800000"/>
              <a:headEnd/>
              <a:tailEnd/>
            </a:ln>
          </p:spPr>
          <p:txBody>
            <a:bodyPr/>
            <a:lstStyle/>
            <a:p>
              <a:endParaRPr lang="en-US"/>
            </a:p>
          </p:txBody>
        </p:sp>
        <p:sp>
          <p:nvSpPr>
            <p:cNvPr id="6197" name="Rectangle 43"/>
            <p:cNvSpPr>
              <a:spLocks noChangeArrowheads="1"/>
            </p:cNvSpPr>
            <p:nvPr/>
          </p:nvSpPr>
          <p:spPr bwMode="auto">
            <a:xfrm>
              <a:off x="2679" y="2916"/>
              <a:ext cx="25" cy="345"/>
            </a:xfrm>
            <a:prstGeom prst="rect">
              <a:avLst/>
            </a:prstGeom>
            <a:solidFill>
              <a:srgbClr val="000000"/>
            </a:solidFill>
            <a:ln w="25400">
              <a:noFill/>
              <a:miter lim="800000"/>
              <a:headEnd/>
              <a:tailEnd/>
            </a:ln>
          </p:spPr>
          <p:txBody>
            <a:bodyPr/>
            <a:lstStyle/>
            <a:p>
              <a:endParaRPr lang="en-US"/>
            </a:p>
          </p:txBody>
        </p:sp>
        <p:sp>
          <p:nvSpPr>
            <p:cNvPr id="6198" name="Line 44"/>
            <p:cNvSpPr>
              <a:spLocks noChangeShapeType="1"/>
            </p:cNvSpPr>
            <p:nvPr/>
          </p:nvSpPr>
          <p:spPr bwMode="auto">
            <a:xfrm>
              <a:off x="3816" y="3190"/>
              <a:ext cx="132" cy="1"/>
            </a:xfrm>
            <a:prstGeom prst="line">
              <a:avLst/>
            </a:prstGeom>
            <a:noFill/>
            <a:ln w="25400">
              <a:solidFill>
                <a:srgbClr val="000000"/>
              </a:solidFill>
              <a:round/>
              <a:headEnd/>
              <a:tailEnd/>
            </a:ln>
          </p:spPr>
          <p:txBody>
            <a:bodyPr/>
            <a:lstStyle/>
            <a:p>
              <a:endParaRPr lang="en-US"/>
            </a:p>
          </p:txBody>
        </p:sp>
        <p:sp>
          <p:nvSpPr>
            <p:cNvPr id="6199" name="Freeform 45"/>
            <p:cNvSpPr>
              <a:spLocks/>
            </p:cNvSpPr>
            <p:nvPr/>
          </p:nvSpPr>
          <p:spPr bwMode="auto">
            <a:xfrm>
              <a:off x="3827" y="3155"/>
              <a:ext cx="121" cy="59"/>
            </a:xfrm>
            <a:custGeom>
              <a:avLst/>
              <a:gdLst>
                <a:gd name="T0" fmla="*/ 0 w 80"/>
                <a:gd name="T1" fmla="*/ 0 h 40"/>
                <a:gd name="T2" fmla="*/ 1450 w 80"/>
                <a:gd name="T3" fmla="*/ 366 h 40"/>
                <a:gd name="T4" fmla="*/ 0 w 80"/>
                <a:gd name="T5" fmla="*/ 608 h 40"/>
                <a:gd name="T6" fmla="*/ 0 60000 65536"/>
                <a:gd name="T7" fmla="*/ 0 60000 65536"/>
                <a:gd name="T8" fmla="*/ 0 60000 65536"/>
                <a:gd name="T9" fmla="*/ 0 w 80"/>
                <a:gd name="T10" fmla="*/ 0 h 40"/>
                <a:gd name="T11" fmla="*/ 80 w 80"/>
                <a:gd name="T12" fmla="*/ 40 h 40"/>
              </a:gdLst>
              <a:ahLst/>
              <a:cxnLst>
                <a:cxn ang="T6">
                  <a:pos x="T0" y="T1"/>
                </a:cxn>
                <a:cxn ang="T7">
                  <a:pos x="T2" y="T3"/>
                </a:cxn>
                <a:cxn ang="T8">
                  <a:pos x="T4" y="T5"/>
                </a:cxn>
              </a:cxnLst>
              <a:rect l="T9" t="T10" r="T11" b="T12"/>
              <a:pathLst>
                <a:path w="80" h="40">
                  <a:moveTo>
                    <a:pt x="0" y="0"/>
                  </a:moveTo>
                  <a:lnTo>
                    <a:pt x="80" y="24"/>
                  </a:lnTo>
                  <a:lnTo>
                    <a:pt x="0" y="40"/>
                  </a:lnTo>
                </a:path>
              </a:pathLst>
            </a:custGeom>
            <a:noFill/>
            <a:ln w="25400">
              <a:solidFill>
                <a:srgbClr val="000000"/>
              </a:solidFill>
              <a:prstDash val="solid"/>
              <a:round/>
              <a:headEnd/>
              <a:tailEnd/>
            </a:ln>
          </p:spPr>
          <p:txBody>
            <a:bodyPr/>
            <a:lstStyle/>
            <a:p>
              <a:endParaRPr lang="en-US"/>
            </a:p>
          </p:txBody>
        </p:sp>
        <p:sp>
          <p:nvSpPr>
            <p:cNvPr id="6200" name="Freeform 46"/>
            <p:cNvSpPr>
              <a:spLocks/>
            </p:cNvSpPr>
            <p:nvPr/>
          </p:nvSpPr>
          <p:spPr bwMode="auto">
            <a:xfrm>
              <a:off x="3778" y="3190"/>
              <a:ext cx="49" cy="708"/>
            </a:xfrm>
            <a:custGeom>
              <a:avLst/>
              <a:gdLst>
                <a:gd name="T0" fmla="*/ 0 w 36"/>
                <a:gd name="T1" fmla="*/ 43 h 1132"/>
                <a:gd name="T2" fmla="*/ 19 w 36"/>
                <a:gd name="T3" fmla="*/ 0 h 1132"/>
                <a:gd name="T4" fmla="*/ 313 w 36"/>
                <a:gd name="T5" fmla="*/ 0 h 1132"/>
                <a:gd name="T6" fmla="*/ 0 60000 65536"/>
                <a:gd name="T7" fmla="*/ 0 60000 65536"/>
                <a:gd name="T8" fmla="*/ 0 60000 65536"/>
                <a:gd name="T9" fmla="*/ 0 w 36"/>
                <a:gd name="T10" fmla="*/ 0 h 1132"/>
                <a:gd name="T11" fmla="*/ 36 w 36"/>
                <a:gd name="T12" fmla="*/ 1132 h 1132"/>
              </a:gdLst>
              <a:ahLst/>
              <a:cxnLst>
                <a:cxn ang="T6">
                  <a:pos x="T0" y="T1"/>
                </a:cxn>
                <a:cxn ang="T7">
                  <a:pos x="T2" y="T3"/>
                </a:cxn>
                <a:cxn ang="T8">
                  <a:pos x="T4" y="T5"/>
                </a:cxn>
              </a:cxnLst>
              <a:rect l="T9" t="T10" r="T11" b="T12"/>
              <a:pathLst>
                <a:path w="36" h="1132">
                  <a:moveTo>
                    <a:pt x="0" y="1132"/>
                  </a:moveTo>
                  <a:lnTo>
                    <a:pt x="2" y="0"/>
                  </a:lnTo>
                  <a:lnTo>
                    <a:pt x="36" y="0"/>
                  </a:lnTo>
                </a:path>
              </a:pathLst>
            </a:custGeom>
            <a:noFill/>
            <a:ln w="25400">
              <a:solidFill>
                <a:srgbClr val="000000"/>
              </a:solidFill>
              <a:prstDash val="solid"/>
              <a:round/>
              <a:headEnd/>
              <a:tailEnd/>
            </a:ln>
          </p:spPr>
          <p:txBody>
            <a:bodyPr/>
            <a:lstStyle/>
            <a:p>
              <a:endParaRPr lang="en-US"/>
            </a:p>
          </p:txBody>
        </p:sp>
        <p:sp>
          <p:nvSpPr>
            <p:cNvPr id="6201" name="Freeform 47"/>
            <p:cNvSpPr>
              <a:spLocks/>
            </p:cNvSpPr>
            <p:nvPr/>
          </p:nvSpPr>
          <p:spPr bwMode="auto">
            <a:xfrm>
              <a:off x="1075" y="4012"/>
              <a:ext cx="120" cy="72"/>
            </a:xfrm>
            <a:custGeom>
              <a:avLst/>
              <a:gdLst>
                <a:gd name="T0" fmla="*/ 0 w 80"/>
                <a:gd name="T1" fmla="*/ 0 h 48"/>
                <a:gd name="T2" fmla="*/ 1368 w 80"/>
                <a:gd name="T3" fmla="*/ 413 h 48"/>
                <a:gd name="T4" fmla="*/ 0 w 80"/>
                <a:gd name="T5" fmla="*/ 822 h 48"/>
                <a:gd name="T6" fmla="*/ 0 60000 65536"/>
                <a:gd name="T7" fmla="*/ 0 60000 65536"/>
                <a:gd name="T8" fmla="*/ 0 60000 65536"/>
                <a:gd name="T9" fmla="*/ 0 w 80"/>
                <a:gd name="T10" fmla="*/ 0 h 48"/>
                <a:gd name="T11" fmla="*/ 80 w 80"/>
                <a:gd name="T12" fmla="*/ 48 h 48"/>
              </a:gdLst>
              <a:ahLst/>
              <a:cxnLst>
                <a:cxn ang="T6">
                  <a:pos x="T0" y="T1"/>
                </a:cxn>
                <a:cxn ang="T7">
                  <a:pos x="T2" y="T3"/>
                </a:cxn>
                <a:cxn ang="T8">
                  <a:pos x="T4" y="T5"/>
                </a:cxn>
              </a:cxnLst>
              <a:rect l="T9" t="T10" r="T11" b="T12"/>
              <a:pathLst>
                <a:path w="80" h="48">
                  <a:moveTo>
                    <a:pt x="0" y="0"/>
                  </a:moveTo>
                  <a:lnTo>
                    <a:pt x="80" y="24"/>
                  </a:lnTo>
                  <a:lnTo>
                    <a:pt x="0" y="48"/>
                  </a:lnTo>
                </a:path>
              </a:pathLst>
            </a:custGeom>
            <a:noFill/>
            <a:ln w="25400">
              <a:solidFill>
                <a:srgbClr val="000000"/>
              </a:solidFill>
              <a:prstDash val="solid"/>
              <a:round/>
              <a:headEnd/>
              <a:tailEnd/>
            </a:ln>
          </p:spPr>
          <p:txBody>
            <a:bodyPr/>
            <a:lstStyle/>
            <a:p>
              <a:endParaRPr lang="en-US"/>
            </a:p>
          </p:txBody>
        </p:sp>
        <p:sp>
          <p:nvSpPr>
            <p:cNvPr id="6202" name="Freeform 48"/>
            <p:cNvSpPr>
              <a:spLocks/>
            </p:cNvSpPr>
            <p:nvPr/>
          </p:nvSpPr>
          <p:spPr bwMode="auto">
            <a:xfrm>
              <a:off x="968" y="3190"/>
              <a:ext cx="1818" cy="858"/>
            </a:xfrm>
            <a:custGeom>
              <a:avLst/>
              <a:gdLst>
                <a:gd name="T0" fmla="*/ 19360 w 1216"/>
                <a:gd name="T1" fmla="*/ 0 h 576"/>
                <a:gd name="T2" fmla="*/ 20304 w 1216"/>
                <a:gd name="T3" fmla="*/ 0 h 576"/>
                <a:gd name="T4" fmla="*/ 20304 w 1216"/>
                <a:gd name="T5" fmla="*/ 6380 h 576"/>
                <a:gd name="T6" fmla="*/ 0 w 1216"/>
                <a:gd name="T7" fmla="*/ 6380 h 576"/>
                <a:gd name="T8" fmla="*/ 0 w 1216"/>
                <a:gd name="T9" fmla="*/ 9372 h 576"/>
                <a:gd name="T10" fmla="*/ 1073 w 1216"/>
                <a:gd name="T11" fmla="*/ 9372 h 576"/>
                <a:gd name="T12" fmla="*/ 0 60000 65536"/>
                <a:gd name="T13" fmla="*/ 0 60000 65536"/>
                <a:gd name="T14" fmla="*/ 0 60000 65536"/>
                <a:gd name="T15" fmla="*/ 0 60000 65536"/>
                <a:gd name="T16" fmla="*/ 0 60000 65536"/>
                <a:gd name="T17" fmla="*/ 0 60000 65536"/>
                <a:gd name="T18" fmla="*/ 0 w 1216"/>
                <a:gd name="T19" fmla="*/ 0 h 576"/>
                <a:gd name="T20" fmla="*/ 1216 w 121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216" h="576">
                  <a:moveTo>
                    <a:pt x="1160" y="0"/>
                  </a:moveTo>
                  <a:lnTo>
                    <a:pt x="1216" y="0"/>
                  </a:lnTo>
                  <a:lnTo>
                    <a:pt x="1216" y="392"/>
                  </a:lnTo>
                  <a:lnTo>
                    <a:pt x="0" y="392"/>
                  </a:lnTo>
                  <a:lnTo>
                    <a:pt x="0" y="576"/>
                  </a:lnTo>
                  <a:lnTo>
                    <a:pt x="64" y="576"/>
                  </a:lnTo>
                </a:path>
              </a:pathLst>
            </a:custGeom>
            <a:noFill/>
            <a:ln w="25400">
              <a:solidFill>
                <a:srgbClr val="000000"/>
              </a:solidFill>
              <a:prstDash val="solid"/>
              <a:round/>
              <a:headEnd/>
              <a:tailEnd/>
            </a:ln>
          </p:spPr>
          <p:txBody>
            <a:bodyPr/>
            <a:lstStyle/>
            <a:p>
              <a:endParaRPr lang="en-US"/>
            </a:p>
          </p:txBody>
        </p:sp>
        <p:sp>
          <p:nvSpPr>
            <p:cNvPr id="6203" name="Line 49"/>
            <p:cNvSpPr>
              <a:spLocks noChangeShapeType="1"/>
            </p:cNvSpPr>
            <p:nvPr/>
          </p:nvSpPr>
          <p:spPr bwMode="auto">
            <a:xfrm>
              <a:off x="1064" y="4048"/>
              <a:ext cx="131" cy="1"/>
            </a:xfrm>
            <a:prstGeom prst="line">
              <a:avLst/>
            </a:prstGeom>
            <a:noFill/>
            <a:ln w="25400">
              <a:solidFill>
                <a:srgbClr val="000000"/>
              </a:solidFill>
              <a:round/>
              <a:headEnd/>
              <a:tailEnd/>
            </a:ln>
          </p:spPr>
          <p:txBody>
            <a:bodyPr/>
            <a:lstStyle/>
            <a:p>
              <a:endParaRPr lang="en-US"/>
            </a:p>
          </p:txBody>
        </p:sp>
        <p:sp>
          <p:nvSpPr>
            <p:cNvPr id="6204" name="Oval 50"/>
            <p:cNvSpPr>
              <a:spLocks noChangeArrowheads="1"/>
            </p:cNvSpPr>
            <p:nvPr/>
          </p:nvSpPr>
          <p:spPr bwMode="auto">
            <a:xfrm>
              <a:off x="5352" y="3031"/>
              <a:ext cx="85" cy="108"/>
            </a:xfrm>
            <a:prstGeom prst="ellipse">
              <a:avLst/>
            </a:prstGeom>
            <a:solidFill>
              <a:srgbClr val="000000"/>
            </a:solidFill>
            <a:ln w="25400">
              <a:solidFill>
                <a:srgbClr val="000000"/>
              </a:solidFill>
              <a:round/>
              <a:headEnd/>
              <a:tailEnd/>
            </a:ln>
          </p:spPr>
          <p:txBody>
            <a:bodyPr/>
            <a:lstStyle/>
            <a:p>
              <a:endParaRPr lang="en-US"/>
            </a:p>
          </p:txBody>
        </p:sp>
        <p:sp>
          <p:nvSpPr>
            <p:cNvPr id="6205" name="Oval 51"/>
            <p:cNvSpPr>
              <a:spLocks noChangeArrowheads="1"/>
            </p:cNvSpPr>
            <p:nvPr/>
          </p:nvSpPr>
          <p:spPr bwMode="auto">
            <a:xfrm>
              <a:off x="5316" y="2995"/>
              <a:ext cx="156" cy="179"/>
            </a:xfrm>
            <a:prstGeom prst="ellipse">
              <a:avLst/>
            </a:prstGeom>
            <a:noFill/>
            <a:ln w="25400">
              <a:solidFill>
                <a:srgbClr val="000000"/>
              </a:solidFill>
              <a:round/>
              <a:headEnd/>
              <a:tailEnd/>
            </a:ln>
          </p:spPr>
          <p:txBody>
            <a:bodyPr/>
            <a:lstStyle/>
            <a:p>
              <a:endParaRPr lang="en-US"/>
            </a:p>
          </p:txBody>
        </p:sp>
        <p:sp>
          <p:nvSpPr>
            <p:cNvPr id="6206" name="Line 52"/>
            <p:cNvSpPr>
              <a:spLocks noChangeShapeType="1"/>
            </p:cNvSpPr>
            <p:nvPr/>
          </p:nvSpPr>
          <p:spPr bwMode="auto">
            <a:xfrm>
              <a:off x="4066" y="3058"/>
              <a:ext cx="120" cy="2"/>
            </a:xfrm>
            <a:prstGeom prst="line">
              <a:avLst/>
            </a:prstGeom>
            <a:noFill/>
            <a:ln w="25400">
              <a:solidFill>
                <a:srgbClr val="000000"/>
              </a:solidFill>
              <a:round/>
              <a:headEnd/>
              <a:tailEnd/>
            </a:ln>
          </p:spPr>
          <p:txBody>
            <a:bodyPr/>
            <a:lstStyle/>
            <a:p>
              <a:endParaRPr lang="en-US"/>
            </a:p>
          </p:txBody>
        </p:sp>
        <p:sp>
          <p:nvSpPr>
            <p:cNvPr id="6207" name="Freeform 53"/>
            <p:cNvSpPr>
              <a:spLocks/>
            </p:cNvSpPr>
            <p:nvPr/>
          </p:nvSpPr>
          <p:spPr bwMode="auto">
            <a:xfrm>
              <a:off x="4079" y="3035"/>
              <a:ext cx="107" cy="60"/>
            </a:xfrm>
            <a:custGeom>
              <a:avLst/>
              <a:gdLst>
                <a:gd name="T0" fmla="*/ 0 w 72"/>
                <a:gd name="T1" fmla="*/ 0 h 40"/>
                <a:gd name="T2" fmla="*/ 1153 w 72"/>
                <a:gd name="T3" fmla="*/ 274 h 40"/>
                <a:gd name="T4" fmla="*/ 0 w 72"/>
                <a:gd name="T5" fmla="*/ 687 h 40"/>
                <a:gd name="T6" fmla="*/ 0 60000 65536"/>
                <a:gd name="T7" fmla="*/ 0 60000 65536"/>
                <a:gd name="T8" fmla="*/ 0 60000 65536"/>
                <a:gd name="T9" fmla="*/ 0 w 72"/>
                <a:gd name="T10" fmla="*/ 0 h 40"/>
                <a:gd name="T11" fmla="*/ 72 w 72"/>
                <a:gd name="T12" fmla="*/ 40 h 40"/>
              </a:gdLst>
              <a:ahLst/>
              <a:cxnLst>
                <a:cxn ang="T6">
                  <a:pos x="T0" y="T1"/>
                </a:cxn>
                <a:cxn ang="T7">
                  <a:pos x="T2" y="T3"/>
                </a:cxn>
                <a:cxn ang="T8">
                  <a:pos x="T4" y="T5"/>
                </a:cxn>
              </a:cxnLst>
              <a:rect l="T9" t="T10" r="T11" b="T12"/>
              <a:pathLst>
                <a:path w="72" h="40">
                  <a:moveTo>
                    <a:pt x="0" y="0"/>
                  </a:moveTo>
                  <a:lnTo>
                    <a:pt x="72" y="16"/>
                  </a:lnTo>
                  <a:lnTo>
                    <a:pt x="0" y="40"/>
                  </a:lnTo>
                </a:path>
              </a:pathLst>
            </a:custGeom>
            <a:noFill/>
            <a:ln w="25400">
              <a:solidFill>
                <a:srgbClr val="000000"/>
              </a:solidFill>
              <a:prstDash val="solid"/>
              <a:round/>
              <a:headEnd/>
              <a:tailEnd/>
            </a:ln>
          </p:spPr>
          <p:txBody>
            <a:bodyPr/>
            <a:lstStyle/>
            <a:p>
              <a:endParaRPr lang="en-US"/>
            </a:p>
          </p:txBody>
        </p:sp>
        <p:sp>
          <p:nvSpPr>
            <p:cNvPr id="6208" name="Line 54"/>
            <p:cNvSpPr>
              <a:spLocks noChangeShapeType="1"/>
            </p:cNvSpPr>
            <p:nvPr/>
          </p:nvSpPr>
          <p:spPr bwMode="auto">
            <a:xfrm>
              <a:off x="3971" y="3058"/>
              <a:ext cx="95" cy="2"/>
            </a:xfrm>
            <a:prstGeom prst="line">
              <a:avLst/>
            </a:prstGeom>
            <a:noFill/>
            <a:ln w="25400">
              <a:solidFill>
                <a:srgbClr val="000000"/>
              </a:solidFill>
              <a:round/>
              <a:headEnd/>
              <a:tailEnd/>
            </a:ln>
          </p:spPr>
          <p:txBody>
            <a:bodyPr/>
            <a:lstStyle/>
            <a:p>
              <a:endParaRPr lang="en-US"/>
            </a:p>
          </p:txBody>
        </p:sp>
        <p:sp>
          <p:nvSpPr>
            <p:cNvPr id="6209" name="Line 55"/>
            <p:cNvSpPr>
              <a:spLocks noChangeShapeType="1"/>
            </p:cNvSpPr>
            <p:nvPr/>
          </p:nvSpPr>
          <p:spPr bwMode="auto">
            <a:xfrm>
              <a:off x="4258" y="2844"/>
              <a:ext cx="2" cy="120"/>
            </a:xfrm>
            <a:prstGeom prst="line">
              <a:avLst/>
            </a:prstGeom>
            <a:noFill/>
            <a:ln w="25400">
              <a:solidFill>
                <a:srgbClr val="000000"/>
              </a:solidFill>
              <a:round/>
              <a:headEnd/>
              <a:tailEnd/>
            </a:ln>
          </p:spPr>
          <p:txBody>
            <a:bodyPr/>
            <a:lstStyle/>
            <a:p>
              <a:endParaRPr lang="en-US"/>
            </a:p>
          </p:txBody>
        </p:sp>
        <p:sp>
          <p:nvSpPr>
            <p:cNvPr id="6210" name="Freeform 56"/>
            <p:cNvSpPr>
              <a:spLocks/>
            </p:cNvSpPr>
            <p:nvPr/>
          </p:nvSpPr>
          <p:spPr bwMode="auto">
            <a:xfrm>
              <a:off x="4234" y="2844"/>
              <a:ext cx="60" cy="120"/>
            </a:xfrm>
            <a:custGeom>
              <a:avLst/>
              <a:gdLst>
                <a:gd name="T0" fmla="*/ 687 w 40"/>
                <a:gd name="T1" fmla="*/ 0 h 80"/>
                <a:gd name="T2" fmla="*/ 274 w 40"/>
                <a:gd name="T3" fmla="*/ 1368 h 80"/>
                <a:gd name="T4" fmla="*/ 0 w 40"/>
                <a:gd name="T5" fmla="*/ 0 h 80"/>
                <a:gd name="T6" fmla="*/ 0 60000 65536"/>
                <a:gd name="T7" fmla="*/ 0 60000 65536"/>
                <a:gd name="T8" fmla="*/ 0 60000 65536"/>
                <a:gd name="T9" fmla="*/ 0 w 40"/>
                <a:gd name="T10" fmla="*/ 0 h 80"/>
                <a:gd name="T11" fmla="*/ 40 w 40"/>
                <a:gd name="T12" fmla="*/ 80 h 80"/>
              </a:gdLst>
              <a:ahLst/>
              <a:cxnLst>
                <a:cxn ang="T6">
                  <a:pos x="T0" y="T1"/>
                </a:cxn>
                <a:cxn ang="T7">
                  <a:pos x="T2" y="T3"/>
                </a:cxn>
                <a:cxn ang="T8">
                  <a:pos x="T4" y="T5"/>
                </a:cxn>
              </a:cxnLst>
              <a:rect l="T9" t="T10" r="T11" b="T12"/>
              <a:pathLst>
                <a:path w="40" h="80">
                  <a:moveTo>
                    <a:pt x="40" y="0"/>
                  </a:moveTo>
                  <a:lnTo>
                    <a:pt x="16" y="80"/>
                  </a:lnTo>
                  <a:lnTo>
                    <a:pt x="0" y="0"/>
                  </a:lnTo>
                </a:path>
              </a:pathLst>
            </a:custGeom>
            <a:noFill/>
            <a:ln w="25400">
              <a:solidFill>
                <a:srgbClr val="000000"/>
              </a:solidFill>
              <a:prstDash val="solid"/>
              <a:round/>
              <a:headEnd/>
              <a:tailEnd/>
            </a:ln>
          </p:spPr>
          <p:txBody>
            <a:bodyPr/>
            <a:lstStyle/>
            <a:p>
              <a:endParaRPr lang="en-US"/>
            </a:p>
          </p:txBody>
        </p:sp>
        <p:sp>
          <p:nvSpPr>
            <p:cNvPr id="6211" name="Freeform 57"/>
            <p:cNvSpPr>
              <a:spLocks/>
            </p:cNvSpPr>
            <p:nvPr/>
          </p:nvSpPr>
          <p:spPr bwMode="auto">
            <a:xfrm>
              <a:off x="1529" y="2744"/>
              <a:ext cx="2729" cy="267"/>
            </a:xfrm>
            <a:custGeom>
              <a:avLst/>
              <a:gdLst>
                <a:gd name="T0" fmla="*/ 0 w 1824"/>
                <a:gd name="T1" fmla="*/ 952 h 216"/>
                <a:gd name="T2" fmla="*/ 0 w 1824"/>
                <a:gd name="T3" fmla="*/ 0 h 216"/>
                <a:gd name="T4" fmla="*/ 30611 w 1824"/>
                <a:gd name="T5" fmla="*/ 0 h 216"/>
                <a:gd name="T6" fmla="*/ 30611 w 1824"/>
                <a:gd name="T7" fmla="*/ 461 h 216"/>
                <a:gd name="T8" fmla="*/ 0 60000 65536"/>
                <a:gd name="T9" fmla="*/ 0 60000 65536"/>
                <a:gd name="T10" fmla="*/ 0 60000 65536"/>
                <a:gd name="T11" fmla="*/ 0 60000 65536"/>
                <a:gd name="T12" fmla="*/ 0 w 1824"/>
                <a:gd name="T13" fmla="*/ 0 h 216"/>
                <a:gd name="T14" fmla="*/ 1824 w 1824"/>
                <a:gd name="T15" fmla="*/ 216 h 216"/>
              </a:gdLst>
              <a:ahLst/>
              <a:cxnLst>
                <a:cxn ang="T8">
                  <a:pos x="T0" y="T1"/>
                </a:cxn>
                <a:cxn ang="T9">
                  <a:pos x="T2" y="T3"/>
                </a:cxn>
                <a:cxn ang="T10">
                  <a:pos x="T4" y="T5"/>
                </a:cxn>
                <a:cxn ang="T11">
                  <a:pos x="T6" y="T7"/>
                </a:cxn>
              </a:cxnLst>
              <a:rect l="T12" t="T13" r="T14" b="T15"/>
              <a:pathLst>
                <a:path w="1824" h="216">
                  <a:moveTo>
                    <a:pt x="0" y="216"/>
                  </a:moveTo>
                  <a:lnTo>
                    <a:pt x="0" y="0"/>
                  </a:lnTo>
                  <a:lnTo>
                    <a:pt x="1824" y="0"/>
                  </a:lnTo>
                  <a:lnTo>
                    <a:pt x="1824" y="104"/>
                  </a:lnTo>
                </a:path>
              </a:pathLst>
            </a:custGeom>
            <a:noFill/>
            <a:ln w="25400">
              <a:solidFill>
                <a:srgbClr val="000000"/>
              </a:solidFill>
              <a:prstDash val="solid"/>
              <a:round/>
              <a:headEnd/>
              <a:tailEnd/>
            </a:ln>
          </p:spPr>
          <p:txBody>
            <a:bodyPr/>
            <a:lstStyle/>
            <a:p>
              <a:endParaRPr lang="en-US"/>
            </a:p>
          </p:txBody>
        </p:sp>
        <p:sp>
          <p:nvSpPr>
            <p:cNvPr id="6212" name="Freeform 58"/>
            <p:cNvSpPr>
              <a:spLocks/>
            </p:cNvSpPr>
            <p:nvPr/>
          </p:nvSpPr>
          <p:spPr bwMode="auto">
            <a:xfrm>
              <a:off x="4197" y="2951"/>
              <a:ext cx="121" cy="215"/>
            </a:xfrm>
            <a:custGeom>
              <a:avLst/>
              <a:gdLst>
                <a:gd name="T0" fmla="*/ 728 w 80"/>
                <a:gd name="T1" fmla="*/ 0 h 144"/>
                <a:gd name="T2" fmla="*/ 0 w 80"/>
                <a:gd name="T3" fmla="*/ 1188 h 144"/>
                <a:gd name="T4" fmla="*/ 728 w 80"/>
                <a:gd name="T5" fmla="*/ 2381 h 144"/>
                <a:gd name="T6" fmla="*/ 1450 w 80"/>
                <a:gd name="T7" fmla="*/ 1188 h 144"/>
                <a:gd name="T8" fmla="*/ 728 w 80"/>
                <a:gd name="T9" fmla="*/ 0 h 144"/>
                <a:gd name="T10" fmla="*/ 0 60000 65536"/>
                <a:gd name="T11" fmla="*/ 0 60000 65536"/>
                <a:gd name="T12" fmla="*/ 0 60000 65536"/>
                <a:gd name="T13" fmla="*/ 0 60000 65536"/>
                <a:gd name="T14" fmla="*/ 0 60000 65536"/>
                <a:gd name="T15" fmla="*/ 0 w 80"/>
                <a:gd name="T16" fmla="*/ 0 h 144"/>
                <a:gd name="T17" fmla="*/ 80 w 80"/>
                <a:gd name="T18" fmla="*/ 144 h 144"/>
              </a:gdLst>
              <a:ahLst/>
              <a:cxnLst>
                <a:cxn ang="T10">
                  <a:pos x="T0" y="T1"/>
                </a:cxn>
                <a:cxn ang="T11">
                  <a:pos x="T2" y="T3"/>
                </a:cxn>
                <a:cxn ang="T12">
                  <a:pos x="T4" y="T5"/>
                </a:cxn>
                <a:cxn ang="T13">
                  <a:pos x="T6" y="T7"/>
                </a:cxn>
                <a:cxn ang="T14">
                  <a:pos x="T8" y="T9"/>
                </a:cxn>
              </a:cxnLst>
              <a:rect l="T15" t="T16" r="T17" b="T18"/>
              <a:pathLst>
                <a:path w="80" h="144">
                  <a:moveTo>
                    <a:pt x="40" y="0"/>
                  </a:moveTo>
                  <a:lnTo>
                    <a:pt x="0" y="72"/>
                  </a:lnTo>
                  <a:lnTo>
                    <a:pt x="40" y="144"/>
                  </a:lnTo>
                  <a:lnTo>
                    <a:pt x="80" y="72"/>
                  </a:lnTo>
                  <a:lnTo>
                    <a:pt x="40" y="0"/>
                  </a:lnTo>
                  <a:close/>
                </a:path>
              </a:pathLst>
            </a:custGeom>
            <a:noFill/>
            <a:ln w="25400">
              <a:solidFill>
                <a:srgbClr val="000000"/>
              </a:solidFill>
              <a:prstDash val="solid"/>
              <a:round/>
              <a:headEnd/>
              <a:tailEnd/>
            </a:ln>
          </p:spPr>
          <p:txBody>
            <a:bodyPr/>
            <a:lstStyle/>
            <a:p>
              <a:endParaRPr lang="en-US"/>
            </a:p>
          </p:txBody>
        </p:sp>
        <p:sp>
          <p:nvSpPr>
            <p:cNvPr id="6213" name="Freeform 59"/>
            <p:cNvSpPr>
              <a:spLocks/>
            </p:cNvSpPr>
            <p:nvPr/>
          </p:nvSpPr>
          <p:spPr bwMode="auto">
            <a:xfrm>
              <a:off x="4390" y="3035"/>
              <a:ext cx="119" cy="60"/>
            </a:xfrm>
            <a:custGeom>
              <a:avLst/>
              <a:gdLst>
                <a:gd name="T0" fmla="*/ 0 w 80"/>
                <a:gd name="T1" fmla="*/ 0 h 40"/>
                <a:gd name="T2" fmla="*/ 1288 w 80"/>
                <a:gd name="T3" fmla="*/ 410 h 40"/>
                <a:gd name="T4" fmla="*/ 0 w 80"/>
                <a:gd name="T5" fmla="*/ 687 h 40"/>
                <a:gd name="T6" fmla="*/ 0 60000 65536"/>
                <a:gd name="T7" fmla="*/ 0 60000 65536"/>
                <a:gd name="T8" fmla="*/ 0 60000 65536"/>
                <a:gd name="T9" fmla="*/ 0 w 80"/>
                <a:gd name="T10" fmla="*/ 0 h 40"/>
                <a:gd name="T11" fmla="*/ 80 w 80"/>
                <a:gd name="T12" fmla="*/ 40 h 40"/>
              </a:gdLst>
              <a:ahLst/>
              <a:cxnLst>
                <a:cxn ang="T6">
                  <a:pos x="T0" y="T1"/>
                </a:cxn>
                <a:cxn ang="T7">
                  <a:pos x="T2" y="T3"/>
                </a:cxn>
                <a:cxn ang="T8">
                  <a:pos x="T4" y="T5"/>
                </a:cxn>
              </a:cxnLst>
              <a:rect l="T9" t="T10" r="T11" b="T12"/>
              <a:pathLst>
                <a:path w="80" h="40">
                  <a:moveTo>
                    <a:pt x="0" y="0"/>
                  </a:moveTo>
                  <a:lnTo>
                    <a:pt x="80" y="24"/>
                  </a:lnTo>
                  <a:lnTo>
                    <a:pt x="0" y="40"/>
                  </a:lnTo>
                </a:path>
              </a:pathLst>
            </a:custGeom>
            <a:noFill/>
            <a:ln w="25400">
              <a:solidFill>
                <a:srgbClr val="000000"/>
              </a:solidFill>
              <a:prstDash val="solid"/>
              <a:round/>
              <a:headEnd/>
              <a:tailEnd/>
            </a:ln>
          </p:spPr>
          <p:txBody>
            <a:bodyPr/>
            <a:lstStyle/>
            <a:p>
              <a:endParaRPr lang="en-US"/>
            </a:p>
          </p:txBody>
        </p:sp>
        <p:sp>
          <p:nvSpPr>
            <p:cNvPr id="6214" name="Line 60"/>
            <p:cNvSpPr>
              <a:spLocks noChangeShapeType="1"/>
            </p:cNvSpPr>
            <p:nvPr/>
          </p:nvSpPr>
          <p:spPr bwMode="auto">
            <a:xfrm>
              <a:off x="4390" y="3071"/>
              <a:ext cx="119" cy="0"/>
            </a:xfrm>
            <a:prstGeom prst="line">
              <a:avLst/>
            </a:prstGeom>
            <a:noFill/>
            <a:ln w="25400">
              <a:solidFill>
                <a:srgbClr val="000000"/>
              </a:solidFill>
              <a:round/>
              <a:headEnd/>
              <a:tailEnd/>
            </a:ln>
          </p:spPr>
          <p:txBody>
            <a:bodyPr/>
            <a:lstStyle/>
            <a:p>
              <a:endParaRPr lang="en-US"/>
            </a:p>
          </p:txBody>
        </p:sp>
        <p:sp>
          <p:nvSpPr>
            <p:cNvPr id="6215" name="Line 61"/>
            <p:cNvSpPr>
              <a:spLocks noChangeShapeType="1"/>
            </p:cNvSpPr>
            <p:nvPr/>
          </p:nvSpPr>
          <p:spPr bwMode="auto">
            <a:xfrm>
              <a:off x="4318" y="3071"/>
              <a:ext cx="72" cy="0"/>
            </a:xfrm>
            <a:prstGeom prst="line">
              <a:avLst/>
            </a:prstGeom>
            <a:noFill/>
            <a:ln w="25400">
              <a:solidFill>
                <a:srgbClr val="000000"/>
              </a:solidFill>
              <a:round/>
              <a:headEnd/>
              <a:tailEnd/>
            </a:ln>
          </p:spPr>
          <p:txBody>
            <a:bodyPr/>
            <a:lstStyle/>
            <a:p>
              <a:endParaRPr lang="en-US"/>
            </a:p>
          </p:txBody>
        </p:sp>
        <p:sp>
          <p:nvSpPr>
            <p:cNvPr id="6216" name="Rectangle 62"/>
            <p:cNvSpPr>
              <a:spLocks noChangeArrowheads="1"/>
            </p:cNvSpPr>
            <p:nvPr/>
          </p:nvSpPr>
          <p:spPr bwMode="auto">
            <a:xfrm>
              <a:off x="4673" y="2958"/>
              <a:ext cx="261" cy="125"/>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Close</a:t>
              </a:r>
              <a:endParaRPr lang="en-US" sz="3200" b="1"/>
            </a:p>
          </p:txBody>
        </p:sp>
        <p:sp>
          <p:nvSpPr>
            <p:cNvPr id="6217" name="Rectangle 63"/>
            <p:cNvSpPr>
              <a:spLocks noChangeArrowheads="1"/>
            </p:cNvSpPr>
            <p:nvPr/>
          </p:nvSpPr>
          <p:spPr bwMode="auto">
            <a:xfrm>
              <a:off x="4670" y="3077"/>
              <a:ext cx="261" cy="125"/>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Order</a:t>
              </a:r>
              <a:endParaRPr lang="en-US" sz="3200" b="1"/>
            </a:p>
          </p:txBody>
        </p:sp>
        <p:sp>
          <p:nvSpPr>
            <p:cNvPr id="6218" name="AutoShape 64"/>
            <p:cNvSpPr>
              <a:spLocks noChangeArrowheads="1"/>
            </p:cNvSpPr>
            <p:nvPr/>
          </p:nvSpPr>
          <p:spPr bwMode="auto">
            <a:xfrm>
              <a:off x="4521" y="2881"/>
              <a:ext cx="539" cy="380"/>
            </a:xfrm>
            <a:prstGeom prst="roundRect">
              <a:avLst>
                <a:gd name="adj" fmla="val 34375"/>
              </a:avLst>
            </a:prstGeom>
            <a:noFill/>
            <a:ln w="25400">
              <a:solidFill>
                <a:srgbClr val="000000"/>
              </a:solidFill>
              <a:round/>
              <a:headEnd/>
              <a:tailEnd/>
            </a:ln>
          </p:spPr>
          <p:txBody>
            <a:bodyPr/>
            <a:lstStyle/>
            <a:p>
              <a:endParaRPr lang="en-US"/>
            </a:p>
          </p:txBody>
        </p:sp>
        <p:sp>
          <p:nvSpPr>
            <p:cNvPr id="6219" name="AutoShape 65"/>
            <p:cNvSpPr>
              <a:spLocks noChangeArrowheads="1"/>
            </p:cNvSpPr>
            <p:nvPr/>
          </p:nvSpPr>
          <p:spPr bwMode="auto">
            <a:xfrm>
              <a:off x="2600" y="3906"/>
              <a:ext cx="751" cy="380"/>
            </a:xfrm>
            <a:prstGeom prst="roundRect">
              <a:avLst>
                <a:gd name="adj" fmla="val 34375"/>
              </a:avLst>
            </a:prstGeom>
            <a:noFill/>
            <a:ln w="25400">
              <a:solidFill>
                <a:srgbClr val="000000"/>
              </a:solidFill>
              <a:round/>
              <a:headEnd/>
              <a:tailEnd/>
            </a:ln>
          </p:spPr>
          <p:txBody>
            <a:bodyPr/>
            <a:lstStyle/>
            <a:p>
              <a:endParaRPr lang="en-US"/>
            </a:p>
          </p:txBody>
        </p:sp>
        <p:sp>
          <p:nvSpPr>
            <p:cNvPr id="6220" name="Rectangle 66"/>
            <p:cNvSpPr>
              <a:spLocks noChangeArrowheads="1"/>
            </p:cNvSpPr>
            <p:nvPr/>
          </p:nvSpPr>
          <p:spPr bwMode="auto">
            <a:xfrm>
              <a:off x="2633" y="4038"/>
              <a:ext cx="665" cy="126"/>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Make Payment</a:t>
              </a:r>
              <a:endParaRPr lang="en-US" sz="3200" b="1"/>
            </a:p>
          </p:txBody>
        </p:sp>
        <p:sp>
          <p:nvSpPr>
            <p:cNvPr id="6221" name="Rectangle 67"/>
            <p:cNvSpPr>
              <a:spLocks noChangeArrowheads="1"/>
            </p:cNvSpPr>
            <p:nvPr/>
          </p:nvSpPr>
          <p:spPr bwMode="auto">
            <a:xfrm>
              <a:off x="1553" y="3243"/>
              <a:ext cx="277" cy="125"/>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[order</a:t>
              </a:r>
              <a:endParaRPr lang="en-US" sz="3200" b="1"/>
            </a:p>
          </p:txBody>
        </p:sp>
        <p:sp>
          <p:nvSpPr>
            <p:cNvPr id="6222" name="Rectangle 68"/>
            <p:cNvSpPr>
              <a:spLocks noChangeArrowheads="1"/>
            </p:cNvSpPr>
            <p:nvPr/>
          </p:nvSpPr>
          <p:spPr bwMode="auto">
            <a:xfrm>
              <a:off x="1553" y="3362"/>
              <a:ext cx="447" cy="125"/>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accepted]</a:t>
              </a:r>
              <a:endParaRPr lang="en-US" sz="3200" b="1"/>
            </a:p>
          </p:txBody>
        </p:sp>
        <p:grpSp>
          <p:nvGrpSpPr>
            <p:cNvPr id="6223" name="Group 69"/>
            <p:cNvGrpSpPr>
              <a:grpSpLocks/>
            </p:cNvGrpSpPr>
            <p:nvPr/>
          </p:nvGrpSpPr>
          <p:grpSpPr bwMode="auto">
            <a:xfrm>
              <a:off x="1919" y="3929"/>
              <a:ext cx="503" cy="322"/>
              <a:chOff x="2300" y="2718"/>
              <a:chExt cx="473" cy="304"/>
            </a:xfrm>
          </p:grpSpPr>
          <p:sp>
            <p:nvSpPr>
              <p:cNvPr id="6240" name="Rectangle 70"/>
              <p:cNvSpPr>
                <a:spLocks noChangeArrowheads="1"/>
              </p:cNvSpPr>
              <p:nvPr/>
            </p:nvSpPr>
            <p:spPr bwMode="auto">
              <a:xfrm>
                <a:off x="2300" y="2718"/>
                <a:ext cx="462" cy="293"/>
              </a:xfrm>
              <a:prstGeom prst="rect">
                <a:avLst/>
              </a:prstGeom>
              <a:solidFill>
                <a:srgbClr val="FFFFFF"/>
              </a:solidFill>
              <a:ln w="25400">
                <a:noFill/>
                <a:miter lim="800000"/>
                <a:headEnd/>
                <a:tailEnd/>
              </a:ln>
            </p:spPr>
            <p:txBody>
              <a:bodyPr/>
              <a:lstStyle/>
              <a:p>
                <a:endParaRPr lang="en-US"/>
              </a:p>
            </p:txBody>
          </p:sp>
          <p:sp>
            <p:nvSpPr>
              <p:cNvPr id="6241" name="Rectangle 71"/>
              <p:cNvSpPr>
                <a:spLocks noChangeArrowheads="1"/>
              </p:cNvSpPr>
              <p:nvPr/>
            </p:nvSpPr>
            <p:spPr bwMode="auto">
              <a:xfrm>
                <a:off x="2300" y="2718"/>
                <a:ext cx="473" cy="304"/>
              </a:xfrm>
              <a:prstGeom prst="rect">
                <a:avLst/>
              </a:prstGeom>
              <a:noFill/>
              <a:ln w="25400">
                <a:solidFill>
                  <a:srgbClr val="000000"/>
                </a:solidFill>
                <a:miter lim="800000"/>
                <a:headEnd/>
                <a:tailEnd/>
              </a:ln>
            </p:spPr>
            <p:txBody>
              <a:bodyPr/>
              <a:lstStyle/>
              <a:p>
                <a:pPr eaLnBrk="0" hangingPunct="0"/>
                <a:endParaRPr lang="en-US" sz="3200" b="1">
                  <a:solidFill>
                    <a:schemeClr val="bg1"/>
                  </a:solidFill>
                </a:endParaRPr>
              </a:p>
            </p:txBody>
          </p:sp>
          <p:sp>
            <p:nvSpPr>
              <p:cNvPr id="6242" name="Rectangle 72"/>
              <p:cNvSpPr>
                <a:spLocks noChangeArrowheads="1"/>
              </p:cNvSpPr>
              <p:nvPr/>
            </p:nvSpPr>
            <p:spPr bwMode="auto">
              <a:xfrm>
                <a:off x="2378" y="2807"/>
                <a:ext cx="311" cy="118"/>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Invoice</a:t>
                </a:r>
                <a:endParaRPr lang="en-US" sz="3200" b="1"/>
              </a:p>
            </p:txBody>
          </p:sp>
        </p:grpSp>
        <p:sp>
          <p:nvSpPr>
            <p:cNvPr id="6224" name="AutoShape 73"/>
            <p:cNvSpPr>
              <a:spLocks noChangeArrowheads="1"/>
            </p:cNvSpPr>
            <p:nvPr/>
          </p:nvSpPr>
          <p:spPr bwMode="auto">
            <a:xfrm>
              <a:off x="764" y="2916"/>
              <a:ext cx="538" cy="370"/>
            </a:xfrm>
            <a:prstGeom prst="roundRect">
              <a:avLst>
                <a:gd name="adj" fmla="val 35486"/>
              </a:avLst>
            </a:prstGeom>
            <a:noFill/>
            <a:ln w="25400">
              <a:solidFill>
                <a:srgbClr val="000000"/>
              </a:solidFill>
              <a:round/>
              <a:headEnd/>
              <a:tailEnd/>
            </a:ln>
          </p:spPr>
          <p:txBody>
            <a:bodyPr/>
            <a:lstStyle/>
            <a:p>
              <a:endParaRPr lang="en-US"/>
            </a:p>
          </p:txBody>
        </p:sp>
        <p:sp>
          <p:nvSpPr>
            <p:cNvPr id="6225" name="Rectangle 74"/>
            <p:cNvSpPr>
              <a:spLocks noChangeArrowheads="1"/>
            </p:cNvSpPr>
            <p:nvPr/>
          </p:nvSpPr>
          <p:spPr bwMode="auto">
            <a:xfrm>
              <a:off x="868" y="2982"/>
              <a:ext cx="361" cy="125"/>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Receive</a:t>
              </a:r>
              <a:endParaRPr lang="en-US" sz="3200" b="1"/>
            </a:p>
          </p:txBody>
        </p:sp>
        <p:sp>
          <p:nvSpPr>
            <p:cNvPr id="6226" name="Rectangle 75"/>
            <p:cNvSpPr>
              <a:spLocks noChangeArrowheads="1"/>
            </p:cNvSpPr>
            <p:nvPr/>
          </p:nvSpPr>
          <p:spPr bwMode="auto">
            <a:xfrm>
              <a:off x="913" y="3101"/>
              <a:ext cx="261" cy="125"/>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Order</a:t>
              </a:r>
              <a:endParaRPr lang="en-US" sz="3200" b="1"/>
            </a:p>
          </p:txBody>
        </p:sp>
        <p:sp>
          <p:nvSpPr>
            <p:cNvPr id="6227" name="Line 76"/>
            <p:cNvSpPr>
              <a:spLocks noChangeShapeType="1"/>
            </p:cNvSpPr>
            <p:nvPr/>
          </p:nvSpPr>
          <p:spPr bwMode="auto">
            <a:xfrm>
              <a:off x="1807" y="4088"/>
              <a:ext cx="121" cy="3"/>
            </a:xfrm>
            <a:prstGeom prst="line">
              <a:avLst/>
            </a:prstGeom>
            <a:noFill/>
            <a:ln w="25400">
              <a:solidFill>
                <a:srgbClr val="000000"/>
              </a:solidFill>
              <a:round/>
              <a:headEnd/>
              <a:tailEnd/>
            </a:ln>
          </p:spPr>
          <p:txBody>
            <a:bodyPr/>
            <a:lstStyle/>
            <a:p>
              <a:endParaRPr lang="en-US"/>
            </a:p>
          </p:txBody>
        </p:sp>
        <p:sp>
          <p:nvSpPr>
            <p:cNvPr id="6228" name="Freeform 77"/>
            <p:cNvSpPr>
              <a:spLocks/>
            </p:cNvSpPr>
            <p:nvPr/>
          </p:nvSpPr>
          <p:spPr bwMode="auto">
            <a:xfrm>
              <a:off x="1809" y="4053"/>
              <a:ext cx="109" cy="71"/>
            </a:xfrm>
            <a:custGeom>
              <a:avLst/>
              <a:gdLst>
                <a:gd name="T0" fmla="*/ 0 w 72"/>
                <a:gd name="T1" fmla="*/ 0 h 48"/>
                <a:gd name="T2" fmla="*/ 1311 w 72"/>
                <a:gd name="T3" fmla="*/ 371 h 48"/>
                <a:gd name="T4" fmla="*/ 0 w 72"/>
                <a:gd name="T5" fmla="*/ 741 h 48"/>
                <a:gd name="T6" fmla="*/ 0 60000 65536"/>
                <a:gd name="T7" fmla="*/ 0 60000 65536"/>
                <a:gd name="T8" fmla="*/ 0 60000 65536"/>
                <a:gd name="T9" fmla="*/ 0 w 72"/>
                <a:gd name="T10" fmla="*/ 0 h 48"/>
                <a:gd name="T11" fmla="*/ 72 w 72"/>
                <a:gd name="T12" fmla="*/ 48 h 48"/>
              </a:gdLst>
              <a:ahLst/>
              <a:cxnLst>
                <a:cxn ang="T6">
                  <a:pos x="T0" y="T1"/>
                </a:cxn>
                <a:cxn ang="T7">
                  <a:pos x="T2" y="T3"/>
                </a:cxn>
                <a:cxn ang="T8">
                  <a:pos x="T4" y="T5"/>
                </a:cxn>
              </a:cxnLst>
              <a:rect l="T9" t="T10" r="T11" b="T12"/>
              <a:pathLst>
                <a:path w="72" h="48">
                  <a:moveTo>
                    <a:pt x="0" y="0"/>
                  </a:moveTo>
                  <a:lnTo>
                    <a:pt x="72" y="24"/>
                  </a:lnTo>
                  <a:lnTo>
                    <a:pt x="0" y="48"/>
                  </a:lnTo>
                </a:path>
              </a:pathLst>
            </a:custGeom>
            <a:noFill/>
            <a:ln w="25400">
              <a:solidFill>
                <a:srgbClr val="000000"/>
              </a:solidFill>
              <a:prstDash val="solid"/>
              <a:round/>
              <a:headEnd/>
              <a:tailEnd/>
            </a:ln>
          </p:spPr>
          <p:txBody>
            <a:bodyPr/>
            <a:lstStyle/>
            <a:p>
              <a:endParaRPr lang="en-US"/>
            </a:p>
          </p:txBody>
        </p:sp>
        <p:sp>
          <p:nvSpPr>
            <p:cNvPr id="6229" name="Line 78"/>
            <p:cNvSpPr>
              <a:spLocks noChangeShapeType="1"/>
            </p:cNvSpPr>
            <p:nvPr/>
          </p:nvSpPr>
          <p:spPr bwMode="auto">
            <a:xfrm>
              <a:off x="1749" y="4087"/>
              <a:ext cx="58" cy="0"/>
            </a:xfrm>
            <a:prstGeom prst="line">
              <a:avLst/>
            </a:prstGeom>
            <a:noFill/>
            <a:ln w="25400">
              <a:solidFill>
                <a:srgbClr val="000000"/>
              </a:solidFill>
              <a:round/>
              <a:headEnd/>
              <a:tailEnd/>
            </a:ln>
          </p:spPr>
          <p:txBody>
            <a:bodyPr/>
            <a:lstStyle/>
            <a:p>
              <a:endParaRPr lang="en-US"/>
            </a:p>
          </p:txBody>
        </p:sp>
        <p:sp>
          <p:nvSpPr>
            <p:cNvPr id="6230" name="Line 79"/>
            <p:cNvSpPr>
              <a:spLocks noChangeShapeType="1"/>
            </p:cNvSpPr>
            <p:nvPr/>
          </p:nvSpPr>
          <p:spPr bwMode="auto">
            <a:xfrm>
              <a:off x="2486" y="4095"/>
              <a:ext cx="120" cy="2"/>
            </a:xfrm>
            <a:prstGeom prst="line">
              <a:avLst/>
            </a:prstGeom>
            <a:noFill/>
            <a:ln w="25400">
              <a:solidFill>
                <a:srgbClr val="000000"/>
              </a:solidFill>
              <a:round/>
              <a:headEnd/>
              <a:tailEnd/>
            </a:ln>
          </p:spPr>
          <p:txBody>
            <a:bodyPr/>
            <a:lstStyle/>
            <a:p>
              <a:endParaRPr lang="en-US"/>
            </a:p>
          </p:txBody>
        </p:sp>
        <p:sp>
          <p:nvSpPr>
            <p:cNvPr id="6231" name="Freeform 80"/>
            <p:cNvSpPr>
              <a:spLocks/>
            </p:cNvSpPr>
            <p:nvPr/>
          </p:nvSpPr>
          <p:spPr bwMode="auto">
            <a:xfrm>
              <a:off x="2488" y="4059"/>
              <a:ext cx="109" cy="70"/>
            </a:xfrm>
            <a:custGeom>
              <a:avLst/>
              <a:gdLst>
                <a:gd name="T0" fmla="*/ 0 w 72"/>
                <a:gd name="T1" fmla="*/ 0 h 48"/>
                <a:gd name="T2" fmla="*/ 1311 w 72"/>
                <a:gd name="T3" fmla="*/ 335 h 48"/>
                <a:gd name="T4" fmla="*/ 0 w 72"/>
                <a:gd name="T5" fmla="*/ 672 h 48"/>
                <a:gd name="T6" fmla="*/ 0 60000 65536"/>
                <a:gd name="T7" fmla="*/ 0 60000 65536"/>
                <a:gd name="T8" fmla="*/ 0 60000 65536"/>
                <a:gd name="T9" fmla="*/ 0 w 72"/>
                <a:gd name="T10" fmla="*/ 0 h 48"/>
                <a:gd name="T11" fmla="*/ 72 w 72"/>
                <a:gd name="T12" fmla="*/ 48 h 48"/>
              </a:gdLst>
              <a:ahLst/>
              <a:cxnLst>
                <a:cxn ang="T6">
                  <a:pos x="T0" y="T1"/>
                </a:cxn>
                <a:cxn ang="T7">
                  <a:pos x="T2" y="T3"/>
                </a:cxn>
                <a:cxn ang="T8">
                  <a:pos x="T4" y="T5"/>
                </a:cxn>
              </a:cxnLst>
              <a:rect l="T9" t="T10" r="T11" b="T12"/>
              <a:pathLst>
                <a:path w="72" h="48">
                  <a:moveTo>
                    <a:pt x="0" y="0"/>
                  </a:moveTo>
                  <a:lnTo>
                    <a:pt x="72" y="24"/>
                  </a:lnTo>
                  <a:lnTo>
                    <a:pt x="0" y="48"/>
                  </a:lnTo>
                </a:path>
              </a:pathLst>
            </a:custGeom>
            <a:noFill/>
            <a:ln w="25400">
              <a:solidFill>
                <a:srgbClr val="000000"/>
              </a:solidFill>
              <a:prstDash val="solid"/>
              <a:round/>
              <a:headEnd/>
              <a:tailEnd/>
            </a:ln>
          </p:spPr>
          <p:txBody>
            <a:bodyPr/>
            <a:lstStyle/>
            <a:p>
              <a:endParaRPr lang="en-US"/>
            </a:p>
          </p:txBody>
        </p:sp>
        <p:sp>
          <p:nvSpPr>
            <p:cNvPr id="6232" name="Line 81"/>
            <p:cNvSpPr>
              <a:spLocks noChangeShapeType="1"/>
            </p:cNvSpPr>
            <p:nvPr/>
          </p:nvSpPr>
          <p:spPr bwMode="auto">
            <a:xfrm>
              <a:off x="2428" y="4093"/>
              <a:ext cx="58" cy="0"/>
            </a:xfrm>
            <a:prstGeom prst="line">
              <a:avLst/>
            </a:prstGeom>
            <a:noFill/>
            <a:ln w="25400">
              <a:solidFill>
                <a:srgbClr val="000000"/>
              </a:solidFill>
              <a:round/>
              <a:headEnd/>
              <a:tailEnd/>
            </a:ln>
          </p:spPr>
          <p:txBody>
            <a:bodyPr/>
            <a:lstStyle/>
            <a:p>
              <a:endParaRPr lang="en-US"/>
            </a:p>
          </p:txBody>
        </p:sp>
        <p:sp>
          <p:nvSpPr>
            <p:cNvPr id="6233" name="Line 82"/>
            <p:cNvSpPr>
              <a:spLocks noChangeShapeType="1"/>
            </p:cNvSpPr>
            <p:nvPr/>
          </p:nvSpPr>
          <p:spPr bwMode="auto">
            <a:xfrm>
              <a:off x="3413" y="4095"/>
              <a:ext cx="121" cy="2"/>
            </a:xfrm>
            <a:prstGeom prst="line">
              <a:avLst/>
            </a:prstGeom>
            <a:noFill/>
            <a:ln w="25400">
              <a:solidFill>
                <a:srgbClr val="000000"/>
              </a:solidFill>
              <a:round/>
              <a:headEnd/>
              <a:tailEnd/>
            </a:ln>
          </p:spPr>
          <p:txBody>
            <a:bodyPr/>
            <a:lstStyle/>
            <a:p>
              <a:endParaRPr lang="en-US"/>
            </a:p>
          </p:txBody>
        </p:sp>
        <p:sp>
          <p:nvSpPr>
            <p:cNvPr id="6234" name="Freeform 83"/>
            <p:cNvSpPr>
              <a:spLocks/>
            </p:cNvSpPr>
            <p:nvPr/>
          </p:nvSpPr>
          <p:spPr bwMode="auto">
            <a:xfrm>
              <a:off x="3416" y="4059"/>
              <a:ext cx="109" cy="70"/>
            </a:xfrm>
            <a:custGeom>
              <a:avLst/>
              <a:gdLst>
                <a:gd name="T0" fmla="*/ 0 w 72"/>
                <a:gd name="T1" fmla="*/ 0 h 48"/>
                <a:gd name="T2" fmla="*/ 1311 w 72"/>
                <a:gd name="T3" fmla="*/ 335 h 48"/>
                <a:gd name="T4" fmla="*/ 0 w 72"/>
                <a:gd name="T5" fmla="*/ 672 h 48"/>
                <a:gd name="T6" fmla="*/ 0 60000 65536"/>
                <a:gd name="T7" fmla="*/ 0 60000 65536"/>
                <a:gd name="T8" fmla="*/ 0 60000 65536"/>
                <a:gd name="T9" fmla="*/ 0 w 72"/>
                <a:gd name="T10" fmla="*/ 0 h 48"/>
                <a:gd name="T11" fmla="*/ 72 w 72"/>
                <a:gd name="T12" fmla="*/ 48 h 48"/>
              </a:gdLst>
              <a:ahLst/>
              <a:cxnLst>
                <a:cxn ang="T6">
                  <a:pos x="T0" y="T1"/>
                </a:cxn>
                <a:cxn ang="T7">
                  <a:pos x="T2" y="T3"/>
                </a:cxn>
                <a:cxn ang="T8">
                  <a:pos x="T4" y="T5"/>
                </a:cxn>
              </a:cxnLst>
              <a:rect l="T9" t="T10" r="T11" b="T12"/>
              <a:pathLst>
                <a:path w="72" h="48">
                  <a:moveTo>
                    <a:pt x="0" y="0"/>
                  </a:moveTo>
                  <a:lnTo>
                    <a:pt x="72" y="24"/>
                  </a:lnTo>
                  <a:lnTo>
                    <a:pt x="0" y="48"/>
                  </a:lnTo>
                </a:path>
              </a:pathLst>
            </a:custGeom>
            <a:noFill/>
            <a:ln w="25400">
              <a:solidFill>
                <a:srgbClr val="000000"/>
              </a:solidFill>
              <a:prstDash val="solid"/>
              <a:round/>
              <a:headEnd/>
              <a:tailEnd/>
            </a:ln>
          </p:spPr>
          <p:txBody>
            <a:bodyPr/>
            <a:lstStyle/>
            <a:p>
              <a:endParaRPr lang="en-US"/>
            </a:p>
          </p:txBody>
        </p:sp>
        <p:sp>
          <p:nvSpPr>
            <p:cNvPr id="6235" name="Line 84"/>
            <p:cNvSpPr>
              <a:spLocks noChangeShapeType="1"/>
            </p:cNvSpPr>
            <p:nvPr/>
          </p:nvSpPr>
          <p:spPr bwMode="auto">
            <a:xfrm>
              <a:off x="3356" y="4093"/>
              <a:ext cx="57" cy="0"/>
            </a:xfrm>
            <a:prstGeom prst="line">
              <a:avLst/>
            </a:prstGeom>
            <a:noFill/>
            <a:ln w="25400">
              <a:solidFill>
                <a:srgbClr val="000000"/>
              </a:solidFill>
              <a:round/>
              <a:headEnd/>
              <a:tailEnd/>
            </a:ln>
          </p:spPr>
          <p:txBody>
            <a:bodyPr/>
            <a:lstStyle/>
            <a:p>
              <a:endParaRPr lang="en-US"/>
            </a:p>
          </p:txBody>
        </p:sp>
        <p:sp>
          <p:nvSpPr>
            <p:cNvPr id="6236" name="Line 85"/>
            <p:cNvSpPr>
              <a:spLocks noChangeShapeType="1"/>
            </p:cNvSpPr>
            <p:nvPr/>
          </p:nvSpPr>
          <p:spPr bwMode="auto">
            <a:xfrm>
              <a:off x="5186" y="3081"/>
              <a:ext cx="120" cy="2"/>
            </a:xfrm>
            <a:prstGeom prst="line">
              <a:avLst/>
            </a:prstGeom>
            <a:noFill/>
            <a:ln w="25400">
              <a:solidFill>
                <a:srgbClr val="000000"/>
              </a:solidFill>
              <a:round/>
              <a:headEnd/>
              <a:tailEnd/>
            </a:ln>
          </p:spPr>
          <p:txBody>
            <a:bodyPr/>
            <a:lstStyle/>
            <a:p>
              <a:endParaRPr lang="en-US"/>
            </a:p>
          </p:txBody>
        </p:sp>
        <p:sp>
          <p:nvSpPr>
            <p:cNvPr id="6237" name="Freeform 86"/>
            <p:cNvSpPr>
              <a:spLocks/>
            </p:cNvSpPr>
            <p:nvPr/>
          </p:nvSpPr>
          <p:spPr bwMode="auto">
            <a:xfrm>
              <a:off x="5186" y="3046"/>
              <a:ext cx="120" cy="71"/>
            </a:xfrm>
            <a:custGeom>
              <a:avLst/>
              <a:gdLst>
                <a:gd name="T0" fmla="*/ 0 w 80"/>
                <a:gd name="T1" fmla="*/ 0 h 48"/>
                <a:gd name="T2" fmla="*/ 1368 w 80"/>
                <a:gd name="T3" fmla="*/ 371 h 48"/>
                <a:gd name="T4" fmla="*/ 0 w 80"/>
                <a:gd name="T5" fmla="*/ 741 h 48"/>
                <a:gd name="T6" fmla="*/ 0 60000 65536"/>
                <a:gd name="T7" fmla="*/ 0 60000 65536"/>
                <a:gd name="T8" fmla="*/ 0 60000 65536"/>
                <a:gd name="T9" fmla="*/ 0 w 80"/>
                <a:gd name="T10" fmla="*/ 0 h 48"/>
                <a:gd name="T11" fmla="*/ 80 w 80"/>
                <a:gd name="T12" fmla="*/ 48 h 48"/>
              </a:gdLst>
              <a:ahLst/>
              <a:cxnLst>
                <a:cxn ang="T6">
                  <a:pos x="T0" y="T1"/>
                </a:cxn>
                <a:cxn ang="T7">
                  <a:pos x="T2" y="T3"/>
                </a:cxn>
                <a:cxn ang="T8">
                  <a:pos x="T4" y="T5"/>
                </a:cxn>
              </a:cxnLst>
              <a:rect l="T9" t="T10" r="T11" b="T12"/>
              <a:pathLst>
                <a:path w="80" h="48">
                  <a:moveTo>
                    <a:pt x="0" y="0"/>
                  </a:moveTo>
                  <a:lnTo>
                    <a:pt x="80" y="24"/>
                  </a:lnTo>
                  <a:lnTo>
                    <a:pt x="0" y="48"/>
                  </a:lnTo>
                </a:path>
              </a:pathLst>
            </a:custGeom>
            <a:noFill/>
            <a:ln w="25400">
              <a:solidFill>
                <a:srgbClr val="000000"/>
              </a:solidFill>
              <a:prstDash val="solid"/>
              <a:round/>
              <a:headEnd/>
              <a:tailEnd/>
            </a:ln>
          </p:spPr>
          <p:txBody>
            <a:bodyPr/>
            <a:lstStyle/>
            <a:p>
              <a:endParaRPr lang="en-US"/>
            </a:p>
          </p:txBody>
        </p:sp>
        <p:sp>
          <p:nvSpPr>
            <p:cNvPr id="6238" name="Line 87"/>
            <p:cNvSpPr>
              <a:spLocks noChangeShapeType="1"/>
            </p:cNvSpPr>
            <p:nvPr/>
          </p:nvSpPr>
          <p:spPr bwMode="auto">
            <a:xfrm>
              <a:off x="5066" y="3081"/>
              <a:ext cx="120" cy="2"/>
            </a:xfrm>
            <a:prstGeom prst="line">
              <a:avLst/>
            </a:prstGeom>
            <a:noFill/>
            <a:ln w="25400">
              <a:solidFill>
                <a:srgbClr val="000000"/>
              </a:solidFill>
              <a:round/>
              <a:headEnd/>
              <a:tailEnd/>
            </a:ln>
          </p:spPr>
          <p:txBody>
            <a:bodyPr/>
            <a:lstStyle/>
            <a:p>
              <a:endParaRPr lang="en-US"/>
            </a:p>
          </p:txBody>
        </p:sp>
        <p:sp>
          <p:nvSpPr>
            <p:cNvPr id="6239" name="Rectangle 88"/>
            <p:cNvSpPr>
              <a:spLocks noChangeArrowheads="1"/>
            </p:cNvSpPr>
            <p:nvPr/>
          </p:nvSpPr>
          <p:spPr bwMode="auto">
            <a:xfrm>
              <a:off x="1561" y="2612"/>
              <a:ext cx="591" cy="125"/>
            </a:xfrm>
            <a:prstGeom prst="rect">
              <a:avLst/>
            </a:prstGeom>
            <a:noFill/>
            <a:ln w="25400">
              <a:noFill/>
              <a:miter lim="800000"/>
              <a:headEnd/>
              <a:tailEnd/>
            </a:ln>
          </p:spPr>
          <p:txBody>
            <a:bodyPr wrap="none" lIns="0" tIns="0" rIns="0" bIns="0">
              <a:spAutoFit/>
            </a:bodyPr>
            <a:lstStyle/>
            <a:p>
              <a:pPr eaLnBrk="0" hangingPunct="0"/>
              <a:r>
                <a:rPr lang="en-US" sz="1200" b="1">
                  <a:solidFill>
                    <a:srgbClr val="000000"/>
                  </a:solidFill>
                </a:rPr>
                <a:t>[order reject]</a:t>
              </a:r>
              <a:endParaRPr lang="en-US" sz="3200" b="1"/>
            </a:p>
          </p:txBody>
        </p:sp>
      </p:grpSp>
      <p:sp>
        <p:nvSpPr>
          <p:cNvPr id="6159" name="Rectangle 91"/>
          <p:cNvSpPr>
            <a:spLocks noChangeArrowheads="1"/>
          </p:cNvSpPr>
          <p:nvPr/>
        </p:nvSpPr>
        <p:spPr bwMode="auto">
          <a:xfrm>
            <a:off x="684213" y="3933825"/>
            <a:ext cx="8135937" cy="2592388"/>
          </a:xfrm>
          <a:prstGeom prst="rect">
            <a:avLst/>
          </a:prstGeom>
          <a:noFill/>
          <a:ln w="28575">
            <a:solidFill>
              <a:srgbClr val="008000"/>
            </a:solidFill>
            <a:miter lim="800000"/>
            <a:headEnd/>
            <a:tailEnd/>
          </a:ln>
        </p:spPr>
        <p:txBody>
          <a:bodyPr wrap="none" anchor="ct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15493</TotalTime>
  <Words>2061</Words>
  <Application>Microsoft Office PowerPoint</Application>
  <PresentationFormat>On-screen Show (4:3)</PresentationFormat>
  <Paragraphs>342</Paragraphs>
  <Slides>30</Slides>
  <Notes>23</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Times</vt:lpstr>
      <vt:lpstr>Times New Roman</vt:lpstr>
      <vt:lpstr>Wingdings</vt:lpstr>
      <vt:lpstr>Office Theme</vt:lpstr>
      <vt:lpstr>UML ACTIVITY DIAGRAM</vt:lpstr>
      <vt:lpstr>Contents</vt:lpstr>
      <vt:lpstr>When to Use Activity Diagrams</vt:lpstr>
      <vt:lpstr>Placing an Activity diagram</vt:lpstr>
      <vt:lpstr>Creating an activity diagram</vt:lpstr>
      <vt:lpstr>Activity Diagrams</vt:lpstr>
      <vt:lpstr>Activity Diagram</vt:lpstr>
      <vt:lpstr>Example Activity Diagram</vt:lpstr>
      <vt:lpstr>Activity Diagrams</vt:lpstr>
      <vt:lpstr>Some Definitions</vt:lpstr>
      <vt:lpstr>Actions</vt:lpstr>
      <vt:lpstr>Pins</vt:lpstr>
      <vt:lpstr>Special kind of pins (1)</vt:lpstr>
      <vt:lpstr>Special kind of pins (2)</vt:lpstr>
      <vt:lpstr>Conditions to start and end actions</vt:lpstr>
      <vt:lpstr>Activities</vt:lpstr>
      <vt:lpstr>Activity nodes</vt:lpstr>
      <vt:lpstr>Activity edges (1)</vt:lpstr>
      <vt:lpstr>Activity edges (2)</vt:lpstr>
      <vt:lpstr>Options</vt:lpstr>
      <vt:lpstr>New notations</vt:lpstr>
      <vt:lpstr>Example – go to Genova</vt:lpstr>
      <vt:lpstr>Control nodes – Initial nodes</vt:lpstr>
      <vt:lpstr>Control nodes – Decision nodes</vt:lpstr>
      <vt:lpstr>Activity Diagram: Modeling Decisions</vt:lpstr>
      <vt:lpstr>Control nodes – Merge nodes</vt:lpstr>
      <vt:lpstr>Activity Diagrams can model Concurrency</vt:lpstr>
      <vt:lpstr>Control nodes – Fork nodes</vt:lpstr>
      <vt:lpstr>Control nodes – Join nodes</vt:lpstr>
      <vt:lpstr>  Control nodes – Final nodes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diagrams in UML 2.0</dc:title>
  <dc:creator>Debenedetti Emanuele</dc:creator>
  <cp:lastModifiedBy>Quratul Ain</cp:lastModifiedBy>
  <cp:revision>164</cp:revision>
  <dcterms:created xsi:type="dcterms:W3CDTF">2004-04-19T19:12:48Z</dcterms:created>
  <dcterms:modified xsi:type="dcterms:W3CDTF">2022-11-28T06:08:19Z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ngua">
    <vt:lpwstr>English</vt:lpwstr>
  </property>
  <property fmtid="{D5CDD505-2E9C-101B-9397-08002B2CF9AE}" pid="3" name="Argomento">
    <vt:lpwstr>Activity diagrams in UML 2.0</vt:lpwstr>
  </property>
</Properties>
</file>