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3" r:id="rId5"/>
    <p:sldId id="259" r:id="rId6"/>
    <p:sldId id="262" r:id="rId7"/>
    <p:sldId id="260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F086-E6FC-4FDE-8CF8-6F16586E6CAC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09F6-7E98-49CA-89DD-D7780A7F6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43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F086-E6FC-4FDE-8CF8-6F16586E6CAC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09F6-7E98-49CA-89DD-D7780A7F6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79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F086-E6FC-4FDE-8CF8-6F16586E6CAC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09F6-7E98-49CA-89DD-D7780A7F6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71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F086-E6FC-4FDE-8CF8-6F16586E6CAC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09F6-7E98-49CA-89DD-D7780A7F6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75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F086-E6FC-4FDE-8CF8-6F16586E6CAC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09F6-7E98-49CA-89DD-D7780A7F6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02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F086-E6FC-4FDE-8CF8-6F16586E6CAC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09F6-7E98-49CA-89DD-D7780A7F6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88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F086-E6FC-4FDE-8CF8-6F16586E6CAC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09F6-7E98-49CA-89DD-D7780A7F6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7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F086-E6FC-4FDE-8CF8-6F16586E6CAC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09F6-7E98-49CA-89DD-D7780A7F6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92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F086-E6FC-4FDE-8CF8-6F16586E6CAC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09F6-7E98-49CA-89DD-D7780A7F6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75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F086-E6FC-4FDE-8CF8-6F16586E6CAC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09F6-7E98-49CA-89DD-D7780A7F6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18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F086-E6FC-4FDE-8CF8-6F16586E6CAC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09F6-7E98-49CA-89DD-D7780A7F6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25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5F086-E6FC-4FDE-8CF8-6F16586E6CAC}" type="datetimeFigureOut">
              <a:rPr lang="en-GB" smtClean="0"/>
              <a:t>08/10/2023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309F6-7E98-49CA-89DD-D7780A7F6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92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based service offerings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9870" y="4088187"/>
            <a:ext cx="9144000" cy="1655762"/>
          </a:xfrm>
        </p:spPr>
        <p:txBody>
          <a:bodyPr>
            <a:normAutofit/>
          </a:bodyPr>
          <a:lstStyle/>
          <a:p>
            <a:r>
              <a:rPr lang="en-GB" sz="1800" dirty="0" smtClean="0"/>
              <a:t>By</a:t>
            </a:r>
          </a:p>
          <a:p>
            <a:endParaRPr lang="en-GB" sz="2000" dirty="0"/>
          </a:p>
          <a:p>
            <a:endParaRPr lang="en-GB" sz="2000" dirty="0" smtClean="0"/>
          </a:p>
          <a:p>
            <a:pPr algn="r"/>
            <a:r>
              <a:rPr lang="en-GB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Tabinda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Ali Shah </a:t>
            </a:r>
            <a:r>
              <a:rPr lang="en-GB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Zaman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9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loud Based Service Offerings By It Consulting Company Slide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744" y="833718"/>
            <a:ext cx="9451291" cy="531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62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Monitoring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Real-Time </a:t>
            </a:r>
            <a:r>
              <a:rPr lang="en-GB" b="1" dirty="0"/>
              <a:t>Visibility: </a:t>
            </a:r>
            <a:r>
              <a:rPr lang="en-GB" dirty="0"/>
              <a:t>Cloud monitoring provides real-time visibility into the performance and health of cloud resources.</a:t>
            </a:r>
          </a:p>
          <a:p>
            <a:r>
              <a:rPr lang="en-GB" b="1" dirty="0"/>
              <a:t>Proactive Issue Detection: </a:t>
            </a:r>
            <a:r>
              <a:rPr lang="en-GB" dirty="0"/>
              <a:t>It allows for the early detection of issues, enabling proactive management and minimizing downtime.</a:t>
            </a:r>
          </a:p>
          <a:p>
            <a:r>
              <a:rPr lang="en-GB" b="1" dirty="0"/>
              <a:t>Resource Utilization Tracking: </a:t>
            </a:r>
            <a:r>
              <a:rPr lang="en-GB" dirty="0"/>
              <a:t>Monitoring tools track resource utilization, helping optimize performance and cost efficiency.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54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Management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Usage Analytics</a:t>
            </a:r>
            <a:r>
              <a:rPr lang="en-GB" dirty="0" smtClean="0"/>
              <a:t>: Cost management tools </a:t>
            </a:r>
            <a:r>
              <a:rPr lang="en-GB" dirty="0" err="1" smtClean="0"/>
              <a:t>analyze</a:t>
            </a:r>
            <a:r>
              <a:rPr lang="en-GB" dirty="0" smtClean="0"/>
              <a:t> usage patterns, providing insights into resource consumption.</a:t>
            </a:r>
          </a:p>
          <a:p>
            <a:r>
              <a:rPr lang="en-GB" b="1" dirty="0" smtClean="0"/>
              <a:t>Budgeting and Forecasting: </a:t>
            </a:r>
            <a:r>
              <a:rPr lang="en-GB" dirty="0" smtClean="0"/>
              <a:t>Businesses can set budgets and forecasts to control and predict cloud-related expenses.</a:t>
            </a:r>
          </a:p>
          <a:p>
            <a:r>
              <a:rPr lang="en-GB" b="1" dirty="0" smtClean="0"/>
              <a:t>Cost Allocation: </a:t>
            </a:r>
            <a:r>
              <a:rPr lang="en-GB" dirty="0" smtClean="0"/>
              <a:t>Tools facilitate the allocation of costs to specific departments or projects, promoting accountability.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977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Management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Automated Configuration: </a:t>
            </a:r>
            <a:r>
              <a:rPr lang="en-GB" dirty="0" smtClean="0"/>
              <a:t>Configuration management automates the setup and maintenance of cloud resources.</a:t>
            </a:r>
          </a:p>
          <a:p>
            <a:r>
              <a:rPr lang="en-GB" b="1" dirty="0" smtClean="0"/>
              <a:t>Consistency Across Environments: </a:t>
            </a:r>
            <a:r>
              <a:rPr lang="en-GB" dirty="0" smtClean="0"/>
              <a:t>It ensures consistency in configurations across different environments, reducing errors and enhancing reliability.</a:t>
            </a:r>
          </a:p>
          <a:p>
            <a:r>
              <a:rPr lang="en-GB" b="1" dirty="0" smtClean="0"/>
              <a:t>Version Control: </a:t>
            </a:r>
            <a:r>
              <a:rPr lang="en-GB" dirty="0" smtClean="0"/>
              <a:t>Configuration changes are tracked and version-controlled, allowing for easy rollback and auditability.</a:t>
            </a:r>
          </a:p>
        </p:txBody>
      </p:sp>
    </p:spTree>
    <p:extLst>
      <p:ext uri="{BB962C8B-B14F-4D97-AF65-F5344CB8AC3E}">
        <p14:creationId xmlns:p14="http://schemas.microsoft.com/office/powerpoint/2010/main" val="844121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Management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Controlled Deployment: </a:t>
            </a:r>
            <a:r>
              <a:rPr lang="en-GB" dirty="0" smtClean="0"/>
              <a:t>Change management processes ensure controlled and documented deployment of changes in cloud environments.</a:t>
            </a:r>
          </a:p>
          <a:p>
            <a:r>
              <a:rPr lang="en-GB" b="1" dirty="0" smtClean="0"/>
              <a:t>Risk Mitigation: </a:t>
            </a:r>
            <a:r>
              <a:rPr lang="en-GB" dirty="0" smtClean="0"/>
              <a:t>Changes are assessed for potential risks, and mitigation strategies are implemented to prevent disruptions.</a:t>
            </a:r>
          </a:p>
          <a:p>
            <a:r>
              <a:rPr lang="en-GB" b="1" dirty="0" smtClean="0"/>
              <a:t>Documentation and Auditing: </a:t>
            </a:r>
            <a:r>
              <a:rPr lang="en-GB" dirty="0" smtClean="0"/>
              <a:t>Comprehensive documentation and auditing mechanisms support regulatory compliance and accountability.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2611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Backup and Storage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Automated Backups: </a:t>
            </a:r>
            <a:r>
              <a:rPr lang="en-GB" dirty="0" smtClean="0"/>
              <a:t>Cloud backup services offer automated and scheduled backups for data protection.</a:t>
            </a:r>
          </a:p>
          <a:p>
            <a:r>
              <a:rPr lang="en-GB" b="1" dirty="0" smtClean="0"/>
              <a:t>Redundant Storage: </a:t>
            </a:r>
            <a:r>
              <a:rPr lang="en-GB" dirty="0" smtClean="0"/>
              <a:t>Data is often stored redundantly in multiple locations, ensuring resilience against data loss.</a:t>
            </a:r>
          </a:p>
          <a:p>
            <a:r>
              <a:rPr lang="en-GB" b="1" dirty="0" smtClean="0"/>
              <a:t>Scalable Storage: </a:t>
            </a:r>
            <a:r>
              <a:rPr lang="en-GB" dirty="0" smtClean="0"/>
              <a:t>Cloud storage can scale dynamically to accommodate growing data volumes without significant upfront investments.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616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 and Hybrid Cloud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Private Cloud Security: </a:t>
            </a:r>
            <a:r>
              <a:rPr lang="en-GB" dirty="0" smtClean="0"/>
              <a:t>Private clouds offer enhanced security and control as they are dedicated to a single organization.</a:t>
            </a:r>
          </a:p>
          <a:p>
            <a:r>
              <a:rPr lang="en-GB" b="1" dirty="0" smtClean="0"/>
              <a:t>Hybrid Cloud Flexibility: </a:t>
            </a:r>
            <a:r>
              <a:rPr lang="en-GB" dirty="0" smtClean="0"/>
              <a:t>Hybrid clouds combine private and public cloud elements, providing flexibility in managing workloads.</a:t>
            </a:r>
          </a:p>
          <a:p>
            <a:r>
              <a:rPr lang="en-GB" b="1" dirty="0" smtClean="0"/>
              <a:t>Data Sensitivity Considerations: </a:t>
            </a:r>
            <a:r>
              <a:rPr lang="en-GB" dirty="0" smtClean="0"/>
              <a:t>Organizations can choose deployment models based on data sensitivity, keeping critical data on private clouds while leveraging public cloud scalability.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782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of Cloud Computing</a:t>
            </a:r>
            <a:endParaRPr lang="en-GB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923" y="2164976"/>
            <a:ext cx="9982154" cy="407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0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351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Cloud based service offerings </vt:lpstr>
      <vt:lpstr>PowerPoint Presentation</vt:lpstr>
      <vt:lpstr>Cloud Monitoring</vt:lpstr>
      <vt:lpstr>Cost Management</vt:lpstr>
      <vt:lpstr>Configuration Management</vt:lpstr>
      <vt:lpstr>Change Management</vt:lpstr>
      <vt:lpstr>Cloud Backup and Storage</vt:lpstr>
      <vt:lpstr>Private and Hybrid Cloud</vt:lpstr>
      <vt:lpstr>Evolution of Cloud Computing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based service offerings</dc:title>
  <dc:creator>Microsoft account</dc:creator>
  <cp:lastModifiedBy>Microsoft account</cp:lastModifiedBy>
  <cp:revision>3</cp:revision>
  <dcterms:created xsi:type="dcterms:W3CDTF">2023-10-08T05:20:00Z</dcterms:created>
  <dcterms:modified xsi:type="dcterms:W3CDTF">2023-10-08T14:31:32Z</dcterms:modified>
</cp:coreProperties>
</file>