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74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1477328"/>
          </a:xfrm>
        </p:spPr>
        <p:txBody>
          <a:bodyPr/>
          <a:lstStyle/>
          <a:p>
            <a:pPr algn="ctr"/>
            <a:r>
              <a:rPr lang="en-GB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</a:t>
            </a:r>
            <a:endParaRPr lang="en-GB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523768"/>
          </a:xfrm>
        </p:spPr>
        <p:txBody>
          <a:bodyPr/>
          <a:lstStyle/>
          <a:p>
            <a:pPr algn="ctr"/>
            <a:r>
              <a:rPr lang="en-GB" sz="3200" dirty="0" smtClean="0"/>
              <a:t>By </a:t>
            </a:r>
          </a:p>
          <a:p>
            <a:pPr algn="ctr"/>
            <a:endParaRPr lang="en-GB" sz="3200" dirty="0"/>
          </a:p>
          <a:p>
            <a:pPr algn="ctr"/>
            <a:endParaRPr lang="en-GB" sz="3200" dirty="0" smtClean="0"/>
          </a:p>
          <a:p>
            <a:pPr algn="ctr"/>
            <a:endParaRPr lang="en-GB" sz="3200" dirty="0" smtClean="0"/>
          </a:p>
          <a:p>
            <a:pPr algn="r"/>
            <a:r>
              <a:rPr lang="en-GB" sz="3600" b="1" dirty="0" err="1" smtClean="0">
                <a:solidFill>
                  <a:schemeClr val="tx1"/>
                </a:solidFill>
              </a:rPr>
              <a:t>Tabinda</a:t>
            </a:r>
            <a:r>
              <a:rPr lang="en-GB" sz="3600" b="1" dirty="0" smtClean="0">
                <a:solidFill>
                  <a:schemeClr val="tx1"/>
                </a:solidFill>
              </a:rPr>
              <a:t> Ali Shah </a:t>
            </a:r>
            <a:r>
              <a:rPr lang="en-GB" sz="3600" b="1" dirty="0" err="1" smtClean="0">
                <a:solidFill>
                  <a:schemeClr val="tx1"/>
                </a:solidFill>
              </a:rPr>
              <a:t>Zaman</a:t>
            </a:r>
            <a:endParaRPr lang="en-GB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5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</Words>
  <Application>Microsoft Office PowerPoint</Application>
  <PresentationFormat>Custom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Times New Roman</vt:lpstr>
      <vt:lpstr>Office Theme</vt:lpstr>
      <vt:lpstr>Grid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Computing</dc:title>
  <dc:creator>tabindazaman</dc:creator>
  <cp:lastModifiedBy>Microsoft account</cp:lastModifiedBy>
  <cp:revision>2</cp:revision>
  <dcterms:created xsi:type="dcterms:W3CDTF">2023-09-16T15:11:27Z</dcterms:created>
  <dcterms:modified xsi:type="dcterms:W3CDTF">2023-09-19T00:17:02Z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1970-01-01T00:00:00Z</vt:filetime>
  </property>
  <property fmtid="{D5CDD505-2E9C-101B-9397-08002B2CF9AE}" pid="3" name="LastSaved">
    <vt:filetime>2023-09-16T00:00:00Z</vt:filetime>
  </property>
</Properties>
</file>