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F870-9C01-49D6-B670-9A942C3A465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98B-C139-4FDD-8D67-7930ECF7996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F870-9C01-49D6-B670-9A942C3A465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98B-C139-4FDD-8D67-7930ECF7996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Engineering</a:t>
            </a:r>
            <a:endParaRPr lang="en-GB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Web Engineering</a:t>
            </a:r>
            <a:endParaRPr lang="en-GB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smtClean="0"/>
              <a:t>Introduction To Web Engineering</a:t>
            </a:r>
            <a:endParaRPr lang="en-GB" cap="none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Continue……..</a:t>
            </a:r>
            <a:endParaRPr lang="en-GB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Web Engineering</a:t>
            </a:r>
            <a:endParaRPr lang="en-GB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Aspects Of Web Engineering</a:t>
            </a:r>
            <a:endParaRPr lang="en-GB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Continue……</a:t>
            </a:r>
            <a:endParaRPr lang="en-GB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…………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……....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Web Engineering</a:t>
            </a:r>
            <a:endParaRPr lang="en-GB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Presentation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Web Engineering</vt:lpstr>
      <vt:lpstr>Introduction To Web Engineering</vt:lpstr>
      <vt:lpstr>Continue……..</vt:lpstr>
      <vt:lpstr>Importance Of Web Engineering</vt:lpstr>
      <vt:lpstr>Key Aspects Of Web Engineering</vt:lpstr>
      <vt:lpstr>Continue……</vt:lpstr>
      <vt:lpstr>…………</vt:lpstr>
      <vt:lpstr>……....</vt:lpstr>
      <vt:lpstr>Challenges In Web Engineering</vt:lpstr>
      <vt:lpstr>Future Trends In Web Engineering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PC</dc:creator>
  <cp:lastModifiedBy>PC</cp:lastModifiedBy>
  <cp:revision>2</cp:revision>
  <dcterms:created xsi:type="dcterms:W3CDTF">2023-09-01T07:09:00Z</dcterms:created>
  <dcterms:modified xsi:type="dcterms:W3CDTF">2023-09-01T07:10:41Z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D2E65B416258465386D0284BDAB076D5</vt:lpwstr>
  </property>
  <property fmtid="{D5CDD505-2E9C-101B-9397-08002B2CF9AE}" pid="3" name="KSOProductBuildVer">
    <vt:lpwstr>1033-11.2.0.11537</vt:lpwstr>
  </property>
</Properties>
</file>