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38"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91" r:id="rId17"/>
    <p:sldId id="292"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7650-DDDD-4DE4-BBFA-35B3367265D2}" type="datetimeFigureOut">
              <a:rPr lang="en-US" smtClean="0"/>
              <a:t>10/24/2021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D191F-A213-457A-9305-454DDF89C440}" type="slidenum">
              <a:rPr lang="en-US" smtClean="0"/>
              <a:t>‹#›</a:t>
            </a:fld>
            <a:endParaRPr lang="en-US"/>
          </a:p>
        </p:txBody>
      </p:sp>
    </p:spTree>
    <p:extLst>
      <p:ext uri="{BB962C8B-B14F-4D97-AF65-F5344CB8AC3E}">
        <p14:creationId xmlns:p14="http://schemas.microsoft.com/office/powerpoint/2010/main" val="1717245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lvl1pPr>
              <a:defRPr lang="en-US" dirty="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lumMod val="9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5FC0969-6344-474B-88DE-2E58C3768C27}"/>
              </a:ext>
            </a:extLst>
          </p:cNvPr>
          <p:cNvSpPr>
            <a:spLocks noGrp="1"/>
          </p:cNvSpPr>
          <p:nvPr>
            <p:ph type="dt" sz="half" idx="10"/>
          </p:nvPr>
        </p:nvSpPr>
        <p:spPr/>
        <p:txBody>
          <a:bodyPr/>
          <a:lstStyle>
            <a:lvl1pPr>
              <a:defRPr lang="en-US" smtClean="0"/>
            </a:lvl1pPr>
          </a:lstStyle>
          <a:p>
            <a:fld id="{1CFF81D7-3A21-4D51-A0AA-14242DA42D25}" type="datetime1">
              <a:rPr lang="en-US" smtClean="0"/>
              <a:t>10/24/2021</a:t>
            </a:fld>
            <a:endParaRPr lang="en-US"/>
          </a:p>
        </p:txBody>
      </p:sp>
      <p:sp>
        <p:nvSpPr>
          <p:cNvPr id="5" name="Footer Placeholder 4">
            <a:extLst>
              <a:ext uri="{FF2B5EF4-FFF2-40B4-BE49-F238E27FC236}">
                <a16:creationId xmlns:a16="http://schemas.microsoft.com/office/drawing/2014/main" id="{CD353348-9C14-4BE4-B617-C1B71F7D404B}"/>
              </a:ext>
            </a:extLst>
          </p:cNvPr>
          <p:cNvSpPr>
            <a:spLocks noGrp="1"/>
          </p:cNvSpPr>
          <p:nvPr>
            <p:ph type="ftr" sz="quarter" idx="11"/>
          </p:nvPr>
        </p:nvSpPr>
        <p:spPr/>
        <p:txBody>
          <a:bodyPr/>
          <a:lstStyle>
            <a:lvl1pPr>
              <a:defRPr lang="en-US" smtClean="0"/>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00A5F575-3F22-4C15-82EB-B81576255284}"/>
              </a:ext>
            </a:extLst>
          </p:cNvPr>
          <p:cNvSpPr>
            <a:spLocks noGrp="1"/>
          </p:cNvSpPr>
          <p:nvPr>
            <p:ph type="sldNum" sz="quarter" idx="12"/>
          </p:nvPr>
        </p:nvSpPr>
        <p:spPr/>
        <p:txBody>
          <a:bodyPr/>
          <a:lstStyle>
            <a:lvl1pPr>
              <a:defRPr lang="en-US" smtClean="0"/>
            </a:lvl1pPr>
          </a:lstStyle>
          <a:p>
            <a:fld id="{529FA192-5C5D-498A-975D-3D657011E0BB}" type="slidenum">
              <a:rPr lang="en-US" smtClean="0"/>
              <a:t>‹#›</a:t>
            </a:fld>
            <a:endParaRPr lang="en-US"/>
          </a:p>
        </p:txBody>
      </p:sp>
    </p:spTree>
    <p:extLst>
      <p:ext uri="{BB962C8B-B14F-4D97-AF65-F5344CB8AC3E}">
        <p14:creationId xmlns:p14="http://schemas.microsoft.com/office/powerpoint/2010/main" val="566822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582F9-D735-474F-B5B3-7A1EA46336E1}"/>
              </a:ext>
            </a:extLst>
          </p:cNvPr>
          <p:cNvSpPr>
            <a:spLocks noGrp="1"/>
          </p:cNvSpPr>
          <p:nvPr>
            <p:ph type="dt" sz="half" idx="10"/>
          </p:nvPr>
        </p:nvSpPr>
        <p:spPr/>
        <p:txBody>
          <a:bodyPr/>
          <a:lstStyle>
            <a:lvl1pPr>
              <a:defRPr/>
            </a:lvl1pPr>
          </a:lstStyle>
          <a:p>
            <a:fld id="{A5EF8817-EE0A-499C-BEF1-588E767DB62D}" type="datetime1">
              <a:rPr lang="en-US" smtClean="0"/>
              <a:t>10/24/2021</a:t>
            </a:fld>
            <a:endParaRPr lang="en-US"/>
          </a:p>
        </p:txBody>
      </p:sp>
      <p:sp>
        <p:nvSpPr>
          <p:cNvPr id="5" name="Footer Placeholder 4">
            <a:extLst>
              <a:ext uri="{FF2B5EF4-FFF2-40B4-BE49-F238E27FC236}">
                <a16:creationId xmlns:a16="http://schemas.microsoft.com/office/drawing/2014/main" id="{1ED8005C-1067-4625-80F1-EC9098BA438E}"/>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63B8AA24-5329-4970-A503-304487F77D23}"/>
              </a:ext>
            </a:extLst>
          </p:cNvPr>
          <p:cNvSpPr>
            <a:spLocks noGrp="1"/>
          </p:cNvSpPr>
          <p:nvPr>
            <p:ph type="sldNum" sz="quarter" idx="12"/>
          </p:nvPr>
        </p:nvSpPr>
        <p:spPr/>
        <p:txBody>
          <a:bodyPr/>
          <a:lstStyle>
            <a:lvl1pPr>
              <a:defRPr/>
            </a:lvl1pPr>
          </a:lstStyle>
          <a:p>
            <a:fld id="{529FA192-5C5D-498A-975D-3D657011E0BB}" type="slidenum">
              <a:rPr lang="en-US" smtClean="0"/>
              <a:t>‹#›</a:t>
            </a:fld>
            <a:endParaRPr lang="en-US"/>
          </a:p>
        </p:txBody>
      </p:sp>
    </p:spTree>
    <p:extLst>
      <p:ext uri="{BB962C8B-B14F-4D97-AF65-F5344CB8AC3E}">
        <p14:creationId xmlns:p14="http://schemas.microsoft.com/office/powerpoint/2010/main" val="206104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C9EE7-8254-4C94-98A3-1889F8214A0A}"/>
              </a:ext>
            </a:extLst>
          </p:cNvPr>
          <p:cNvSpPr>
            <a:spLocks noGrp="1"/>
          </p:cNvSpPr>
          <p:nvPr>
            <p:ph type="dt" sz="half" idx="10"/>
          </p:nvPr>
        </p:nvSpPr>
        <p:spPr/>
        <p:txBody>
          <a:bodyPr/>
          <a:lstStyle>
            <a:lvl1pPr>
              <a:defRPr/>
            </a:lvl1pPr>
          </a:lstStyle>
          <a:p>
            <a:fld id="{89F03A1D-4ABD-44C3-BBAB-DC465CAD39DE}" type="datetime1">
              <a:rPr lang="en-US" smtClean="0"/>
              <a:t>10/24/2021</a:t>
            </a:fld>
            <a:endParaRPr lang="en-US"/>
          </a:p>
        </p:txBody>
      </p:sp>
      <p:sp>
        <p:nvSpPr>
          <p:cNvPr id="5" name="Footer Placeholder 4">
            <a:extLst>
              <a:ext uri="{FF2B5EF4-FFF2-40B4-BE49-F238E27FC236}">
                <a16:creationId xmlns:a16="http://schemas.microsoft.com/office/drawing/2014/main" id="{4E3A8188-5AC3-4A91-B4E7-A0DE08020419}"/>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17928225-6D4F-4403-AD17-B29255CA0AD2}"/>
              </a:ext>
            </a:extLst>
          </p:cNvPr>
          <p:cNvSpPr>
            <a:spLocks noGrp="1"/>
          </p:cNvSpPr>
          <p:nvPr>
            <p:ph type="sldNum" sz="quarter" idx="12"/>
          </p:nvPr>
        </p:nvSpPr>
        <p:spPr/>
        <p:txBody>
          <a:bodyPr/>
          <a:lstStyle>
            <a:lvl1pPr>
              <a:defRPr/>
            </a:lvl1pPr>
          </a:lstStyle>
          <a:p>
            <a:fld id="{529FA192-5C5D-498A-975D-3D657011E0BB}" type="slidenum">
              <a:rPr lang="en-US" smtClean="0"/>
              <a:t>‹#›</a:t>
            </a:fld>
            <a:endParaRPr lang="en-US"/>
          </a:p>
        </p:txBody>
      </p:sp>
    </p:spTree>
    <p:extLst>
      <p:ext uri="{BB962C8B-B14F-4D97-AF65-F5344CB8AC3E}">
        <p14:creationId xmlns:p14="http://schemas.microsoft.com/office/powerpoint/2010/main" val="98306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lang="en-US" dirty="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FB6BED-C12C-47D6-8322-8FA4ADDC8F2D}"/>
              </a:ext>
            </a:extLst>
          </p:cNvPr>
          <p:cNvSpPr>
            <a:spLocks noGrp="1"/>
          </p:cNvSpPr>
          <p:nvPr>
            <p:ph type="dt" sz="half" idx="10"/>
          </p:nvPr>
        </p:nvSpPr>
        <p:spPr/>
        <p:txBody>
          <a:bodyPr/>
          <a:lstStyle>
            <a:lvl1pPr>
              <a:defRPr lang="en-US" smtClean="0"/>
            </a:lvl1pPr>
          </a:lstStyle>
          <a:p>
            <a:fld id="{EBDAFE9F-DE78-47FD-8E72-55C68C99CFCF}" type="datetime1">
              <a:rPr lang="en-US" smtClean="0"/>
              <a:t>10/24/2021</a:t>
            </a:fld>
            <a:endParaRPr lang="en-US"/>
          </a:p>
        </p:txBody>
      </p:sp>
      <p:sp>
        <p:nvSpPr>
          <p:cNvPr id="5" name="Footer Placeholder 4">
            <a:extLst>
              <a:ext uri="{FF2B5EF4-FFF2-40B4-BE49-F238E27FC236}">
                <a16:creationId xmlns:a16="http://schemas.microsoft.com/office/drawing/2014/main" id="{3F32B8CB-1AB4-45F2-9568-71BA4546392A}"/>
              </a:ext>
            </a:extLst>
          </p:cNvPr>
          <p:cNvSpPr>
            <a:spLocks noGrp="1"/>
          </p:cNvSpPr>
          <p:nvPr>
            <p:ph type="ftr" sz="quarter" idx="11"/>
          </p:nvPr>
        </p:nvSpPr>
        <p:spPr/>
        <p:txBody>
          <a:bodyPr/>
          <a:lstStyle>
            <a:lvl1pPr marL="0" indent="0">
              <a:buFont typeface="Arial" panose="020B0604020202020204" pitchFamily="34" charset="0"/>
              <a:buNone/>
              <a:defRPr lang="en-US" smtClean="0"/>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9E9753C9-487E-4335-A5D8-B51EA032619B}"/>
              </a:ext>
            </a:extLst>
          </p:cNvPr>
          <p:cNvSpPr>
            <a:spLocks noGrp="1"/>
          </p:cNvSpPr>
          <p:nvPr>
            <p:ph type="sldNum" sz="quarter" idx="12"/>
          </p:nvPr>
        </p:nvSpPr>
        <p:spPr/>
        <p:txBody>
          <a:bodyPr/>
          <a:lstStyle>
            <a:lvl1pPr>
              <a:defRPr lang="en-US" smtClean="0"/>
            </a:lvl1pPr>
          </a:lstStyle>
          <a:p>
            <a:fld id="{529FA192-5C5D-498A-975D-3D657011E0BB}" type="slidenum">
              <a:rPr lang="en-US" smtClean="0"/>
              <a:t>‹#›</a:t>
            </a:fld>
            <a:endParaRPr lang="en-US"/>
          </a:p>
        </p:txBody>
      </p:sp>
    </p:spTree>
    <p:extLst>
      <p:ext uri="{BB962C8B-B14F-4D97-AF65-F5344CB8AC3E}">
        <p14:creationId xmlns:p14="http://schemas.microsoft.com/office/powerpoint/2010/main" val="258763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E30EFD-9A17-4742-A20E-E50D7513A036}"/>
              </a:ext>
            </a:extLst>
          </p:cNvPr>
          <p:cNvSpPr>
            <a:spLocks noGrp="1"/>
          </p:cNvSpPr>
          <p:nvPr>
            <p:ph type="dt" sz="half" idx="10"/>
          </p:nvPr>
        </p:nvSpPr>
        <p:spPr/>
        <p:txBody>
          <a:bodyPr/>
          <a:lstStyle>
            <a:lvl1pPr>
              <a:defRPr/>
            </a:lvl1pPr>
          </a:lstStyle>
          <a:p>
            <a:fld id="{1E9B41F7-01C4-4C39-BB14-97F4BB43689D}" type="datetime1">
              <a:rPr lang="en-US" smtClean="0"/>
              <a:t>10/24/2021</a:t>
            </a:fld>
            <a:endParaRPr lang="en-US"/>
          </a:p>
        </p:txBody>
      </p:sp>
      <p:sp>
        <p:nvSpPr>
          <p:cNvPr id="5" name="Footer Placeholder 4">
            <a:extLst>
              <a:ext uri="{FF2B5EF4-FFF2-40B4-BE49-F238E27FC236}">
                <a16:creationId xmlns:a16="http://schemas.microsoft.com/office/drawing/2014/main" id="{64D62142-BDBC-4157-AAE7-4342DF569E7A}"/>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5DFD06D3-BD49-4E10-8DD6-89D042883B54}"/>
              </a:ext>
            </a:extLst>
          </p:cNvPr>
          <p:cNvSpPr>
            <a:spLocks noGrp="1"/>
          </p:cNvSpPr>
          <p:nvPr>
            <p:ph type="sldNum" sz="quarter" idx="12"/>
          </p:nvPr>
        </p:nvSpPr>
        <p:spPr/>
        <p:txBody>
          <a:bodyPr/>
          <a:lstStyle>
            <a:lvl1pPr>
              <a:defRPr/>
            </a:lvl1pPr>
          </a:lstStyle>
          <a:p>
            <a:fld id="{529FA192-5C5D-498A-975D-3D657011E0BB}" type="slidenum">
              <a:rPr lang="en-US" smtClean="0"/>
              <a:t>‹#›</a:t>
            </a:fld>
            <a:endParaRPr lang="en-US"/>
          </a:p>
        </p:txBody>
      </p:sp>
    </p:spTree>
    <p:extLst>
      <p:ext uri="{BB962C8B-B14F-4D97-AF65-F5344CB8AC3E}">
        <p14:creationId xmlns:p14="http://schemas.microsoft.com/office/powerpoint/2010/main" val="34171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D7B8329-DA37-4A1E-841A-411AE60DC35C}"/>
              </a:ext>
            </a:extLst>
          </p:cNvPr>
          <p:cNvSpPr>
            <a:spLocks noGrp="1"/>
          </p:cNvSpPr>
          <p:nvPr>
            <p:ph type="dt" sz="half" idx="10"/>
          </p:nvPr>
        </p:nvSpPr>
        <p:spPr/>
        <p:txBody>
          <a:bodyPr/>
          <a:lstStyle>
            <a:lvl1pPr>
              <a:defRPr/>
            </a:lvl1pPr>
          </a:lstStyle>
          <a:p>
            <a:fld id="{EDB49859-F61A-4954-9BDE-752A859CF902}" type="datetime1">
              <a:rPr lang="en-US" smtClean="0"/>
              <a:t>10/24/2021</a:t>
            </a:fld>
            <a:endParaRPr lang="en-US"/>
          </a:p>
        </p:txBody>
      </p:sp>
      <p:sp>
        <p:nvSpPr>
          <p:cNvPr id="6" name="Footer Placeholder 4">
            <a:extLst>
              <a:ext uri="{FF2B5EF4-FFF2-40B4-BE49-F238E27FC236}">
                <a16:creationId xmlns:a16="http://schemas.microsoft.com/office/drawing/2014/main" id="{DC97BEE1-4B97-42AA-B903-D08D619E6C8E}"/>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7" name="Slide Number Placeholder 5">
            <a:extLst>
              <a:ext uri="{FF2B5EF4-FFF2-40B4-BE49-F238E27FC236}">
                <a16:creationId xmlns:a16="http://schemas.microsoft.com/office/drawing/2014/main" id="{0609C367-A86D-44CD-98B1-70DEF1D232F2}"/>
              </a:ext>
            </a:extLst>
          </p:cNvPr>
          <p:cNvSpPr>
            <a:spLocks noGrp="1"/>
          </p:cNvSpPr>
          <p:nvPr>
            <p:ph type="sldNum" sz="quarter" idx="12"/>
          </p:nvPr>
        </p:nvSpPr>
        <p:spPr/>
        <p:txBody>
          <a:bodyPr/>
          <a:lstStyle>
            <a:lvl1pPr>
              <a:defRPr/>
            </a:lvl1pPr>
          </a:lstStyle>
          <a:p>
            <a:fld id="{529FA192-5C5D-498A-975D-3D657011E0BB}" type="slidenum">
              <a:rPr lang="en-US" smtClean="0"/>
              <a:t>‹#›</a:t>
            </a:fld>
            <a:endParaRPr lang="en-US"/>
          </a:p>
        </p:txBody>
      </p:sp>
    </p:spTree>
    <p:extLst>
      <p:ext uri="{BB962C8B-B14F-4D97-AF65-F5344CB8AC3E}">
        <p14:creationId xmlns:p14="http://schemas.microsoft.com/office/powerpoint/2010/main" val="225699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CC44CD9-1714-4B0A-96C6-A4CCB18AD35A}"/>
              </a:ext>
            </a:extLst>
          </p:cNvPr>
          <p:cNvSpPr>
            <a:spLocks noGrp="1"/>
          </p:cNvSpPr>
          <p:nvPr>
            <p:ph type="dt" sz="half" idx="10"/>
          </p:nvPr>
        </p:nvSpPr>
        <p:spPr/>
        <p:txBody>
          <a:bodyPr/>
          <a:lstStyle>
            <a:lvl1pPr>
              <a:defRPr/>
            </a:lvl1pPr>
          </a:lstStyle>
          <a:p>
            <a:fld id="{EFB39F5A-9679-4258-837B-ACC29D67D9A4}" type="datetime1">
              <a:rPr lang="en-US" smtClean="0"/>
              <a:t>10/24/2021</a:t>
            </a:fld>
            <a:endParaRPr lang="en-US"/>
          </a:p>
        </p:txBody>
      </p:sp>
      <p:sp>
        <p:nvSpPr>
          <p:cNvPr id="8" name="Footer Placeholder 4">
            <a:extLst>
              <a:ext uri="{FF2B5EF4-FFF2-40B4-BE49-F238E27FC236}">
                <a16:creationId xmlns:a16="http://schemas.microsoft.com/office/drawing/2014/main" id="{F0A54386-5940-4214-BF5A-AEAA9AFE6901}"/>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9" name="Slide Number Placeholder 5">
            <a:extLst>
              <a:ext uri="{FF2B5EF4-FFF2-40B4-BE49-F238E27FC236}">
                <a16:creationId xmlns:a16="http://schemas.microsoft.com/office/drawing/2014/main" id="{9B6F6635-3054-47F5-A77D-D38085B019E6}"/>
              </a:ext>
            </a:extLst>
          </p:cNvPr>
          <p:cNvSpPr>
            <a:spLocks noGrp="1"/>
          </p:cNvSpPr>
          <p:nvPr>
            <p:ph type="sldNum" sz="quarter" idx="12"/>
          </p:nvPr>
        </p:nvSpPr>
        <p:spPr/>
        <p:txBody>
          <a:bodyPr/>
          <a:lstStyle>
            <a:lvl1pPr>
              <a:defRPr/>
            </a:lvl1pPr>
          </a:lstStyle>
          <a:p>
            <a:fld id="{529FA192-5C5D-498A-975D-3D657011E0BB}" type="slidenum">
              <a:rPr lang="en-US" smtClean="0"/>
              <a:t>‹#›</a:t>
            </a:fld>
            <a:endParaRPr lang="en-US"/>
          </a:p>
        </p:txBody>
      </p:sp>
    </p:spTree>
    <p:extLst>
      <p:ext uri="{BB962C8B-B14F-4D97-AF65-F5344CB8AC3E}">
        <p14:creationId xmlns:p14="http://schemas.microsoft.com/office/powerpoint/2010/main" val="3823088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1FDC635-CC8C-4E97-A385-A0A05767597A}"/>
              </a:ext>
            </a:extLst>
          </p:cNvPr>
          <p:cNvSpPr>
            <a:spLocks noGrp="1"/>
          </p:cNvSpPr>
          <p:nvPr>
            <p:ph type="dt" sz="half" idx="10"/>
          </p:nvPr>
        </p:nvSpPr>
        <p:spPr/>
        <p:txBody>
          <a:bodyPr/>
          <a:lstStyle>
            <a:lvl1pPr>
              <a:defRPr/>
            </a:lvl1pPr>
          </a:lstStyle>
          <a:p>
            <a:fld id="{7A0D470C-69D8-4C08-B4E6-4E5437E3E700}" type="datetime1">
              <a:rPr lang="en-US" smtClean="0"/>
              <a:t>10/24/2021</a:t>
            </a:fld>
            <a:endParaRPr lang="en-US"/>
          </a:p>
        </p:txBody>
      </p:sp>
      <p:sp>
        <p:nvSpPr>
          <p:cNvPr id="4" name="Footer Placeholder 4">
            <a:extLst>
              <a:ext uri="{FF2B5EF4-FFF2-40B4-BE49-F238E27FC236}">
                <a16:creationId xmlns:a16="http://schemas.microsoft.com/office/drawing/2014/main" id="{58EFE563-3822-4B2C-91F7-8AF00704C2C4}"/>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5" name="Slide Number Placeholder 5">
            <a:extLst>
              <a:ext uri="{FF2B5EF4-FFF2-40B4-BE49-F238E27FC236}">
                <a16:creationId xmlns:a16="http://schemas.microsoft.com/office/drawing/2014/main" id="{C6CAC7D0-4F1C-4FDB-98C4-08008F130B9C}"/>
              </a:ext>
            </a:extLst>
          </p:cNvPr>
          <p:cNvSpPr>
            <a:spLocks noGrp="1"/>
          </p:cNvSpPr>
          <p:nvPr>
            <p:ph type="sldNum" sz="quarter" idx="12"/>
          </p:nvPr>
        </p:nvSpPr>
        <p:spPr/>
        <p:txBody>
          <a:bodyPr/>
          <a:lstStyle>
            <a:lvl1pPr>
              <a:defRPr/>
            </a:lvl1pPr>
          </a:lstStyle>
          <a:p>
            <a:fld id="{529FA192-5C5D-498A-975D-3D657011E0BB}" type="slidenum">
              <a:rPr lang="en-US" smtClean="0"/>
              <a:t>‹#›</a:t>
            </a:fld>
            <a:endParaRPr lang="en-US"/>
          </a:p>
        </p:txBody>
      </p:sp>
    </p:spTree>
    <p:extLst>
      <p:ext uri="{BB962C8B-B14F-4D97-AF65-F5344CB8AC3E}">
        <p14:creationId xmlns:p14="http://schemas.microsoft.com/office/powerpoint/2010/main" val="203107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C332A7E-4ECC-4BFF-87DA-EE5B766714B9}"/>
              </a:ext>
            </a:extLst>
          </p:cNvPr>
          <p:cNvSpPr>
            <a:spLocks noGrp="1"/>
          </p:cNvSpPr>
          <p:nvPr>
            <p:ph type="dt" sz="half" idx="10"/>
          </p:nvPr>
        </p:nvSpPr>
        <p:spPr/>
        <p:txBody>
          <a:bodyPr/>
          <a:lstStyle>
            <a:lvl1pPr>
              <a:defRPr/>
            </a:lvl1pPr>
          </a:lstStyle>
          <a:p>
            <a:fld id="{0109B0B8-D809-4F4D-93DA-BC5795A45D5C}" type="datetime1">
              <a:rPr lang="en-US" smtClean="0"/>
              <a:t>10/24/2021</a:t>
            </a:fld>
            <a:endParaRPr lang="en-US"/>
          </a:p>
        </p:txBody>
      </p:sp>
      <p:sp>
        <p:nvSpPr>
          <p:cNvPr id="3" name="Footer Placeholder 4">
            <a:extLst>
              <a:ext uri="{FF2B5EF4-FFF2-40B4-BE49-F238E27FC236}">
                <a16:creationId xmlns:a16="http://schemas.microsoft.com/office/drawing/2014/main" id="{069CEE77-1183-4137-B4C5-A188D451086D}"/>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4" name="Slide Number Placeholder 5">
            <a:extLst>
              <a:ext uri="{FF2B5EF4-FFF2-40B4-BE49-F238E27FC236}">
                <a16:creationId xmlns:a16="http://schemas.microsoft.com/office/drawing/2014/main" id="{ED0D7101-A4D8-492C-A80C-F8C08E0AD031}"/>
              </a:ext>
            </a:extLst>
          </p:cNvPr>
          <p:cNvSpPr>
            <a:spLocks noGrp="1"/>
          </p:cNvSpPr>
          <p:nvPr>
            <p:ph type="sldNum" sz="quarter" idx="12"/>
          </p:nvPr>
        </p:nvSpPr>
        <p:spPr/>
        <p:txBody>
          <a:bodyPr/>
          <a:lstStyle>
            <a:lvl1pPr>
              <a:defRPr/>
            </a:lvl1pPr>
          </a:lstStyle>
          <a:p>
            <a:fld id="{529FA192-5C5D-498A-975D-3D657011E0BB}" type="slidenum">
              <a:rPr lang="en-US" smtClean="0"/>
              <a:t>‹#›</a:t>
            </a:fld>
            <a:endParaRPr lang="en-US"/>
          </a:p>
        </p:txBody>
      </p:sp>
    </p:spTree>
    <p:extLst>
      <p:ext uri="{BB962C8B-B14F-4D97-AF65-F5344CB8AC3E}">
        <p14:creationId xmlns:p14="http://schemas.microsoft.com/office/powerpoint/2010/main" val="4129173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FF8CEBA-29E0-4E76-BD6D-8F829B902380}"/>
              </a:ext>
            </a:extLst>
          </p:cNvPr>
          <p:cNvSpPr>
            <a:spLocks noGrp="1"/>
          </p:cNvSpPr>
          <p:nvPr>
            <p:ph type="dt" sz="half" idx="10"/>
          </p:nvPr>
        </p:nvSpPr>
        <p:spPr/>
        <p:txBody>
          <a:bodyPr/>
          <a:lstStyle>
            <a:lvl1pPr>
              <a:defRPr/>
            </a:lvl1pPr>
          </a:lstStyle>
          <a:p>
            <a:fld id="{B14B0B6B-E0C3-4DE0-90A4-97E12C515759}" type="datetime1">
              <a:rPr lang="en-US" smtClean="0"/>
              <a:t>10/24/2021</a:t>
            </a:fld>
            <a:endParaRPr lang="en-US"/>
          </a:p>
        </p:txBody>
      </p:sp>
      <p:sp>
        <p:nvSpPr>
          <p:cNvPr id="6" name="Footer Placeholder 4">
            <a:extLst>
              <a:ext uri="{FF2B5EF4-FFF2-40B4-BE49-F238E27FC236}">
                <a16:creationId xmlns:a16="http://schemas.microsoft.com/office/drawing/2014/main" id="{1F7C51E5-F57A-46AA-8B9A-632BBE3ED3F9}"/>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7" name="Slide Number Placeholder 5">
            <a:extLst>
              <a:ext uri="{FF2B5EF4-FFF2-40B4-BE49-F238E27FC236}">
                <a16:creationId xmlns:a16="http://schemas.microsoft.com/office/drawing/2014/main" id="{4FD5478A-BF3A-4254-A9C2-6777F715E3A4}"/>
              </a:ext>
            </a:extLst>
          </p:cNvPr>
          <p:cNvSpPr>
            <a:spLocks noGrp="1"/>
          </p:cNvSpPr>
          <p:nvPr>
            <p:ph type="sldNum" sz="quarter" idx="12"/>
          </p:nvPr>
        </p:nvSpPr>
        <p:spPr/>
        <p:txBody>
          <a:bodyPr/>
          <a:lstStyle>
            <a:lvl1pPr>
              <a:defRPr/>
            </a:lvl1pPr>
          </a:lstStyle>
          <a:p>
            <a:fld id="{529FA192-5C5D-498A-975D-3D657011E0BB}" type="slidenum">
              <a:rPr lang="en-US" smtClean="0"/>
              <a:t>‹#›</a:t>
            </a:fld>
            <a:endParaRPr lang="en-US"/>
          </a:p>
        </p:txBody>
      </p:sp>
    </p:spTree>
    <p:extLst>
      <p:ext uri="{BB962C8B-B14F-4D97-AF65-F5344CB8AC3E}">
        <p14:creationId xmlns:p14="http://schemas.microsoft.com/office/powerpoint/2010/main" val="425526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B08E694-36F2-452A-9447-56B700CF907F}"/>
              </a:ext>
            </a:extLst>
          </p:cNvPr>
          <p:cNvSpPr>
            <a:spLocks noGrp="1"/>
          </p:cNvSpPr>
          <p:nvPr>
            <p:ph type="dt" sz="half" idx="10"/>
          </p:nvPr>
        </p:nvSpPr>
        <p:spPr/>
        <p:txBody>
          <a:bodyPr/>
          <a:lstStyle>
            <a:lvl1pPr>
              <a:defRPr/>
            </a:lvl1pPr>
          </a:lstStyle>
          <a:p>
            <a:fld id="{5AAF17E9-CE8F-4F0F-AEBF-8BDB73F86667}" type="datetime1">
              <a:rPr lang="en-US" smtClean="0"/>
              <a:t>10/24/2021</a:t>
            </a:fld>
            <a:endParaRPr lang="en-US"/>
          </a:p>
        </p:txBody>
      </p:sp>
      <p:sp>
        <p:nvSpPr>
          <p:cNvPr id="6" name="Footer Placeholder 4">
            <a:extLst>
              <a:ext uri="{FF2B5EF4-FFF2-40B4-BE49-F238E27FC236}">
                <a16:creationId xmlns:a16="http://schemas.microsoft.com/office/drawing/2014/main" id="{A04E8CC8-612F-4D1A-8A14-046327E68E7C}"/>
              </a:ext>
            </a:extLst>
          </p:cNvPr>
          <p:cNvSpPr>
            <a:spLocks noGrp="1"/>
          </p:cNvSpPr>
          <p:nvPr>
            <p:ph type="ftr" sz="quarter" idx="11"/>
          </p:nvPr>
        </p:nvSpPr>
        <p:spPr/>
        <p:txBody>
          <a:bodyPr/>
          <a:lstStyle>
            <a:lvl1pPr>
              <a:defRPr/>
            </a:lvl1pPr>
          </a:lstStyle>
          <a:p>
            <a:r>
              <a:rPr lang="en-US"/>
              <a:t>Department of Computer Science universty of Sahiwal</a:t>
            </a:r>
          </a:p>
        </p:txBody>
      </p:sp>
      <p:sp>
        <p:nvSpPr>
          <p:cNvPr id="7" name="Slide Number Placeholder 5">
            <a:extLst>
              <a:ext uri="{FF2B5EF4-FFF2-40B4-BE49-F238E27FC236}">
                <a16:creationId xmlns:a16="http://schemas.microsoft.com/office/drawing/2014/main" id="{3AF69B09-D329-440A-8B8F-CA6B1321A323}"/>
              </a:ext>
            </a:extLst>
          </p:cNvPr>
          <p:cNvSpPr>
            <a:spLocks noGrp="1"/>
          </p:cNvSpPr>
          <p:nvPr>
            <p:ph type="sldNum" sz="quarter" idx="12"/>
          </p:nvPr>
        </p:nvSpPr>
        <p:spPr/>
        <p:txBody>
          <a:bodyPr/>
          <a:lstStyle>
            <a:lvl1pPr>
              <a:defRPr/>
            </a:lvl1pPr>
          </a:lstStyle>
          <a:p>
            <a:fld id="{529FA192-5C5D-498A-975D-3D657011E0BB}" type="slidenum">
              <a:rPr lang="en-US" smtClean="0"/>
              <a:t>‹#›</a:t>
            </a:fld>
            <a:endParaRPr lang="en-US"/>
          </a:p>
        </p:txBody>
      </p:sp>
    </p:spTree>
    <p:extLst>
      <p:ext uri="{BB962C8B-B14F-4D97-AF65-F5344CB8AC3E}">
        <p14:creationId xmlns:p14="http://schemas.microsoft.com/office/powerpoint/2010/main" val="3683344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81F771CF-DB27-444C-934B-358ABC98E5BD}"/>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1" name="Text Placeholder 2">
            <a:extLst>
              <a:ext uri="{FF2B5EF4-FFF2-40B4-BE49-F238E27FC236}">
                <a16:creationId xmlns:a16="http://schemas.microsoft.com/office/drawing/2014/main" id="{929EA8F0-9BAC-4EBA-B637-252942AA1AED}"/>
              </a:ext>
            </a:extLst>
          </p:cNvPr>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 name="Date Placeholder 3">
            <a:extLst>
              <a:ext uri="{FF2B5EF4-FFF2-40B4-BE49-F238E27FC236}">
                <a16:creationId xmlns:a16="http://schemas.microsoft.com/office/drawing/2014/main" id="{DA6C822B-7B1B-4EFA-9298-314527F4D1AD}"/>
              </a:ext>
            </a:extLst>
          </p:cNvPr>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eaLnBrk="1" hangingPunct="1">
              <a:defRPr sz="1200">
                <a:solidFill>
                  <a:schemeClr val="bg1">
                    <a:lumMod val="85000"/>
                  </a:schemeClr>
                </a:solidFill>
              </a:defRPr>
            </a:lvl1pPr>
          </a:lstStyle>
          <a:p>
            <a:fld id="{2D6BB338-FA43-400A-A911-7B72D00D623E}" type="datetime1">
              <a:rPr lang="en-US" smtClean="0"/>
              <a:t>10/24/2021</a:t>
            </a:fld>
            <a:endParaRPr lang="en-US"/>
          </a:p>
        </p:txBody>
      </p:sp>
      <p:sp>
        <p:nvSpPr>
          <p:cNvPr id="5" name="Footer Placeholder 4">
            <a:extLst>
              <a:ext uri="{FF2B5EF4-FFF2-40B4-BE49-F238E27FC236}">
                <a16:creationId xmlns:a16="http://schemas.microsoft.com/office/drawing/2014/main" id="{B814AA6F-6E18-41E4-ADEA-A84A194A8A23}"/>
              </a:ext>
            </a:extLst>
          </p:cNvPr>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eaLnBrk="1" hangingPunct="1">
              <a:defRPr lang="en-US" sz="1200" smtClean="0">
                <a:solidFill>
                  <a:schemeClr val="bg1">
                    <a:lumMod val="85000"/>
                  </a:schemeClr>
                </a:solidFill>
              </a:defRPr>
            </a:lvl1pPr>
          </a:lstStyle>
          <a:p>
            <a:r>
              <a:rPr lang="en-US"/>
              <a:t>Department of Computer Science universty of Sahiwal</a:t>
            </a:r>
          </a:p>
        </p:txBody>
      </p:sp>
      <p:sp>
        <p:nvSpPr>
          <p:cNvPr id="6" name="Slide Number Placeholder 5">
            <a:extLst>
              <a:ext uri="{FF2B5EF4-FFF2-40B4-BE49-F238E27FC236}">
                <a16:creationId xmlns:a16="http://schemas.microsoft.com/office/drawing/2014/main" id="{A4460ACD-49F2-4520-87A0-BEDDDF3B18AF}"/>
              </a:ext>
            </a:extLst>
          </p:cNvPr>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chemeClr val="bg1">
                    <a:lumMod val="85000"/>
                  </a:schemeClr>
                </a:solidFill>
              </a:defRPr>
            </a:lvl1pPr>
          </a:lstStyle>
          <a:p>
            <a:fld id="{529FA192-5C5D-498A-975D-3D657011E0BB}" type="slidenum">
              <a:rPr lang="en-US" smtClean="0"/>
              <a:t>‹#›</a:t>
            </a:fld>
            <a:endParaRPr lang="en-US"/>
          </a:p>
        </p:txBody>
      </p:sp>
      <p:pic>
        <p:nvPicPr>
          <p:cNvPr id="7" name="Picture 5" descr="A picture containing drawing&#10;&#10;Description automatically generated">
            <a:extLst>
              <a:ext uri="{FF2B5EF4-FFF2-40B4-BE49-F238E27FC236}">
                <a16:creationId xmlns:a16="http://schemas.microsoft.com/office/drawing/2014/main" id="{4978AB9C-BFB3-483E-BF0F-C960B732008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32776" y="7937"/>
            <a:ext cx="9080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762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fontAlgn="base" hangingPunct="1">
        <a:spcBef>
          <a:spcPct val="0"/>
        </a:spcBef>
        <a:spcAft>
          <a:spcPct val="0"/>
        </a:spcAft>
        <a:defRPr lang="en-US" altLang="en-US" sz="4400" kern="1200" dirty="0">
          <a:solidFill>
            <a:srgbClr val="FFFF00"/>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lang="en-US" altLang="en-US" sz="3200" kern="1200" dirty="0">
          <a:solidFill>
            <a:schemeClr val="bg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lang="en-US" altLang="en-US" sz="2800" kern="1200" dirty="0">
          <a:solidFill>
            <a:schemeClr val="bg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lang="en-US" altLang="en-US" sz="2400" kern="1200" dirty="0">
          <a:solidFill>
            <a:schemeClr val="bg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lang="en-US" altLang="en-US" sz="2000" kern="1200" dirty="0">
          <a:solidFill>
            <a:schemeClr val="bg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lang="en-US" altLang="en-US" sz="2000" kern="1200" dirty="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DFCE8866-E5F1-4B09-866B-5528F1B680EA}"/>
              </a:ext>
            </a:extLst>
          </p:cNvPr>
          <p:cNvSpPr>
            <a:spLocks noGrp="1" noChangeArrowheads="1"/>
          </p:cNvSpPr>
          <p:nvPr>
            <p:ph type="ctrTitle"/>
          </p:nvPr>
        </p:nvSpPr>
        <p:spPr>
          <a:xfrm>
            <a:off x="685800" y="1501777"/>
            <a:ext cx="7772400" cy="1470025"/>
          </a:xfrm>
        </p:spPr>
        <p:txBody>
          <a:bodyPr/>
          <a:lstStyle/>
          <a:p>
            <a:pPr eaLnBrk="1" hangingPunct="1"/>
            <a:r>
              <a:rPr lang="en-US" dirty="0"/>
              <a:t>Formal Methods</a:t>
            </a:r>
            <a:br>
              <a:rPr dirty="0">
                <a:solidFill>
                  <a:schemeClr val="bg1"/>
                </a:solidFill>
              </a:rPr>
            </a:br>
            <a:r>
              <a:rPr sz="4000" b="1" dirty="0">
                <a:solidFill>
                  <a:srgbClr val="FF0000"/>
                </a:solidFill>
              </a:rPr>
              <a:t>Lecture # </a:t>
            </a:r>
            <a:r>
              <a:rPr lang="en-US" sz="4000" b="1" dirty="0">
                <a:solidFill>
                  <a:srgbClr val="FF0000"/>
                </a:solidFill>
              </a:rPr>
              <a:t>9</a:t>
            </a:r>
            <a:endParaRPr sz="4000" b="1" dirty="0">
              <a:solidFill>
                <a:srgbClr val="FF0000"/>
              </a:solidFill>
            </a:endParaRPr>
          </a:p>
        </p:txBody>
      </p:sp>
      <p:sp>
        <p:nvSpPr>
          <p:cNvPr id="3" name="Subtitle 2">
            <a:extLst>
              <a:ext uri="{FF2B5EF4-FFF2-40B4-BE49-F238E27FC236}">
                <a16:creationId xmlns:a16="http://schemas.microsoft.com/office/drawing/2014/main" id="{2333F520-180A-4F07-8CDD-52FFC06E4FA1}"/>
              </a:ext>
            </a:extLst>
          </p:cNvPr>
          <p:cNvSpPr>
            <a:spLocks noGrp="1"/>
          </p:cNvSpPr>
          <p:nvPr>
            <p:ph type="subTitle" idx="1"/>
          </p:nvPr>
        </p:nvSpPr>
        <p:spPr>
          <a:xfrm>
            <a:off x="1371600" y="4572000"/>
            <a:ext cx="5943600" cy="1066800"/>
          </a:xfrm>
        </p:spPr>
        <p:txBody>
          <a:bodyPr rtlCol="0">
            <a:normAutofit fontScale="70000" lnSpcReduction="20000"/>
          </a:bodyPr>
          <a:lstStyle/>
          <a:p>
            <a:pPr fontAlgn="auto">
              <a:spcAft>
                <a:spcPts val="0"/>
              </a:spcAft>
              <a:defRPr/>
            </a:pPr>
            <a:r>
              <a:rPr lang="en-GB" b="1" dirty="0">
                <a:solidFill>
                  <a:schemeClr val="bg1"/>
                </a:solidFill>
              </a:rPr>
              <a:t>Umber Noureen Abbas</a:t>
            </a:r>
          </a:p>
          <a:p>
            <a:pPr fontAlgn="auto">
              <a:spcAft>
                <a:spcPts val="0"/>
              </a:spcAft>
              <a:defRPr/>
            </a:pPr>
            <a:r>
              <a:rPr lang="en-GB" b="1" dirty="0">
                <a:solidFill>
                  <a:schemeClr val="bg1"/>
                </a:solidFill>
              </a:rPr>
              <a:t>Lecturer</a:t>
            </a:r>
          </a:p>
          <a:p>
            <a:pPr fontAlgn="auto">
              <a:spcAft>
                <a:spcPts val="0"/>
              </a:spcAft>
              <a:defRPr/>
            </a:pPr>
            <a:r>
              <a:rPr lang="en-GB" b="1" dirty="0">
                <a:solidFill>
                  <a:schemeClr val="bg1"/>
                </a:solidFill>
              </a:rPr>
              <a:t>Department of Computer Science</a:t>
            </a:r>
          </a:p>
          <a:p>
            <a:pPr fontAlgn="auto">
              <a:spcAft>
                <a:spcPts val="0"/>
              </a:spcAft>
              <a:defRPr/>
            </a:pPr>
            <a:endParaRPr lang="en-GB" b="1" dirty="0">
              <a:solidFill>
                <a:schemeClr val="bg1"/>
              </a:solidFill>
            </a:endParaRPr>
          </a:p>
        </p:txBody>
      </p:sp>
      <p:sp>
        <p:nvSpPr>
          <p:cNvPr id="6148" name="Date Placeholder 4">
            <a:extLst>
              <a:ext uri="{FF2B5EF4-FFF2-40B4-BE49-F238E27FC236}">
                <a16:creationId xmlns:a16="http://schemas.microsoft.com/office/drawing/2014/main" id="{836382A7-0D58-4A1B-802C-63D1D82BDEA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spcBef>
                <a:spcPct val="0"/>
              </a:spcBef>
              <a:buFontTx/>
              <a:buNone/>
            </a:pPr>
            <a:fld id="{BA1B2252-EE22-411C-B1D4-3B34A6A360FB}" type="datetime1">
              <a:rPr lang="en-US" altLang="en-US" sz="1200">
                <a:solidFill>
                  <a:srgbClr val="D9D9D9"/>
                </a:solidFill>
                <a:latin typeface="Arial" panose="020B0604020202020204" pitchFamily="34" charset="0"/>
              </a:rPr>
              <a:t>10/24/2021</a:t>
            </a:fld>
            <a:endParaRPr lang="en-US" altLang="en-US" sz="1200">
              <a:solidFill>
                <a:srgbClr val="D9D9D9"/>
              </a:solidFill>
              <a:latin typeface="Arial" panose="020B0604020202020204" pitchFamily="34" charset="0"/>
            </a:endParaRPr>
          </a:p>
        </p:txBody>
      </p:sp>
      <p:sp>
        <p:nvSpPr>
          <p:cNvPr id="6149" name="Footer Placeholder 1">
            <a:extLst>
              <a:ext uri="{FF2B5EF4-FFF2-40B4-BE49-F238E27FC236}">
                <a16:creationId xmlns:a16="http://schemas.microsoft.com/office/drawing/2014/main" id="{C5FC90D3-85C3-476D-B6F8-0FC76DF2B20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spcBef>
                <a:spcPct val="0"/>
              </a:spcBef>
              <a:buFontTx/>
              <a:buNone/>
            </a:pPr>
            <a:r>
              <a:rPr altLang="en-US" sz="1200">
                <a:solidFill>
                  <a:srgbClr val="D9D9D9"/>
                </a:solidFill>
                <a:latin typeface="Arial" panose="020B0604020202020204" pitchFamily="34" charset="0"/>
              </a:rPr>
              <a:t>Department of Computer Science universty of Sahiwal</a:t>
            </a:r>
          </a:p>
        </p:txBody>
      </p:sp>
      <p:sp>
        <p:nvSpPr>
          <p:cNvPr id="6150" name="Slide Number Placeholder 3">
            <a:extLst>
              <a:ext uri="{FF2B5EF4-FFF2-40B4-BE49-F238E27FC236}">
                <a16:creationId xmlns:a16="http://schemas.microsoft.com/office/drawing/2014/main" id="{A5256C9B-D5EF-4F47-879D-CBDA299644B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spcBef>
                <a:spcPct val="0"/>
              </a:spcBef>
              <a:buFontTx/>
              <a:buNone/>
            </a:pPr>
            <a:fld id="{58F1F14F-5F2A-4EA1-AC97-4BC0CB5F51BB}" type="slidenum">
              <a:rPr lang="en-US" altLang="en-US" sz="1200">
                <a:solidFill>
                  <a:srgbClr val="D9D9D9"/>
                </a:solidFill>
                <a:latin typeface="Arial" panose="020B0604020202020204" pitchFamily="34" charset="0"/>
              </a:rPr>
              <a:pPr>
                <a:spcBef>
                  <a:spcPct val="0"/>
                </a:spcBef>
                <a:buFontTx/>
                <a:buNone/>
              </a:pPr>
              <a:t>1</a:t>
            </a:fld>
            <a:endParaRPr lang="en-US" altLang="en-US" sz="1200">
              <a:solidFill>
                <a:srgbClr val="D9D9D9"/>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C7A4-D374-480A-AB93-44BF619AE1CD}"/>
              </a:ext>
            </a:extLst>
          </p:cNvPr>
          <p:cNvSpPr>
            <a:spLocks noGrp="1"/>
          </p:cNvSpPr>
          <p:nvPr>
            <p:ph type="title"/>
          </p:nvPr>
        </p:nvSpPr>
        <p:spPr/>
        <p:txBody>
          <a:bodyPr/>
          <a:lstStyle/>
          <a:p>
            <a:r>
              <a:rPr lang="en-US" altLang="en-US" dirty="0"/>
              <a:t>Specifying the State in VDM-SL</a:t>
            </a:r>
            <a:endParaRPr lang="en-US" dirty="0"/>
          </a:p>
        </p:txBody>
      </p:sp>
      <p:sp>
        <p:nvSpPr>
          <p:cNvPr id="3" name="Content Placeholder 2">
            <a:extLst>
              <a:ext uri="{FF2B5EF4-FFF2-40B4-BE49-F238E27FC236}">
                <a16:creationId xmlns:a16="http://schemas.microsoft.com/office/drawing/2014/main" id="{AAF09605-5D50-4077-B9C3-0B5F38511972}"/>
              </a:ext>
            </a:extLst>
          </p:cNvPr>
          <p:cNvSpPr>
            <a:spLocks noGrp="1"/>
          </p:cNvSpPr>
          <p:nvPr>
            <p:ph idx="1"/>
          </p:nvPr>
        </p:nvSpPr>
        <p:spPr/>
        <p:txBody>
          <a:bodyPr>
            <a:normAutofit lnSpcReduction="10000"/>
          </a:bodyPr>
          <a:lstStyle/>
          <a:p>
            <a:r>
              <a:rPr lang="en-US" altLang="en-US" dirty="0"/>
              <a:t>In VDM-SL the state refers to the permanent data that must be stored by the system, and which can be accessed by means of operations.</a:t>
            </a:r>
          </a:p>
          <a:p>
            <a:r>
              <a:rPr lang="en-US" altLang="en-US" dirty="0"/>
              <a:t>It corresponds to the attributes in the class diagram.</a:t>
            </a:r>
          </a:p>
          <a:p>
            <a:r>
              <a:rPr lang="en-US" altLang="en-US" dirty="0"/>
              <a:t>The state is specified by declaring variables, in a very similar manner to the way that this is done in a programming language</a:t>
            </a:r>
            <a:endParaRPr lang="en-US" dirty="0"/>
          </a:p>
        </p:txBody>
      </p:sp>
      <p:sp>
        <p:nvSpPr>
          <p:cNvPr id="4" name="Date Placeholder 3">
            <a:extLst>
              <a:ext uri="{FF2B5EF4-FFF2-40B4-BE49-F238E27FC236}">
                <a16:creationId xmlns:a16="http://schemas.microsoft.com/office/drawing/2014/main" id="{BFE28E57-6F92-4957-BBD1-11A2C4B21CAA}"/>
              </a:ext>
            </a:extLst>
          </p:cNvPr>
          <p:cNvSpPr>
            <a:spLocks noGrp="1"/>
          </p:cNvSpPr>
          <p:nvPr>
            <p:ph type="dt" sz="half" idx="10"/>
          </p:nvPr>
        </p:nvSpPr>
        <p:spPr/>
        <p:txBody>
          <a:bodyPr/>
          <a:lstStyle/>
          <a:p>
            <a:fld id="{17757E84-2B23-43F9-8035-6FEC68F3DC36}" type="datetime1">
              <a:rPr lang="en-US" smtClean="0"/>
              <a:pPr/>
              <a:t>10/24/2021</a:t>
            </a:fld>
            <a:endParaRPr lang="en-US"/>
          </a:p>
        </p:txBody>
      </p:sp>
      <p:sp>
        <p:nvSpPr>
          <p:cNvPr id="5" name="Footer Placeholder 4">
            <a:extLst>
              <a:ext uri="{FF2B5EF4-FFF2-40B4-BE49-F238E27FC236}">
                <a16:creationId xmlns:a16="http://schemas.microsoft.com/office/drawing/2014/main" id="{1B6516E2-B9C3-4024-A13F-DE48AA7DDC55}"/>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96E5E9FF-E71A-42A8-8C45-12FB27515717}"/>
              </a:ext>
            </a:extLst>
          </p:cNvPr>
          <p:cNvSpPr>
            <a:spLocks noGrp="1"/>
          </p:cNvSpPr>
          <p:nvPr>
            <p:ph type="sldNum" sz="quarter" idx="12"/>
          </p:nvPr>
        </p:nvSpPr>
        <p:spPr/>
        <p:txBody>
          <a:bodyPr/>
          <a:lstStyle/>
          <a:p>
            <a:fld id="{529FA192-5C5D-498A-975D-3D657011E0BB}" type="slidenum">
              <a:rPr lang="en-US" smtClean="0"/>
              <a:pPr/>
              <a:t>10</a:t>
            </a:fld>
            <a:endParaRPr lang="en-US"/>
          </a:p>
        </p:txBody>
      </p:sp>
    </p:spTree>
    <p:extLst>
      <p:ext uri="{BB962C8B-B14F-4D97-AF65-F5344CB8AC3E}">
        <p14:creationId xmlns:p14="http://schemas.microsoft.com/office/powerpoint/2010/main" val="2210233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A5A2-7031-4CEB-A32F-772D874EFC9D}"/>
              </a:ext>
            </a:extLst>
          </p:cNvPr>
          <p:cNvSpPr>
            <a:spLocks noGrp="1"/>
          </p:cNvSpPr>
          <p:nvPr>
            <p:ph type="title"/>
          </p:nvPr>
        </p:nvSpPr>
        <p:spPr/>
        <p:txBody>
          <a:bodyPr/>
          <a:lstStyle/>
          <a:p>
            <a:pPr algn="r"/>
            <a:r>
              <a:rPr lang="en-US" dirty="0"/>
              <a:t>Cont.</a:t>
            </a:r>
          </a:p>
        </p:txBody>
      </p:sp>
      <p:sp>
        <p:nvSpPr>
          <p:cNvPr id="3" name="Content Placeholder 2">
            <a:extLst>
              <a:ext uri="{FF2B5EF4-FFF2-40B4-BE49-F238E27FC236}">
                <a16:creationId xmlns:a16="http://schemas.microsoft.com/office/drawing/2014/main" id="{CAD724DE-7293-457F-9846-A533EB06EC82}"/>
              </a:ext>
            </a:extLst>
          </p:cNvPr>
          <p:cNvSpPr>
            <a:spLocks noGrp="1"/>
          </p:cNvSpPr>
          <p:nvPr>
            <p:ph idx="1"/>
          </p:nvPr>
        </p:nvSpPr>
        <p:spPr/>
        <p:txBody>
          <a:bodyPr/>
          <a:lstStyle/>
          <a:p>
            <a:r>
              <a:rPr lang="en-US" altLang="en-US" dirty="0"/>
              <a:t>The notation is not dissimilar from that used in the UML diagram.</a:t>
            </a:r>
          </a:p>
          <a:p>
            <a:r>
              <a:rPr lang="en-US" altLang="en-US" dirty="0"/>
              <a:t>We specify one or more variables, giving each a name, and stating the type of data that the variable represents – in other words, the allowable values that the variable could take</a:t>
            </a:r>
            <a:endParaRPr lang="en-US" dirty="0"/>
          </a:p>
        </p:txBody>
      </p:sp>
      <p:sp>
        <p:nvSpPr>
          <p:cNvPr id="4" name="Date Placeholder 3">
            <a:extLst>
              <a:ext uri="{FF2B5EF4-FFF2-40B4-BE49-F238E27FC236}">
                <a16:creationId xmlns:a16="http://schemas.microsoft.com/office/drawing/2014/main" id="{3670E4CC-9053-4051-9502-B6C4C03515C5}"/>
              </a:ext>
            </a:extLst>
          </p:cNvPr>
          <p:cNvSpPr>
            <a:spLocks noGrp="1"/>
          </p:cNvSpPr>
          <p:nvPr>
            <p:ph type="dt" sz="half" idx="10"/>
          </p:nvPr>
        </p:nvSpPr>
        <p:spPr/>
        <p:txBody>
          <a:bodyPr/>
          <a:lstStyle/>
          <a:p>
            <a:fld id="{9D879BB2-41C2-4A27-A00D-2CF4C78BA04D}" type="datetime1">
              <a:rPr lang="en-US" smtClean="0"/>
              <a:pPr/>
              <a:t>10/24/2021</a:t>
            </a:fld>
            <a:endParaRPr lang="en-US"/>
          </a:p>
        </p:txBody>
      </p:sp>
      <p:sp>
        <p:nvSpPr>
          <p:cNvPr id="5" name="Footer Placeholder 4">
            <a:extLst>
              <a:ext uri="{FF2B5EF4-FFF2-40B4-BE49-F238E27FC236}">
                <a16:creationId xmlns:a16="http://schemas.microsoft.com/office/drawing/2014/main" id="{CB69E4B6-DB1C-41AF-803D-6AAB086C814F}"/>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8C83883C-FD89-4CCA-8D2E-D7F0B2BEA8A9}"/>
              </a:ext>
            </a:extLst>
          </p:cNvPr>
          <p:cNvSpPr>
            <a:spLocks noGrp="1"/>
          </p:cNvSpPr>
          <p:nvPr>
            <p:ph type="sldNum" sz="quarter" idx="12"/>
          </p:nvPr>
        </p:nvSpPr>
        <p:spPr/>
        <p:txBody>
          <a:bodyPr/>
          <a:lstStyle/>
          <a:p>
            <a:fld id="{529FA192-5C5D-498A-975D-3D657011E0BB}" type="slidenum">
              <a:rPr lang="en-US" smtClean="0"/>
              <a:pPr/>
              <a:t>11</a:t>
            </a:fld>
            <a:endParaRPr lang="en-US"/>
          </a:p>
        </p:txBody>
      </p:sp>
    </p:spTree>
    <p:extLst>
      <p:ext uri="{BB962C8B-B14F-4D97-AF65-F5344CB8AC3E}">
        <p14:creationId xmlns:p14="http://schemas.microsoft.com/office/powerpoint/2010/main" val="39711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F834-FC90-49E7-B904-2E556359D8C7}"/>
              </a:ext>
            </a:extLst>
          </p:cNvPr>
          <p:cNvSpPr>
            <a:spLocks noGrp="1"/>
          </p:cNvSpPr>
          <p:nvPr>
            <p:ph type="title"/>
          </p:nvPr>
        </p:nvSpPr>
        <p:spPr/>
        <p:txBody>
          <a:bodyPr/>
          <a:lstStyle/>
          <a:p>
            <a:r>
              <a:rPr lang="en-US" dirty="0"/>
              <a:t>Data types used in VDM_SL</a:t>
            </a:r>
          </a:p>
        </p:txBody>
      </p:sp>
      <p:sp>
        <p:nvSpPr>
          <p:cNvPr id="3" name="Content Placeholder 2">
            <a:extLst>
              <a:ext uri="{FF2B5EF4-FFF2-40B4-BE49-F238E27FC236}">
                <a16:creationId xmlns:a16="http://schemas.microsoft.com/office/drawing/2014/main" id="{5BD6EA25-2FB3-4679-A550-FEA35A926CE5}"/>
              </a:ext>
            </a:extLst>
          </p:cNvPr>
          <p:cNvSpPr>
            <a:spLocks noGrp="1"/>
          </p:cNvSpPr>
          <p:nvPr>
            <p:ph idx="1"/>
          </p:nvPr>
        </p:nvSpPr>
        <p:spPr/>
        <p:txBody>
          <a:bodyPr>
            <a:normAutofit fontScale="92500" lnSpcReduction="10000"/>
          </a:bodyPr>
          <a:lstStyle/>
          <a:p>
            <a:r>
              <a:rPr lang="en-US" altLang="en-US" dirty="0"/>
              <a:t>Throughout this text we will be making use of the intrinsic types available in VDMSL – these are also common to the world of mathematics.</a:t>
            </a:r>
          </a:p>
          <a:p>
            <a:pPr lvl="1"/>
            <a:r>
              <a:rPr lang="en-US" altLang="en-US" dirty="0"/>
              <a:t>Natural numbers (positive whole numbers)</a:t>
            </a:r>
          </a:p>
          <a:p>
            <a:pPr lvl="1"/>
            <a:r>
              <a:rPr lang="en-US" altLang="en-US" dirty="0"/>
              <a:t>Natural numbers excluding zero</a:t>
            </a:r>
          </a:p>
          <a:p>
            <a:pPr lvl="1"/>
            <a:r>
              <a:rPr lang="en-US" altLang="en-US" dirty="0"/>
              <a:t>Integers (positive and negative whole numbers)</a:t>
            </a:r>
          </a:p>
          <a:p>
            <a:pPr lvl="1"/>
            <a:r>
              <a:rPr lang="en-US" altLang="en-US" dirty="0"/>
              <a:t>Real numbers (positive and negative numbers that can include a fractional part)</a:t>
            </a:r>
          </a:p>
          <a:p>
            <a:pPr lvl="1"/>
            <a:r>
              <a:rPr lang="en-US" altLang="en-US" dirty="0"/>
              <a:t>Boolean values (TRUE or FALSE)</a:t>
            </a:r>
          </a:p>
          <a:p>
            <a:pPr lvl="1"/>
            <a:r>
              <a:rPr lang="en-US" altLang="en-US" dirty="0"/>
              <a:t>Char: the set of alphanumeric characters</a:t>
            </a:r>
            <a:endParaRPr lang="en-US" dirty="0"/>
          </a:p>
        </p:txBody>
      </p:sp>
      <p:sp>
        <p:nvSpPr>
          <p:cNvPr id="4" name="Date Placeholder 3">
            <a:extLst>
              <a:ext uri="{FF2B5EF4-FFF2-40B4-BE49-F238E27FC236}">
                <a16:creationId xmlns:a16="http://schemas.microsoft.com/office/drawing/2014/main" id="{F003D8FD-1EBB-44AF-AA50-F080C39A9A10}"/>
              </a:ext>
            </a:extLst>
          </p:cNvPr>
          <p:cNvSpPr>
            <a:spLocks noGrp="1"/>
          </p:cNvSpPr>
          <p:nvPr>
            <p:ph type="dt" sz="half" idx="10"/>
          </p:nvPr>
        </p:nvSpPr>
        <p:spPr/>
        <p:txBody>
          <a:bodyPr/>
          <a:lstStyle/>
          <a:p>
            <a:fld id="{B09E674C-3026-4743-8749-3351D3FBB5F3}" type="datetime1">
              <a:rPr lang="en-US" smtClean="0"/>
              <a:pPr/>
              <a:t>10/24/2021</a:t>
            </a:fld>
            <a:endParaRPr lang="en-US"/>
          </a:p>
        </p:txBody>
      </p:sp>
      <p:sp>
        <p:nvSpPr>
          <p:cNvPr id="5" name="Footer Placeholder 4">
            <a:extLst>
              <a:ext uri="{FF2B5EF4-FFF2-40B4-BE49-F238E27FC236}">
                <a16:creationId xmlns:a16="http://schemas.microsoft.com/office/drawing/2014/main" id="{9636A8D3-CA04-4EBE-A295-43B482E147CB}"/>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258D7ABE-D351-491A-9FBD-06EFE8759A63}"/>
              </a:ext>
            </a:extLst>
          </p:cNvPr>
          <p:cNvSpPr>
            <a:spLocks noGrp="1"/>
          </p:cNvSpPr>
          <p:nvPr>
            <p:ph type="sldNum" sz="quarter" idx="12"/>
          </p:nvPr>
        </p:nvSpPr>
        <p:spPr/>
        <p:txBody>
          <a:bodyPr/>
          <a:lstStyle/>
          <a:p>
            <a:fld id="{529FA192-5C5D-498A-975D-3D657011E0BB}" type="slidenum">
              <a:rPr lang="en-US" smtClean="0"/>
              <a:pPr/>
              <a:t>12</a:t>
            </a:fld>
            <a:endParaRPr lang="en-US"/>
          </a:p>
        </p:txBody>
      </p:sp>
    </p:spTree>
    <p:extLst>
      <p:ext uri="{BB962C8B-B14F-4D97-AF65-F5344CB8AC3E}">
        <p14:creationId xmlns:p14="http://schemas.microsoft.com/office/powerpoint/2010/main" val="2721963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49ED-F07C-4493-9C27-68022E89F737}"/>
              </a:ext>
            </a:extLst>
          </p:cNvPr>
          <p:cNvSpPr>
            <a:spLocks noGrp="1"/>
          </p:cNvSpPr>
          <p:nvPr>
            <p:ph type="title"/>
          </p:nvPr>
        </p:nvSpPr>
        <p:spPr/>
        <p:txBody>
          <a:bodyPr>
            <a:normAutofit fontScale="90000"/>
          </a:bodyPr>
          <a:lstStyle/>
          <a:p>
            <a:r>
              <a:rPr lang="en-US" altLang="en-US" dirty="0"/>
              <a:t>How we specify the state in VDM-SL,</a:t>
            </a:r>
            <a:endParaRPr lang="en-US" dirty="0"/>
          </a:p>
        </p:txBody>
      </p:sp>
      <p:sp>
        <p:nvSpPr>
          <p:cNvPr id="3" name="Content Placeholder 2">
            <a:extLst>
              <a:ext uri="{FF2B5EF4-FFF2-40B4-BE49-F238E27FC236}">
                <a16:creationId xmlns:a16="http://schemas.microsoft.com/office/drawing/2014/main" id="{86DD8E37-56EC-4CFD-A645-31D002D4A634}"/>
              </a:ext>
            </a:extLst>
          </p:cNvPr>
          <p:cNvSpPr>
            <a:spLocks noGrp="1"/>
          </p:cNvSpPr>
          <p:nvPr>
            <p:ph idx="1"/>
          </p:nvPr>
        </p:nvSpPr>
        <p:spPr/>
        <p:txBody>
          <a:bodyPr/>
          <a:lstStyle/>
          <a:p>
            <a:r>
              <a:rPr lang="en-US" altLang="en-US" dirty="0"/>
              <a:t>Specify the state of the </a:t>
            </a:r>
            <a:r>
              <a:rPr lang="en-US" altLang="en-US" i="1" dirty="0"/>
              <a:t>IncubatorMonitor </a:t>
            </a:r>
            <a:r>
              <a:rPr lang="en-US" altLang="en-US" dirty="0"/>
              <a:t>system,</a:t>
            </a:r>
          </a:p>
          <a:p>
            <a:endParaRPr lang="en-US" dirty="0"/>
          </a:p>
        </p:txBody>
      </p:sp>
      <p:pic>
        <p:nvPicPr>
          <p:cNvPr id="4" name="Picture 3">
            <a:extLst>
              <a:ext uri="{FF2B5EF4-FFF2-40B4-BE49-F238E27FC236}">
                <a16:creationId xmlns:a16="http://schemas.microsoft.com/office/drawing/2014/main" id="{2DAD1114-1201-4899-BD82-65A3CE31BCC9}"/>
              </a:ext>
            </a:extLst>
          </p:cNvPr>
          <p:cNvPicPr>
            <a:picLocks noChangeAspect="1"/>
          </p:cNvPicPr>
          <p:nvPr/>
        </p:nvPicPr>
        <p:blipFill>
          <a:blip r:embed="rId2"/>
          <a:stretch>
            <a:fillRect/>
          </a:stretch>
        </p:blipFill>
        <p:spPr>
          <a:xfrm>
            <a:off x="1895061" y="3296476"/>
            <a:ext cx="5724939" cy="1961322"/>
          </a:xfrm>
          <a:prstGeom prst="rect">
            <a:avLst/>
          </a:prstGeom>
        </p:spPr>
      </p:pic>
      <p:sp>
        <p:nvSpPr>
          <p:cNvPr id="5" name="Date Placeholder 4">
            <a:extLst>
              <a:ext uri="{FF2B5EF4-FFF2-40B4-BE49-F238E27FC236}">
                <a16:creationId xmlns:a16="http://schemas.microsoft.com/office/drawing/2014/main" id="{F3318457-4D97-4B9A-BC5D-BA8CD3A70C79}"/>
              </a:ext>
            </a:extLst>
          </p:cNvPr>
          <p:cNvSpPr>
            <a:spLocks noGrp="1"/>
          </p:cNvSpPr>
          <p:nvPr>
            <p:ph type="dt" sz="half" idx="10"/>
          </p:nvPr>
        </p:nvSpPr>
        <p:spPr/>
        <p:txBody>
          <a:bodyPr/>
          <a:lstStyle/>
          <a:p>
            <a:fld id="{FDA5DB13-BEE1-4355-8AEF-E70CB52473FE}" type="datetime1">
              <a:rPr lang="en-US" smtClean="0"/>
              <a:t>10/24/2021</a:t>
            </a:fld>
            <a:endParaRPr lang="en-US"/>
          </a:p>
        </p:txBody>
      </p:sp>
      <p:sp>
        <p:nvSpPr>
          <p:cNvPr id="6" name="Footer Placeholder 5">
            <a:extLst>
              <a:ext uri="{FF2B5EF4-FFF2-40B4-BE49-F238E27FC236}">
                <a16:creationId xmlns:a16="http://schemas.microsoft.com/office/drawing/2014/main" id="{319B396C-3110-46A5-A32A-88DCF4C7EE8C}"/>
              </a:ext>
            </a:extLst>
          </p:cNvPr>
          <p:cNvSpPr>
            <a:spLocks noGrp="1"/>
          </p:cNvSpPr>
          <p:nvPr>
            <p:ph type="ftr" sz="quarter" idx="11"/>
          </p:nvPr>
        </p:nvSpPr>
        <p:spPr/>
        <p:txBody>
          <a:bodyPr/>
          <a:lstStyle/>
          <a:p>
            <a:r>
              <a:rPr lang="en-US"/>
              <a:t>Department of Computer Science universty of Sahiwal</a:t>
            </a:r>
          </a:p>
        </p:txBody>
      </p:sp>
      <p:sp>
        <p:nvSpPr>
          <p:cNvPr id="7" name="Slide Number Placeholder 6">
            <a:extLst>
              <a:ext uri="{FF2B5EF4-FFF2-40B4-BE49-F238E27FC236}">
                <a16:creationId xmlns:a16="http://schemas.microsoft.com/office/drawing/2014/main" id="{17B1A27A-5D19-45DE-9C54-20CE0D251C31}"/>
              </a:ext>
            </a:extLst>
          </p:cNvPr>
          <p:cNvSpPr>
            <a:spLocks noGrp="1"/>
          </p:cNvSpPr>
          <p:nvPr>
            <p:ph type="sldNum" sz="quarter" idx="12"/>
          </p:nvPr>
        </p:nvSpPr>
        <p:spPr/>
        <p:txBody>
          <a:bodyPr/>
          <a:lstStyle/>
          <a:p>
            <a:fld id="{529FA192-5C5D-498A-975D-3D657011E0BB}" type="slidenum">
              <a:rPr lang="en-US" smtClean="0"/>
              <a:t>13</a:t>
            </a:fld>
            <a:endParaRPr lang="en-US"/>
          </a:p>
        </p:txBody>
      </p:sp>
    </p:spTree>
    <p:extLst>
      <p:ext uri="{BB962C8B-B14F-4D97-AF65-F5344CB8AC3E}">
        <p14:creationId xmlns:p14="http://schemas.microsoft.com/office/powerpoint/2010/main" val="923868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1CCC-2D95-4F8B-8CB0-FCD0952ACA1A}"/>
              </a:ext>
            </a:extLst>
          </p:cNvPr>
          <p:cNvSpPr>
            <a:spLocks noGrp="1"/>
          </p:cNvSpPr>
          <p:nvPr>
            <p:ph type="title"/>
          </p:nvPr>
        </p:nvSpPr>
        <p:spPr/>
        <p:txBody>
          <a:bodyPr/>
          <a:lstStyle/>
          <a:p>
            <a:r>
              <a:rPr lang="en-US" dirty="0"/>
              <a:t>Coding </a:t>
            </a:r>
          </a:p>
        </p:txBody>
      </p:sp>
      <p:sp>
        <p:nvSpPr>
          <p:cNvPr id="3" name="Content Placeholder 2">
            <a:extLst>
              <a:ext uri="{FF2B5EF4-FFF2-40B4-BE49-F238E27FC236}">
                <a16:creationId xmlns:a16="http://schemas.microsoft.com/office/drawing/2014/main" id="{DB1533C1-BCC5-4C81-9686-5D48195940FF}"/>
              </a:ext>
            </a:extLst>
          </p:cNvPr>
          <p:cNvSpPr>
            <a:spLocks noGrp="1"/>
          </p:cNvSpPr>
          <p:nvPr>
            <p:ph idx="1"/>
          </p:nvPr>
        </p:nvSpPr>
        <p:spPr/>
        <p:txBody>
          <a:bodyPr/>
          <a:lstStyle/>
          <a:p>
            <a:r>
              <a:rPr lang="en-US" altLang="en-US" b="1" dirty="0"/>
              <a:t>State&lt; </a:t>
            </a:r>
            <a:r>
              <a:rPr lang="en-US" altLang="en-US" dirty="0"/>
              <a:t>Name&gt; </a:t>
            </a:r>
            <a:r>
              <a:rPr lang="en-US" altLang="en-US" b="1" dirty="0"/>
              <a:t>of </a:t>
            </a:r>
          </a:p>
          <a:p>
            <a:pPr lvl="1"/>
            <a:r>
              <a:rPr lang="en-US" altLang="en-US" dirty="0"/>
              <a:t>where Name is the chosen name for our system.</a:t>
            </a:r>
          </a:p>
          <a:p>
            <a:r>
              <a:rPr lang="en-US" altLang="en-US" dirty="0"/>
              <a:t>The state definition is terminated with the keyword </a:t>
            </a:r>
            <a:r>
              <a:rPr lang="en-US" altLang="en-US" b="1" dirty="0">
                <a:solidFill>
                  <a:srgbClr val="C00000"/>
                </a:solidFill>
              </a:rPr>
              <a:t>end</a:t>
            </a:r>
          </a:p>
          <a:p>
            <a:r>
              <a:rPr lang="en-US" altLang="en-US" dirty="0"/>
              <a:t>By convention, the system name usually begins with an uppercase letter (as it does in UML).</a:t>
            </a:r>
            <a:endParaRPr lang="en-US" dirty="0"/>
          </a:p>
        </p:txBody>
      </p:sp>
      <p:sp>
        <p:nvSpPr>
          <p:cNvPr id="4" name="Date Placeholder 3">
            <a:extLst>
              <a:ext uri="{FF2B5EF4-FFF2-40B4-BE49-F238E27FC236}">
                <a16:creationId xmlns:a16="http://schemas.microsoft.com/office/drawing/2014/main" id="{B1680F43-B3E7-4579-8BAF-6F146DB42DF5}"/>
              </a:ext>
            </a:extLst>
          </p:cNvPr>
          <p:cNvSpPr>
            <a:spLocks noGrp="1"/>
          </p:cNvSpPr>
          <p:nvPr>
            <p:ph type="dt" sz="half" idx="10"/>
          </p:nvPr>
        </p:nvSpPr>
        <p:spPr/>
        <p:txBody>
          <a:bodyPr/>
          <a:lstStyle/>
          <a:p>
            <a:fld id="{5074388F-F435-4865-BBDC-1C7AC8D29EB0}" type="datetime1">
              <a:rPr lang="en-US" smtClean="0"/>
              <a:t>10/24/2021</a:t>
            </a:fld>
            <a:endParaRPr lang="en-US"/>
          </a:p>
        </p:txBody>
      </p:sp>
      <p:sp>
        <p:nvSpPr>
          <p:cNvPr id="5" name="Footer Placeholder 4">
            <a:extLst>
              <a:ext uri="{FF2B5EF4-FFF2-40B4-BE49-F238E27FC236}">
                <a16:creationId xmlns:a16="http://schemas.microsoft.com/office/drawing/2014/main" id="{E3F76359-EF42-4112-A252-0A80604DEE42}"/>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4B87818C-0071-43FC-9395-780F7E0D6F35}"/>
              </a:ext>
            </a:extLst>
          </p:cNvPr>
          <p:cNvSpPr>
            <a:spLocks noGrp="1"/>
          </p:cNvSpPr>
          <p:nvPr>
            <p:ph type="sldNum" sz="quarter" idx="12"/>
          </p:nvPr>
        </p:nvSpPr>
        <p:spPr/>
        <p:txBody>
          <a:bodyPr/>
          <a:lstStyle/>
          <a:p>
            <a:fld id="{529FA192-5C5D-498A-975D-3D657011E0BB}" type="slidenum">
              <a:rPr lang="en-US" smtClean="0"/>
              <a:t>14</a:t>
            </a:fld>
            <a:endParaRPr lang="en-US"/>
          </a:p>
        </p:txBody>
      </p:sp>
    </p:spTree>
    <p:extLst>
      <p:ext uri="{BB962C8B-B14F-4D97-AF65-F5344CB8AC3E}">
        <p14:creationId xmlns:p14="http://schemas.microsoft.com/office/powerpoint/2010/main" val="539658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4AD5-1EDB-4B31-84B0-83E2396C9339}"/>
              </a:ext>
            </a:extLst>
          </p:cNvPr>
          <p:cNvSpPr>
            <a:spLocks noGrp="1"/>
          </p:cNvSpPr>
          <p:nvPr>
            <p:ph type="title"/>
          </p:nvPr>
        </p:nvSpPr>
        <p:spPr/>
        <p:txBody>
          <a:bodyPr>
            <a:normAutofit fontScale="90000"/>
          </a:bodyPr>
          <a:lstStyle/>
          <a:p>
            <a:r>
              <a:rPr lang="en-US" dirty="0"/>
              <a:t>                                                                Cont.</a:t>
            </a:r>
          </a:p>
        </p:txBody>
      </p:sp>
      <p:sp>
        <p:nvSpPr>
          <p:cNvPr id="3" name="Content Placeholder 2">
            <a:extLst>
              <a:ext uri="{FF2B5EF4-FFF2-40B4-BE49-F238E27FC236}">
                <a16:creationId xmlns:a16="http://schemas.microsoft.com/office/drawing/2014/main" id="{654CC4E0-E1AB-4EAF-9006-CC787540FA23}"/>
              </a:ext>
            </a:extLst>
          </p:cNvPr>
          <p:cNvSpPr>
            <a:spLocks noGrp="1"/>
          </p:cNvSpPr>
          <p:nvPr>
            <p:ph idx="1"/>
          </p:nvPr>
        </p:nvSpPr>
        <p:spPr/>
        <p:txBody>
          <a:bodyPr/>
          <a:lstStyle/>
          <a:p>
            <a:r>
              <a:rPr lang="en-US" altLang="en-US" dirty="0"/>
              <a:t>In the above specification the variable </a:t>
            </a:r>
            <a:r>
              <a:rPr lang="en-US" altLang="en-US" dirty="0">
                <a:solidFill>
                  <a:schemeClr val="accent6"/>
                </a:solidFill>
              </a:rPr>
              <a:t>temp</a:t>
            </a:r>
            <a:r>
              <a:rPr lang="en-US" altLang="en-US" dirty="0"/>
              <a:t> (to hold the temperature) is an integer and is therefore declared to be of type Z</a:t>
            </a:r>
          </a:p>
          <a:p>
            <a:r>
              <a:rPr lang="en-US" altLang="en-US" dirty="0"/>
              <a:t>As this is the only item of data to record here, our state definition is now complete.</a:t>
            </a:r>
            <a:endParaRPr lang="en-US" dirty="0"/>
          </a:p>
        </p:txBody>
      </p:sp>
      <p:sp>
        <p:nvSpPr>
          <p:cNvPr id="4" name="Date Placeholder 3">
            <a:extLst>
              <a:ext uri="{FF2B5EF4-FFF2-40B4-BE49-F238E27FC236}">
                <a16:creationId xmlns:a16="http://schemas.microsoft.com/office/drawing/2014/main" id="{572B744B-33CE-43FC-8DBF-30FCD5DA9BE9}"/>
              </a:ext>
            </a:extLst>
          </p:cNvPr>
          <p:cNvSpPr>
            <a:spLocks noGrp="1"/>
          </p:cNvSpPr>
          <p:nvPr>
            <p:ph type="dt" sz="half" idx="10"/>
          </p:nvPr>
        </p:nvSpPr>
        <p:spPr/>
        <p:txBody>
          <a:bodyPr/>
          <a:lstStyle/>
          <a:p>
            <a:fld id="{D4F1DF08-A50C-46C8-B919-4E51778E1797}" type="datetime1">
              <a:rPr lang="en-US" smtClean="0"/>
              <a:pPr/>
              <a:t>10/24/2021</a:t>
            </a:fld>
            <a:endParaRPr lang="en-US"/>
          </a:p>
        </p:txBody>
      </p:sp>
      <p:sp>
        <p:nvSpPr>
          <p:cNvPr id="5" name="Footer Placeholder 4">
            <a:extLst>
              <a:ext uri="{FF2B5EF4-FFF2-40B4-BE49-F238E27FC236}">
                <a16:creationId xmlns:a16="http://schemas.microsoft.com/office/drawing/2014/main" id="{D67D490B-D015-4734-8542-14C1F7312A4D}"/>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D6F107A0-F8F3-4DF6-86B9-A89209738404}"/>
              </a:ext>
            </a:extLst>
          </p:cNvPr>
          <p:cNvSpPr>
            <a:spLocks noGrp="1"/>
          </p:cNvSpPr>
          <p:nvPr>
            <p:ph type="sldNum" sz="quarter" idx="12"/>
          </p:nvPr>
        </p:nvSpPr>
        <p:spPr/>
        <p:txBody>
          <a:bodyPr/>
          <a:lstStyle/>
          <a:p>
            <a:fld id="{529FA192-5C5D-498A-975D-3D657011E0BB}" type="slidenum">
              <a:rPr lang="en-US" smtClean="0"/>
              <a:pPr/>
              <a:t>15</a:t>
            </a:fld>
            <a:endParaRPr lang="en-US"/>
          </a:p>
        </p:txBody>
      </p:sp>
    </p:spTree>
    <p:extLst>
      <p:ext uri="{BB962C8B-B14F-4D97-AF65-F5344CB8AC3E}">
        <p14:creationId xmlns:p14="http://schemas.microsoft.com/office/powerpoint/2010/main" val="3042800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0E52335D-2B3C-44B6-B77A-E1F78C086226}"/>
              </a:ext>
            </a:extLst>
          </p:cNvPr>
          <p:cNvSpPr>
            <a:spLocks noGrp="1" noChangeArrowheads="1"/>
          </p:cNvSpPr>
          <p:nvPr>
            <p:ph type="title"/>
          </p:nvPr>
        </p:nvSpPr>
        <p:spPr/>
        <p:txBody>
          <a:bodyPr/>
          <a:lstStyle/>
          <a:p>
            <a:pPr eaLnBrk="1" hangingPunct="1"/>
            <a:r>
              <a:rPr lang="en-GB"/>
              <a:t>Questions</a:t>
            </a:r>
          </a:p>
        </p:txBody>
      </p:sp>
      <p:sp>
        <p:nvSpPr>
          <p:cNvPr id="9219" name="Content Placeholder 2">
            <a:extLst>
              <a:ext uri="{FF2B5EF4-FFF2-40B4-BE49-F238E27FC236}">
                <a16:creationId xmlns:a16="http://schemas.microsoft.com/office/drawing/2014/main" id="{A9BEB757-4FFB-4533-8D0D-55070498E04E}"/>
              </a:ext>
            </a:extLst>
          </p:cNvPr>
          <p:cNvSpPr>
            <a:spLocks noGrp="1" noChangeArrowheads="1"/>
          </p:cNvSpPr>
          <p:nvPr>
            <p:ph idx="1"/>
          </p:nvPr>
        </p:nvSpPr>
        <p:spPr/>
        <p:txBody>
          <a:bodyPr/>
          <a:lstStyle/>
          <a:p>
            <a:pPr marL="0" indent="0">
              <a:buNone/>
            </a:pPr>
            <a:r>
              <a:rPr lang="en-GB" sz="2800"/>
              <a:t>Any Question Please?</a:t>
            </a:r>
          </a:p>
          <a:p>
            <a:pPr marL="0" indent="0">
              <a:buNone/>
            </a:pPr>
            <a:endParaRPr lang="en-GB" sz="2800"/>
          </a:p>
          <a:p>
            <a:pPr marL="0" indent="0">
              <a:buNone/>
            </a:pPr>
            <a:r>
              <a:rPr lang="en-GB" sz="2800"/>
              <a:t>You can contact me at: </a:t>
            </a:r>
            <a:r>
              <a:rPr lang="en-GB" sz="2800">
                <a:solidFill>
                  <a:srgbClr val="FFFF00"/>
                </a:solidFill>
              </a:rPr>
              <a:t>umber@uosahiwal.edu.pk</a:t>
            </a:r>
          </a:p>
          <a:p>
            <a:pPr marL="0" indent="0">
              <a:buNone/>
            </a:pPr>
            <a:endParaRPr lang="en-GB" sz="2800">
              <a:solidFill>
                <a:srgbClr val="FFFF00"/>
              </a:solidFill>
            </a:endParaRPr>
          </a:p>
          <a:p>
            <a:pPr marL="0" indent="0">
              <a:buNone/>
            </a:pPr>
            <a:r>
              <a:rPr lang="en-GB" sz="2800"/>
              <a:t>Your Query will be answered within one working day.</a:t>
            </a:r>
          </a:p>
        </p:txBody>
      </p:sp>
      <p:sp>
        <p:nvSpPr>
          <p:cNvPr id="2" name="Date Placeholder 1">
            <a:extLst>
              <a:ext uri="{FF2B5EF4-FFF2-40B4-BE49-F238E27FC236}">
                <a16:creationId xmlns:a16="http://schemas.microsoft.com/office/drawing/2014/main" id="{B2CC1347-B0CD-493A-A09E-03C33896F246}"/>
              </a:ext>
            </a:extLst>
          </p:cNvPr>
          <p:cNvSpPr>
            <a:spLocks noGrp="1"/>
          </p:cNvSpPr>
          <p:nvPr>
            <p:ph type="dt" sz="quarter" idx="10"/>
          </p:nvPr>
        </p:nvSpPr>
        <p:spPr/>
        <p:txBody>
          <a:bodyPr/>
          <a:lstStyle/>
          <a:p>
            <a:pPr>
              <a:defRPr/>
            </a:pPr>
            <a:fld id="{08B9092E-C738-4FE8-A5E0-F98B11F33CCB}" type="datetime1">
              <a:rPr lang="en-US" altLang="en-US" smtClean="0"/>
              <a:t>10/24/2021</a:t>
            </a:fld>
            <a:endParaRPr altLang="en-US"/>
          </a:p>
        </p:txBody>
      </p:sp>
      <p:sp>
        <p:nvSpPr>
          <p:cNvPr id="3" name="Footer Placeholder 2">
            <a:extLst>
              <a:ext uri="{FF2B5EF4-FFF2-40B4-BE49-F238E27FC236}">
                <a16:creationId xmlns:a16="http://schemas.microsoft.com/office/drawing/2014/main" id="{11F91A6C-9B2E-43F6-9053-24E58217735E}"/>
              </a:ext>
            </a:extLst>
          </p:cNvPr>
          <p:cNvSpPr>
            <a:spLocks noGrp="1"/>
          </p:cNvSpPr>
          <p:nvPr>
            <p:ph type="ftr" sz="quarter" idx="11"/>
          </p:nvPr>
        </p:nvSpPr>
        <p:spPr/>
        <p:txBody>
          <a:bodyPr/>
          <a:lstStyle/>
          <a:p>
            <a:pPr>
              <a:defRPr/>
            </a:pPr>
            <a:r>
              <a:rPr lang="en-US" altLang="en-US"/>
              <a:t>Department of Computer Science universty of Sahiwal</a:t>
            </a:r>
            <a:endParaRPr altLang="en-US"/>
          </a:p>
        </p:txBody>
      </p:sp>
      <p:sp>
        <p:nvSpPr>
          <p:cNvPr id="9222" name="Slide Number Placeholder 3">
            <a:extLst>
              <a:ext uri="{FF2B5EF4-FFF2-40B4-BE49-F238E27FC236}">
                <a16:creationId xmlns:a16="http://schemas.microsoft.com/office/drawing/2014/main" id="{BC728A63-9C28-4BE5-B40E-74A234A1AC1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spcBef>
                <a:spcPct val="0"/>
              </a:spcBef>
              <a:buFontTx/>
              <a:buNone/>
            </a:pPr>
            <a:fld id="{90A7C852-DA2F-4FE4-9AF9-42250E582FC3}" type="slidenum">
              <a:rPr lang="en-US" altLang="en-US" sz="1200">
                <a:solidFill>
                  <a:srgbClr val="D9D9D9"/>
                </a:solidFill>
                <a:latin typeface="Arial" panose="020B0604020202020204" pitchFamily="34" charset="0"/>
              </a:rPr>
              <a:pPr>
                <a:spcBef>
                  <a:spcPct val="0"/>
                </a:spcBef>
                <a:buFontTx/>
                <a:buNone/>
              </a:pPr>
              <a:t>16</a:t>
            </a:fld>
            <a:endParaRPr lang="en-US" altLang="en-US" sz="1200">
              <a:solidFill>
                <a:srgbClr val="D9D9D9"/>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BF133AD-2E85-47F5-9B8C-B00C1AC95692}"/>
              </a:ext>
            </a:extLst>
          </p:cNvPr>
          <p:cNvSpPr>
            <a:spLocks noGrp="1" noChangeArrowheads="1"/>
          </p:cNvSpPr>
          <p:nvPr>
            <p:ph type="title"/>
          </p:nvPr>
        </p:nvSpPr>
        <p:spPr>
          <a:xfrm>
            <a:off x="304800" y="2743200"/>
            <a:ext cx="8229600" cy="1143000"/>
          </a:xfrm>
        </p:spPr>
        <p:txBody>
          <a:bodyPr/>
          <a:lstStyle/>
          <a:p>
            <a:pPr eaLnBrk="1" hangingPunct="1"/>
            <a:r>
              <a:rPr lang="en-GB"/>
              <a:t>Thanks</a:t>
            </a:r>
            <a:endParaRPr lang="en-GB" b="1"/>
          </a:p>
        </p:txBody>
      </p:sp>
      <p:sp>
        <p:nvSpPr>
          <p:cNvPr id="2" name="Date Placeholder 1">
            <a:extLst>
              <a:ext uri="{FF2B5EF4-FFF2-40B4-BE49-F238E27FC236}">
                <a16:creationId xmlns:a16="http://schemas.microsoft.com/office/drawing/2014/main" id="{F8929112-EBBE-442D-ABC1-88BD92B9A358}"/>
              </a:ext>
            </a:extLst>
          </p:cNvPr>
          <p:cNvSpPr>
            <a:spLocks noGrp="1"/>
          </p:cNvSpPr>
          <p:nvPr>
            <p:ph type="dt" sz="quarter" idx="10"/>
          </p:nvPr>
        </p:nvSpPr>
        <p:spPr/>
        <p:txBody>
          <a:bodyPr/>
          <a:lstStyle/>
          <a:p>
            <a:pPr>
              <a:defRPr/>
            </a:pPr>
            <a:fld id="{BC271092-21F2-4988-9AEF-D2BE176C4749}" type="datetime1">
              <a:rPr lang="en-US" altLang="en-US" smtClean="0"/>
              <a:t>10/24/2021</a:t>
            </a:fld>
            <a:endParaRPr altLang="en-US"/>
          </a:p>
        </p:txBody>
      </p:sp>
      <p:sp>
        <p:nvSpPr>
          <p:cNvPr id="3" name="Footer Placeholder 2">
            <a:extLst>
              <a:ext uri="{FF2B5EF4-FFF2-40B4-BE49-F238E27FC236}">
                <a16:creationId xmlns:a16="http://schemas.microsoft.com/office/drawing/2014/main" id="{25BA8E9A-45B9-4811-8FAF-7AFD1C082826}"/>
              </a:ext>
            </a:extLst>
          </p:cNvPr>
          <p:cNvSpPr>
            <a:spLocks noGrp="1"/>
          </p:cNvSpPr>
          <p:nvPr>
            <p:ph type="ftr" sz="quarter" idx="11"/>
          </p:nvPr>
        </p:nvSpPr>
        <p:spPr/>
        <p:txBody>
          <a:bodyPr/>
          <a:lstStyle/>
          <a:p>
            <a:pPr>
              <a:defRPr/>
            </a:pPr>
            <a:r>
              <a:rPr lang="en-US" altLang="en-US"/>
              <a:t>Department of Computer Science universty of Sahiwal</a:t>
            </a:r>
            <a:endParaRPr altLang="en-US"/>
          </a:p>
        </p:txBody>
      </p:sp>
      <p:sp>
        <p:nvSpPr>
          <p:cNvPr id="10245" name="Slide Number Placeholder 3">
            <a:extLst>
              <a:ext uri="{FF2B5EF4-FFF2-40B4-BE49-F238E27FC236}">
                <a16:creationId xmlns:a16="http://schemas.microsoft.com/office/drawing/2014/main" id="{96CBF611-F974-4DA5-B867-AE42A9D0E37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spcBef>
                <a:spcPct val="0"/>
              </a:spcBef>
              <a:buFontTx/>
              <a:buNone/>
            </a:pPr>
            <a:fld id="{346FF25D-0969-4D9D-B8DF-DE9453D474A2}" type="slidenum">
              <a:rPr lang="en-US" altLang="en-US" sz="1200">
                <a:solidFill>
                  <a:srgbClr val="D9D9D9"/>
                </a:solidFill>
                <a:latin typeface="Arial" panose="020B0604020202020204" pitchFamily="34" charset="0"/>
              </a:rPr>
              <a:pPr>
                <a:spcBef>
                  <a:spcPct val="0"/>
                </a:spcBef>
                <a:buFontTx/>
                <a:buNone/>
              </a:pPr>
              <a:t>17</a:t>
            </a:fld>
            <a:endParaRPr lang="en-US" altLang="en-US" sz="1200">
              <a:solidFill>
                <a:srgbClr val="D9D9D9"/>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E5D7-B842-41BB-A949-BEA2818C26E1}"/>
              </a:ext>
            </a:extLst>
          </p:cNvPr>
          <p:cNvSpPr>
            <a:spLocks noGrp="1"/>
          </p:cNvSpPr>
          <p:nvPr>
            <p:ph type="ctrTitle"/>
          </p:nvPr>
        </p:nvSpPr>
        <p:spPr/>
        <p:txBody>
          <a:bodyPr/>
          <a:lstStyle/>
          <a:p>
            <a:r>
              <a:rPr lang="en-US" b="1" dirty="0"/>
              <a:t>An Introduction to</a:t>
            </a:r>
            <a:br>
              <a:rPr lang="en-US" b="1" dirty="0"/>
            </a:br>
            <a:r>
              <a:rPr lang="en-US" b="1" dirty="0"/>
              <a:t>Specification in VDM-SL</a:t>
            </a:r>
            <a:endParaRPr lang="en-US" dirty="0"/>
          </a:p>
        </p:txBody>
      </p:sp>
      <p:sp>
        <p:nvSpPr>
          <p:cNvPr id="3" name="Subtitle 2">
            <a:extLst>
              <a:ext uri="{FF2B5EF4-FFF2-40B4-BE49-F238E27FC236}">
                <a16:creationId xmlns:a16="http://schemas.microsoft.com/office/drawing/2014/main" id="{6825085D-4ACB-4E5F-B01F-2700D90F7960}"/>
              </a:ext>
            </a:extLst>
          </p:cNvPr>
          <p:cNvSpPr>
            <a:spLocks noGrp="1"/>
          </p:cNvSpPr>
          <p:nvPr>
            <p:ph type="subTitle" idx="1"/>
          </p:nvPr>
        </p:nvSpPr>
        <p:spPr/>
        <p:txBody>
          <a:bodyPr>
            <a:normAutofit/>
          </a:bodyPr>
          <a:lstStyle/>
          <a:p>
            <a:endParaRPr lang="en-US" dirty="0"/>
          </a:p>
        </p:txBody>
      </p:sp>
      <p:sp>
        <p:nvSpPr>
          <p:cNvPr id="4" name="Date Placeholder 3">
            <a:extLst>
              <a:ext uri="{FF2B5EF4-FFF2-40B4-BE49-F238E27FC236}">
                <a16:creationId xmlns:a16="http://schemas.microsoft.com/office/drawing/2014/main" id="{4C5157C9-B716-4A11-9EE5-03A1BDF2D37B}"/>
              </a:ext>
            </a:extLst>
          </p:cNvPr>
          <p:cNvSpPr>
            <a:spLocks noGrp="1"/>
          </p:cNvSpPr>
          <p:nvPr>
            <p:ph type="dt" sz="half" idx="10"/>
          </p:nvPr>
        </p:nvSpPr>
        <p:spPr/>
        <p:txBody>
          <a:bodyPr/>
          <a:lstStyle/>
          <a:p>
            <a:fld id="{8AC18272-61AD-430E-B43C-C706AB677F8D}" type="datetime1">
              <a:rPr lang="en-US" smtClean="0"/>
              <a:t>10/24/2021</a:t>
            </a:fld>
            <a:endParaRPr lang="en-US"/>
          </a:p>
        </p:txBody>
      </p:sp>
      <p:sp>
        <p:nvSpPr>
          <p:cNvPr id="5" name="Footer Placeholder 4">
            <a:extLst>
              <a:ext uri="{FF2B5EF4-FFF2-40B4-BE49-F238E27FC236}">
                <a16:creationId xmlns:a16="http://schemas.microsoft.com/office/drawing/2014/main" id="{8879C2C7-9F99-4476-B7DB-7228E1ADAC29}"/>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F9233B38-2466-495E-952B-C93776B8A5EB}"/>
              </a:ext>
            </a:extLst>
          </p:cNvPr>
          <p:cNvSpPr>
            <a:spLocks noGrp="1"/>
          </p:cNvSpPr>
          <p:nvPr>
            <p:ph type="sldNum" sz="quarter" idx="12"/>
          </p:nvPr>
        </p:nvSpPr>
        <p:spPr/>
        <p:txBody>
          <a:bodyPr/>
          <a:lstStyle/>
          <a:p>
            <a:fld id="{529FA192-5C5D-498A-975D-3D657011E0BB}" type="slidenum">
              <a:rPr lang="en-US" smtClean="0"/>
              <a:t>2</a:t>
            </a:fld>
            <a:endParaRPr lang="en-US"/>
          </a:p>
        </p:txBody>
      </p:sp>
    </p:spTree>
    <p:extLst>
      <p:ext uri="{BB962C8B-B14F-4D97-AF65-F5344CB8AC3E}">
        <p14:creationId xmlns:p14="http://schemas.microsoft.com/office/powerpoint/2010/main" val="350013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BD71-5D64-4B51-B058-F602CC7717F0}"/>
              </a:ext>
            </a:extLst>
          </p:cNvPr>
          <p:cNvSpPr>
            <a:spLocks noGrp="1"/>
          </p:cNvSpPr>
          <p:nvPr>
            <p:ph type="title"/>
          </p:nvPr>
        </p:nvSpPr>
        <p:spPr/>
        <p:txBody>
          <a:bodyPr>
            <a:normAutofit fontScale="90000"/>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D1F54E8A-980E-40D4-B3DE-6C63A9691ACF}"/>
              </a:ext>
            </a:extLst>
          </p:cNvPr>
          <p:cNvSpPr>
            <a:spLocks noGrp="1"/>
          </p:cNvSpPr>
          <p:nvPr>
            <p:ph idx="1"/>
          </p:nvPr>
        </p:nvSpPr>
        <p:spPr/>
        <p:txBody>
          <a:bodyPr/>
          <a:lstStyle/>
          <a:p>
            <a:r>
              <a:rPr lang="en-US" dirty="0"/>
              <a:t>We begin by analyzing the requirements for a very simple system, and using the notation of the Unified Modelling Language (UML) to specify the software informally;</a:t>
            </a:r>
          </a:p>
          <a:p>
            <a:r>
              <a:rPr lang="en-US" dirty="0"/>
              <a:t>from there we develop our first formal specification in VDM-SL.</a:t>
            </a:r>
          </a:p>
        </p:txBody>
      </p:sp>
      <p:sp>
        <p:nvSpPr>
          <p:cNvPr id="4" name="Date Placeholder 3">
            <a:extLst>
              <a:ext uri="{FF2B5EF4-FFF2-40B4-BE49-F238E27FC236}">
                <a16:creationId xmlns:a16="http://schemas.microsoft.com/office/drawing/2014/main" id="{DAB15FF4-17A1-4008-B4F3-63EA30447DBD}"/>
              </a:ext>
            </a:extLst>
          </p:cNvPr>
          <p:cNvSpPr>
            <a:spLocks noGrp="1"/>
          </p:cNvSpPr>
          <p:nvPr>
            <p:ph type="dt" sz="half" idx="10"/>
          </p:nvPr>
        </p:nvSpPr>
        <p:spPr/>
        <p:txBody>
          <a:bodyPr/>
          <a:lstStyle/>
          <a:p>
            <a:fld id="{020DCBD5-17D2-4D9B-ADFD-9320D492A95F}" type="datetime1">
              <a:rPr lang="en-US" smtClean="0"/>
              <a:pPr/>
              <a:t>10/24/2021</a:t>
            </a:fld>
            <a:endParaRPr lang="en-US"/>
          </a:p>
        </p:txBody>
      </p:sp>
      <p:sp>
        <p:nvSpPr>
          <p:cNvPr id="5" name="Footer Placeholder 4">
            <a:extLst>
              <a:ext uri="{FF2B5EF4-FFF2-40B4-BE49-F238E27FC236}">
                <a16:creationId xmlns:a16="http://schemas.microsoft.com/office/drawing/2014/main" id="{7FCE7B9A-926F-4A83-B61E-4F2FC58FC7DE}"/>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5D2C5609-63E6-47A7-89FC-1E605A2D878E}"/>
              </a:ext>
            </a:extLst>
          </p:cNvPr>
          <p:cNvSpPr>
            <a:spLocks noGrp="1"/>
          </p:cNvSpPr>
          <p:nvPr>
            <p:ph type="sldNum" sz="quarter" idx="12"/>
          </p:nvPr>
        </p:nvSpPr>
        <p:spPr/>
        <p:txBody>
          <a:bodyPr/>
          <a:lstStyle/>
          <a:p>
            <a:fld id="{529FA192-5C5D-498A-975D-3D657011E0BB}" type="slidenum">
              <a:rPr lang="en-US" smtClean="0"/>
              <a:pPr/>
              <a:t>3</a:t>
            </a:fld>
            <a:endParaRPr lang="en-US"/>
          </a:p>
        </p:txBody>
      </p:sp>
    </p:spTree>
    <p:extLst>
      <p:ext uri="{BB962C8B-B14F-4D97-AF65-F5344CB8AC3E}">
        <p14:creationId xmlns:p14="http://schemas.microsoft.com/office/powerpoint/2010/main" val="824545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612A-33B4-48F0-9ACE-BDA73F3F8DE5}"/>
              </a:ext>
            </a:extLst>
          </p:cNvPr>
          <p:cNvSpPr>
            <a:spLocks noGrp="1"/>
          </p:cNvSpPr>
          <p:nvPr>
            <p:ph type="title"/>
          </p:nvPr>
        </p:nvSpPr>
        <p:spPr/>
        <p:txBody>
          <a:bodyPr>
            <a:normAutofit fontScale="90000"/>
          </a:bodyPr>
          <a:lstStyle/>
          <a:p>
            <a:r>
              <a:rPr lang="en-US" dirty="0"/>
              <a:t>The Case Study: Requirements Analysis</a:t>
            </a:r>
          </a:p>
        </p:txBody>
      </p:sp>
      <p:sp>
        <p:nvSpPr>
          <p:cNvPr id="3" name="Content Placeholder 2">
            <a:extLst>
              <a:ext uri="{FF2B5EF4-FFF2-40B4-BE49-F238E27FC236}">
                <a16:creationId xmlns:a16="http://schemas.microsoft.com/office/drawing/2014/main" id="{5EB2FE3F-A6D5-4027-8DD3-B4A57792DD32}"/>
              </a:ext>
            </a:extLst>
          </p:cNvPr>
          <p:cNvSpPr>
            <a:spLocks noGrp="1"/>
          </p:cNvSpPr>
          <p:nvPr>
            <p:ph idx="1"/>
          </p:nvPr>
        </p:nvSpPr>
        <p:spPr/>
        <p:txBody>
          <a:bodyPr>
            <a:normAutofit lnSpcReduction="10000"/>
          </a:bodyPr>
          <a:lstStyle/>
          <a:p>
            <a:r>
              <a:rPr lang="en-US" dirty="0"/>
              <a:t>We will specify the software needed to monitor and control the incubator temperature.</a:t>
            </a:r>
          </a:p>
          <a:p>
            <a:r>
              <a:rPr lang="en-US" dirty="0"/>
              <a:t>In developing any software system the first stage in the process involves an analysis of the system and an initial statement of the requirements. As we said in the introduction,</a:t>
            </a:r>
          </a:p>
          <a:p>
            <a:r>
              <a:rPr lang="en-US" dirty="0"/>
              <a:t>in the first instance we are going to develop an extremely simple version of the system;</a:t>
            </a:r>
          </a:p>
        </p:txBody>
      </p:sp>
      <p:sp>
        <p:nvSpPr>
          <p:cNvPr id="4" name="Date Placeholder 3">
            <a:extLst>
              <a:ext uri="{FF2B5EF4-FFF2-40B4-BE49-F238E27FC236}">
                <a16:creationId xmlns:a16="http://schemas.microsoft.com/office/drawing/2014/main" id="{FD49FD2E-DBAE-4709-A266-E0700B6C3C43}"/>
              </a:ext>
            </a:extLst>
          </p:cNvPr>
          <p:cNvSpPr>
            <a:spLocks noGrp="1"/>
          </p:cNvSpPr>
          <p:nvPr>
            <p:ph type="dt" sz="half" idx="10"/>
          </p:nvPr>
        </p:nvSpPr>
        <p:spPr/>
        <p:txBody>
          <a:bodyPr/>
          <a:lstStyle/>
          <a:p>
            <a:fld id="{758F3E98-FE8C-4529-8DE5-6EF094AE4DC6}" type="datetime1">
              <a:rPr lang="en-US" smtClean="0"/>
              <a:pPr/>
              <a:t>10/24/2021</a:t>
            </a:fld>
            <a:endParaRPr lang="en-US"/>
          </a:p>
        </p:txBody>
      </p:sp>
      <p:sp>
        <p:nvSpPr>
          <p:cNvPr id="5" name="Footer Placeholder 4">
            <a:extLst>
              <a:ext uri="{FF2B5EF4-FFF2-40B4-BE49-F238E27FC236}">
                <a16:creationId xmlns:a16="http://schemas.microsoft.com/office/drawing/2014/main" id="{31F6B6D6-E30B-457E-AEC3-83D459C01CCE}"/>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CF8B70AB-5067-48D7-B39A-D10E3EACD26F}"/>
              </a:ext>
            </a:extLst>
          </p:cNvPr>
          <p:cNvSpPr>
            <a:spLocks noGrp="1"/>
          </p:cNvSpPr>
          <p:nvPr>
            <p:ph type="sldNum" sz="quarter" idx="12"/>
          </p:nvPr>
        </p:nvSpPr>
        <p:spPr/>
        <p:txBody>
          <a:bodyPr/>
          <a:lstStyle/>
          <a:p>
            <a:fld id="{529FA192-5C5D-498A-975D-3D657011E0BB}" type="slidenum">
              <a:rPr lang="en-US" smtClean="0"/>
              <a:pPr/>
              <a:t>4</a:t>
            </a:fld>
            <a:endParaRPr lang="en-US"/>
          </a:p>
        </p:txBody>
      </p:sp>
    </p:spTree>
    <p:extLst>
      <p:ext uri="{BB962C8B-B14F-4D97-AF65-F5344CB8AC3E}">
        <p14:creationId xmlns:p14="http://schemas.microsoft.com/office/powerpoint/2010/main" val="10866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4836-F63F-47BC-9887-81B96E4AC3AE}"/>
              </a:ext>
            </a:extLst>
          </p:cNvPr>
          <p:cNvSpPr>
            <a:spLocks noGrp="1"/>
          </p:cNvSpPr>
          <p:nvPr>
            <p:ph type="title"/>
          </p:nvPr>
        </p:nvSpPr>
        <p:spPr/>
        <p:txBody>
          <a:bodyPr>
            <a:normAutofit/>
          </a:bodyPr>
          <a:lstStyle/>
          <a:p>
            <a:pPr algn="r"/>
            <a:r>
              <a:rPr lang="en-US" dirty="0"/>
              <a:t>Cont.</a:t>
            </a:r>
          </a:p>
        </p:txBody>
      </p:sp>
      <p:sp>
        <p:nvSpPr>
          <p:cNvPr id="3" name="Content Placeholder 2">
            <a:extLst>
              <a:ext uri="{FF2B5EF4-FFF2-40B4-BE49-F238E27FC236}">
                <a16:creationId xmlns:a16="http://schemas.microsoft.com/office/drawing/2014/main" id="{13C3C6CC-546C-4514-9648-D5BF9EF16292}"/>
              </a:ext>
            </a:extLst>
          </p:cNvPr>
          <p:cNvSpPr>
            <a:spLocks noGrp="1"/>
          </p:cNvSpPr>
          <p:nvPr>
            <p:ph idx="1"/>
          </p:nvPr>
        </p:nvSpPr>
        <p:spPr/>
        <p:txBody>
          <a:bodyPr>
            <a:normAutofit/>
          </a:bodyPr>
          <a:lstStyle/>
          <a:p>
            <a:r>
              <a:rPr lang="en-US" dirty="0"/>
              <a:t>It is very important, in any requirements definition,</a:t>
            </a:r>
          </a:p>
          <a:p>
            <a:pPr lvl="1"/>
            <a:r>
              <a:rPr lang="en-US" dirty="0"/>
              <a:t>to be clear about the system boundaries,</a:t>
            </a:r>
          </a:p>
          <a:p>
            <a:pPr lvl="1"/>
            <a:r>
              <a:rPr lang="en-US" dirty="0"/>
              <a:t>we should make it clear here that in this initial version, control of the hardware lies outside of our system.</a:t>
            </a:r>
          </a:p>
          <a:p>
            <a:r>
              <a:rPr lang="en-US" dirty="0"/>
              <a:t>In other words, for the time being we will be specifying a system that simply monitors the temperature of the incubator</a:t>
            </a:r>
          </a:p>
        </p:txBody>
      </p:sp>
      <p:sp>
        <p:nvSpPr>
          <p:cNvPr id="4" name="Date Placeholder 3">
            <a:extLst>
              <a:ext uri="{FF2B5EF4-FFF2-40B4-BE49-F238E27FC236}">
                <a16:creationId xmlns:a16="http://schemas.microsoft.com/office/drawing/2014/main" id="{A2691ACF-2690-42C3-A063-745E98CA7E80}"/>
              </a:ext>
            </a:extLst>
          </p:cNvPr>
          <p:cNvSpPr>
            <a:spLocks noGrp="1"/>
          </p:cNvSpPr>
          <p:nvPr>
            <p:ph type="dt" sz="half" idx="10"/>
          </p:nvPr>
        </p:nvSpPr>
        <p:spPr/>
        <p:txBody>
          <a:bodyPr/>
          <a:lstStyle/>
          <a:p>
            <a:fld id="{37B421D4-39AF-4B1D-AD7B-9F119A5D40C5}" type="datetime1">
              <a:rPr lang="en-US" smtClean="0"/>
              <a:pPr/>
              <a:t>10/24/2021</a:t>
            </a:fld>
            <a:endParaRPr lang="en-US"/>
          </a:p>
        </p:txBody>
      </p:sp>
      <p:sp>
        <p:nvSpPr>
          <p:cNvPr id="5" name="Footer Placeholder 4">
            <a:extLst>
              <a:ext uri="{FF2B5EF4-FFF2-40B4-BE49-F238E27FC236}">
                <a16:creationId xmlns:a16="http://schemas.microsoft.com/office/drawing/2014/main" id="{6287D8D6-96B4-42AD-9964-0E95975F8D7E}"/>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51113136-7427-4D38-A787-E5413F22E529}"/>
              </a:ext>
            </a:extLst>
          </p:cNvPr>
          <p:cNvSpPr>
            <a:spLocks noGrp="1"/>
          </p:cNvSpPr>
          <p:nvPr>
            <p:ph type="sldNum" sz="quarter" idx="12"/>
          </p:nvPr>
        </p:nvSpPr>
        <p:spPr/>
        <p:txBody>
          <a:bodyPr/>
          <a:lstStyle/>
          <a:p>
            <a:fld id="{529FA192-5C5D-498A-975D-3D657011E0BB}" type="slidenum">
              <a:rPr lang="en-US" smtClean="0"/>
              <a:pPr/>
              <a:t>5</a:t>
            </a:fld>
            <a:endParaRPr lang="en-US"/>
          </a:p>
        </p:txBody>
      </p:sp>
    </p:spTree>
    <p:extLst>
      <p:ext uri="{BB962C8B-B14F-4D97-AF65-F5344CB8AC3E}">
        <p14:creationId xmlns:p14="http://schemas.microsoft.com/office/powerpoint/2010/main" val="3288797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4EE4-94C7-467B-B50F-68A824AA890A}"/>
              </a:ext>
            </a:extLst>
          </p:cNvPr>
          <p:cNvSpPr>
            <a:spLocks noGrp="1"/>
          </p:cNvSpPr>
          <p:nvPr>
            <p:ph type="title"/>
          </p:nvPr>
        </p:nvSpPr>
        <p:spPr/>
        <p:txBody>
          <a:bodyPr>
            <a:normAutofit/>
          </a:bodyPr>
          <a:lstStyle/>
          <a:p>
            <a:pPr algn="r"/>
            <a:r>
              <a:rPr lang="en-US" dirty="0"/>
              <a:t>Cont.</a:t>
            </a:r>
          </a:p>
        </p:txBody>
      </p:sp>
      <p:sp>
        <p:nvSpPr>
          <p:cNvPr id="3" name="Content Placeholder 2">
            <a:extLst>
              <a:ext uri="{FF2B5EF4-FFF2-40B4-BE49-F238E27FC236}">
                <a16:creationId xmlns:a16="http://schemas.microsoft.com/office/drawing/2014/main" id="{E64A9ED6-EA50-40C5-9E81-99CCD2DE62D7}"/>
              </a:ext>
            </a:extLst>
          </p:cNvPr>
          <p:cNvSpPr>
            <a:spLocks noGrp="1"/>
          </p:cNvSpPr>
          <p:nvPr>
            <p:ph idx="1"/>
          </p:nvPr>
        </p:nvSpPr>
        <p:spPr/>
        <p:txBody>
          <a:bodyPr>
            <a:normAutofit fontScale="92500" lnSpcReduction="10000"/>
          </a:bodyPr>
          <a:lstStyle/>
          <a:p>
            <a:r>
              <a:rPr lang="en-US" altLang="en-US" dirty="0"/>
              <a:t>The hardware increments or decrements the temperature of the incubator in response to instructions (from someone or something outside of our system), </a:t>
            </a:r>
          </a:p>
          <a:p>
            <a:r>
              <a:rPr lang="en-US" altLang="en-US" dirty="0"/>
              <a:t>each time a change of one degree has been achieved, the software is informed of the change, which it duly records</a:t>
            </a:r>
          </a:p>
          <a:p>
            <a:r>
              <a:rPr lang="en-US" altLang="en-US" dirty="0"/>
              <a:t>safety requirements dictate that the temperature of the incubator must never be allowed to rise above 10 celsius, nor fall below 10 celsius.</a:t>
            </a:r>
            <a:endParaRPr lang="en-US" dirty="0"/>
          </a:p>
        </p:txBody>
      </p:sp>
      <p:sp>
        <p:nvSpPr>
          <p:cNvPr id="4" name="Date Placeholder 3">
            <a:extLst>
              <a:ext uri="{FF2B5EF4-FFF2-40B4-BE49-F238E27FC236}">
                <a16:creationId xmlns:a16="http://schemas.microsoft.com/office/drawing/2014/main" id="{08D7F45E-C89B-48D4-A347-B7341166E8EE}"/>
              </a:ext>
            </a:extLst>
          </p:cNvPr>
          <p:cNvSpPr>
            <a:spLocks noGrp="1"/>
          </p:cNvSpPr>
          <p:nvPr>
            <p:ph type="dt" sz="half" idx="10"/>
          </p:nvPr>
        </p:nvSpPr>
        <p:spPr/>
        <p:txBody>
          <a:bodyPr/>
          <a:lstStyle/>
          <a:p>
            <a:fld id="{387AAAE1-59B7-48D1-BC41-57A91DB315C0}" type="datetime1">
              <a:rPr lang="en-US" smtClean="0"/>
              <a:pPr/>
              <a:t>10/24/2021</a:t>
            </a:fld>
            <a:endParaRPr lang="en-US"/>
          </a:p>
        </p:txBody>
      </p:sp>
      <p:sp>
        <p:nvSpPr>
          <p:cNvPr id="5" name="Footer Placeholder 4">
            <a:extLst>
              <a:ext uri="{FF2B5EF4-FFF2-40B4-BE49-F238E27FC236}">
                <a16:creationId xmlns:a16="http://schemas.microsoft.com/office/drawing/2014/main" id="{0A03CE98-1390-45D9-9967-07C7153FB366}"/>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9818FC68-DDB2-4E49-8BF2-5DA1887CBD54}"/>
              </a:ext>
            </a:extLst>
          </p:cNvPr>
          <p:cNvSpPr>
            <a:spLocks noGrp="1"/>
          </p:cNvSpPr>
          <p:nvPr>
            <p:ph type="sldNum" sz="quarter" idx="12"/>
          </p:nvPr>
        </p:nvSpPr>
        <p:spPr/>
        <p:txBody>
          <a:bodyPr/>
          <a:lstStyle/>
          <a:p>
            <a:fld id="{529FA192-5C5D-498A-975D-3D657011E0BB}" type="slidenum">
              <a:rPr lang="en-US" smtClean="0"/>
              <a:pPr/>
              <a:t>6</a:t>
            </a:fld>
            <a:endParaRPr lang="en-US"/>
          </a:p>
        </p:txBody>
      </p:sp>
    </p:spTree>
    <p:extLst>
      <p:ext uri="{BB962C8B-B14F-4D97-AF65-F5344CB8AC3E}">
        <p14:creationId xmlns:p14="http://schemas.microsoft.com/office/powerpoint/2010/main" val="104381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226CAE8-AD56-4152-A7B2-C946FBBF7C98}"/>
              </a:ext>
            </a:extLst>
          </p:cNvPr>
          <p:cNvSpPr>
            <a:spLocks noGrp="1"/>
          </p:cNvSpPr>
          <p:nvPr>
            <p:ph type="title"/>
          </p:nvPr>
        </p:nvSpPr>
        <p:spPr/>
        <p:txBody>
          <a:bodyPr/>
          <a:lstStyle/>
          <a:p>
            <a:r>
              <a:rPr lang="en-US" dirty="0"/>
              <a:t>UML Diagram </a:t>
            </a:r>
            <a:r>
              <a:rPr lang="en-US" altLang="en-US" dirty="0"/>
              <a:t>IncubatorMonitor</a:t>
            </a:r>
            <a:endParaRPr lang="en-US" dirty="0"/>
          </a:p>
        </p:txBody>
      </p:sp>
      <p:pic>
        <p:nvPicPr>
          <p:cNvPr id="4" name="Content Placeholder 3">
            <a:extLst>
              <a:ext uri="{FF2B5EF4-FFF2-40B4-BE49-F238E27FC236}">
                <a16:creationId xmlns:a16="http://schemas.microsoft.com/office/drawing/2014/main" id="{36E99123-EC44-4CEE-8AFF-ADB770A9943D}"/>
              </a:ext>
            </a:extLst>
          </p:cNvPr>
          <p:cNvPicPr>
            <a:picLocks noGrp="1" noChangeAspect="1"/>
          </p:cNvPicPr>
          <p:nvPr>
            <p:ph idx="1"/>
          </p:nvPr>
        </p:nvPicPr>
        <p:blipFill>
          <a:blip r:embed="rId2"/>
          <a:stretch>
            <a:fillRect/>
          </a:stretch>
        </p:blipFill>
        <p:spPr>
          <a:xfrm>
            <a:off x="1500755" y="2982351"/>
            <a:ext cx="6142490" cy="1761660"/>
          </a:xfrm>
        </p:spPr>
      </p:pic>
      <p:sp>
        <p:nvSpPr>
          <p:cNvPr id="6" name="Date Placeholder 5">
            <a:extLst>
              <a:ext uri="{FF2B5EF4-FFF2-40B4-BE49-F238E27FC236}">
                <a16:creationId xmlns:a16="http://schemas.microsoft.com/office/drawing/2014/main" id="{A832B72A-55F7-4C2F-8271-0943DA24DC99}"/>
              </a:ext>
            </a:extLst>
          </p:cNvPr>
          <p:cNvSpPr>
            <a:spLocks noGrp="1"/>
          </p:cNvSpPr>
          <p:nvPr>
            <p:ph type="dt" sz="half" idx="10"/>
          </p:nvPr>
        </p:nvSpPr>
        <p:spPr/>
        <p:txBody>
          <a:bodyPr/>
          <a:lstStyle/>
          <a:p>
            <a:fld id="{955BA45F-C548-479D-98CE-8D07660E52CE}" type="datetime1">
              <a:rPr lang="en-US" smtClean="0"/>
              <a:pPr/>
              <a:t>10/24/2021</a:t>
            </a:fld>
            <a:endParaRPr lang="en-US"/>
          </a:p>
        </p:txBody>
      </p:sp>
      <p:sp>
        <p:nvSpPr>
          <p:cNvPr id="7" name="Footer Placeholder 6">
            <a:extLst>
              <a:ext uri="{FF2B5EF4-FFF2-40B4-BE49-F238E27FC236}">
                <a16:creationId xmlns:a16="http://schemas.microsoft.com/office/drawing/2014/main" id="{9F9510B7-A1AF-4750-871B-504FA6ADB736}"/>
              </a:ext>
            </a:extLst>
          </p:cNvPr>
          <p:cNvSpPr>
            <a:spLocks noGrp="1"/>
          </p:cNvSpPr>
          <p:nvPr>
            <p:ph type="ftr" sz="quarter" idx="11"/>
          </p:nvPr>
        </p:nvSpPr>
        <p:spPr/>
        <p:txBody>
          <a:bodyPr/>
          <a:lstStyle/>
          <a:p>
            <a:r>
              <a:rPr lang="en-US"/>
              <a:t>Department of Computer Science universty of Sahiwal</a:t>
            </a:r>
          </a:p>
        </p:txBody>
      </p:sp>
      <p:sp>
        <p:nvSpPr>
          <p:cNvPr id="8" name="Slide Number Placeholder 7">
            <a:extLst>
              <a:ext uri="{FF2B5EF4-FFF2-40B4-BE49-F238E27FC236}">
                <a16:creationId xmlns:a16="http://schemas.microsoft.com/office/drawing/2014/main" id="{1BA17962-63EE-4874-8E57-4060137838DE}"/>
              </a:ext>
            </a:extLst>
          </p:cNvPr>
          <p:cNvSpPr>
            <a:spLocks noGrp="1"/>
          </p:cNvSpPr>
          <p:nvPr>
            <p:ph type="sldNum" sz="quarter" idx="12"/>
          </p:nvPr>
        </p:nvSpPr>
        <p:spPr/>
        <p:txBody>
          <a:bodyPr/>
          <a:lstStyle/>
          <a:p>
            <a:fld id="{529FA192-5C5D-498A-975D-3D657011E0BB}" type="slidenum">
              <a:rPr lang="en-US" smtClean="0"/>
              <a:pPr/>
              <a:t>7</a:t>
            </a:fld>
            <a:endParaRPr lang="en-US"/>
          </a:p>
        </p:txBody>
      </p:sp>
      <p:sp>
        <p:nvSpPr>
          <p:cNvPr id="5" name="Rectangle 4">
            <a:extLst>
              <a:ext uri="{FF2B5EF4-FFF2-40B4-BE49-F238E27FC236}">
                <a16:creationId xmlns:a16="http://schemas.microsoft.com/office/drawing/2014/main" id="{3B9A2398-33ED-44EC-AFBB-803DCB6AA4B2}"/>
              </a:ext>
            </a:extLst>
          </p:cNvPr>
          <p:cNvSpPr/>
          <p:nvPr/>
        </p:nvSpPr>
        <p:spPr>
          <a:xfrm>
            <a:off x="2280379" y="5509234"/>
            <a:ext cx="4583242" cy="369332"/>
          </a:xfrm>
          <a:prstGeom prst="rect">
            <a:avLst/>
          </a:prstGeom>
        </p:spPr>
        <p:txBody>
          <a:bodyPr wrap="none">
            <a:spAutoFit/>
          </a:bodyPr>
          <a:lstStyle/>
          <a:p>
            <a:r>
              <a:rPr lang="en-US" dirty="0">
                <a:solidFill>
                  <a:schemeClr val="bg1"/>
                </a:solidFill>
                <a:latin typeface="Frutiger-Light"/>
              </a:rPr>
              <a:t>The specification of the </a:t>
            </a:r>
            <a:r>
              <a:rPr lang="en-US" i="1" dirty="0" err="1">
                <a:solidFill>
                  <a:schemeClr val="bg1"/>
                </a:solidFill>
                <a:latin typeface="Frutiger-LightItalic"/>
              </a:rPr>
              <a:t>IncubatorMonitor</a:t>
            </a:r>
            <a:r>
              <a:rPr lang="en-US" i="1" dirty="0">
                <a:solidFill>
                  <a:schemeClr val="bg1"/>
                </a:solidFill>
                <a:latin typeface="Frutiger-LightItalic"/>
              </a:rPr>
              <a:t> </a:t>
            </a:r>
            <a:r>
              <a:rPr lang="en-US" dirty="0">
                <a:solidFill>
                  <a:schemeClr val="bg1"/>
                </a:solidFill>
                <a:latin typeface="Frutiger-Light"/>
              </a:rPr>
              <a:t>class</a:t>
            </a:r>
            <a:endParaRPr lang="en-US" dirty="0">
              <a:solidFill>
                <a:schemeClr val="bg1"/>
              </a:solidFill>
            </a:endParaRPr>
          </a:p>
        </p:txBody>
      </p:sp>
    </p:spTree>
    <p:extLst>
      <p:ext uri="{BB962C8B-B14F-4D97-AF65-F5344CB8AC3E}">
        <p14:creationId xmlns:p14="http://schemas.microsoft.com/office/powerpoint/2010/main" val="1159094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302B4-E4AC-45FA-B0C1-33CFA8AFFEA7}"/>
              </a:ext>
            </a:extLst>
          </p:cNvPr>
          <p:cNvSpPr>
            <a:spLocks noGrp="1"/>
          </p:cNvSpPr>
          <p:nvPr>
            <p:ph type="title"/>
          </p:nvPr>
        </p:nvSpPr>
        <p:spPr/>
        <p:txBody>
          <a:bodyPr/>
          <a:lstStyle/>
          <a:p>
            <a:r>
              <a:rPr lang="en-US" altLang="en-US" dirty="0"/>
              <a:t>The UML Specification</a:t>
            </a:r>
            <a:endParaRPr lang="en-US" dirty="0"/>
          </a:p>
        </p:txBody>
      </p:sp>
      <p:sp>
        <p:nvSpPr>
          <p:cNvPr id="3" name="Content Placeholder 2">
            <a:extLst>
              <a:ext uri="{FF2B5EF4-FFF2-40B4-BE49-F238E27FC236}">
                <a16:creationId xmlns:a16="http://schemas.microsoft.com/office/drawing/2014/main" id="{209768AF-491F-4EC7-845E-BAFD61CBF1DF}"/>
              </a:ext>
            </a:extLst>
          </p:cNvPr>
          <p:cNvSpPr>
            <a:spLocks noGrp="1"/>
          </p:cNvSpPr>
          <p:nvPr>
            <p:ph idx="1"/>
          </p:nvPr>
        </p:nvSpPr>
        <p:spPr/>
        <p:txBody>
          <a:bodyPr>
            <a:normAutofit fontScale="92500"/>
          </a:bodyPr>
          <a:lstStyle/>
          <a:p>
            <a:r>
              <a:rPr lang="en-US" altLang="en-US" dirty="0"/>
              <a:t>we have identified one attribute and three methods.</a:t>
            </a:r>
          </a:p>
          <a:p>
            <a:r>
              <a:rPr lang="en-US" altLang="en-US" dirty="0"/>
              <a:t>The single attribute records the temperature of the system and will be of type integer.</a:t>
            </a:r>
          </a:p>
          <a:p>
            <a:r>
              <a:rPr lang="en-US" altLang="en-US" dirty="0"/>
              <a:t>The system is, of course, rather a crude one, dealing as it does with whole numbers only, but there will be sufficiently of time for developing more sophisticated and realistic systems once we have more tools at our disposal</a:t>
            </a:r>
            <a:endParaRPr lang="en-US" dirty="0"/>
          </a:p>
        </p:txBody>
      </p:sp>
      <p:sp>
        <p:nvSpPr>
          <p:cNvPr id="4" name="Date Placeholder 3">
            <a:extLst>
              <a:ext uri="{FF2B5EF4-FFF2-40B4-BE49-F238E27FC236}">
                <a16:creationId xmlns:a16="http://schemas.microsoft.com/office/drawing/2014/main" id="{174CAA9B-31F1-488E-9171-434F3D2D3A61}"/>
              </a:ext>
            </a:extLst>
          </p:cNvPr>
          <p:cNvSpPr>
            <a:spLocks noGrp="1"/>
          </p:cNvSpPr>
          <p:nvPr>
            <p:ph type="dt" sz="half" idx="10"/>
          </p:nvPr>
        </p:nvSpPr>
        <p:spPr/>
        <p:txBody>
          <a:bodyPr/>
          <a:lstStyle/>
          <a:p>
            <a:fld id="{04C49312-F916-47EF-9FC6-3BF4FD746C6D}" type="datetime1">
              <a:rPr lang="en-US" smtClean="0"/>
              <a:pPr/>
              <a:t>10/24/2021</a:t>
            </a:fld>
            <a:endParaRPr lang="en-US"/>
          </a:p>
        </p:txBody>
      </p:sp>
      <p:sp>
        <p:nvSpPr>
          <p:cNvPr id="5" name="Footer Placeholder 4">
            <a:extLst>
              <a:ext uri="{FF2B5EF4-FFF2-40B4-BE49-F238E27FC236}">
                <a16:creationId xmlns:a16="http://schemas.microsoft.com/office/drawing/2014/main" id="{9469C843-0D28-49D0-99CE-FF3EF2CE6851}"/>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234F2297-7B36-4F7A-B415-DBC155A256C3}"/>
              </a:ext>
            </a:extLst>
          </p:cNvPr>
          <p:cNvSpPr>
            <a:spLocks noGrp="1"/>
          </p:cNvSpPr>
          <p:nvPr>
            <p:ph type="sldNum" sz="quarter" idx="12"/>
          </p:nvPr>
        </p:nvSpPr>
        <p:spPr/>
        <p:txBody>
          <a:bodyPr/>
          <a:lstStyle/>
          <a:p>
            <a:fld id="{529FA192-5C5D-498A-975D-3D657011E0BB}" type="slidenum">
              <a:rPr lang="en-US" smtClean="0"/>
              <a:pPr/>
              <a:t>8</a:t>
            </a:fld>
            <a:endParaRPr lang="en-US"/>
          </a:p>
        </p:txBody>
      </p:sp>
    </p:spTree>
    <p:extLst>
      <p:ext uri="{BB962C8B-B14F-4D97-AF65-F5344CB8AC3E}">
        <p14:creationId xmlns:p14="http://schemas.microsoft.com/office/powerpoint/2010/main" val="4125667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36B0-21BD-4155-8CE6-A6ACB5633D6B}"/>
              </a:ext>
            </a:extLst>
          </p:cNvPr>
          <p:cNvSpPr>
            <a:spLocks noGrp="1"/>
          </p:cNvSpPr>
          <p:nvPr>
            <p:ph type="title"/>
          </p:nvPr>
        </p:nvSpPr>
        <p:spPr/>
        <p:txBody>
          <a:bodyPr>
            <a:normAutofit/>
          </a:bodyPr>
          <a:lstStyle/>
          <a:p>
            <a:pPr algn="r"/>
            <a:r>
              <a:rPr lang="en-US" dirty="0"/>
              <a:t>Cont.</a:t>
            </a:r>
          </a:p>
        </p:txBody>
      </p:sp>
      <p:sp>
        <p:nvSpPr>
          <p:cNvPr id="3" name="Content Placeholder 2">
            <a:extLst>
              <a:ext uri="{FF2B5EF4-FFF2-40B4-BE49-F238E27FC236}">
                <a16:creationId xmlns:a16="http://schemas.microsoft.com/office/drawing/2014/main" id="{6244BD6D-2697-4E19-93B2-ABBE15F70B49}"/>
              </a:ext>
            </a:extLst>
          </p:cNvPr>
          <p:cNvSpPr>
            <a:spLocks noGrp="1"/>
          </p:cNvSpPr>
          <p:nvPr>
            <p:ph idx="1"/>
          </p:nvPr>
        </p:nvSpPr>
        <p:spPr/>
        <p:txBody>
          <a:bodyPr/>
          <a:lstStyle/>
          <a:p>
            <a:r>
              <a:rPr lang="en-US" altLang="en-US" dirty="0"/>
              <a:t>The first two do not involve any input or output (since they merely record an increase or decrease of one degree).</a:t>
            </a:r>
          </a:p>
          <a:p>
            <a:r>
              <a:rPr lang="en-US" altLang="en-US" dirty="0"/>
              <a:t>The final method reads the value of the temperature, and therefore will output an integer.</a:t>
            </a:r>
            <a:endParaRPr lang="en-US" dirty="0"/>
          </a:p>
        </p:txBody>
      </p:sp>
      <p:sp>
        <p:nvSpPr>
          <p:cNvPr id="4" name="Date Placeholder 3">
            <a:extLst>
              <a:ext uri="{FF2B5EF4-FFF2-40B4-BE49-F238E27FC236}">
                <a16:creationId xmlns:a16="http://schemas.microsoft.com/office/drawing/2014/main" id="{8EE5016B-6B03-48DE-A558-45323812C78F}"/>
              </a:ext>
            </a:extLst>
          </p:cNvPr>
          <p:cNvSpPr>
            <a:spLocks noGrp="1"/>
          </p:cNvSpPr>
          <p:nvPr>
            <p:ph type="dt" sz="half" idx="10"/>
          </p:nvPr>
        </p:nvSpPr>
        <p:spPr/>
        <p:txBody>
          <a:bodyPr/>
          <a:lstStyle/>
          <a:p>
            <a:fld id="{28C3127D-06FA-401A-BC5F-02F02090FD84}" type="datetime1">
              <a:rPr lang="en-US" smtClean="0"/>
              <a:t>10/24/2021</a:t>
            </a:fld>
            <a:endParaRPr lang="en-US"/>
          </a:p>
        </p:txBody>
      </p:sp>
      <p:sp>
        <p:nvSpPr>
          <p:cNvPr id="5" name="Footer Placeholder 4">
            <a:extLst>
              <a:ext uri="{FF2B5EF4-FFF2-40B4-BE49-F238E27FC236}">
                <a16:creationId xmlns:a16="http://schemas.microsoft.com/office/drawing/2014/main" id="{75B245CA-1032-451F-8D2B-694B37EFE912}"/>
              </a:ext>
            </a:extLst>
          </p:cNvPr>
          <p:cNvSpPr>
            <a:spLocks noGrp="1"/>
          </p:cNvSpPr>
          <p:nvPr>
            <p:ph type="ftr" sz="quarter" idx="11"/>
          </p:nvPr>
        </p:nvSpPr>
        <p:spPr/>
        <p:txBody>
          <a:bodyPr/>
          <a:lstStyle/>
          <a:p>
            <a:r>
              <a:rPr lang="en-US"/>
              <a:t>Department of Computer Science universty of Sahiwal</a:t>
            </a:r>
          </a:p>
        </p:txBody>
      </p:sp>
      <p:sp>
        <p:nvSpPr>
          <p:cNvPr id="6" name="Slide Number Placeholder 5">
            <a:extLst>
              <a:ext uri="{FF2B5EF4-FFF2-40B4-BE49-F238E27FC236}">
                <a16:creationId xmlns:a16="http://schemas.microsoft.com/office/drawing/2014/main" id="{06B503AA-119D-4F4A-B09F-561A970DADF9}"/>
              </a:ext>
            </a:extLst>
          </p:cNvPr>
          <p:cNvSpPr>
            <a:spLocks noGrp="1"/>
          </p:cNvSpPr>
          <p:nvPr>
            <p:ph type="sldNum" sz="quarter" idx="12"/>
          </p:nvPr>
        </p:nvSpPr>
        <p:spPr/>
        <p:txBody>
          <a:bodyPr/>
          <a:lstStyle/>
          <a:p>
            <a:fld id="{529FA192-5C5D-498A-975D-3D657011E0BB}" type="slidenum">
              <a:rPr lang="en-US" smtClean="0"/>
              <a:t>9</a:t>
            </a:fld>
            <a:endParaRPr lang="en-US"/>
          </a:p>
        </p:txBody>
      </p:sp>
    </p:spTree>
    <p:extLst>
      <p:ext uri="{BB962C8B-B14F-4D97-AF65-F5344CB8AC3E}">
        <p14:creationId xmlns:p14="http://schemas.microsoft.com/office/powerpoint/2010/main" val="1771951124"/>
      </p:ext>
    </p:extLst>
  </p:cSld>
  <p:clrMapOvr>
    <a:masterClrMapping/>
  </p:clrMapOvr>
</p:sld>
</file>

<file path=ppt/theme/theme1.xml><?xml version="1.0" encoding="utf-8"?>
<a:theme xmlns:a="http://schemas.openxmlformats.org/drawingml/2006/main" name="uni of sahiwal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 of sahiwal theme" id="{751C8DE0-21DB-4ED0-BB0E-37A6EFD867B0}" vid="{B282B60A-933E-4F5E-9891-BAF502DB2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878</Words>
  <Application>Microsoft Office PowerPoint</Application>
  <PresentationFormat>On-screen Show (4:3)</PresentationFormat>
  <Paragraphs>113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Frutiger-Light</vt:lpstr>
      <vt:lpstr>Frutiger-LightItalic</vt:lpstr>
      <vt:lpstr>uni of sahiwal theme</vt:lpstr>
      <vt:lpstr>Formal Methods Lecture # 9</vt:lpstr>
      <vt:lpstr>An Introduction to Specification in VDM-SL</vt:lpstr>
      <vt:lpstr>Introduction </vt:lpstr>
      <vt:lpstr>The Case Study: Requirements Analysis</vt:lpstr>
      <vt:lpstr>Cont.</vt:lpstr>
      <vt:lpstr>Cont.</vt:lpstr>
      <vt:lpstr>UML Diagram IncubatorMonitor</vt:lpstr>
      <vt:lpstr>The UML Specification</vt:lpstr>
      <vt:lpstr>Cont.</vt:lpstr>
      <vt:lpstr>Specifying the State in VDM-SL</vt:lpstr>
      <vt:lpstr>Cont.</vt:lpstr>
      <vt:lpstr>Data types used in VDM_SL</vt:lpstr>
      <vt:lpstr>How we specify the state in VDM-SL,</vt:lpstr>
      <vt:lpstr>Coding </vt:lpstr>
      <vt:lpstr>                                                                Cont.</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Specification in VDM-SL</dc:title>
  <dc:creator>Umair Waqas</dc:creator>
  <cp:lastModifiedBy>Umair Waqas</cp:lastModifiedBy>
  <cp:revision>22</cp:revision>
  <dcterms:created xsi:type="dcterms:W3CDTF">2020-11-07T14:19:35Z</dcterms:created>
  <dcterms:modified xsi:type="dcterms:W3CDTF">2021-10-24T16:40:59Z</dcterms:modified>
</cp:coreProperties>
</file>