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023E9F-270A-49AE-9E89-5F5BFF90C86B}" type="datetimeFigureOut">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D30B3-669E-4D02-B21E-437EECFF9378}" type="slidenum">
              <a:rPr lang="en-US" smtClean="0"/>
              <a:t>‹#›</a:t>
            </a:fld>
            <a:endParaRPr lang="en-US"/>
          </a:p>
        </p:txBody>
      </p:sp>
    </p:spTree>
    <p:extLst>
      <p:ext uri="{BB962C8B-B14F-4D97-AF65-F5344CB8AC3E}">
        <p14:creationId xmlns:p14="http://schemas.microsoft.com/office/powerpoint/2010/main" val="1129388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23E9F-270A-49AE-9E89-5F5BFF90C86B}" type="datetimeFigureOut">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D30B3-669E-4D02-B21E-437EECFF9378}" type="slidenum">
              <a:rPr lang="en-US" smtClean="0"/>
              <a:t>‹#›</a:t>
            </a:fld>
            <a:endParaRPr lang="en-US"/>
          </a:p>
        </p:txBody>
      </p:sp>
    </p:spTree>
    <p:extLst>
      <p:ext uri="{BB962C8B-B14F-4D97-AF65-F5344CB8AC3E}">
        <p14:creationId xmlns:p14="http://schemas.microsoft.com/office/powerpoint/2010/main" val="3632899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23E9F-270A-49AE-9E89-5F5BFF90C86B}" type="datetimeFigureOut">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D30B3-669E-4D02-B21E-437EECFF937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61572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23E9F-270A-49AE-9E89-5F5BFF90C86B}" type="datetimeFigureOut">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D30B3-669E-4D02-B21E-437EECFF9378}" type="slidenum">
              <a:rPr lang="en-US" smtClean="0"/>
              <a:t>‹#›</a:t>
            </a:fld>
            <a:endParaRPr lang="en-US"/>
          </a:p>
        </p:txBody>
      </p:sp>
    </p:spTree>
    <p:extLst>
      <p:ext uri="{BB962C8B-B14F-4D97-AF65-F5344CB8AC3E}">
        <p14:creationId xmlns:p14="http://schemas.microsoft.com/office/powerpoint/2010/main" val="1749395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23E9F-270A-49AE-9E89-5F5BFF90C86B}" type="datetimeFigureOut">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D30B3-669E-4D02-B21E-437EECFF937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8556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23E9F-270A-49AE-9E89-5F5BFF90C86B}" type="datetimeFigureOut">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D30B3-669E-4D02-B21E-437EECFF9378}" type="slidenum">
              <a:rPr lang="en-US" smtClean="0"/>
              <a:t>‹#›</a:t>
            </a:fld>
            <a:endParaRPr lang="en-US"/>
          </a:p>
        </p:txBody>
      </p:sp>
    </p:spTree>
    <p:extLst>
      <p:ext uri="{BB962C8B-B14F-4D97-AF65-F5344CB8AC3E}">
        <p14:creationId xmlns:p14="http://schemas.microsoft.com/office/powerpoint/2010/main" val="104394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23E9F-270A-49AE-9E89-5F5BFF90C86B}" type="datetimeFigureOut">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D30B3-669E-4D02-B21E-437EECFF9378}" type="slidenum">
              <a:rPr lang="en-US" smtClean="0"/>
              <a:t>‹#›</a:t>
            </a:fld>
            <a:endParaRPr lang="en-US"/>
          </a:p>
        </p:txBody>
      </p:sp>
    </p:spTree>
    <p:extLst>
      <p:ext uri="{BB962C8B-B14F-4D97-AF65-F5344CB8AC3E}">
        <p14:creationId xmlns:p14="http://schemas.microsoft.com/office/powerpoint/2010/main" val="4163553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23E9F-270A-49AE-9E89-5F5BFF90C86B}" type="datetimeFigureOut">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D30B3-669E-4D02-B21E-437EECFF9378}" type="slidenum">
              <a:rPr lang="en-US" smtClean="0"/>
              <a:t>‹#›</a:t>
            </a:fld>
            <a:endParaRPr lang="en-US"/>
          </a:p>
        </p:txBody>
      </p:sp>
    </p:spTree>
    <p:extLst>
      <p:ext uri="{BB962C8B-B14F-4D97-AF65-F5344CB8AC3E}">
        <p14:creationId xmlns:p14="http://schemas.microsoft.com/office/powerpoint/2010/main" val="654845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23E9F-270A-49AE-9E89-5F5BFF90C86B}" type="datetimeFigureOut">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D30B3-669E-4D02-B21E-437EECFF9378}" type="slidenum">
              <a:rPr lang="en-US" smtClean="0"/>
              <a:t>‹#›</a:t>
            </a:fld>
            <a:endParaRPr lang="en-US"/>
          </a:p>
        </p:txBody>
      </p:sp>
    </p:spTree>
    <p:extLst>
      <p:ext uri="{BB962C8B-B14F-4D97-AF65-F5344CB8AC3E}">
        <p14:creationId xmlns:p14="http://schemas.microsoft.com/office/powerpoint/2010/main" val="431126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23E9F-270A-49AE-9E89-5F5BFF90C86B}" type="datetimeFigureOut">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D30B3-669E-4D02-B21E-437EECFF9378}" type="slidenum">
              <a:rPr lang="en-US" smtClean="0"/>
              <a:t>‹#›</a:t>
            </a:fld>
            <a:endParaRPr lang="en-US"/>
          </a:p>
        </p:txBody>
      </p:sp>
    </p:spTree>
    <p:extLst>
      <p:ext uri="{BB962C8B-B14F-4D97-AF65-F5344CB8AC3E}">
        <p14:creationId xmlns:p14="http://schemas.microsoft.com/office/powerpoint/2010/main" val="3086028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023E9F-270A-49AE-9E89-5F5BFF90C86B}" type="datetimeFigureOut">
              <a:rPr lang="en-US" smtClean="0"/>
              <a:t>10/14/2021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9D30B3-669E-4D02-B21E-437EECFF9378}" type="slidenum">
              <a:rPr lang="en-US" smtClean="0"/>
              <a:t>‹#›</a:t>
            </a:fld>
            <a:endParaRPr lang="en-US"/>
          </a:p>
        </p:txBody>
      </p:sp>
    </p:spTree>
    <p:extLst>
      <p:ext uri="{BB962C8B-B14F-4D97-AF65-F5344CB8AC3E}">
        <p14:creationId xmlns:p14="http://schemas.microsoft.com/office/powerpoint/2010/main" val="4050630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023E9F-270A-49AE-9E89-5F5BFF90C86B}" type="datetimeFigureOut">
              <a:rPr lang="en-US" smtClean="0"/>
              <a:t>10/14/2021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9D30B3-669E-4D02-B21E-437EECFF9378}" type="slidenum">
              <a:rPr lang="en-US" smtClean="0"/>
              <a:t>‹#›</a:t>
            </a:fld>
            <a:endParaRPr lang="en-US"/>
          </a:p>
        </p:txBody>
      </p:sp>
    </p:spTree>
    <p:extLst>
      <p:ext uri="{BB962C8B-B14F-4D97-AF65-F5344CB8AC3E}">
        <p14:creationId xmlns:p14="http://schemas.microsoft.com/office/powerpoint/2010/main" val="777170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023E9F-270A-49AE-9E89-5F5BFF90C86B}" type="datetimeFigureOut">
              <a:rPr lang="en-US" smtClean="0"/>
              <a:t>10/14/2021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9D30B3-669E-4D02-B21E-437EECFF9378}" type="slidenum">
              <a:rPr lang="en-US" smtClean="0"/>
              <a:t>‹#›</a:t>
            </a:fld>
            <a:endParaRPr lang="en-US"/>
          </a:p>
        </p:txBody>
      </p:sp>
    </p:spTree>
    <p:extLst>
      <p:ext uri="{BB962C8B-B14F-4D97-AF65-F5344CB8AC3E}">
        <p14:creationId xmlns:p14="http://schemas.microsoft.com/office/powerpoint/2010/main" val="280693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023E9F-270A-49AE-9E89-5F5BFF90C86B}" type="datetimeFigureOut">
              <a:rPr lang="en-US" smtClean="0"/>
              <a:t>10/14/2021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9D30B3-669E-4D02-B21E-437EECFF9378}" type="slidenum">
              <a:rPr lang="en-US" smtClean="0"/>
              <a:t>‹#›</a:t>
            </a:fld>
            <a:endParaRPr lang="en-US"/>
          </a:p>
        </p:txBody>
      </p:sp>
    </p:spTree>
    <p:extLst>
      <p:ext uri="{BB962C8B-B14F-4D97-AF65-F5344CB8AC3E}">
        <p14:creationId xmlns:p14="http://schemas.microsoft.com/office/powerpoint/2010/main" val="963398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023E9F-270A-49AE-9E89-5F5BFF90C86B}" type="datetimeFigureOut">
              <a:rPr lang="en-US" smtClean="0"/>
              <a:t>10/14/2021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9D30B3-669E-4D02-B21E-437EECFF9378}" type="slidenum">
              <a:rPr lang="en-US" smtClean="0"/>
              <a:t>‹#›</a:t>
            </a:fld>
            <a:endParaRPr lang="en-US"/>
          </a:p>
        </p:txBody>
      </p:sp>
    </p:spTree>
    <p:extLst>
      <p:ext uri="{BB962C8B-B14F-4D97-AF65-F5344CB8AC3E}">
        <p14:creationId xmlns:p14="http://schemas.microsoft.com/office/powerpoint/2010/main" val="130698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023E9F-270A-49AE-9E89-5F5BFF90C86B}" type="datetimeFigureOut">
              <a:rPr lang="en-US" smtClean="0"/>
              <a:t>10/14/2021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9D30B3-669E-4D02-B21E-437EECFF9378}" type="slidenum">
              <a:rPr lang="en-US" smtClean="0"/>
              <a:t>‹#›</a:t>
            </a:fld>
            <a:endParaRPr lang="en-US"/>
          </a:p>
        </p:txBody>
      </p:sp>
    </p:spTree>
    <p:extLst>
      <p:ext uri="{BB962C8B-B14F-4D97-AF65-F5344CB8AC3E}">
        <p14:creationId xmlns:p14="http://schemas.microsoft.com/office/powerpoint/2010/main" val="166758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D023E9F-270A-49AE-9E89-5F5BFF90C86B}" type="datetimeFigureOut">
              <a:rPr lang="en-US" smtClean="0"/>
              <a:t>10/14/2021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C9D30B3-669E-4D02-B21E-437EECFF9378}" type="slidenum">
              <a:rPr lang="en-US" smtClean="0"/>
              <a:t>‹#›</a:t>
            </a:fld>
            <a:endParaRPr lang="en-US"/>
          </a:p>
        </p:txBody>
      </p:sp>
    </p:spTree>
    <p:extLst>
      <p:ext uri="{BB962C8B-B14F-4D97-AF65-F5344CB8AC3E}">
        <p14:creationId xmlns:p14="http://schemas.microsoft.com/office/powerpoint/2010/main" val="23686307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kcsoftwares.com/?sumo" TargetMode="External"/><Relationship Id="rId2" Type="http://schemas.openxmlformats.org/officeDocument/2006/relationships/hyperlink" Target="https://security.googleblog.com/" TargetMode="External"/><Relationship Id="rId1" Type="http://schemas.openxmlformats.org/officeDocument/2006/relationships/slideLayout" Target="../slideLayouts/slideLayout2.xml"/><Relationship Id="rId4" Type="http://schemas.openxmlformats.org/officeDocument/2006/relationships/hyperlink" Target="https://www.microsoft.com/en-pk/download/malicious-software-removal-tool-details.asp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Information Security</a:t>
            </a:r>
          </a:p>
        </p:txBody>
      </p:sp>
      <p:sp>
        <p:nvSpPr>
          <p:cNvPr id="3" name="Subtitle 2"/>
          <p:cNvSpPr>
            <a:spLocks noGrp="1"/>
          </p:cNvSpPr>
          <p:nvPr>
            <p:ph type="subTitle" idx="1"/>
          </p:nvPr>
        </p:nvSpPr>
        <p:spPr/>
        <p:txBody>
          <a:bodyPr/>
          <a:lstStyle/>
          <a:p>
            <a:r>
              <a:rPr lang="en-US" dirty="0"/>
              <a:t>Lecture 02</a:t>
            </a:r>
          </a:p>
        </p:txBody>
      </p:sp>
    </p:spTree>
    <p:extLst>
      <p:ext uri="{BB962C8B-B14F-4D97-AF65-F5344CB8AC3E}">
        <p14:creationId xmlns:p14="http://schemas.microsoft.com/office/powerpoint/2010/main" val="3825813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 On Project</a:t>
            </a:r>
          </a:p>
        </p:txBody>
      </p:sp>
      <p:sp>
        <p:nvSpPr>
          <p:cNvPr id="3" name="Content Placeholder 2"/>
          <p:cNvSpPr>
            <a:spLocks noGrp="1"/>
          </p:cNvSpPr>
          <p:nvPr>
            <p:ph idx="1"/>
          </p:nvPr>
        </p:nvSpPr>
        <p:spPr/>
        <p:txBody>
          <a:bodyPr>
            <a:normAutofit lnSpcReduction="10000"/>
          </a:bodyPr>
          <a:lstStyle/>
          <a:p>
            <a:r>
              <a:rPr lang="en-US" sz="2800" dirty="0"/>
              <a:t>Google Security updates Feed subscribe</a:t>
            </a:r>
          </a:p>
          <a:p>
            <a:r>
              <a:rPr lang="en-US" sz="2800" dirty="0">
                <a:hlinkClick r:id="rId2"/>
              </a:rPr>
              <a:t>https://security.googleblog.com/</a:t>
            </a:r>
            <a:endParaRPr lang="en-US" sz="2800" dirty="0"/>
          </a:p>
          <a:p>
            <a:r>
              <a:rPr lang="en-US" sz="2800" dirty="0" err="1"/>
              <a:t>SUMo</a:t>
            </a:r>
            <a:r>
              <a:rPr lang="en-US" sz="2800" dirty="0"/>
              <a:t> (Software Update Monitor)</a:t>
            </a:r>
          </a:p>
          <a:p>
            <a:r>
              <a:rPr lang="en-US" sz="2800" dirty="0">
                <a:hlinkClick r:id="rId3"/>
              </a:rPr>
              <a:t>http://www.kcsoftwares.com/?sumo</a:t>
            </a:r>
            <a:endParaRPr lang="en-US" sz="2800" dirty="0"/>
          </a:p>
          <a:p>
            <a:r>
              <a:rPr lang="en-US" sz="2800" dirty="0"/>
              <a:t>Malicious Software Removal Tool</a:t>
            </a:r>
          </a:p>
          <a:p>
            <a:r>
              <a:rPr lang="en-US" sz="2800" dirty="0">
                <a:hlinkClick r:id="rId4"/>
              </a:rPr>
              <a:t>https://www.microsoft.com/en-pk/download/malicious-software-removal-tool-details.aspx</a:t>
            </a:r>
            <a:endParaRPr lang="en-US" sz="2800" dirty="0"/>
          </a:p>
          <a:p>
            <a:endParaRPr lang="en-US" sz="2800" dirty="0"/>
          </a:p>
        </p:txBody>
      </p:sp>
    </p:spTree>
    <p:extLst>
      <p:ext uri="{BB962C8B-B14F-4D97-AF65-F5344CB8AC3E}">
        <p14:creationId xmlns:p14="http://schemas.microsoft.com/office/powerpoint/2010/main" val="2964352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security terminology</a:t>
            </a:r>
          </a:p>
        </p:txBody>
      </p:sp>
      <p:sp>
        <p:nvSpPr>
          <p:cNvPr id="3" name="Content Placeholder 2"/>
          <p:cNvSpPr>
            <a:spLocks noGrp="1"/>
          </p:cNvSpPr>
          <p:nvPr>
            <p:ph idx="1"/>
          </p:nvPr>
        </p:nvSpPr>
        <p:spPr>
          <a:xfrm>
            <a:off x="139337" y="1323703"/>
            <a:ext cx="9483633" cy="5534297"/>
          </a:xfrm>
        </p:spPr>
        <p:txBody>
          <a:bodyPr>
            <a:normAutofit/>
          </a:bodyPr>
          <a:lstStyle/>
          <a:p>
            <a:r>
              <a:rPr lang="en-US" sz="2800" dirty="0"/>
              <a:t>Attack, Unauthorized access, Hacker, Threat, Vulnerability, Antivirus, Social Engineering, Virus, Firewall, Phishing, DoS, DDoS, Botnet, Worm, Trojan horse, Ransomware, Breach, Exploit, IP Address, Virtual Private Network (VPN), Domain, Adware, Attachment, Authentication, Backup, Backdoor, Bug, Cookies, DNS, Hacking, Internet of things (IoT), Patch, Crack, Scam, Spyware, Demilitarized Zone (DMZ), Gateway, Router, Hashing, IDS, IPS, IP Spoofing, Keylogger, Password Sniffing, Reverse Engineering</a:t>
            </a:r>
          </a:p>
          <a:p>
            <a:pPr marL="0" indent="0">
              <a:buNone/>
            </a:pPr>
            <a:endParaRPr lang="en-US" dirty="0"/>
          </a:p>
          <a:p>
            <a:endParaRPr lang="en-US" dirty="0"/>
          </a:p>
        </p:txBody>
      </p:sp>
    </p:spTree>
    <p:extLst>
      <p:ext uri="{BB962C8B-B14F-4D97-AF65-F5344CB8AC3E}">
        <p14:creationId xmlns:p14="http://schemas.microsoft.com/office/powerpoint/2010/main" val="397620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Malware classifications</a:t>
            </a:r>
          </a:p>
        </p:txBody>
      </p:sp>
      <p:sp>
        <p:nvSpPr>
          <p:cNvPr id="3" name="Content Placeholder 2"/>
          <p:cNvSpPr>
            <a:spLocks noGrp="1"/>
          </p:cNvSpPr>
          <p:nvPr>
            <p:ph idx="1"/>
          </p:nvPr>
        </p:nvSpPr>
        <p:spPr/>
        <p:txBody>
          <a:bodyPr>
            <a:normAutofit/>
          </a:bodyPr>
          <a:lstStyle/>
          <a:p>
            <a:r>
              <a:rPr lang="en-US" sz="2800" dirty="0"/>
              <a:t>Malware, also known as "malicious software," can be classified several ways in order to distinguish the unique types of malware from each other. </a:t>
            </a:r>
          </a:p>
          <a:p>
            <a:r>
              <a:rPr lang="en-US" sz="2800" dirty="0"/>
              <a:t>Distinguishing and classifying different types of malware from each other is important to better understanding how they can infect computers and devices, the threat level they pose and how to protect against them.</a:t>
            </a:r>
          </a:p>
        </p:txBody>
      </p:sp>
    </p:spTree>
    <p:extLst>
      <p:ext uri="{BB962C8B-B14F-4D97-AF65-F5344CB8AC3E}">
        <p14:creationId xmlns:p14="http://schemas.microsoft.com/office/powerpoint/2010/main" val="1668450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Malware classifications</a:t>
            </a:r>
          </a:p>
        </p:txBody>
      </p:sp>
      <p:sp>
        <p:nvSpPr>
          <p:cNvPr id="3" name="Content Placeholder 2"/>
          <p:cNvSpPr>
            <a:spLocks noGrp="1"/>
          </p:cNvSpPr>
          <p:nvPr>
            <p:ph idx="1"/>
          </p:nvPr>
        </p:nvSpPr>
        <p:spPr/>
        <p:txBody>
          <a:bodyPr>
            <a:normAutofit/>
          </a:bodyPr>
          <a:lstStyle/>
          <a:p>
            <a:r>
              <a:rPr lang="en-US" sz="2800" dirty="0"/>
              <a:t>Adware: Adware is the name given to programs designed to display advertisements on your computer.</a:t>
            </a:r>
          </a:p>
          <a:p>
            <a:r>
              <a:rPr lang="en-US" sz="2800" dirty="0"/>
              <a:t>Virus: We tend to refer to all malware as viruses, but it’s not so. A virus modifies other legitimate host files in such a way that when you execute a file in the victim’s system, you also execute the virus. </a:t>
            </a:r>
          </a:p>
        </p:txBody>
      </p:sp>
    </p:spTree>
    <p:extLst>
      <p:ext uri="{BB962C8B-B14F-4D97-AF65-F5344CB8AC3E}">
        <p14:creationId xmlns:p14="http://schemas.microsoft.com/office/powerpoint/2010/main" val="1674708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Malware classifications</a:t>
            </a:r>
          </a:p>
        </p:txBody>
      </p:sp>
      <p:sp>
        <p:nvSpPr>
          <p:cNvPr id="3" name="Content Placeholder 2"/>
          <p:cNvSpPr>
            <a:spLocks noGrp="1"/>
          </p:cNvSpPr>
          <p:nvPr>
            <p:ph idx="1"/>
          </p:nvPr>
        </p:nvSpPr>
        <p:spPr/>
        <p:txBody>
          <a:bodyPr>
            <a:normAutofit fontScale="92500" lnSpcReduction="20000"/>
          </a:bodyPr>
          <a:lstStyle/>
          <a:p>
            <a:r>
              <a:rPr lang="en-US" sz="2800" dirty="0"/>
              <a:t>Worm: A worm is self-replicating and spreads without end-user action, causing real devastation. Viruses need end users to kick them off so that they can go on and infect other files and systems.</a:t>
            </a:r>
          </a:p>
          <a:p>
            <a:r>
              <a:rPr lang="en-US" sz="2800" dirty="0"/>
              <a:t>Trojan Horse :Trojan horse is a malicious program that was first reported in 1974 in US Air Force report. The payload of this may be anything but, in many instances, it acts as a backdoor for the attacker. Once the attacker has control of the hosts system, they can lay their hands on the personal info like banking credentials or infect the network as well.</a:t>
            </a:r>
          </a:p>
        </p:txBody>
      </p:sp>
    </p:spTree>
    <p:extLst>
      <p:ext uri="{BB962C8B-B14F-4D97-AF65-F5344CB8AC3E}">
        <p14:creationId xmlns:p14="http://schemas.microsoft.com/office/powerpoint/2010/main" val="40637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Malware classifications</a:t>
            </a:r>
          </a:p>
        </p:txBody>
      </p:sp>
      <p:sp>
        <p:nvSpPr>
          <p:cNvPr id="3" name="Content Placeholder 2"/>
          <p:cNvSpPr>
            <a:spLocks noGrp="1"/>
          </p:cNvSpPr>
          <p:nvPr>
            <p:ph idx="1"/>
          </p:nvPr>
        </p:nvSpPr>
        <p:spPr/>
        <p:txBody>
          <a:bodyPr>
            <a:normAutofit/>
          </a:bodyPr>
          <a:lstStyle/>
          <a:p>
            <a:r>
              <a:rPr lang="en-US" sz="2800" dirty="0"/>
              <a:t>Ransomware: Ransomware, as the name suggests, demands a ransom from you to get things back on track. The main issue with ransomware, which would spread tremendously fast across organizations, networks, and countries, is that they encrypt all files in a system or network, rendering them inaccessible.</a:t>
            </a:r>
          </a:p>
        </p:txBody>
      </p:sp>
    </p:spTree>
    <p:extLst>
      <p:ext uri="{BB962C8B-B14F-4D97-AF65-F5344CB8AC3E}">
        <p14:creationId xmlns:p14="http://schemas.microsoft.com/office/powerpoint/2010/main" val="3038777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Malware classifications</a:t>
            </a:r>
          </a:p>
        </p:txBody>
      </p:sp>
      <p:sp>
        <p:nvSpPr>
          <p:cNvPr id="3" name="Content Placeholder 2"/>
          <p:cNvSpPr>
            <a:spLocks noGrp="1"/>
          </p:cNvSpPr>
          <p:nvPr>
            <p:ph idx="1"/>
          </p:nvPr>
        </p:nvSpPr>
        <p:spPr/>
        <p:txBody>
          <a:bodyPr>
            <a:normAutofit fontScale="92500"/>
          </a:bodyPr>
          <a:lstStyle/>
          <a:p>
            <a:r>
              <a:rPr lang="en-US" sz="2800" dirty="0" err="1"/>
              <a:t>Keylogger</a:t>
            </a:r>
            <a:r>
              <a:rPr lang="en-US" sz="2800" dirty="0"/>
              <a:t>: A keystroke logger, or </a:t>
            </a:r>
            <a:r>
              <a:rPr lang="en-US" sz="2800" dirty="0" err="1"/>
              <a:t>keylogger</a:t>
            </a:r>
            <a:r>
              <a:rPr lang="en-US" sz="2800" dirty="0"/>
              <a:t>, records every keystroke entry made on a computer, often without the permission or knowledge of the user. </a:t>
            </a:r>
          </a:p>
          <a:p>
            <a:r>
              <a:rPr lang="en-US" sz="2800" dirty="0"/>
              <a:t>Rootkit :A Rootkit is a set of software tools, typically malicious, that gives an unauthorized user privileged access to a computer. Once a rootkit has been installed, the controller of the rootkit has the ability to remotely execute files and change system configurations on the host machine.</a:t>
            </a:r>
          </a:p>
        </p:txBody>
      </p:sp>
    </p:spTree>
    <p:extLst>
      <p:ext uri="{BB962C8B-B14F-4D97-AF65-F5344CB8AC3E}">
        <p14:creationId xmlns:p14="http://schemas.microsoft.com/office/powerpoint/2010/main" val="1726077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Malware classifications</a:t>
            </a:r>
          </a:p>
        </p:txBody>
      </p:sp>
      <p:sp>
        <p:nvSpPr>
          <p:cNvPr id="3" name="Content Placeholder 2"/>
          <p:cNvSpPr>
            <a:spLocks noGrp="1"/>
          </p:cNvSpPr>
          <p:nvPr>
            <p:ph idx="1"/>
          </p:nvPr>
        </p:nvSpPr>
        <p:spPr/>
        <p:txBody>
          <a:bodyPr>
            <a:normAutofit/>
          </a:bodyPr>
          <a:lstStyle/>
          <a:p>
            <a:r>
              <a:rPr lang="en-US" sz="2800" dirty="0"/>
              <a:t>Botnet :A botnet is a bunch of several Internet-connected devices such as PCs, mobiles, servers and </a:t>
            </a:r>
            <a:r>
              <a:rPr lang="en-US" sz="2800" dirty="0" err="1"/>
              <a:t>IoT</a:t>
            </a:r>
            <a:r>
              <a:rPr lang="en-US" sz="2800" dirty="0"/>
              <a:t> devices that is infectious and controlled by a specific type of malware.</a:t>
            </a:r>
          </a:p>
          <a:p>
            <a:r>
              <a:rPr lang="en-US" sz="2800" dirty="0"/>
              <a:t>Exploit Kits: Exploit Kits are basically the package of automated threats that are used by attackers to launch exploits against vulnerable programs</a:t>
            </a:r>
          </a:p>
        </p:txBody>
      </p:sp>
    </p:spTree>
    <p:extLst>
      <p:ext uri="{BB962C8B-B14F-4D97-AF65-F5344CB8AC3E}">
        <p14:creationId xmlns:p14="http://schemas.microsoft.com/office/powerpoint/2010/main" val="4060188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Malware classifications</a:t>
            </a:r>
          </a:p>
        </p:txBody>
      </p:sp>
      <p:sp>
        <p:nvSpPr>
          <p:cNvPr id="3" name="Content Placeholder 2"/>
          <p:cNvSpPr>
            <a:spLocks noGrp="1"/>
          </p:cNvSpPr>
          <p:nvPr>
            <p:ph idx="1"/>
          </p:nvPr>
        </p:nvSpPr>
        <p:spPr/>
        <p:txBody>
          <a:bodyPr>
            <a:normAutofit/>
          </a:bodyPr>
          <a:lstStyle/>
          <a:p>
            <a:r>
              <a:rPr lang="en-US" sz="2800" dirty="0"/>
              <a:t>Macro Virus: A macro virus is a small piece of code which is lodged into the macros of different documentation and software programs such as spreadsheets and word documents</a:t>
            </a:r>
          </a:p>
        </p:txBody>
      </p:sp>
    </p:spTree>
    <p:extLst>
      <p:ext uri="{BB962C8B-B14F-4D97-AF65-F5344CB8AC3E}">
        <p14:creationId xmlns:p14="http://schemas.microsoft.com/office/powerpoint/2010/main" val="15104079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144</TotalTime>
  <Words>634</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Information Security</vt:lpstr>
      <vt:lpstr>Information security terminology</vt:lpstr>
      <vt:lpstr>Malware classifications</vt:lpstr>
      <vt:lpstr>Malware classifications</vt:lpstr>
      <vt:lpstr>Malware classifications</vt:lpstr>
      <vt:lpstr>Malware classifications</vt:lpstr>
      <vt:lpstr>Malware classifications</vt:lpstr>
      <vt:lpstr>Malware classifications</vt:lpstr>
      <vt:lpstr>Malware classifications</vt:lpstr>
      <vt:lpstr>Hands On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dc:title>
  <dc:creator>Administrator</dc:creator>
  <cp:lastModifiedBy>Rana</cp:lastModifiedBy>
  <cp:revision>11</cp:revision>
  <dcterms:created xsi:type="dcterms:W3CDTF">2019-10-08T09:11:18Z</dcterms:created>
  <dcterms:modified xsi:type="dcterms:W3CDTF">2021-10-14T10:56:15Z</dcterms:modified>
</cp:coreProperties>
</file>