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72" r:id="rId6"/>
    <p:sldId id="268" r:id="rId7"/>
    <p:sldId id="269" r:id="rId8"/>
    <p:sldId id="271" r:id="rId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3EE9-2B75-4930-80A0-3F5A2C474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DD435-A8CD-4F24-A14D-8274FD82F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8614-A9D0-4997-B7E3-CA50287D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324-7131-4A5C-9A67-B995934A4723}" type="datetimeFigureOut">
              <a:rPr lang="en-PK" smtClean="0"/>
              <a:t>31/12/2021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F70E5-CF9D-4993-B9C1-ED0E4CB1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68E5-BA99-4EA7-9727-CB13EBAB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A93-6C75-49B2-B9E3-951C832386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5906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F973-69E7-4461-B42F-19595B4D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6BEFA-9685-46AD-8751-45EFEA78F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67508-C7A3-473B-B196-CEF02F86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324-7131-4A5C-9A67-B995934A4723}" type="datetimeFigureOut">
              <a:rPr lang="en-PK" smtClean="0"/>
              <a:t>31/12/2021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D983B-9936-480F-8767-01F208F5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DE398-3115-4E4C-B393-8DB8DDBD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A93-6C75-49B2-B9E3-951C832386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366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7EFD5D-2A31-4EDC-B759-A9C48B514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6B6AB-7F37-49B3-967F-AD34D31F0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9959D-745A-4E37-9476-7932EEC3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324-7131-4A5C-9A67-B995934A4723}" type="datetimeFigureOut">
              <a:rPr lang="en-PK" smtClean="0"/>
              <a:t>31/12/2021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4FBBC-4C39-4DA5-9297-85CAA079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3D304-1DA1-4813-AA50-6D48F5F6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A93-6C75-49B2-B9E3-951C832386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3973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DAEA-79A4-423A-9C05-8DDBB263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3938-7186-4CB4-B74F-4DF353EF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BD328-F726-47C6-8998-8925F511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324-7131-4A5C-9A67-B995934A4723}" type="datetimeFigureOut">
              <a:rPr lang="en-PK" smtClean="0"/>
              <a:t>31/12/2021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47F6E-37DD-4BCC-BD80-6F5FC7DB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B800-E28F-4A4F-A0F0-383E1EFC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A93-6C75-49B2-B9E3-951C832386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6831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DF30-0394-42B2-BDBC-BCD3AEA8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F041F-D86D-4ED8-A6FA-18929D9B1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8C08B-9B2E-4A6D-B3E1-ED2E897C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324-7131-4A5C-9A67-B995934A4723}" type="datetimeFigureOut">
              <a:rPr lang="en-PK" smtClean="0"/>
              <a:t>31/12/2021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FB93B-EF13-4EDC-8266-42D1CCA9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A211C-E784-44A5-A77D-CE9CDB4B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A93-6C75-49B2-B9E3-951C832386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0248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AC25-A3A9-422C-8180-A56E16FE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269A-9BD6-4728-96B7-A57712E2B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18C7D-26A9-4A28-9839-8D5BD23B7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8020C-15D5-45C7-8AE4-2DD86A1E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324-7131-4A5C-9A67-B995934A4723}" type="datetimeFigureOut">
              <a:rPr lang="en-PK" smtClean="0"/>
              <a:t>31/12/2021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04ADF-94BF-44B1-99CA-1B196639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0CA30-CDEE-40B2-92EA-1E2EF11A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A93-6C75-49B2-B9E3-951C832386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269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43D0-F448-438F-9319-5CE1F326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B5202-D630-4AE3-AD3B-6B6DAB1E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1EF2C-F70F-4E45-8568-961E47888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8138D-346F-4E89-85BB-559C22538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CCD62-9B32-4420-AAC8-6C8BDD171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59651-274C-4145-B1E5-1C69B3BF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324-7131-4A5C-9A67-B995934A4723}" type="datetimeFigureOut">
              <a:rPr lang="en-PK" smtClean="0"/>
              <a:t>31/12/2021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CBCDE-8462-4FC8-8017-6B75014B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86805-E6DB-4DAD-96E6-395EFC8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A93-6C75-49B2-B9E3-951C832386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961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B91E5-C896-4DE5-BFA2-B8F59CEF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7E0B8-D7FA-46B3-AD1B-00DD564E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324-7131-4A5C-9A67-B995934A4723}" type="datetimeFigureOut">
              <a:rPr lang="en-PK" smtClean="0"/>
              <a:t>31/12/2021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54EE5-8D4D-4D0A-B6E7-1899D636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F8509-FB50-44CC-A4F3-DBF847FE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A93-6C75-49B2-B9E3-951C832386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5560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ABDD1-D7C6-47EE-9739-B1CA9FE8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324-7131-4A5C-9A67-B995934A4723}" type="datetimeFigureOut">
              <a:rPr lang="en-PK" smtClean="0"/>
              <a:t>31/12/2021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579A5-11D6-4C77-A058-93F0BBAB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E1ED0-AFE8-4E40-871F-042E015C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A93-6C75-49B2-B9E3-951C832386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3331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6B85-F83D-4FBB-A87A-534AF04F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7B1D3-D91C-4A3B-9E74-8BA46B01A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9B6B0-FBDD-4AF9-9C92-41952B324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C2675-5A0F-4748-9AE5-7AA985F3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324-7131-4A5C-9A67-B995934A4723}" type="datetimeFigureOut">
              <a:rPr lang="en-PK" smtClean="0"/>
              <a:t>31/12/2021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4A0E6-5535-43D1-A211-7851A2B0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42411-4C84-4A3E-BB39-221D38EE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A93-6C75-49B2-B9E3-951C832386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5068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8D68-1AAD-4251-A931-57E671C2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03BCF-F7F2-47EF-AB0F-E4D6A9C65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56ECD-B297-4614-AE77-C0DFCA663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4BC8-15E0-420F-BC4D-8C8BB2E5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D324-7131-4A5C-9A67-B995934A4723}" type="datetimeFigureOut">
              <a:rPr lang="en-PK" smtClean="0"/>
              <a:t>31/12/2021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063BE-DA76-4D75-8F2A-907E5037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17179-7145-4196-9012-6602B819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2A93-6C75-49B2-B9E3-951C832386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348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21D5C-A108-4387-AFCA-4F85C7C9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23CD7-257C-4720-BBB3-1E12F411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42266-D566-4C1C-9423-59A191CCE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8D324-7131-4A5C-9A67-B995934A4723}" type="datetimeFigureOut">
              <a:rPr lang="en-PK" smtClean="0"/>
              <a:t>31/12/2021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D367B-7B74-476A-ACC5-3EFA402B2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346B-D533-4894-983E-0C0E620AF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2A93-6C75-49B2-B9E3-951C832386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8021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431B-D691-4F42-A691-0D6F05A8D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856" y="2594972"/>
            <a:ext cx="9144000" cy="8340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Intellectual Property Rights</a:t>
            </a:r>
            <a:endParaRPr lang="en-PK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10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431B-D691-4F42-A691-0D6F05A8D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3265"/>
            <a:ext cx="9144000" cy="83402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PK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4B115-891D-4E9D-B566-CDEB03ACD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381" y="1790958"/>
            <a:ext cx="10781414" cy="443377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Intellectual property is the product of the human intellect including: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Creativity concepts, inventions, industrial models, trademarks, songs, literature, symbols, names and brands.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IP is protected in law by, for example patents, copyright and trade marks.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enable people to learn recognition or financial benefits from what they invent or create.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IP system aim to foster an environment in which creativity and innovation can flourish.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23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431B-D691-4F42-A691-0D6F05A8D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4409"/>
            <a:ext cx="9144000" cy="83402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Types of Intellectual Property Rights</a:t>
            </a:r>
            <a:endParaRPr lang="en-PK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4B115-891D-4E9D-B566-CDEB03ACD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098" y="1769691"/>
            <a:ext cx="10676860" cy="495008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Owners of rights can prevent unauthorized use of their IP, to stop copying, to control distribution, and to retain, license or sell their IP. 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the following types of IPR.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Patents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Copyright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Trademarks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Geographical Indicator</a:t>
            </a:r>
          </a:p>
          <a:p>
            <a:pPr algn="just">
              <a:lnSpc>
                <a:spcPct val="150000"/>
              </a:lnSpc>
            </a:pPr>
            <a:endParaRPr lang="en-US" sz="20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49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431B-D691-4F42-A691-0D6F05A8D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453" y="318977"/>
            <a:ext cx="10535093" cy="967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Types of Intellectual Property Rights(Cont…</a:t>
            </a:r>
            <a:endParaRPr lang="en-PK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4B115-891D-4E9D-B566-CDEB03ACD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453" y="1679944"/>
            <a:ext cx="10772553" cy="498667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Patents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Patents protect discoveries and inventions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Patent is an exclusive right granted for an invention.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Patents offer protection for a shorter period of time than copyright protections.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gives the holder an exclusive right to prevent others from selling, making and using the patented invention for a certain period (typically 20 years from filing date)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80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431B-D691-4F42-A691-0D6F05A8D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453" y="318977"/>
            <a:ext cx="10535093" cy="967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Types of Intellectual Property Rights(Cont…</a:t>
            </a:r>
            <a:endParaRPr lang="en-PK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4B115-891D-4E9D-B566-CDEB03ACD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453" y="1871330"/>
            <a:ext cx="10772553" cy="498667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Copyright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is a form of IPR concerned with protecting works of human intellect.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protects the expression of literary or artistic work.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Protection arises automatically giving the holder the exclusive right to control reproduction or adaptation.</a:t>
            </a:r>
            <a:endParaRPr lang="en-US" sz="20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Protects the form of outward appearance or aesthetic style of an object.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Does not protect functionality or unseen (internal) design elements.</a:t>
            </a:r>
          </a:p>
          <a:p>
            <a:pPr algn="just">
              <a:lnSpc>
                <a:spcPct val="150000"/>
              </a:lnSpc>
            </a:pPr>
            <a:endParaRPr lang="en-US" sz="20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82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431B-D691-4F42-A691-0D6F05A8D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453" y="318977"/>
            <a:ext cx="10535093" cy="967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Types of Intellectual Property Rights(Cont…</a:t>
            </a:r>
            <a:endParaRPr lang="en-PK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4B115-891D-4E9D-B566-CDEB03ACD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453" y="1871330"/>
            <a:ext cx="10772553" cy="498667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Trademarks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Trademarks protect branding, logos, and phrases that identify an organization or the source of a product.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trademark is a distinctive sign which is used to distinguish the products or services of one business from others.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Trademarks are often closely linked to brands.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trademark must be distinctive, and not deceptive, illegal or immoral.</a:t>
            </a:r>
          </a:p>
          <a:p>
            <a:pPr algn="just">
              <a:lnSpc>
                <a:spcPct val="150000"/>
              </a:lnSpc>
            </a:pPr>
            <a:endParaRPr lang="en-US" sz="20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47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431B-D691-4F42-A691-0D6F05A8D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453" y="318977"/>
            <a:ext cx="10535093" cy="967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Types of Intellectual Property Rights(Cont…</a:t>
            </a:r>
            <a:endParaRPr lang="en-PK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4B115-891D-4E9D-B566-CDEB03ACD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453" y="1679944"/>
            <a:ext cx="10772553" cy="498667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 right prevents copying of substantial parts of a database.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protection is not over the form of expression of information but of the information itself,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many other aspects database right is similar to copyright.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Geographical Indicator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Geographical Indications and applications of origin are signs used on goods.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Have a specific geographical origin and possess quality, a reputation and characteristic.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geographical indication is basically a given product originates in a given geographical area.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3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431B-D691-4F42-A691-0D6F05A8D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453" y="318977"/>
            <a:ext cx="10535093" cy="967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Why Intellectual Property Rights Important</a:t>
            </a:r>
            <a:endParaRPr lang="en-PK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4B115-891D-4E9D-B566-CDEB03ACD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453" y="1765004"/>
            <a:ext cx="10772553" cy="498667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Intellectual property protection is critical to fostering innovation.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Without protection of ideas, businesses and individuals would not reap the full benefits of their inventions and would focus less on research and development.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Intellectual property protection varies from country to country, but countries that have strong IP laws recognize the important impact original works, designs, inventions, etc. have on the overall economy.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Almost every country that has a dependence on international trade takes strong measures to protect their intellectual property rights</a:t>
            </a:r>
          </a:p>
        </p:txBody>
      </p:sp>
    </p:spTree>
    <p:extLst>
      <p:ext uri="{BB962C8B-B14F-4D97-AF65-F5344CB8AC3E}">
        <p14:creationId xmlns:p14="http://schemas.microsoft.com/office/powerpoint/2010/main" val="260268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533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Intellectual Property Rights</vt:lpstr>
      <vt:lpstr>Introduction</vt:lpstr>
      <vt:lpstr>Types of Intellectual Property Rights</vt:lpstr>
      <vt:lpstr>Types of Intellectual Property Rights(Cont…</vt:lpstr>
      <vt:lpstr>Types of Intellectual Property Rights(Cont…</vt:lpstr>
      <vt:lpstr>Types of Intellectual Property Rights(Cont…</vt:lpstr>
      <vt:lpstr>Types of Intellectual Property Rights(Cont…</vt:lpstr>
      <vt:lpstr>Why Intellectual Property Rights Important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muhammad shehroz</dc:creator>
  <cp:lastModifiedBy>muhammad shehroz</cp:lastModifiedBy>
  <cp:revision>4</cp:revision>
  <dcterms:created xsi:type="dcterms:W3CDTF">2021-12-31T07:01:03Z</dcterms:created>
  <dcterms:modified xsi:type="dcterms:W3CDTF">2021-12-31T16:16:23Z</dcterms:modified>
</cp:coreProperties>
</file>