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90"/>
  </p:notesMasterIdLst>
  <p:handoutMasterIdLst>
    <p:handoutMasterId r:id="rId91"/>
  </p:handoutMasterIdLst>
  <p:sldIdLst>
    <p:sldId id="256" r:id="rId2"/>
    <p:sldId id="316" r:id="rId3"/>
    <p:sldId id="397" r:id="rId4"/>
    <p:sldId id="398" r:id="rId5"/>
    <p:sldId id="400" r:id="rId6"/>
    <p:sldId id="401" r:id="rId7"/>
    <p:sldId id="402" r:id="rId8"/>
    <p:sldId id="257" r:id="rId9"/>
    <p:sldId id="258" r:id="rId10"/>
    <p:sldId id="260" r:id="rId11"/>
    <p:sldId id="403" r:id="rId12"/>
    <p:sldId id="404" r:id="rId13"/>
    <p:sldId id="320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8" r:id="rId27"/>
    <p:sldId id="322" r:id="rId28"/>
    <p:sldId id="418" r:id="rId29"/>
    <p:sldId id="324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377" r:id="rId55"/>
    <p:sldId id="326" r:id="rId56"/>
    <p:sldId id="327" r:id="rId57"/>
    <p:sldId id="328" r:id="rId58"/>
    <p:sldId id="444" r:id="rId59"/>
    <p:sldId id="445" r:id="rId60"/>
    <p:sldId id="344" r:id="rId61"/>
    <p:sldId id="339" r:id="rId62"/>
    <p:sldId id="446" r:id="rId63"/>
    <p:sldId id="447" r:id="rId64"/>
    <p:sldId id="351" r:id="rId65"/>
    <p:sldId id="348" r:id="rId66"/>
    <p:sldId id="349" r:id="rId67"/>
    <p:sldId id="448" r:id="rId68"/>
    <p:sldId id="449" r:id="rId69"/>
    <p:sldId id="352" r:id="rId70"/>
    <p:sldId id="340" r:id="rId71"/>
    <p:sldId id="350" r:id="rId72"/>
    <p:sldId id="450" r:id="rId73"/>
    <p:sldId id="451" r:id="rId74"/>
    <p:sldId id="353" r:id="rId75"/>
    <p:sldId id="354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342" r:id="rId84"/>
    <p:sldId id="355" r:id="rId85"/>
    <p:sldId id="356" r:id="rId86"/>
    <p:sldId id="357" r:id="rId87"/>
    <p:sldId id="359" r:id="rId88"/>
    <p:sldId id="358" r:id="rId8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CC"/>
    <a:srgbClr val="0066FF"/>
    <a:srgbClr val="CCFFCC"/>
    <a:srgbClr val="66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591" autoAdjust="0"/>
  </p:normalViewPr>
  <p:slideViewPr>
    <p:cSldViewPr>
      <p:cViewPr varScale="1">
        <p:scale>
          <a:sx n="71" d="100"/>
          <a:sy n="71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21943-545B-4FB8-B3CC-64DF4CC5173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904AAD-D81E-4941-9E55-A4A66577C901}">
      <dgm:prSet phldrT="[Text]"/>
      <dgm:spPr/>
      <dgm:t>
        <a:bodyPr/>
        <a:lstStyle/>
        <a:p>
          <a:r>
            <a:rPr lang="en-US" dirty="0" smtClean="0"/>
            <a:t>Chairman</a:t>
          </a:r>
          <a:endParaRPr lang="en-US" dirty="0"/>
        </a:p>
      </dgm:t>
    </dgm:pt>
    <dgm:pt modelId="{6CAA8971-DBF3-4C31-A35C-3EC7EB72347D}" type="parTrans" cxnId="{2E5CD1AB-EE08-407C-8B35-CD0F38AB3BB6}">
      <dgm:prSet/>
      <dgm:spPr/>
      <dgm:t>
        <a:bodyPr/>
        <a:lstStyle/>
        <a:p>
          <a:endParaRPr lang="en-US"/>
        </a:p>
      </dgm:t>
    </dgm:pt>
    <dgm:pt modelId="{E3B7B4AD-38EB-4889-9827-A51569049929}" type="sibTrans" cxnId="{2E5CD1AB-EE08-407C-8B35-CD0F38AB3BB6}">
      <dgm:prSet/>
      <dgm:spPr/>
      <dgm:t>
        <a:bodyPr/>
        <a:lstStyle/>
        <a:p>
          <a:endParaRPr lang="en-US"/>
        </a:p>
      </dgm:t>
    </dgm:pt>
    <dgm:pt modelId="{4AAE6432-F04E-4C47-AF4F-055490A562B6}">
      <dgm:prSet phldrT="[Text]"/>
      <dgm:spPr/>
      <dgm:t>
        <a:bodyPr/>
        <a:lstStyle/>
        <a:p>
          <a:r>
            <a:rPr lang="en-US" dirty="0" smtClean="0"/>
            <a:t>Faculty  </a:t>
          </a:r>
          <a:r>
            <a:rPr lang="en-US" dirty="0"/>
            <a:t>Members</a:t>
          </a:r>
        </a:p>
      </dgm:t>
    </dgm:pt>
    <dgm:pt modelId="{2222F5E1-5841-4D76-A4B6-50AB652FB6A0}" type="parTrans" cxnId="{638EDBC7-C5E0-4926-B004-92F74DA1C2E3}">
      <dgm:prSet/>
      <dgm:spPr/>
      <dgm:t>
        <a:bodyPr/>
        <a:lstStyle/>
        <a:p>
          <a:endParaRPr lang="en-US"/>
        </a:p>
      </dgm:t>
    </dgm:pt>
    <dgm:pt modelId="{2CC5E77B-E06C-40FA-AFCF-A3E943998732}" type="sibTrans" cxnId="{638EDBC7-C5E0-4926-B004-92F74DA1C2E3}">
      <dgm:prSet/>
      <dgm:spPr/>
      <dgm:t>
        <a:bodyPr/>
        <a:lstStyle/>
        <a:p>
          <a:endParaRPr lang="en-US"/>
        </a:p>
      </dgm:t>
    </dgm:pt>
    <dgm:pt modelId="{C4C6BFCC-E779-4C0A-9D27-A01223B39525}">
      <dgm:prSet phldrT="[Text]"/>
      <dgm:spPr/>
      <dgm:t>
        <a:bodyPr/>
        <a:lstStyle/>
        <a:p>
          <a:r>
            <a:rPr lang="en-US" dirty="0" smtClean="0"/>
            <a:t>Staff </a:t>
          </a:r>
          <a:r>
            <a:rPr lang="en-US" dirty="0"/>
            <a:t>Members</a:t>
          </a:r>
        </a:p>
      </dgm:t>
    </dgm:pt>
    <dgm:pt modelId="{A22C1C66-58E6-4759-A4B3-9CF0E5965B6D}" type="parTrans" cxnId="{1A7C4B6A-A8F0-4420-97CD-2AFEDCB7714C}">
      <dgm:prSet/>
      <dgm:spPr/>
      <dgm:t>
        <a:bodyPr/>
        <a:lstStyle/>
        <a:p>
          <a:endParaRPr lang="en-US"/>
        </a:p>
      </dgm:t>
    </dgm:pt>
    <dgm:pt modelId="{F42630A9-897C-4556-B97D-13A2AB7A88D6}" type="sibTrans" cxnId="{1A7C4B6A-A8F0-4420-97CD-2AFEDCB7714C}">
      <dgm:prSet/>
      <dgm:spPr/>
      <dgm:t>
        <a:bodyPr/>
        <a:lstStyle/>
        <a:p>
          <a:endParaRPr lang="en-US"/>
        </a:p>
      </dgm:t>
    </dgm:pt>
    <dgm:pt modelId="{9E37AD4C-0B2A-43D8-A4DE-9B7F566334E3}">
      <dgm:prSet phldrT="[Text]"/>
      <dgm:spPr/>
      <dgm:t>
        <a:bodyPr/>
        <a:lstStyle/>
        <a:p>
          <a:r>
            <a:rPr lang="en-US" dirty="0" smtClean="0"/>
            <a:t>Lab </a:t>
          </a:r>
          <a:r>
            <a:rPr lang="en-US" dirty="0" err="1" smtClean="0"/>
            <a:t>Incharge</a:t>
          </a:r>
          <a:endParaRPr lang="en-US" dirty="0"/>
        </a:p>
      </dgm:t>
    </dgm:pt>
    <dgm:pt modelId="{AC53B0A9-FBD7-4E5C-9DFD-A3A644C08AA1}" type="parTrans" cxnId="{28F6A134-6E17-478F-92EA-3F2AEAE75BA4}">
      <dgm:prSet/>
      <dgm:spPr/>
      <dgm:t>
        <a:bodyPr/>
        <a:lstStyle/>
        <a:p>
          <a:endParaRPr lang="en-US"/>
        </a:p>
      </dgm:t>
    </dgm:pt>
    <dgm:pt modelId="{3A428C96-50D6-42BE-89D6-831C0B0591F9}" type="sibTrans" cxnId="{28F6A134-6E17-478F-92EA-3F2AEAE75BA4}">
      <dgm:prSet/>
      <dgm:spPr/>
      <dgm:t>
        <a:bodyPr/>
        <a:lstStyle/>
        <a:p>
          <a:endParaRPr lang="en-US"/>
        </a:p>
      </dgm:t>
    </dgm:pt>
    <dgm:pt modelId="{27CC643B-8870-44AC-93C5-C144BE017D08}">
      <dgm:prSet phldrT="[Text]"/>
      <dgm:spPr/>
      <dgm:t>
        <a:bodyPr/>
        <a:lstStyle/>
        <a:p>
          <a:r>
            <a:rPr lang="en-US" smtClean="0"/>
            <a:t>AP</a:t>
          </a:r>
          <a:endParaRPr lang="en-US" dirty="0"/>
        </a:p>
      </dgm:t>
    </dgm:pt>
    <dgm:pt modelId="{12FD8701-3445-401E-ADF2-E27A2D84D87E}" type="sibTrans" cxnId="{FBA4E6FB-0022-4FE6-BC7D-00612F360A21}">
      <dgm:prSet/>
      <dgm:spPr/>
      <dgm:t>
        <a:bodyPr/>
        <a:lstStyle/>
        <a:p>
          <a:endParaRPr lang="en-US"/>
        </a:p>
      </dgm:t>
    </dgm:pt>
    <dgm:pt modelId="{B2216B0F-9EF0-49C0-B897-DF3AC5B6EC44}" type="parTrans" cxnId="{FBA4E6FB-0022-4FE6-BC7D-00612F360A21}">
      <dgm:prSet/>
      <dgm:spPr/>
      <dgm:t>
        <a:bodyPr/>
        <a:lstStyle/>
        <a:p>
          <a:endParaRPr lang="en-US"/>
        </a:p>
      </dgm:t>
    </dgm:pt>
    <dgm:pt modelId="{647BC75E-50D3-48C7-BC77-C4475D81D438}">
      <dgm:prSet phldrT="[Text]"/>
      <dgm:spPr/>
      <dgm:t>
        <a:bodyPr/>
        <a:lstStyle/>
        <a:p>
          <a:r>
            <a:rPr lang="en-US" dirty="0"/>
            <a:t>Lecturer</a:t>
          </a:r>
        </a:p>
      </dgm:t>
    </dgm:pt>
    <dgm:pt modelId="{D4C5AC0F-C063-4DFF-97EA-988C55792A6F}" type="sibTrans" cxnId="{7F6A7B1B-2CB5-4BAE-825D-9261EB387234}">
      <dgm:prSet/>
      <dgm:spPr/>
      <dgm:t>
        <a:bodyPr/>
        <a:lstStyle/>
        <a:p>
          <a:endParaRPr lang="en-US"/>
        </a:p>
      </dgm:t>
    </dgm:pt>
    <dgm:pt modelId="{F1435C6B-0D26-41BA-9F94-3185D80BF57C}" type="parTrans" cxnId="{7F6A7B1B-2CB5-4BAE-825D-9261EB387234}">
      <dgm:prSet/>
      <dgm:spPr/>
      <dgm:t>
        <a:bodyPr/>
        <a:lstStyle/>
        <a:p>
          <a:endParaRPr lang="en-US"/>
        </a:p>
      </dgm:t>
    </dgm:pt>
    <dgm:pt modelId="{0E4BD704-7969-4FDB-92F8-FB62E194963E}">
      <dgm:prSet/>
      <dgm:spPr/>
      <dgm:t>
        <a:bodyPr/>
        <a:lstStyle/>
        <a:p>
          <a:r>
            <a:rPr lang="en-US" dirty="0"/>
            <a:t>Lecturer</a:t>
          </a:r>
        </a:p>
      </dgm:t>
    </dgm:pt>
    <dgm:pt modelId="{3001B173-07FE-46D6-A316-9E2483007386}" type="parTrans" cxnId="{A8F4BC5B-84BE-4E40-9D2A-2B95AA7C4C0C}">
      <dgm:prSet/>
      <dgm:spPr/>
      <dgm:t>
        <a:bodyPr/>
        <a:lstStyle/>
        <a:p>
          <a:endParaRPr lang="en-US"/>
        </a:p>
      </dgm:t>
    </dgm:pt>
    <dgm:pt modelId="{F975178E-26A1-4DCE-8518-AF93A05CD8A7}" type="sibTrans" cxnId="{A8F4BC5B-84BE-4E40-9D2A-2B95AA7C4C0C}">
      <dgm:prSet/>
      <dgm:spPr/>
      <dgm:t>
        <a:bodyPr/>
        <a:lstStyle/>
        <a:p>
          <a:endParaRPr lang="en-US"/>
        </a:p>
      </dgm:t>
    </dgm:pt>
    <dgm:pt modelId="{60C79C95-A0B7-4BFE-AD10-C16D6738F9D8}">
      <dgm:prSet/>
      <dgm:spPr/>
      <dgm:t>
        <a:bodyPr/>
        <a:lstStyle/>
        <a:p>
          <a:r>
            <a:rPr lang="en-US" dirty="0"/>
            <a:t>Jr. </a:t>
          </a:r>
          <a:r>
            <a:rPr lang="en-US" dirty="0" smtClean="0"/>
            <a:t>Lab  Assistant</a:t>
          </a:r>
          <a:endParaRPr lang="en-US" dirty="0"/>
        </a:p>
      </dgm:t>
    </dgm:pt>
    <dgm:pt modelId="{B9219663-00B4-4E7A-9E44-853D9B0E7611}" type="parTrans" cxnId="{8D4672BD-D7E9-456C-885A-34842EE860E9}">
      <dgm:prSet/>
      <dgm:spPr/>
      <dgm:t>
        <a:bodyPr/>
        <a:lstStyle/>
        <a:p>
          <a:endParaRPr lang="en-US"/>
        </a:p>
      </dgm:t>
    </dgm:pt>
    <dgm:pt modelId="{5E5D7C06-145B-49F7-BE73-9AB5BCF1FBB6}" type="sibTrans" cxnId="{8D4672BD-D7E9-456C-885A-34842EE860E9}">
      <dgm:prSet/>
      <dgm:spPr/>
      <dgm:t>
        <a:bodyPr/>
        <a:lstStyle/>
        <a:p>
          <a:endParaRPr lang="en-US"/>
        </a:p>
      </dgm:t>
    </dgm:pt>
    <dgm:pt modelId="{D32B9E5C-E486-430C-AF2B-F0E6CC0988DA}">
      <dgm:prSet/>
      <dgm:spPr/>
      <dgm:t>
        <a:bodyPr/>
        <a:lstStyle/>
        <a:p>
          <a:r>
            <a:rPr lang="en-US" dirty="0" smtClean="0"/>
            <a:t>Technician</a:t>
          </a:r>
          <a:endParaRPr lang="en-US" dirty="0"/>
        </a:p>
      </dgm:t>
    </dgm:pt>
    <dgm:pt modelId="{E3115D16-69B0-45C3-89E7-26AE9F2BF09A}" type="parTrans" cxnId="{C610E937-8204-4BA3-9FA7-3765CD5BBFD0}">
      <dgm:prSet/>
      <dgm:spPr/>
      <dgm:t>
        <a:bodyPr/>
        <a:lstStyle/>
        <a:p>
          <a:endParaRPr lang="en-US"/>
        </a:p>
      </dgm:t>
    </dgm:pt>
    <dgm:pt modelId="{4EBDB15E-1BED-4EF3-926B-8DCA67526254}" type="sibTrans" cxnId="{C610E937-8204-4BA3-9FA7-3765CD5BBFD0}">
      <dgm:prSet/>
      <dgm:spPr/>
      <dgm:t>
        <a:bodyPr/>
        <a:lstStyle/>
        <a:p>
          <a:endParaRPr lang="en-US"/>
        </a:p>
      </dgm:t>
    </dgm:pt>
    <dgm:pt modelId="{918D9F25-4DD8-40D6-BA63-CF5FB759E5D4}">
      <dgm:prSet/>
      <dgm:spPr/>
      <dgm:t>
        <a:bodyPr/>
        <a:lstStyle/>
        <a:p>
          <a:r>
            <a:rPr lang="en-US" dirty="0" err="1" smtClean="0"/>
            <a:t>Naib</a:t>
          </a:r>
          <a:r>
            <a:rPr lang="en-US" dirty="0" smtClean="0"/>
            <a:t> </a:t>
          </a:r>
          <a:r>
            <a:rPr lang="en-US" dirty="0" err="1" smtClean="0"/>
            <a:t>Qasid</a:t>
          </a:r>
          <a:endParaRPr lang="en-US" dirty="0"/>
        </a:p>
      </dgm:t>
    </dgm:pt>
    <dgm:pt modelId="{33D7F1F9-D68F-4CA4-8C81-FE924E66C122}" type="parTrans" cxnId="{82B7FBA2-23C3-4FE5-9CA5-07EE4A906984}">
      <dgm:prSet/>
      <dgm:spPr/>
      <dgm:t>
        <a:bodyPr/>
        <a:lstStyle/>
        <a:p>
          <a:endParaRPr lang="en-US"/>
        </a:p>
      </dgm:t>
    </dgm:pt>
    <dgm:pt modelId="{B1114D30-CD8C-4B26-BBE3-1D1F9E93E62F}" type="sibTrans" cxnId="{82B7FBA2-23C3-4FE5-9CA5-07EE4A906984}">
      <dgm:prSet/>
      <dgm:spPr/>
      <dgm:t>
        <a:bodyPr/>
        <a:lstStyle/>
        <a:p>
          <a:endParaRPr lang="en-US"/>
        </a:p>
      </dgm:t>
    </dgm:pt>
    <dgm:pt modelId="{E779307C-96A7-4178-ADCD-4F8907CD7975}">
      <dgm:prSet/>
      <dgm:spPr/>
      <dgm:t>
        <a:bodyPr/>
        <a:lstStyle/>
        <a:p>
          <a:r>
            <a:rPr lang="en-US" dirty="0" smtClean="0"/>
            <a:t>Dean</a:t>
          </a:r>
        </a:p>
        <a:p>
          <a:r>
            <a:rPr lang="en-US" dirty="0" smtClean="0"/>
            <a:t>  Sciences</a:t>
          </a:r>
          <a:endParaRPr lang="en-US" dirty="0"/>
        </a:p>
      </dgm:t>
    </dgm:pt>
    <dgm:pt modelId="{70F4DD27-E27F-4962-892D-A2F191547D8F}" type="parTrans" cxnId="{86A8ADCA-C69A-4495-A278-C614F9CAD522}">
      <dgm:prSet/>
      <dgm:spPr/>
      <dgm:t>
        <a:bodyPr/>
        <a:lstStyle/>
        <a:p>
          <a:endParaRPr lang="en-US"/>
        </a:p>
      </dgm:t>
    </dgm:pt>
    <dgm:pt modelId="{6215AE5E-ECEC-4030-B396-CAD357E28436}" type="sibTrans" cxnId="{86A8ADCA-C69A-4495-A278-C614F9CAD522}">
      <dgm:prSet/>
      <dgm:spPr/>
      <dgm:t>
        <a:bodyPr/>
        <a:lstStyle/>
        <a:p>
          <a:endParaRPr lang="en-US"/>
        </a:p>
      </dgm:t>
    </dgm:pt>
    <dgm:pt modelId="{B9DB5EE6-5C7C-4728-BA47-C6BED15FEAE5}" type="pres">
      <dgm:prSet presAssocID="{F7121943-545B-4FB8-B3CC-64DF4CC5173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21D766-C9D9-4308-B005-11C6A2362980}" type="pres">
      <dgm:prSet presAssocID="{F7121943-545B-4FB8-B3CC-64DF4CC51739}" presName="hierFlow" presStyleCnt="0"/>
      <dgm:spPr/>
      <dgm:t>
        <a:bodyPr/>
        <a:lstStyle/>
        <a:p>
          <a:endParaRPr lang="en-US"/>
        </a:p>
      </dgm:t>
    </dgm:pt>
    <dgm:pt modelId="{5F02CA06-4727-45CC-BBAD-CF79DCC1CA3F}" type="pres">
      <dgm:prSet presAssocID="{F7121943-545B-4FB8-B3CC-64DF4CC51739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509D9E-3DBE-47A6-9C1E-F6E8522380FB}" type="pres">
      <dgm:prSet presAssocID="{E779307C-96A7-4178-ADCD-4F8907CD7975}" presName="Name14" presStyleCnt="0"/>
      <dgm:spPr/>
      <dgm:t>
        <a:bodyPr/>
        <a:lstStyle/>
        <a:p>
          <a:endParaRPr lang="en-US"/>
        </a:p>
      </dgm:t>
    </dgm:pt>
    <dgm:pt modelId="{DBFDDEF3-E15C-46F3-9050-DF16B2AFF3F7}" type="pres">
      <dgm:prSet presAssocID="{E779307C-96A7-4178-ADCD-4F8907CD797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A85E6-1BAB-4BD3-AFB4-A018A6AC0F8C}" type="pres">
      <dgm:prSet presAssocID="{E779307C-96A7-4178-ADCD-4F8907CD7975}" presName="hierChild2" presStyleCnt="0"/>
      <dgm:spPr/>
      <dgm:t>
        <a:bodyPr/>
        <a:lstStyle/>
        <a:p>
          <a:endParaRPr lang="en-US"/>
        </a:p>
      </dgm:t>
    </dgm:pt>
    <dgm:pt modelId="{4E569EEA-D46C-40F7-A684-3D02F604DEAB}" type="pres">
      <dgm:prSet presAssocID="{6CAA8971-DBF3-4C31-A35C-3EC7EB72347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AAE38F09-409B-460F-90A8-161985D3232E}" type="pres">
      <dgm:prSet presAssocID="{54904AAD-D81E-4941-9E55-A4A66577C901}" presName="Name21" presStyleCnt="0"/>
      <dgm:spPr/>
      <dgm:t>
        <a:bodyPr/>
        <a:lstStyle/>
        <a:p>
          <a:endParaRPr lang="en-US"/>
        </a:p>
      </dgm:t>
    </dgm:pt>
    <dgm:pt modelId="{7C664D11-F4BD-408B-ACCF-9A39F05EE36E}" type="pres">
      <dgm:prSet presAssocID="{54904AAD-D81E-4941-9E55-A4A66577C901}" presName="level2Shape" presStyleLbl="node2" presStyleIdx="0" presStyleCnt="1"/>
      <dgm:spPr/>
      <dgm:t>
        <a:bodyPr/>
        <a:lstStyle/>
        <a:p>
          <a:endParaRPr lang="en-US"/>
        </a:p>
      </dgm:t>
    </dgm:pt>
    <dgm:pt modelId="{CC7C7541-1C5B-4F6C-ACFA-3F0981FCB244}" type="pres">
      <dgm:prSet presAssocID="{54904AAD-D81E-4941-9E55-A4A66577C901}" presName="hierChild3" presStyleCnt="0"/>
      <dgm:spPr/>
      <dgm:t>
        <a:bodyPr/>
        <a:lstStyle/>
        <a:p>
          <a:endParaRPr lang="en-US"/>
        </a:p>
      </dgm:t>
    </dgm:pt>
    <dgm:pt modelId="{95FCE978-FEED-44BE-A7E9-3CCAF40B55EC}" type="pres">
      <dgm:prSet presAssocID="{2222F5E1-5841-4D76-A4B6-50AB652FB6A0}" presName="Name19" presStyleLbl="parChTrans1D3" presStyleIdx="0" presStyleCnt="2"/>
      <dgm:spPr/>
      <dgm:t>
        <a:bodyPr/>
        <a:lstStyle/>
        <a:p>
          <a:endParaRPr lang="en-US"/>
        </a:p>
      </dgm:t>
    </dgm:pt>
    <dgm:pt modelId="{A749F59F-6E05-4183-B3B1-9A9F0DE544AB}" type="pres">
      <dgm:prSet presAssocID="{4AAE6432-F04E-4C47-AF4F-055490A562B6}" presName="Name21" presStyleCnt="0"/>
      <dgm:spPr/>
      <dgm:t>
        <a:bodyPr/>
        <a:lstStyle/>
        <a:p>
          <a:endParaRPr lang="en-US"/>
        </a:p>
      </dgm:t>
    </dgm:pt>
    <dgm:pt modelId="{8C2B6A13-A11E-4AA9-9B05-022BA662CD5C}" type="pres">
      <dgm:prSet presAssocID="{4AAE6432-F04E-4C47-AF4F-055490A562B6}" presName="level2Shape" presStyleLbl="node3" presStyleIdx="0" presStyleCnt="2" custLinFactNeighborX="15777" custLinFactNeighborY="-10348"/>
      <dgm:spPr/>
      <dgm:t>
        <a:bodyPr/>
        <a:lstStyle/>
        <a:p>
          <a:endParaRPr lang="en-US"/>
        </a:p>
      </dgm:t>
    </dgm:pt>
    <dgm:pt modelId="{6D88760A-9BFF-40D0-B016-05FB77D87D88}" type="pres">
      <dgm:prSet presAssocID="{4AAE6432-F04E-4C47-AF4F-055490A562B6}" presName="hierChild3" presStyleCnt="0"/>
      <dgm:spPr/>
      <dgm:t>
        <a:bodyPr/>
        <a:lstStyle/>
        <a:p>
          <a:endParaRPr lang="en-US"/>
        </a:p>
      </dgm:t>
    </dgm:pt>
    <dgm:pt modelId="{130C3A7F-3B32-4089-91A0-30ED415BE400}" type="pres">
      <dgm:prSet presAssocID="{B2216B0F-9EF0-49C0-B897-DF3AC5B6EC44}" presName="Name19" presStyleLbl="parChTrans1D4" presStyleIdx="0" presStyleCnt="7"/>
      <dgm:spPr/>
      <dgm:t>
        <a:bodyPr/>
        <a:lstStyle/>
        <a:p>
          <a:endParaRPr lang="en-US"/>
        </a:p>
      </dgm:t>
    </dgm:pt>
    <dgm:pt modelId="{45C1A3BE-BA44-44FC-A355-1DF24C23DB85}" type="pres">
      <dgm:prSet presAssocID="{27CC643B-8870-44AC-93C5-C144BE017D08}" presName="Name21" presStyleCnt="0"/>
      <dgm:spPr/>
      <dgm:t>
        <a:bodyPr/>
        <a:lstStyle/>
        <a:p>
          <a:endParaRPr lang="en-US"/>
        </a:p>
      </dgm:t>
    </dgm:pt>
    <dgm:pt modelId="{8A107308-79EC-4FB3-84BC-7A29F4AAD27E}" type="pres">
      <dgm:prSet presAssocID="{27CC643B-8870-44AC-93C5-C144BE017D08}" presName="level2Shape" presStyleLbl="node4" presStyleIdx="0" presStyleCnt="7" custLinFactX="-98994" custLinFactNeighborX="-100000" custLinFactNeighborY="-2262"/>
      <dgm:spPr/>
      <dgm:t>
        <a:bodyPr/>
        <a:lstStyle/>
        <a:p>
          <a:endParaRPr lang="en-US"/>
        </a:p>
      </dgm:t>
    </dgm:pt>
    <dgm:pt modelId="{910D8B5C-98A5-4B6B-927D-7C951A88E7DD}" type="pres">
      <dgm:prSet presAssocID="{27CC643B-8870-44AC-93C5-C144BE017D08}" presName="hierChild3" presStyleCnt="0"/>
      <dgm:spPr/>
      <dgm:t>
        <a:bodyPr/>
        <a:lstStyle/>
        <a:p>
          <a:endParaRPr lang="en-US"/>
        </a:p>
      </dgm:t>
    </dgm:pt>
    <dgm:pt modelId="{B4652449-2EA1-405C-9A8C-03E5E9937E89}" type="pres">
      <dgm:prSet presAssocID="{3001B173-07FE-46D6-A316-9E2483007386}" presName="Name19" presStyleLbl="parChTrans1D4" presStyleIdx="1" presStyleCnt="7"/>
      <dgm:spPr/>
      <dgm:t>
        <a:bodyPr/>
        <a:lstStyle/>
        <a:p>
          <a:endParaRPr lang="en-US"/>
        </a:p>
      </dgm:t>
    </dgm:pt>
    <dgm:pt modelId="{80E93326-B984-4BB5-B13F-0A2C3A0A402A}" type="pres">
      <dgm:prSet presAssocID="{0E4BD704-7969-4FDB-92F8-FB62E194963E}" presName="Name21" presStyleCnt="0"/>
      <dgm:spPr/>
      <dgm:t>
        <a:bodyPr/>
        <a:lstStyle/>
        <a:p>
          <a:endParaRPr lang="en-US"/>
        </a:p>
      </dgm:t>
    </dgm:pt>
    <dgm:pt modelId="{F1D0956F-2F3A-480E-8B82-B611FD5E83E6}" type="pres">
      <dgm:prSet presAssocID="{0E4BD704-7969-4FDB-92F8-FB62E194963E}" presName="level2Shape" presStyleLbl="node4" presStyleIdx="1" presStyleCnt="7" custLinFactNeighborX="13171" custLinFactNeighborY="-5635"/>
      <dgm:spPr/>
      <dgm:t>
        <a:bodyPr/>
        <a:lstStyle/>
        <a:p>
          <a:endParaRPr lang="en-US"/>
        </a:p>
      </dgm:t>
    </dgm:pt>
    <dgm:pt modelId="{3767BF1A-76EF-4F71-BC68-7B0B7793D6FC}" type="pres">
      <dgm:prSet presAssocID="{0E4BD704-7969-4FDB-92F8-FB62E194963E}" presName="hierChild3" presStyleCnt="0"/>
      <dgm:spPr/>
      <dgm:t>
        <a:bodyPr/>
        <a:lstStyle/>
        <a:p>
          <a:endParaRPr lang="en-US"/>
        </a:p>
      </dgm:t>
    </dgm:pt>
    <dgm:pt modelId="{A7EC738C-B6E9-4BC3-AA3E-4E65A5F7D754}" type="pres">
      <dgm:prSet presAssocID="{F1435C6B-0D26-41BA-9F94-3185D80BF57C}" presName="Name19" presStyleLbl="parChTrans1D4" presStyleIdx="2" presStyleCnt="7"/>
      <dgm:spPr/>
      <dgm:t>
        <a:bodyPr/>
        <a:lstStyle/>
        <a:p>
          <a:endParaRPr lang="en-US"/>
        </a:p>
      </dgm:t>
    </dgm:pt>
    <dgm:pt modelId="{83D27C33-96C0-4831-AF21-8816E966DFD3}" type="pres">
      <dgm:prSet presAssocID="{647BC75E-50D3-48C7-BC77-C4475D81D438}" presName="Name21" presStyleCnt="0"/>
      <dgm:spPr/>
      <dgm:t>
        <a:bodyPr/>
        <a:lstStyle/>
        <a:p>
          <a:endParaRPr lang="en-US"/>
        </a:p>
      </dgm:t>
    </dgm:pt>
    <dgm:pt modelId="{14FBFDFC-51A5-451B-A1AB-5C4F29F2C2B7}" type="pres">
      <dgm:prSet presAssocID="{647BC75E-50D3-48C7-BC77-C4475D81D438}" presName="level2Shape" presStyleLbl="node4" presStyleIdx="2" presStyleCnt="7" custLinFactNeighborX="22397" custLinFactNeighborY="-5288"/>
      <dgm:spPr/>
      <dgm:t>
        <a:bodyPr/>
        <a:lstStyle/>
        <a:p>
          <a:endParaRPr lang="en-US"/>
        </a:p>
      </dgm:t>
    </dgm:pt>
    <dgm:pt modelId="{8BE5694D-DC00-4E13-8263-97236B256562}" type="pres">
      <dgm:prSet presAssocID="{647BC75E-50D3-48C7-BC77-C4475D81D438}" presName="hierChild3" presStyleCnt="0"/>
      <dgm:spPr/>
      <dgm:t>
        <a:bodyPr/>
        <a:lstStyle/>
        <a:p>
          <a:endParaRPr lang="en-US"/>
        </a:p>
      </dgm:t>
    </dgm:pt>
    <dgm:pt modelId="{A4A7DBFA-6DBA-4A38-BCCD-A57A91D29A4E}" type="pres">
      <dgm:prSet presAssocID="{A22C1C66-58E6-4759-A4B3-9CF0E5965B6D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E6467B5-C2F5-4177-A483-43C1C11FFF32}" type="pres">
      <dgm:prSet presAssocID="{C4C6BFCC-E779-4C0A-9D27-A01223B39525}" presName="Name21" presStyleCnt="0"/>
      <dgm:spPr/>
      <dgm:t>
        <a:bodyPr/>
        <a:lstStyle/>
        <a:p>
          <a:endParaRPr lang="en-US"/>
        </a:p>
      </dgm:t>
    </dgm:pt>
    <dgm:pt modelId="{6F7646A0-39F9-4715-87DE-4F3F31CB9E38}" type="pres">
      <dgm:prSet presAssocID="{C4C6BFCC-E779-4C0A-9D27-A01223B39525}" presName="level2Shape" presStyleLbl="node3" presStyleIdx="1" presStyleCnt="2" custLinFactNeighborX="-8576" custLinFactNeighborY="-5785"/>
      <dgm:spPr/>
      <dgm:t>
        <a:bodyPr/>
        <a:lstStyle/>
        <a:p>
          <a:endParaRPr lang="en-US"/>
        </a:p>
      </dgm:t>
    </dgm:pt>
    <dgm:pt modelId="{800896EF-9B24-42FD-B121-A7583BB1F699}" type="pres">
      <dgm:prSet presAssocID="{C4C6BFCC-E779-4C0A-9D27-A01223B39525}" presName="hierChild3" presStyleCnt="0"/>
      <dgm:spPr/>
      <dgm:t>
        <a:bodyPr/>
        <a:lstStyle/>
        <a:p>
          <a:endParaRPr lang="en-US"/>
        </a:p>
      </dgm:t>
    </dgm:pt>
    <dgm:pt modelId="{7A440E1D-B850-44F6-BE50-C3A070011277}" type="pres">
      <dgm:prSet presAssocID="{AC53B0A9-FBD7-4E5C-9DFD-A3A644C08AA1}" presName="Name19" presStyleLbl="parChTrans1D4" presStyleIdx="3" presStyleCnt="7"/>
      <dgm:spPr/>
      <dgm:t>
        <a:bodyPr/>
        <a:lstStyle/>
        <a:p>
          <a:endParaRPr lang="en-US"/>
        </a:p>
      </dgm:t>
    </dgm:pt>
    <dgm:pt modelId="{B4260237-170C-44C9-8FA9-831660E259D1}" type="pres">
      <dgm:prSet presAssocID="{9E37AD4C-0B2A-43D8-A4DE-9B7F566334E3}" presName="Name21" presStyleCnt="0"/>
      <dgm:spPr/>
      <dgm:t>
        <a:bodyPr/>
        <a:lstStyle/>
        <a:p>
          <a:endParaRPr lang="en-US"/>
        </a:p>
      </dgm:t>
    </dgm:pt>
    <dgm:pt modelId="{2FB1615C-B17E-44FD-8B5A-020655224BE2}" type="pres">
      <dgm:prSet presAssocID="{9E37AD4C-0B2A-43D8-A4DE-9B7F566334E3}" presName="level2Shape" presStyleLbl="node4" presStyleIdx="3" presStyleCnt="7" custLinFactNeighborX="-8979" custLinFactNeighborY="4058"/>
      <dgm:spPr/>
      <dgm:t>
        <a:bodyPr/>
        <a:lstStyle/>
        <a:p>
          <a:endParaRPr lang="en-US"/>
        </a:p>
      </dgm:t>
    </dgm:pt>
    <dgm:pt modelId="{00B5AAE9-3CF7-4DEB-BD95-60CF9DFF0046}" type="pres">
      <dgm:prSet presAssocID="{9E37AD4C-0B2A-43D8-A4DE-9B7F566334E3}" presName="hierChild3" presStyleCnt="0"/>
      <dgm:spPr/>
      <dgm:t>
        <a:bodyPr/>
        <a:lstStyle/>
        <a:p>
          <a:endParaRPr lang="en-US"/>
        </a:p>
      </dgm:t>
    </dgm:pt>
    <dgm:pt modelId="{A58832B3-EE42-447A-85EC-5151CB3D96FF}" type="pres">
      <dgm:prSet presAssocID="{B9219663-00B4-4E7A-9E44-853D9B0E7611}" presName="Name19" presStyleLbl="parChTrans1D4" presStyleIdx="4" presStyleCnt="7"/>
      <dgm:spPr/>
      <dgm:t>
        <a:bodyPr/>
        <a:lstStyle/>
        <a:p>
          <a:endParaRPr lang="en-US"/>
        </a:p>
      </dgm:t>
    </dgm:pt>
    <dgm:pt modelId="{432A7260-B60A-43BC-B2ED-2B6FDFB9D7FF}" type="pres">
      <dgm:prSet presAssocID="{60C79C95-A0B7-4BFE-AD10-C16D6738F9D8}" presName="Name21" presStyleCnt="0"/>
      <dgm:spPr/>
      <dgm:t>
        <a:bodyPr/>
        <a:lstStyle/>
        <a:p>
          <a:endParaRPr lang="en-US"/>
        </a:p>
      </dgm:t>
    </dgm:pt>
    <dgm:pt modelId="{04243025-46D5-401C-8C9C-B7CCD83FADBC}" type="pres">
      <dgm:prSet presAssocID="{60C79C95-A0B7-4BFE-AD10-C16D6738F9D8}" presName="level2Shape" presStyleLbl="node4" presStyleIdx="4" presStyleCnt="7" custLinFactNeighborX="-8511" custLinFactNeighborY="2332"/>
      <dgm:spPr/>
      <dgm:t>
        <a:bodyPr/>
        <a:lstStyle/>
        <a:p>
          <a:endParaRPr lang="en-US"/>
        </a:p>
      </dgm:t>
    </dgm:pt>
    <dgm:pt modelId="{DA2347AA-3DE2-4EEE-BE88-A5E07F0FD355}" type="pres">
      <dgm:prSet presAssocID="{60C79C95-A0B7-4BFE-AD10-C16D6738F9D8}" presName="hierChild3" presStyleCnt="0"/>
      <dgm:spPr/>
      <dgm:t>
        <a:bodyPr/>
        <a:lstStyle/>
        <a:p>
          <a:endParaRPr lang="en-US"/>
        </a:p>
      </dgm:t>
    </dgm:pt>
    <dgm:pt modelId="{D198E62C-DF18-45F3-917B-3793F7933ED7}" type="pres">
      <dgm:prSet presAssocID="{E3115D16-69B0-45C3-89E7-26AE9F2BF09A}" presName="Name19" presStyleLbl="parChTrans1D4" presStyleIdx="5" presStyleCnt="7"/>
      <dgm:spPr/>
      <dgm:t>
        <a:bodyPr/>
        <a:lstStyle/>
        <a:p>
          <a:endParaRPr lang="en-US"/>
        </a:p>
      </dgm:t>
    </dgm:pt>
    <dgm:pt modelId="{907EE0DE-6E83-4EC7-B9F1-F3D8A82249C6}" type="pres">
      <dgm:prSet presAssocID="{D32B9E5C-E486-430C-AF2B-F0E6CC0988DA}" presName="Name21" presStyleCnt="0"/>
      <dgm:spPr/>
      <dgm:t>
        <a:bodyPr/>
        <a:lstStyle/>
        <a:p>
          <a:endParaRPr lang="en-US"/>
        </a:p>
      </dgm:t>
    </dgm:pt>
    <dgm:pt modelId="{48DB1B36-CA50-4D10-90E1-60EDEA35AC61}" type="pres">
      <dgm:prSet presAssocID="{D32B9E5C-E486-430C-AF2B-F0E6CC0988DA}" presName="level2Shape" presStyleLbl="node4" presStyleIdx="5" presStyleCnt="7" custLinFactNeighborX="-9117" custLinFactNeighborY="3908"/>
      <dgm:spPr/>
      <dgm:t>
        <a:bodyPr/>
        <a:lstStyle/>
        <a:p>
          <a:endParaRPr lang="en-US"/>
        </a:p>
      </dgm:t>
    </dgm:pt>
    <dgm:pt modelId="{10A6CE30-B500-4128-B1FA-EAE73EE54230}" type="pres">
      <dgm:prSet presAssocID="{D32B9E5C-E486-430C-AF2B-F0E6CC0988DA}" presName="hierChild3" presStyleCnt="0"/>
      <dgm:spPr/>
      <dgm:t>
        <a:bodyPr/>
        <a:lstStyle/>
        <a:p>
          <a:endParaRPr lang="en-US"/>
        </a:p>
      </dgm:t>
    </dgm:pt>
    <dgm:pt modelId="{E9AFC885-FD28-49CC-867B-1AC1E5FD14CE}" type="pres">
      <dgm:prSet presAssocID="{33D7F1F9-D68F-4CA4-8C81-FE924E66C122}" presName="Name19" presStyleLbl="parChTrans1D4" presStyleIdx="6" presStyleCnt="7"/>
      <dgm:spPr/>
      <dgm:t>
        <a:bodyPr/>
        <a:lstStyle/>
        <a:p>
          <a:endParaRPr lang="en-US"/>
        </a:p>
      </dgm:t>
    </dgm:pt>
    <dgm:pt modelId="{3DEF633B-E558-458A-B4BB-90956609FD7C}" type="pres">
      <dgm:prSet presAssocID="{918D9F25-4DD8-40D6-BA63-CF5FB759E5D4}" presName="Name21" presStyleCnt="0"/>
      <dgm:spPr/>
      <dgm:t>
        <a:bodyPr/>
        <a:lstStyle/>
        <a:p>
          <a:endParaRPr lang="en-US"/>
        </a:p>
      </dgm:t>
    </dgm:pt>
    <dgm:pt modelId="{5A963CDE-FD12-41D8-9B4C-2BBAFDD8A6F4}" type="pres">
      <dgm:prSet presAssocID="{918D9F25-4DD8-40D6-BA63-CF5FB759E5D4}" presName="level2Shape" presStyleLbl="node4" presStyleIdx="6" presStyleCnt="7" custLinFactNeighborX="-19536" custLinFactNeighborY="1953"/>
      <dgm:spPr/>
      <dgm:t>
        <a:bodyPr/>
        <a:lstStyle/>
        <a:p>
          <a:endParaRPr lang="en-US"/>
        </a:p>
      </dgm:t>
    </dgm:pt>
    <dgm:pt modelId="{8D18F1E1-AC66-4DF3-9F30-E8CF713641B9}" type="pres">
      <dgm:prSet presAssocID="{918D9F25-4DD8-40D6-BA63-CF5FB759E5D4}" presName="hierChild3" presStyleCnt="0"/>
      <dgm:spPr/>
      <dgm:t>
        <a:bodyPr/>
        <a:lstStyle/>
        <a:p>
          <a:endParaRPr lang="en-US"/>
        </a:p>
      </dgm:t>
    </dgm:pt>
    <dgm:pt modelId="{95CADB7B-0F49-4F18-A29D-EE33D74CBF06}" type="pres">
      <dgm:prSet presAssocID="{F7121943-545B-4FB8-B3CC-64DF4CC51739}" presName="bgShapesFlow" presStyleCnt="0"/>
      <dgm:spPr/>
      <dgm:t>
        <a:bodyPr/>
        <a:lstStyle/>
        <a:p>
          <a:endParaRPr lang="en-US"/>
        </a:p>
      </dgm:t>
    </dgm:pt>
  </dgm:ptLst>
  <dgm:cxnLst>
    <dgm:cxn modelId="{193D3E52-5AA2-40DF-AD9A-F416581719A2}" type="presOf" srcId="{B9219663-00B4-4E7A-9E44-853D9B0E7611}" destId="{A58832B3-EE42-447A-85EC-5151CB3D96FF}" srcOrd="0" destOrd="0" presId="urn:microsoft.com/office/officeart/2005/8/layout/hierarchy6"/>
    <dgm:cxn modelId="{A98206DF-4919-4CD8-A5A7-DC9E88D7C7DE}" type="presOf" srcId="{918D9F25-4DD8-40D6-BA63-CF5FB759E5D4}" destId="{5A963CDE-FD12-41D8-9B4C-2BBAFDD8A6F4}" srcOrd="0" destOrd="0" presId="urn:microsoft.com/office/officeart/2005/8/layout/hierarchy6"/>
    <dgm:cxn modelId="{9DEF9F70-C655-478B-89D7-B591BABF2B55}" type="presOf" srcId="{27CC643B-8870-44AC-93C5-C144BE017D08}" destId="{8A107308-79EC-4FB3-84BC-7A29F4AAD27E}" srcOrd="0" destOrd="0" presId="urn:microsoft.com/office/officeart/2005/8/layout/hierarchy6"/>
    <dgm:cxn modelId="{C610E937-8204-4BA3-9FA7-3765CD5BBFD0}" srcId="{9E37AD4C-0B2A-43D8-A4DE-9B7F566334E3}" destId="{D32B9E5C-E486-430C-AF2B-F0E6CC0988DA}" srcOrd="1" destOrd="0" parTransId="{E3115D16-69B0-45C3-89E7-26AE9F2BF09A}" sibTransId="{4EBDB15E-1BED-4EF3-926B-8DCA67526254}"/>
    <dgm:cxn modelId="{371FF44D-ABC0-4079-A941-0C395979867D}" type="presOf" srcId="{33D7F1F9-D68F-4CA4-8C81-FE924E66C122}" destId="{E9AFC885-FD28-49CC-867B-1AC1E5FD14CE}" srcOrd="0" destOrd="0" presId="urn:microsoft.com/office/officeart/2005/8/layout/hierarchy6"/>
    <dgm:cxn modelId="{8B69D529-9165-4CB9-A40E-E09B28782D31}" type="presOf" srcId="{A22C1C66-58E6-4759-A4B3-9CF0E5965B6D}" destId="{A4A7DBFA-6DBA-4A38-BCCD-A57A91D29A4E}" srcOrd="0" destOrd="0" presId="urn:microsoft.com/office/officeart/2005/8/layout/hierarchy6"/>
    <dgm:cxn modelId="{2E5CD1AB-EE08-407C-8B35-CD0F38AB3BB6}" srcId="{E779307C-96A7-4178-ADCD-4F8907CD7975}" destId="{54904AAD-D81E-4941-9E55-A4A66577C901}" srcOrd="0" destOrd="0" parTransId="{6CAA8971-DBF3-4C31-A35C-3EC7EB72347D}" sibTransId="{E3B7B4AD-38EB-4889-9827-A51569049929}"/>
    <dgm:cxn modelId="{C34CA452-1BD7-4572-A44D-70AB81660980}" type="presOf" srcId="{4AAE6432-F04E-4C47-AF4F-055490A562B6}" destId="{8C2B6A13-A11E-4AA9-9B05-022BA662CD5C}" srcOrd="0" destOrd="0" presId="urn:microsoft.com/office/officeart/2005/8/layout/hierarchy6"/>
    <dgm:cxn modelId="{7F6A7B1B-2CB5-4BAE-825D-9261EB387234}" srcId="{4AAE6432-F04E-4C47-AF4F-055490A562B6}" destId="{647BC75E-50D3-48C7-BC77-C4475D81D438}" srcOrd="2" destOrd="0" parTransId="{F1435C6B-0D26-41BA-9F94-3185D80BF57C}" sibTransId="{D4C5AC0F-C063-4DFF-97EA-988C55792A6F}"/>
    <dgm:cxn modelId="{A2096404-DF64-4594-871D-C6637416A8E2}" type="presOf" srcId="{E779307C-96A7-4178-ADCD-4F8907CD7975}" destId="{DBFDDEF3-E15C-46F3-9050-DF16B2AFF3F7}" srcOrd="0" destOrd="0" presId="urn:microsoft.com/office/officeart/2005/8/layout/hierarchy6"/>
    <dgm:cxn modelId="{A8F4BC5B-84BE-4E40-9D2A-2B95AA7C4C0C}" srcId="{4AAE6432-F04E-4C47-AF4F-055490A562B6}" destId="{0E4BD704-7969-4FDB-92F8-FB62E194963E}" srcOrd="1" destOrd="0" parTransId="{3001B173-07FE-46D6-A316-9E2483007386}" sibTransId="{F975178E-26A1-4DCE-8518-AF93A05CD8A7}"/>
    <dgm:cxn modelId="{F2B62FCE-478C-45C6-8019-32005BB0C560}" type="presOf" srcId="{3001B173-07FE-46D6-A316-9E2483007386}" destId="{B4652449-2EA1-405C-9A8C-03E5E9937E89}" srcOrd="0" destOrd="0" presId="urn:microsoft.com/office/officeart/2005/8/layout/hierarchy6"/>
    <dgm:cxn modelId="{D3280DD9-26A7-4AA7-9825-FAA348971119}" type="presOf" srcId="{E3115D16-69B0-45C3-89E7-26AE9F2BF09A}" destId="{D198E62C-DF18-45F3-917B-3793F7933ED7}" srcOrd="0" destOrd="0" presId="urn:microsoft.com/office/officeart/2005/8/layout/hierarchy6"/>
    <dgm:cxn modelId="{1A7C4B6A-A8F0-4420-97CD-2AFEDCB7714C}" srcId="{54904AAD-D81E-4941-9E55-A4A66577C901}" destId="{C4C6BFCC-E779-4C0A-9D27-A01223B39525}" srcOrd="1" destOrd="0" parTransId="{A22C1C66-58E6-4759-A4B3-9CF0E5965B6D}" sibTransId="{F42630A9-897C-4556-B97D-13A2AB7A88D6}"/>
    <dgm:cxn modelId="{8BDC4C34-ED1F-43AD-AA06-89D169C457EA}" type="presOf" srcId="{F1435C6B-0D26-41BA-9F94-3185D80BF57C}" destId="{A7EC738C-B6E9-4BC3-AA3E-4E65A5F7D754}" srcOrd="0" destOrd="0" presId="urn:microsoft.com/office/officeart/2005/8/layout/hierarchy6"/>
    <dgm:cxn modelId="{82B7FBA2-23C3-4FE5-9CA5-07EE4A906984}" srcId="{9E37AD4C-0B2A-43D8-A4DE-9B7F566334E3}" destId="{918D9F25-4DD8-40D6-BA63-CF5FB759E5D4}" srcOrd="2" destOrd="0" parTransId="{33D7F1F9-D68F-4CA4-8C81-FE924E66C122}" sibTransId="{B1114D30-CD8C-4B26-BBE3-1D1F9E93E62F}"/>
    <dgm:cxn modelId="{085A2EFC-1160-4158-9B24-7E24E16D70E1}" type="presOf" srcId="{AC53B0A9-FBD7-4E5C-9DFD-A3A644C08AA1}" destId="{7A440E1D-B850-44F6-BE50-C3A070011277}" srcOrd="0" destOrd="0" presId="urn:microsoft.com/office/officeart/2005/8/layout/hierarchy6"/>
    <dgm:cxn modelId="{F3BB16D7-2229-46FD-ABD6-C6EF4C5FD421}" type="presOf" srcId="{2222F5E1-5841-4D76-A4B6-50AB652FB6A0}" destId="{95FCE978-FEED-44BE-A7E9-3CCAF40B55EC}" srcOrd="0" destOrd="0" presId="urn:microsoft.com/office/officeart/2005/8/layout/hierarchy6"/>
    <dgm:cxn modelId="{8D4672BD-D7E9-456C-885A-34842EE860E9}" srcId="{9E37AD4C-0B2A-43D8-A4DE-9B7F566334E3}" destId="{60C79C95-A0B7-4BFE-AD10-C16D6738F9D8}" srcOrd="0" destOrd="0" parTransId="{B9219663-00B4-4E7A-9E44-853D9B0E7611}" sibTransId="{5E5D7C06-145B-49F7-BE73-9AB5BCF1FBB6}"/>
    <dgm:cxn modelId="{FBA4E6FB-0022-4FE6-BC7D-00612F360A21}" srcId="{4AAE6432-F04E-4C47-AF4F-055490A562B6}" destId="{27CC643B-8870-44AC-93C5-C144BE017D08}" srcOrd="0" destOrd="0" parTransId="{B2216B0F-9EF0-49C0-B897-DF3AC5B6EC44}" sibTransId="{12FD8701-3445-401E-ADF2-E27A2D84D87E}"/>
    <dgm:cxn modelId="{638EDBC7-C5E0-4926-B004-92F74DA1C2E3}" srcId="{54904AAD-D81E-4941-9E55-A4A66577C901}" destId="{4AAE6432-F04E-4C47-AF4F-055490A562B6}" srcOrd="0" destOrd="0" parTransId="{2222F5E1-5841-4D76-A4B6-50AB652FB6A0}" sibTransId="{2CC5E77B-E06C-40FA-AFCF-A3E943998732}"/>
    <dgm:cxn modelId="{86A8ADCA-C69A-4495-A278-C614F9CAD522}" srcId="{F7121943-545B-4FB8-B3CC-64DF4CC51739}" destId="{E779307C-96A7-4178-ADCD-4F8907CD7975}" srcOrd="0" destOrd="0" parTransId="{70F4DD27-E27F-4962-892D-A2F191547D8F}" sibTransId="{6215AE5E-ECEC-4030-B396-CAD357E28436}"/>
    <dgm:cxn modelId="{4F7F67CD-4F38-4B47-8242-857BB64F9C64}" type="presOf" srcId="{F7121943-545B-4FB8-B3CC-64DF4CC51739}" destId="{B9DB5EE6-5C7C-4728-BA47-C6BED15FEAE5}" srcOrd="0" destOrd="0" presId="urn:microsoft.com/office/officeart/2005/8/layout/hierarchy6"/>
    <dgm:cxn modelId="{4570B0B2-D43E-45A2-88BB-6CE7D1ECF19A}" type="presOf" srcId="{C4C6BFCC-E779-4C0A-9D27-A01223B39525}" destId="{6F7646A0-39F9-4715-87DE-4F3F31CB9E38}" srcOrd="0" destOrd="0" presId="urn:microsoft.com/office/officeart/2005/8/layout/hierarchy6"/>
    <dgm:cxn modelId="{28F6A134-6E17-478F-92EA-3F2AEAE75BA4}" srcId="{C4C6BFCC-E779-4C0A-9D27-A01223B39525}" destId="{9E37AD4C-0B2A-43D8-A4DE-9B7F566334E3}" srcOrd="0" destOrd="0" parTransId="{AC53B0A9-FBD7-4E5C-9DFD-A3A644C08AA1}" sibTransId="{3A428C96-50D6-42BE-89D6-831C0B0591F9}"/>
    <dgm:cxn modelId="{68725948-CCB2-463A-9C4F-F54418D91F34}" type="presOf" srcId="{6CAA8971-DBF3-4C31-A35C-3EC7EB72347D}" destId="{4E569EEA-D46C-40F7-A684-3D02F604DEAB}" srcOrd="0" destOrd="0" presId="urn:microsoft.com/office/officeart/2005/8/layout/hierarchy6"/>
    <dgm:cxn modelId="{37A08AF2-BF27-45F8-8BA2-D50097BA3672}" type="presOf" srcId="{9E37AD4C-0B2A-43D8-A4DE-9B7F566334E3}" destId="{2FB1615C-B17E-44FD-8B5A-020655224BE2}" srcOrd="0" destOrd="0" presId="urn:microsoft.com/office/officeart/2005/8/layout/hierarchy6"/>
    <dgm:cxn modelId="{121FDA57-67B3-4A47-B35A-06491B75CF48}" type="presOf" srcId="{0E4BD704-7969-4FDB-92F8-FB62E194963E}" destId="{F1D0956F-2F3A-480E-8B82-B611FD5E83E6}" srcOrd="0" destOrd="0" presId="urn:microsoft.com/office/officeart/2005/8/layout/hierarchy6"/>
    <dgm:cxn modelId="{41DF0B9A-7192-4086-8636-4039882FA329}" type="presOf" srcId="{54904AAD-D81E-4941-9E55-A4A66577C901}" destId="{7C664D11-F4BD-408B-ACCF-9A39F05EE36E}" srcOrd="0" destOrd="0" presId="urn:microsoft.com/office/officeart/2005/8/layout/hierarchy6"/>
    <dgm:cxn modelId="{8E2FE97E-12EF-47BF-89E5-E767745BF644}" type="presOf" srcId="{D32B9E5C-E486-430C-AF2B-F0E6CC0988DA}" destId="{48DB1B36-CA50-4D10-90E1-60EDEA35AC61}" srcOrd="0" destOrd="0" presId="urn:microsoft.com/office/officeart/2005/8/layout/hierarchy6"/>
    <dgm:cxn modelId="{D8D52498-9F27-46CC-8035-6B29F7235639}" type="presOf" srcId="{B2216B0F-9EF0-49C0-B897-DF3AC5B6EC44}" destId="{130C3A7F-3B32-4089-91A0-30ED415BE400}" srcOrd="0" destOrd="0" presId="urn:microsoft.com/office/officeart/2005/8/layout/hierarchy6"/>
    <dgm:cxn modelId="{856B98A4-4003-4C41-BA3C-94B90EF75836}" type="presOf" srcId="{60C79C95-A0B7-4BFE-AD10-C16D6738F9D8}" destId="{04243025-46D5-401C-8C9C-B7CCD83FADBC}" srcOrd="0" destOrd="0" presId="urn:microsoft.com/office/officeart/2005/8/layout/hierarchy6"/>
    <dgm:cxn modelId="{BD02A170-D30A-4781-BF9A-54D720958A3D}" type="presOf" srcId="{647BC75E-50D3-48C7-BC77-C4475D81D438}" destId="{14FBFDFC-51A5-451B-A1AB-5C4F29F2C2B7}" srcOrd="0" destOrd="0" presId="urn:microsoft.com/office/officeart/2005/8/layout/hierarchy6"/>
    <dgm:cxn modelId="{D6B6DBC7-4717-48AE-A91D-12D290D21CE7}" type="presParOf" srcId="{B9DB5EE6-5C7C-4728-BA47-C6BED15FEAE5}" destId="{7221D766-C9D9-4308-B005-11C6A2362980}" srcOrd="0" destOrd="0" presId="urn:microsoft.com/office/officeart/2005/8/layout/hierarchy6"/>
    <dgm:cxn modelId="{B1E56DCD-0DA7-4772-871E-9E7C48C34A33}" type="presParOf" srcId="{7221D766-C9D9-4308-B005-11C6A2362980}" destId="{5F02CA06-4727-45CC-BBAD-CF79DCC1CA3F}" srcOrd="0" destOrd="0" presId="urn:microsoft.com/office/officeart/2005/8/layout/hierarchy6"/>
    <dgm:cxn modelId="{2CE1B2A1-1A64-409A-A481-85C55EB16C10}" type="presParOf" srcId="{5F02CA06-4727-45CC-BBAD-CF79DCC1CA3F}" destId="{17509D9E-3DBE-47A6-9C1E-F6E8522380FB}" srcOrd="0" destOrd="0" presId="urn:microsoft.com/office/officeart/2005/8/layout/hierarchy6"/>
    <dgm:cxn modelId="{B8F49A00-22C3-4E3E-98DF-BA9942C83421}" type="presParOf" srcId="{17509D9E-3DBE-47A6-9C1E-F6E8522380FB}" destId="{DBFDDEF3-E15C-46F3-9050-DF16B2AFF3F7}" srcOrd="0" destOrd="0" presId="urn:microsoft.com/office/officeart/2005/8/layout/hierarchy6"/>
    <dgm:cxn modelId="{301736AA-D3F3-44F6-8194-E1FA4F01E961}" type="presParOf" srcId="{17509D9E-3DBE-47A6-9C1E-F6E8522380FB}" destId="{01BA85E6-1BAB-4BD3-AFB4-A018A6AC0F8C}" srcOrd="1" destOrd="0" presId="urn:microsoft.com/office/officeart/2005/8/layout/hierarchy6"/>
    <dgm:cxn modelId="{649A1681-B6E2-4E5F-8E44-6AEE118615AC}" type="presParOf" srcId="{01BA85E6-1BAB-4BD3-AFB4-A018A6AC0F8C}" destId="{4E569EEA-D46C-40F7-A684-3D02F604DEAB}" srcOrd="0" destOrd="0" presId="urn:microsoft.com/office/officeart/2005/8/layout/hierarchy6"/>
    <dgm:cxn modelId="{9835FCEA-E79D-4B3D-8875-7F605041813E}" type="presParOf" srcId="{01BA85E6-1BAB-4BD3-AFB4-A018A6AC0F8C}" destId="{AAE38F09-409B-460F-90A8-161985D3232E}" srcOrd="1" destOrd="0" presId="urn:microsoft.com/office/officeart/2005/8/layout/hierarchy6"/>
    <dgm:cxn modelId="{1BA72B57-16E5-41EF-A6C6-DA53593ED96E}" type="presParOf" srcId="{AAE38F09-409B-460F-90A8-161985D3232E}" destId="{7C664D11-F4BD-408B-ACCF-9A39F05EE36E}" srcOrd="0" destOrd="0" presId="urn:microsoft.com/office/officeart/2005/8/layout/hierarchy6"/>
    <dgm:cxn modelId="{0078F18F-0C2F-4F68-9A2B-819C054F1F71}" type="presParOf" srcId="{AAE38F09-409B-460F-90A8-161985D3232E}" destId="{CC7C7541-1C5B-4F6C-ACFA-3F0981FCB244}" srcOrd="1" destOrd="0" presId="urn:microsoft.com/office/officeart/2005/8/layout/hierarchy6"/>
    <dgm:cxn modelId="{11E5DCD2-7E2D-4132-9320-766F93DFDD7A}" type="presParOf" srcId="{CC7C7541-1C5B-4F6C-ACFA-3F0981FCB244}" destId="{95FCE978-FEED-44BE-A7E9-3CCAF40B55EC}" srcOrd="0" destOrd="0" presId="urn:microsoft.com/office/officeart/2005/8/layout/hierarchy6"/>
    <dgm:cxn modelId="{5B8E362D-F7E8-4332-BC96-4F1427AFD9F0}" type="presParOf" srcId="{CC7C7541-1C5B-4F6C-ACFA-3F0981FCB244}" destId="{A749F59F-6E05-4183-B3B1-9A9F0DE544AB}" srcOrd="1" destOrd="0" presId="urn:microsoft.com/office/officeart/2005/8/layout/hierarchy6"/>
    <dgm:cxn modelId="{7BE23E13-A9AB-4D74-B184-72C1A4BD2F88}" type="presParOf" srcId="{A749F59F-6E05-4183-B3B1-9A9F0DE544AB}" destId="{8C2B6A13-A11E-4AA9-9B05-022BA662CD5C}" srcOrd="0" destOrd="0" presId="urn:microsoft.com/office/officeart/2005/8/layout/hierarchy6"/>
    <dgm:cxn modelId="{11BC5179-EA71-4CFA-B537-940FF0A76374}" type="presParOf" srcId="{A749F59F-6E05-4183-B3B1-9A9F0DE544AB}" destId="{6D88760A-9BFF-40D0-B016-05FB77D87D88}" srcOrd="1" destOrd="0" presId="urn:microsoft.com/office/officeart/2005/8/layout/hierarchy6"/>
    <dgm:cxn modelId="{2C45CAD2-5713-4C6A-B140-5BBD6D194365}" type="presParOf" srcId="{6D88760A-9BFF-40D0-B016-05FB77D87D88}" destId="{130C3A7F-3B32-4089-91A0-30ED415BE400}" srcOrd="0" destOrd="0" presId="urn:microsoft.com/office/officeart/2005/8/layout/hierarchy6"/>
    <dgm:cxn modelId="{5F168299-6595-4D45-B395-324816E9369D}" type="presParOf" srcId="{6D88760A-9BFF-40D0-B016-05FB77D87D88}" destId="{45C1A3BE-BA44-44FC-A355-1DF24C23DB85}" srcOrd="1" destOrd="0" presId="urn:microsoft.com/office/officeart/2005/8/layout/hierarchy6"/>
    <dgm:cxn modelId="{67300501-E680-47CE-8D4B-FB6A8869FAC1}" type="presParOf" srcId="{45C1A3BE-BA44-44FC-A355-1DF24C23DB85}" destId="{8A107308-79EC-4FB3-84BC-7A29F4AAD27E}" srcOrd="0" destOrd="0" presId="urn:microsoft.com/office/officeart/2005/8/layout/hierarchy6"/>
    <dgm:cxn modelId="{00A47587-C0E0-484D-B782-6D77F7D4A081}" type="presParOf" srcId="{45C1A3BE-BA44-44FC-A355-1DF24C23DB85}" destId="{910D8B5C-98A5-4B6B-927D-7C951A88E7DD}" srcOrd="1" destOrd="0" presId="urn:microsoft.com/office/officeart/2005/8/layout/hierarchy6"/>
    <dgm:cxn modelId="{E1C3B441-2E39-4375-98E5-90733A4638DD}" type="presParOf" srcId="{6D88760A-9BFF-40D0-B016-05FB77D87D88}" destId="{B4652449-2EA1-405C-9A8C-03E5E9937E89}" srcOrd="2" destOrd="0" presId="urn:microsoft.com/office/officeart/2005/8/layout/hierarchy6"/>
    <dgm:cxn modelId="{35F6252A-F5A6-4198-9FFB-169FFB4B34D4}" type="presParOf" srcId="{6D88760A-9BFF-40D0-B016-05FB77D87D88}" destId="{80E93326-B984-4BB5-B13F-0A2C3A0A402A}" srcOrd="3" destOrd="0" presId="urn:microsoft.com/office/officeart/2005/8/layout/hierarchy6"/>
    <dgm:cxn modelId="{E6013908-97C1-47CB-BD80-874FF59BAB05}" type="presParOf" srcId="{80E93326-B984-4BB5-B13F-0A2C3A0A402A}" destId="{F1D0956F-2F3A-480E-8B82-B611FD5E83E6}" srcOrd="0" destOrd="0" presId="urn:microsoft.com/office/officeart/2005/8/layout/hierarchy6"/>
    <dgm:cxn modelId="{EB075661-8EDB-4C1A-BF12-48C326DD294E}" type="presParOf" srcId="{80E93326-B984-4BB5-B13F-0A2C3A0A402A}" destId="{3767BF1A-76EF-4F71-BC68-7B0B7793D6FC}" srcOrd="1" destOrd="0" presId="urn:microsoft.com/office/officeart/2005/8/layout/hierarchy6"/>
    <dgm:cxn modelId="{DE438395-1CF6-4B63-B920-5500DEC8F192}" type="presParOf" srcId="{6D88760A-9BFF-40D0-B016-05FB77D87D88}" destId="{A7EC738C-B6E9-4BC3-AA3E-4E65A5F7D754}" srcOrd="4" destOrd="0" presId="urn:microsoft.com/office/officeart/2005/8/layout/hierarchy6"/>
    <dgm:cxn modelId="{924CAF19-5DD9-409A-8E34-6B0CF20CCDB2}" type="presParOf" srcId="{6D88760A-9BFF-40D0-B016-05FB77D87D88}" destId="{83D27C33-96C0-4831-AF21-8816E966DFD3}" srcOrd="5" destOrd="0" presId="urn:microsoft.com/office/officeart/2005/8/layout/hierarchy6"/>
    <dgm:cxn modelId="{BC38D7E9-8081-44E5-B5F4-8E7B0F6399CF}" type="presParOf" srcId="{83D27C33-96C0-4831-AF21-8816E966DFD3}" destId="{14FBFDFC-51A5-451B-A1AB-5C4F29F2C2B7}" srcOrd="0" destOrd="0" presId="urn:microsoft.com/office/officeart/2005/8/layout/hierarchy6"/>
    <dgm:cxn modelId="{6DFADAB1-AEC5-4AB4-B5F8-9ADF2ACA0AEB}" type="presParOf" srcId="{83D27C33-96C0-4831-AF21-8816E966DFD3}" destId="{8BE5694D-DC00-4E13-8263-97236B256562}" srcOrd="1" destOrd="0" presId="urn:microsoft.com/office/officeart/2005/8/layout/hierarchy6"/>
    <dgm:cxn modelId="{CBBCCC3F-8E78-4883-87CE-25D1E31BA7F6}" type="presParOf" srcId="{CC7C7541-1C5B-4F6C-ACFA-3F0981FCB244}" destId="{A4A7DBFA-6DBA-4A38-BCCD-A57A91D29A4E}" srcOrd="2" destOrd="0" presId="urn:microsoft.com/office/officeart/2005/8/layout/hierarchy6"/>
    <dgm:cxn modelId="{62600ABB-6C4E-4A9E-80FD-F11499FB788C}" type="presParOf" srcId="{CC7C7541-1C5B-4F6C-ACFA-3F0981FCB244}" destId="{2E6467B5-C2F5-4177-A483-43C1C11FFF32}" srcOrd="3" destOrd="0" presId="urn:microsoft.com/office/officeart/2005/8/layout/hierarchy6"/>
    <dgm:cxn modelId="{BE005552-3983-4553-911E-81396D0AD8F2}" type="presParOf" srcId="{2E6467B5-C2F5-4177-A483-43C1C11FFF32}" destId="{6F7646A0-39F9-4715-87DE-4F3F31CB9E38}" srcOrd="0" destOrd="0" presId="urn:microsoft.com/office/officeart/2005/8/layout/hierarchy6"/>
    <dgm:cxn modelId="{E619295C-BF12-40EA-A173-FF6749AC2E41}" type="presParOf" srcId="{2E6467B5-C2F5-4177-A483-43C1C11FFF32}" destId="{800896EF-9B24-42FD-B121-A7583BB1F699}" srcOrd="1" destOrd="0" presId="urn:microsoft.com/office/officeart/2005/8/layout/hierarchy6"/>
    <dgm:cxn modelId="{DCADCC6C-1BF1-4541-9A42-96F757E99D65}" type="presParOf" srcId="{800896EF-9B24-42FD-B121-A7583BB1F699}" destId="{7A440E1D-B850-44F6-BE50-C3A070011277}" srcOrd="0" destOrd="0" presId="urn:microsoft.com/office/officeart/2005/8/layout/hierarchy6"/>
    <dgm:cxn modelId="{D12AC6AA-BD8A-467D-8D65-5AC33215685B}" type="presParOf" srcId="{800896EF-9B24-42FD-B121-A7583BB1F699}" destId="{B4260237-170C-44C9-8FA9-831660E259D1}" srcOrd="1" destOrd="0" presId="urn:microsoft.com/office/officeart/2005/8/layout/hierarchy6"/>
    <dgm:cxn modelId="{B83ED306-51A3-4BD1-A010-70EBB9CAFC5E}" type="presParOf" srcId="{B4260237-170C-44C9-8FA9-831660E259D1}" destId="{2FB1615C-B17E-44FD-8B5A-020655224BE2}" srcOrd="0" destOrd="0" presId="urn:microsoft.com/office/officeart/2005/8/layout/hierarchy6"/>
    <dgm:cxn modelId="{7D837B11-4E3D-4454-B192-A1641584FBB6}" type="presParOf" srcId="{B4260237-170C-44C9-8FA9-831660E259D1}" destId="{00B5AAE9-3CF7-4DEB-BD95-60CF9DFF0046}" srcOrd="1" destOrd="0" presId="urn:microsoft.com/office/officeart/2005/8/layout/hierarchy6"/>
    <dgm:cxn modelId="{B6231432-4755-4111-B03D-F409650FC4D8}" type="presParOf" srcId="{00B5AAE9-3CF7-4DEB-BD95-60CF9DFF0046}" destId="{A58832B3-EE42-447A-85EC-5151CB3D96FF}" srcOrd="0" destOrd="0" presId="urn:microsoft.com/office/officeart/2005/8/layout/hierarchy6"/>
    <dgm:cxn modelId="{958123F0-D17F-40A2-82B0-C8D2A7FE68D8}" type="presParOf" srcId="{00B5AAE9-3CF7-4DEB-BD95-60CF9DFF0046}" destId="{432A7260-B60A-43BC-B2ED-2B6FDFB9D7FF}" srcOrd="1" destOrd="0" presId="urn:microsoft.com/office/officeart/2005/8/layout/hierarchy6"/>
    <dgm:cxn modelId="{1FA03A64-D5D9-416F-A20F-EBC4D6E73723}" type="presParOf" srcId="{432A7260-B60A-43BC-B2ED-2B6FDFB9D7FF}" destId="{04243025-46D5-401C-8C9C-B7CCD83FADBC}" srcOrd="0" destOrd="0" presId="urn:microsoft.com/office/officeart/2005/8/layout/hierarchy6"/>
    <dgm:cxn modelId="{864D4B76-B741-46AD-8742-57295078BE4C}" type="presParOf" srcId="{432A7260-B60A-43BC-B2ED-2B6FDFB9D7FF}" destId="{DA2347AA-3DE2-4EEE-BE88-A5E07F0FD355}" srcOrd="1" destOrd="0" presId="urn:microsoft.com/office/officeart/2005/8/layout/hierarchy6"/>
    <dgm:cxn modelId="{71931A52-0085-408E-8E98-054C1F7564D5}" type="presParOf" srcId="{00B5AAE9-3CF7-4DEB-BD95-60CF9DFF0046}" destId="{D198E62C-DF18-45F3-917B-3793F7933ED7}" srcOrd="2" destOrd="0" presId="urn:microsoft.com/office/officeart/2005/8/layout/hierarchy6"/>
    <dgm:cxn modelId="{D8732E71-8F72-4DEA-B2FF-D838D0377A75}" type="presParOf" srcId="{00B5AAE9-3CF7-4DEB-BD95-60CF9DFF0046}" destId="{907EE0DE-6E83-4EC7-B9F1-F3D8A82249C6}" srcOrd="3" destOrd="0" presId="urn:microsoft.com/office/officeart/2005/8/layout/hierarchy6"/>
    <dgm:cxn modelId="{27C3C404-677D-4FC1-BC90-03CA5C86FD78}" type="presParOf" srcId="{907EE0DE-6E83-4EC7-B9F1-F3D8A82249C6}" destId="{48DB1B36-CA50-4D10-90E1-60EDEA35AC61}" srcOrd="0" destOrd="0" presId="urn:microsoft.com/office/officeart/2005/8/layout/hierarchy6"/>
    <dgm:cxn modelId="{01E6A516-6077-46F3-A62E-E84F722FE344}" type="presParOf" srcId="{907EE0DE-6E83-4EC7-B9F1-F3D8A82249C6}" destId="{10A6CE30-B500-4128-B1FA-EAE73EE54230}" srcOrd="1" destOrd="0" presId="urn:microsoft.com/office/officeart/2005/8/layout/hierarchy6"/>
    <dgm:cxn modelId="{76CD2C9B-01AA-4332-87B2-FC561FD0161F}" type="presParOf" srcId="{00B5AAE9-3CF7-4DEB-BD95-60CF9DFF0046}" destId="{E9AFC885-FD28-49CC-867B-1AC1E5FD14CE}" srcOrd="4" destOrd="0" presId="urn:microsoft.com/office/officeart/2005/8/layout/hierarchy6"/>
    <dgm:cxn modelId="{6987C971-BCAD-4568-834E-06696CFCB2D8}" type="presParOf" srcId="{00B5AAE9-3CF7-4DEB-BD95-60CF9DFF0046}" destId="{3DEF633B-E558-458A-B4BB-90956609FD7C}" srcOrd="5" destOrd="0" presId="urn:microsoft.com/office/officeart/2005/8/layout/hierarchy6"/>
    <dgm:cxn modelId="{2873C20C-9EA0-49DC-B58B-CC85E50D2FFA}" type="presParOf" srcId="{3DEF633B-E558-458A-B4BB-90956609FD7C}" destId="{5A963CDE-FD12-41D8-9B4C-2BBAFDD8A6F4}" srcOrd="0" destOrd="0" presId="urn:microsoft.com/office/officeart/2005/8/layout/hierarchy6"/>
    <dgm:cxn modelId="{7BF3CDF7-A50B-4524-A358-D20BA5282072}" type="presParOf" srcId="{3DEF633B-E558-458A-B4BB-90956609FD7C}" destId="{8D18F1E1-AC66-4DF3-9F30-E8CF713641B9}" srcOrd="1" destOrd="0" presId="urn:microsoft.com/office/officeart/2005/8/layout/hierarchy6"/>
    <dgm:cxn modelId="{25ADB507-C66B-4FC7-94EB-D3F9DABCF03D}" type="presParOf" srcId="{B9DB5EE6-5C7C-4728-BA47-C6BED15FEAE5}" destId="{95CADB7B-0F49-4F18-A29D-EE33D74CBF0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DDEF3-E15C-46F3-9050-DF16B2AFF3F7}">
      <dsp:nvSpPr>
        <dsp:cNvPr id="0" name=""/>
        <dsp:cNvSpPr/>
      </dsp:nvSpPr>
      <dsp:spPr>
        <a:xfrm>
          <a:off x="3632336" y="742280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Dean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 Sciences</a:t>
          </a:r>
          <a:endParaRPr lang="en-US" sz="1500" kern="1200" dirty="0"/>
        </a:p>
      </dsp:txBody>
      <dsp:txXfrm>
        <a:off x="3654153" y="764097"/>
        <a:ext cx="1073693" cy="701250"/>
      </dsp:txXfrm>
    </dsp:sp>
    <dsp:sp modelId="{4E569EEA-D46C-40F7-A684-3D02F604DEAB}">
      <dsp:nvSpPr>
        <dsp:cNvPr id="0" name=""/>
        <dsp:cNvSpPr/>
      </dsp:nvSpPr>
      <dsp:spPr>
        <a:xfrm>
          <a:off x="4145280" y="1487165"/>
          <a:ext cx="91440" cy="297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95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4D11-F4BD-408B-ACCF-9A39F05EE36E}">
      <dsp:nvSpPr>
        <dsp:cNvPr id="0" name=""/>
        <dsp:cNvSpPr/>
      </dsp:nvSpPr>
      <dsp:spPr>
        <a:xfrm>
          <a:off x="3632336" y="1785118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Chairman</a:t>
          </a:r>
          <a:endParaRPr lang="en-US" sz="1500" kern="1200" dirty="0"/>
        </a:p>
      </dsp:txBody>
      <dsp:txXfrm>
        <a:off x="3654153" y="1806935"/>
        <a:ext cx="1073693" cy="701250"/>
      </dsp:txXfrm>
    </dsp:sp>
    <dsp:sp modelId="{95FCE978-FEED-44BE-A7E9-3CCAF40B55EC}">
      <dsp:nvSpPr>
        <dsp:cNvPr id="0" name=""/>
        <dsp:cNvSpPr/>
      </dsp:nvSpPr>
      <dsp:spPr>
        <a:xfrm>
          <a:off x="2188492" y="2530003"/>
          <a:ext cx="2002507" cy="220873"/>
        </a:xfrm>
        <a:custGeom>
          <a:avLst/>
          <a:gdLst/>
          <a:ahLst/>
          <a:cxnLst/>
          <a:rect l="0" t="0" r="0" b="0"/>
          <a:pathLst>
            <a:path>
              <a:moveTo>
                <a:pt x="2002507" y="0"/>
              </a:moveTo>
              <a:lnTo>
                <a:pt x="2002507" y="110436"/>
              </a:lnTo>
              <a:lnTo>
                <a:pt x="0" y="110436"/>
              </a:lnTo>
              <a:lnTo>
                <a:pt x="0" y="2208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B6A13-A11E-4AA9-9B05-022BA662CD5C}">
      <dsp:nvSpPr>
        <dsp:cNvPr id="0" name=""/>
        <dsp:cNvSpPr/>
      </dsp:nvSpPr>
      <dsp:spPr>
        <a:xfrm>
          <a:off x="1629829" y="2750876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Faculty  </a:t>
          </a:r>
          <a:r>
            <a:rPr lang="en-US" sz="1500" kern="1200" dirty="0"/>
            <a:t>Members</a:t>
          </a:r>
        </a:p>
      </dsp:txBody>
      <dsp:txXfrm>
        <a:off x="1651646" y="2772693"/>
        <a:ext cx="1073693" cy="701250"/>
      </dsp:txXfrm>
    </dsp:sp>
    <dsp:sp modelId="{130C3A7F-3B32-4089-91A0-30ED415BE400}">
      <dsp:nvSpPr>
        <dsp:cNvPr id="0" name=""/>
        <dsp:cNvSpPr/>
      </dsp:nvSpPr>
      <dsp:spPr>
        <a:xfrm>
          <a:off x="558663" y="3495761"/>
          <a:ext cx="1629829" cy="358185"/>
        </a:xfrm>
        <a:custGeom>
          <a:avLst/>
          <a:gdLst/>
          <a:ahLst/>
          <a:cxnLst/>
          <a:rect l="0" t="0" r="0" b="0"/>
          <a:pathLst>
            <a:path>
              <a:moveTo>
                <a:pt x="1629829" y="0"/>
              </a:moveTo>
              <a:lnTo>
                <a:pt x="1629829" y="179092"/>
              </a:lnTo>
              <a:lnTo>
                <a:pt x="0" y="179092"/>
              </a:lnTo>
              <a:lnTo>
                <a:pt x="0" y="3581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07308-79EC-4FB3-84BC-7A29F4AAD27E}">
      <dsp:nvSpPr>
        <dsp:cNvPr id="0" name=""/>
        <dsp:cNvSpPr/>
      </dsp:nvSpPr>
      <dsp:spPr>
        <a:xfrm>
          <a:off x="0" y="3853946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AP</a:t>
          </a:r>
          <a:endParaRPr lang="en-US" sz="1500" kern="1200" dirty="0"/>
        </a:p>
      </dsp:txBody>
      <dsp:txXfrm>
        <a:off x="21817" y="3875763"/>
        <a:ext cx="1073693" cy="701250"/>
      </dsp:txXfrm>
    </dsp:sp>
    <dsp:sp modelId="{B4652449-2EA1-405C-9A8C-03E5E9937E89}">
      <dsp:nvSpPr>
        <dsp:cNvPr id="0" name=""/>
        <dsp:cNvSpPr/>
      </dsp:nvSpPr>
      <dsp:spPr>
        <a:xfrm>
          <a:off x="2113655" y="3495761"/>
          <a:ext cx="91440" cy="333060"/>
        </a:xfrm>
        <a:custGeom>
          <a:avLst/>
          <a:gdLst/>
          <a:ahLst/>
          <a:cxnLst/>
          <a:rect l="0" t="0" r="0" b="0"/>
          <a:pathLst>
            <a:path>
              <a:moveTo>
                <a:pt x="74837" y="0"/>
              </a:moveTo>
              <a:lnTo>
                <a:pt x="74837" y="166530"/>
              </a:lnTo>
              <a:lnTo>
                <a:pt x="45720" y="166530"/>
              </a:lnTo>
              <a:lnTo>
                <a:pt x="45720" y="3330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956F-2F3A-480E-8B82-B611FD5E83E6}">
      <dsp:nvSpPr>
        <dsp:cNvPr id="0" name=""/>
        <dsp:cNvSpPr/>
      </dsp:nvSpPr>
      <dsp:spPr>
        <a:xfrm>
          <a:off x="1600711" y="3828822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Lecturer</a:t>
          </a:r>
        </a:p>
      </dsp:txBody>
      <dsp:txXfrm>
        <a:off x="1622528" y="3850639"/>
        <a:ext cx="1073693" cy="701250"/>
      </dsp:txXfrm>
    </dsp:sp>
    <dsp:sp modelId="{A7EC738C-B6E9-4BC3-AA3E-4E65A5F7D754}">
      <dsp:nvSpPr>
        <dsp:cNvPr id="0" name=""/>
        <dsp:cNvSpPr/>
      </dsp:nvSpPr>
      <dsp:spPr>
        <a:xfrm>
          <a:off x="2188492" y="3495761"/>
          <a:ext cx="1526492" cy="335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2"/>
              </a:lnTo>
              <a:lnTo>
                <a:pt x="1526492" y="167822"/>
              </a:lnTo>
              <a:lnTo>
                <a:pt x="1526492" y="33564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BFDFC-51A5-451B-A1AB-5C4F29F2C2B7}">
      <dsp:nvSpPr>
        <dsp:cNvPr id="0" name=""/>
        <dsp:cNvSpPr/>
      </dsp:nvSpPr>
      <dsp:spPr>
        <a:xfrm>
          <a:off x="3156321" y="3831406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Lecturer</a:t>
          </a:r>
        </a:p>
      </dsp:txBody>
      <dsp:txXfrm>
        <a:off x="3178138" y="3853223"/>
        <a:ext cx="1073693" cy="701250"/>
      </dsp:txXfrm>
    </dsp:sp>
    <dsp:sp modelId="{A4A7DBFA-6DBA-4A38-BCCD-A57A91D29A4E}">
      <dsp:nvSpPr>
        <dsp:cNvPr id="0" name=""/>
        <dsp:cNvSpPr/>
      </dsp:nvSpPr>
      <dsp:spPr>
        <a:xfrm>
          <a:off x="4191000" y="2530003"/>
          <a:ext cx="2082965" cy="254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31"/>
              </a:lnTo>
              <a:lnTo>
                <a:pt x="2082965" y="127431"/>
              </a:lnTo>
              <a:lnTo>
                <a:pt x="2082965" y="2548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646A0-39F9-4715-87DE-4F3F31CB9E38}">
      <dsp:nvSpPr>
        <dsp:cNvPr id="0" name=""/>
        <dsp:cNvSpPr/>
      </dsp:nvSpPr>
      <dsp:spPr>
        <a:xfrm>
          <a:off x="5715302" y="2784866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Staff </a:t>
          </a:r>
          <a:r>
            <a:rPr lang="en-US" sz="1500" kern="1200" dirty="0"/>
            <a:t>Members</a:t>
          </a:r>
        </a:p>
      </dsp:txBody>
      <dsp:txXfrm>
        <a:off x="5737119" y="2806683"/>
        <a:ext cx="1073693" cy="701250"/>
      </dsp:txXfrm>
    </dsp:sp>
    <dsp:sp modelId="{7A440E1D-B850-44F6-BE50-C3A070011277}">
      <dsp:nvSpPr>
        <dsp:cNvPr id="0" name=""/>
        <dsp:cNvSpPr/>
      </dsp:nvSpPr>
      <dsp:spPr>
        <a:xfrm>
          <a:off x="6223743" y="3529750"/>
          <a:ext cx="91440" cy="371272"/>
        </a:xfrm>
        <a:custGeom>
          <a:avLst/>
          <a:gdLst/>
          <a:ahLst/>
          <a:cxnLst/>
          <a:rect l="0" t="0" r="0" b="0"/>
          <a:pathLst>
            <a:path>
              <a:moveTo>
                <a:pt x="50222" y="0"/>
              </a:moveTo>
              <a:lnTo>
                <a:pt x="50222" y="185636"/>
              </a:lnTo>
              <a:lnTo>
                <a:pt x="45720" y="185636"/>
              </a:lnTo>
              <a:lnTo>
                <a:pt x="45720" y="37127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1615C-B17E-44FD-8B5A-020655224BE2}">
      <dsp:nvSpPr>
        <dsp:cNvPr id="0" name=""/>
        <dsp:cNvSpPr/>
      </dsp:nvSpPr>
      <dsp:spPr>
        <a:xfrm>
          <a:off x="5710799" y="3901023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Lab </a:t>
          </a:r>
          <a:r>
            <a:rPr lang="en-US" sz="1500" kern="1200" dirty="0" err="1" smtClean="0"/>
            <a:t>Incharge</a:t>
          </a:r>
          <a:endParaRPr lang="en-US" sz="1500" kern="1200" dirty="0"/>
        </a:p>
      </dsp:txBody>
      <dsp:txXfrm>
        <a:off x="5732616" y="3922840"/>
        <a:ext cx="1073693" cy="701250"/>
      </dsp:txXfrm>
    </dsp:sp>
    <dsp:sp modelId="{A58832B3-EE42-447A-85EC-5151CB3D96FF}">
      <dsp:nvSpPr>
        <dsp:cNvPr id="0" name=""/>
        <dsp:cNvSpPr/>
      </dsp:nvSpPr>
      <dsp:spPr>
        <a:xfrm>
          <a:off x="4822166" y="4645908"/>
          <a:ext cx="1447296" cy="285097"/>
        </a:xfrm>
        <a:custGeom>
          <a:avLst/>
          <a:gdLst/>
          <a:ahLst/>
          <a:cxnLst/>
          <a:rect l="0" t="0" r="0" b="0"/>
          <a:pathLst>
            <a:path>
              <a:moveTo>
                <a:pt x="1447296" y="0"/>
              </a:moveTo>
              <a:lnTo>
                <a:pt x="1447296" y="142548"/>
              </a:lnTo>
              <a:lnTo>
                <a:pt x="0" y="142548"/>
              </a:lnTo>
              <a:lnTo>
                <a:pt x="0" y="28509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43025-46D5-401C-8C9C-B7CCD83FADBC}">
      <dsp:nvSpPr>
        <dsp:cNvPr id="0" name=""/>
        <dsp:cNvSpPr/>
      </dsp:nvSpPr>
      <dsp:spPr>
        <a:xfrm>
          <a:off x="4263503" y="4931005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Jr. </a:t>
          </a:r>
          <a:r>
            <a:rPr lang="en-US" sz="1500" kern="1200" dirty="0" smtClean="0"/>
            <a:t>Lab  Assistant</a:t>
          </a:r>
          <a:endParaRPr lang="en-US" sz="1500" kern="1200" dirty="0"/>
        </a:p>
      </dsp:txBody>
      <dsp:txXfrm>
        <a:off x="4285320" y="4952822"/>
        <a:ext cx="1073693" cy="701250"/>
      </dsp:txXfrm>
    </dsp:sp>
    <dsp:sp modelId="{D198E62C-DF18-45F3-917B-3793F7933ED7}">
      <dsp:nvSpPr>
        <dsp:cNvPr id="0" name=""/>
        <dsp:cNvSpPr/>
      </dsp:nvSpPr>
      <dsp:spPr>
        <a:xfrm>
          <a:off x="6222201" y="4645908"/>
          <a:ext cx="91440" cy="296836"/>
        </a:xfrm>
        <a:custGeom>
          <a:avLst/>
          <a:gdLst/>
          <a:ahLst/>
          <a:cxnLst/>
          <a:rect l="0" t="0" r="0" b="0"/>
          <a:pathLst>
            <a:path>
              <a:moveTo>
                <a:pt x="47261" y="0"/>
              </a:moveTo>
              <a:lnTo>
                <a:pt x="47261" y="148418"/>
              </a:lnTo>
              <a:lnTo>
                <a:pt x="45720" y="148418"/>
              </a:lnTo>
              <a:lnTo>
                <a:pt x="45720" y="29683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B1B36-CA50-4D10-90E1-60EDEA35AC61}">
      <dsp:nvSpPr>
        <dsp:cNvPr id="0" name=""/>
        <dsp:cNvSpPr/>
      </dsp:nvSpPr>
      <dsp:spPr>
        <a:xfrm>
          <a:off x="5709257" y="4942745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Technician</a:t>
          </a:r>
          <a:endParaRPr lang="en-US" sz="1500" kern="1200" dirty="0"/>
        </a:p>
      </dsp:txBody>
      <dsp:txXfrm>
        <a:off x="5731074" y="4964562"/>
        <a:ext cx="1073693" cy="701250"/>
      </dsp:txXfrm>
    </dsp:sp>
    <dsp:sp modelId="{E9AFC885-FD28-49CC-867B-1AC1E5FD14CE}">
      <dsp:nvSpPr>
        <dsp:cNvPr id="0" name=""/>
        <dsp:cNvSpPr/>
      </dsp:nvSpPr>
      <dsp:spPr>
        <a:xfrm>
          <a:off x="6269463" y="4645908"/>
          <a:ext cx="1334569" cy="28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37"/>
              </a:lnTo>
              <a:lnTo>
                <a:pt x="1334569" y="141137"/>
              </a:lnTo>
              <a:lnTo>
                <a:pt x="1334569" y="2822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63CDE-FD12-41D8-9B4C-2BBAFDD8A6F4}">
      <dsp:nvSpPr>
        <dsp:cNvPr id="0" name=""/>
        <dsp:cNvSpPr/>
      </dsp:nvSpPr>
      <dsp:spPr>
        <a:xfrm>
          <a:off x="7045368" y="4928182"/>
          <a:ext cx="1117327" cy="744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Naib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Qasid</a:t>
          </a:r>
          <a:endParaRPr lang="en-US" sz="1500" kern="1200" dirty="0"/>
        </a:p>
      </dsp:txBody>
      <dsp:txXfrm>
        <a:off x="7067185" y="4949999"/>
        <a:ext cx="1073693" cy="70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7B23CF-7975-484D-BD7A-348E50F6C424}" type="datetimeFigureOut">
              <a:rPr lang="zh-TW" altLang="en-US"/>
              <a:pPr>
                <a:defRPr/>
              </a:pPr>
              <a:t>2019/12/17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6BB863-8414-4170-9666-2337AEC967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10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E97F36-2FA7-4EDA-8716-5C19A3CD0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2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0D852B-8EA7-4FB3-8A31-6A958706EC2B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65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03338F1C-AF49-43C1-A799-6BE8F09CF18F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595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6F66E5C7-29BE-4DE9-BC6E-89C35AD6755F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39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1A83FF6C-AA69-472D-A4AA-D1C5842351CE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1897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65AC746A-62BB-49C4-AC62-44D4C87EB8EA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575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48FD6B98-B910-4CF4-B8B5-88E452F012AA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960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66B8CBA1-0D51-42DE-B696-E6B001252CAF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85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8BAA5A17-0D66-485E-A50D-B58BEC0E223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9608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7C003F94-3B03-491B-9100-B315EA009FF3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833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DBF7FD13-1382-423F-ACDF-8F0DD50103F9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830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761D591E-03A6-4C9D-8BCC-44E8322A4DD9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91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E2B78260-783D-42FD-9F9B-D7BAC08D84BE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4434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7C41EE78-C199-4D51-8567-79EB86396ACB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747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179AC044-11CB-4812-A021-B3CD9FE78BD2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3299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1727E0AE-5B82-4D2B-B22E-25FC2A2DCC04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8874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D27FFB31-3EA8-403E-B9D0-02C32946D680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52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0554F0B8-83E8-4C4E-A7CC-A1E48B3AE6AB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312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D9B9D3E0-D4AE-47A1-8748-EF4A24C67E2B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9608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5A4048A6-427B-4C9D-84A4-0C8E2287A8D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6470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D5C4B922-61BA-4A64-B597-CD925F33F39D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781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8AF3D64E-6AE5-4BA9-A714-D475BA9076EC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8013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8277D20-F003-4803-8F4E-51DDFCD33D49}" type="slidenum">
              <a:rPr lang="en-US" altLang="zh-TW" smtClean="0"/>
              <a:pPr>
                <a:spcBef>
                  <a:spcPct val="0"/>
                </a:spcBef>
              </a:pPr>
              <a:t>54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1287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7C12F7-5B01-4451-B1B4-1CE0A4808CB9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78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FB68777-B80A-4E36-A4CE-6CFD8C25593E}" type="slidenum">
              <a:rPr lang="en-US" altLang="zh-TW" smtClean="0"/>
              <a:pPr>
                <a:spcBef>
                  <a:spcPct val="0"/>
                </a:spcBef>
              </a:pPr>
              <a:t>56</a:t>
            </a:fld>
            <a:endParaRPr lang="en-US" altLang="zh-TW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64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08DB4-3A4D-4FE9-96C0-2BE0F241E5E1}" type="slidenum">
              <a:rPr lang="en-US"/>
              <a:pPr/>
              <a:t>59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2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8A56F-DC1C-4969-A9ED-6BE8DC9CCABB}" type="slidenum">
              <a:rPr lang="en-US"/>
              <a:pPr/>
              <a:t>63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5901478-CEC0-4489-8511-8A2AC37E9E93}" type="slidenum">
              <a:rPr lang="en-US" altLang="zh-TW" smtClean="0"/>
              <a:pPr>
                <a:spcBef>
                  <a:spcPct val="0"/>
                </a:spcBef>
              </a:pPr>
              <a:t>64</a:t>
            </a:fld>
            <a:endParaRPr lang="en-US" altLang="zh-TW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24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4242-8133-476D-8DDB-CC994D29F803}" type="slidenum">
              <a:rPr lang="en-US"/>
              <a:pPr/>
              <a:t>68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6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0517BE3-52BB-4071-9A84-4B3A74676DDB}" type="slidenum">
              <a:rPr lang="en-US" altLang="zh-TW" smtClean="0"/>
              <a:pPr>
                <a:spcBef>
                  <a:spcPct val="0"/>
                </a:spcBef>
              </a:pPr>
              <a:t>69</a:t>
            </a:fld>
            <a:endParaRPr lang="en-US" altLang="zh-TW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94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7F36-2FA7-4EDA-8716-5C19A3CD082F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070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C0A91-18CC-4850-A987-01AC4FE24316}" type="slidenum">
              <a:rPr lang="en-US"/>
              <a:pPr/>
              <a:t>73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C86AE7C-25D0-4908-A2B3-5EB6961B0AB5}" type="slidenum">
              <a:rPr lang="en-US" altLang="zh-TW" smtClean="0"/>
              <a:pPr>
                <a:spcBef>
                  <a:spcPct val="0"/>
                </a:spcBef>
              </a:pPr>
              <a:t>74</a:t>
            </a:fld>
            <a:endParaRPr lang="en-US" altLang="zh-TW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9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C78F1C0-CD75-416E-852B-21695A401BB0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5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4C2F3F4-F4DD-4923-BEC9-7354529D22F5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AB98E08-A0A2-474C-B449-855A62B73CD7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3602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8F74A5D1-2BAB-4F12-9B55-0385A6CEE837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8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8FC36CF6-F978-42B3-81F7-86027719E534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64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fld id="{25D9B9CD-083F-478E-8301-DB87AE5EEE5C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297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6FEA266-B203-4933-8B79-35526CE272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6725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CE920BEA-D62B-4BFE-B557-F462E63B96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9083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16166605-5C3F-4943-9E56-CE48AB5AC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00751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5E5B2936-0E70-414D-909E-47470B8AA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29521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13885F0F-2F0B-452D-8E58-954A90F90D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0363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8FF1B469-FF91-4737-987D-2055D0B0E9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2987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marL="9525">
              <a:lnSpc>
                <a:spcPts val="1069"/>
              </a:lnSpc>
              <a:defRPr sz="900" b="0" i="0" smtClean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9050">
              <a:lnSpc>
                <a:spcPts val="930"/>
              </a:lnSpc>
              <a:defRPr sz="900" b="0" i="0" smtClean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52B9C728-90A6-40F7-B4E4-31440B9FE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2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05E048-8EA1-40A0-821A-199631231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43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C3B470-2266-45C3-BF4B-5B6DEA358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02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CA5DD7-57F0-45B4-AEBD-3F79D9320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90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364789-07C0-448F-9427-AB9E34B10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24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B7BE43CC-066E-41A4-9399-AA4C63BC9A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22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2561D-E881-4410-9CC5-76A8E7A34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08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A81EF2-5829-4AE1-BB4C-5E4CDDAFC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709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18C4AD-347D-4FAD-9614-3533D300B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10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0E7BF7-C8C1-417F-8C06-A056CA8AA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700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BE18CD-DBC1-4BD7-AEE0-37F8068AD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87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3E406-60C8-4818-BA9B-BF689998B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545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6129A0-03BE-4BF3-A4D4-1786D0941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71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B3296-F0BF-4F19-BE5B-15D3782B0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808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F9BB2-520E-4087-9F53-51D62FCE4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663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A1C3A8-DA68-49F3-89AE-43E6882F4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07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1FAF48F7-6CB6-4F2E-81ED-A8ECB419F8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97904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705AD0-34F5-46D8-BDE8-12254C520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54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50F006-57F2-4443-B6EC-9275FF9A2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9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A6596-2DDA-48D6-B8AF-C84337CB4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47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90974B-F2E9-43E7-8CA7-B06F5F928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454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9FBDDB-E02B-4CAE-A05D-2963C8CFF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03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A483D5-8515-441B-8C44-292D6D1D7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752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D81896-68EF-4FC5-844E-4A3CD380A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784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43200" y="6356350"/>
            <a:ext cx="3810000" cy="5016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609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446727-7391-4C7A-9310-D324F4286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28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C8D1F31B-A372-48BF-9E53-9E9678D8F7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6354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A8A4A1A5-9D16-4C74-9707-AAFC28FA18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186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9219798A-D064-404E-B52E-DCA3CD7F8E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42114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09EDADD9-2EF6-4F44-A8B4-DCFB2061F0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19180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101E388A-FB2D-488E-B133-100CACFFD2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5194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Ch10-</a:t>
            </a:r>
            <a:fld id="{A464B20E-FEF8-4730-A11F-508E68EEA8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080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Ch10-</a:t>
            </a:r>
            <a:fld id="{53A513B2-B6AC-4DDF-846E-C0E3116B9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8" r:id="rId15"/>
    <p:sldLayoutId id="2147484399" r:id="rId16"/>
    <p:sldLayoutId id="2147484400" r:id="rId17"/>
    <p:sldLayoutId id="2147484401" r:id="rId18"/>
    <p:sldLayoutId id="2147484402" r:id="rId19"/>
    <p:sldLayoutId id="2147484403" r:id="rId20"/>
    <p:sldLayoutId id="2147484404" r:id="rId21"/>
    <p:sldLayoutId id="2147484405" r:id="rId22"/>
    <p:sldLayoutId id="2147484406" r:id="rId23"/>
    <p:sldLayoutId id="2147484407" r:id="rId24"/>
    <p:sldLayoutId id="2147484408" r:id="rId25"/>
    <p:sldLayoutId id="2147484409" r:id="rId26"/>
    <p:sldLayoutId id="2147484410" r:id="rId27"/>
    <p:sldLayoutId id="2147484411" r:id="rId28"/>
    <p:sldLayoutId id="2147484412" r:id="rId29"/>
    <p:sldLayoutId id="2147484413" r:id="rId30"/>
    <p:sldLayoutId id="2147484414" r:id="rId31"/>
    <p:sldLayoutId id="2147484415" r:id="rId32"/>
    <p:sldLayoutId id="2147484416" r:id="rId33"/>
    <p:sldLayoutId id="2147484417" r:id="rId34"/>
    <p:sldLayoutId id="2147484418" r:id="rId35"/>
    <p:sldLayoutId id="2147484419" r:id="rId36"/>
    <p:sldLayoutId id="2147484420" r:id="rId37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286000"/>
            <a:ext cx="434340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Data</a:t>
            </a:r>
            <a:br>
              <a:rPr lang="en-US" altLang="zh-TW" smtClean="0"/>
            </a:br>
            <a:r>
              <a:rPr lang="en-US" altLang="zh-TW" smtClean="0"/>
              <a:t>Structures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19600"/>
            <a:ext cx="5715000" cy="1447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	           </a:t>
            </a:r>
            <a:r>
              <a:rPr lang="en-US" altLang="zh-TW" sz="4000" smtClean="0">
                <a:solidFill>
                  <a:srgbClr val="0066FF"/>
                </a:solidFill>
              </a:rPr>
              <a:t>Trees</a:t>
            </a:r>
            <a:r>
              <a:rPr lang="en-US" altLang="zh-TW" sz="4000" smtClean="0"/>
              <a:t>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3429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008000"/>
                </a:solidFill>
              </a:rPr>
              <a:t>Def:             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smtClean="0"/>
              <a:t> is the </a:t>
            </a:r>
            <a:r>
              <a:rPr lang="en-US" altLang="zh-TW" sz="2800" smtClean="0">
                <a:solidFill>
                  <a:srgbClr val="3333CC"/>
                </a:solidFill>
              </a:rPr>
              <a:t>parent</a:t>
            </a:r>
            <a:r>
              <a:rPr lang="en-US" altLang="zh-TW" sz="2800" smtClean="0"/>
              <a:t> of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b</a:t>
            </a:r>
            <a:r>
              <a:rPr lang="en-US" altLang="zh-TW" sz="2800" smtClean="0"/>
              <a:t> is the </a:t>
            </a:r>
            <a:r>
              <a:rPr lang="en-US" altLang="zh-TW" sz="2800" smtClean="0">
                <a:solidFill>
                  <a:srgbClr val="3333CC"/>
                </a:solidFill>
              </a:rPr>
              <a:t>child</a:t>
            </a:r>
            <a:r>
              <a:rPr lang="en-US" altLang="zh-TW" sz="2800" smtClean="0"/>
              <a:t> of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b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d, e  </a:t>
            </a:r>
            <a:r>
              <a:rPr lang="en-US" altLang="zh-TW" sz="2800" smtClean="0"/>
              <a:t>are </a:t>
            </a:r>
            <a:r>
              <a:rPr lang="en-US" altLang="zh-TW" sz="2800" smtClean="0">
                <a:solidFill>
                  <a:srgbClr val="3333CC"/>
                </a:solidFill>
              </a:rPr>
              <a:t>siblings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a, b, d </a:t>
            </a:r>
            <a:r>
              <a:rPr lang="en-US" altLang="zh-TW" sz="2800" smtClean="0"/>
              <a:t>are </a:t>
            </a:r>
            <a:r>
              <a:rPr lang="en-US" altLang="zh-TW" sz="2800" smtClean="0">
                <a:solidFill>
                  <a:srgbClr val="3333CC"/>
                </a:solidFill>
              </a:rPr>
              <a:t>ancestors</a:t>
            </a:r>
            <a:r>
              <a:rPr lang="en-US" altLang="zh-TW" sz="2800" smtClean="0"/>
              <a:t> of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b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d, e, f, g </a:t>
            </a:r>
            <a:r>
              <a:rPr lang="en-US" altLang="zh-TW" sz="2800" smtClean="0"/>
              <a:t>are </a:t>
            </a:r>
            <a:r>
              <a:rPr lang="en-US" altLang="zh-TW" sz="2800" smtClean="0">
                <a:solidFill>
                  <a:srgbClr val="3333CC"/>
                </a:solidFill>
              </a:rPr>
              <a:t>descendants</a:t>
            </a:r>
            <a:r>
              <a:rPr lang="en-US" altLang="zh-TW" sz="2800" smtClean="0"/>
              <a:t> of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e, f, g  </a:t>
            </a:r>
            <a:r>
              <a:rPr lang="en-US" altLang="zh-TW" sz="2800" smtClean="0"/>
              <a:t>are </a:t>
            </a:r>
            <a:r>
              <a:rPr lang="en-US" altLang="zh-TW" sz="2800" smtClean="0">
                <a:solidFill>
                  <a:srgbClr val="3333CC"/>
                </a:solidFill>
              </a:rPr>
              <a:t>leaves</a:t>
            </a:r>
            <a:r>
              <a:rPr lang="en-US" altLang="zh-TW" sz="2800" smtClean="0"/>
              <a:t> of the tree  (deg=1)</a:t>
            </a:r>
            <a:br>
              <a:rPr lang="en-US" altLang="zh-TW" sz="2800" smtClean="0"/>
            </a:br>
            <a:r>
              <a:rPr lang="en-US" altLang="zh-TW" sz="2800" smtClean="0"/>
              <a:t>                    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d </a:t>
            </a:r>
            <a:r>
              <a:rPr lang="en-US" altLang="zh-TW" sz="2800" smtClean="0"/>
              <a:t>are </a:t>
            </a:r>
            <a:r>
              <a:rPr lang="en-US" altLang="zh-TW" sz="2800" smtClean="0">
                <a:solidFill>
                  <a:srgbClr val="3333CC"/>
                </a:solidFill>
              </a:rPr>
              <a:t>internal vertices </a:t>
            </a:r>
            <a:r>
              <a:rPr lang="en-US" altLang="zh-TW" sz="2800" smtClean="0"/>
              <a:t>of the tree </a:t>
            </a:r>
            <a:br>
              <a:rPr lang="en-US" altLang="zh-TW" sz="2800" smtClean="0"/>
            </a:br>
            <a:r>
              <a:rPr lang="en-US" altLang="zh-TW" sz="2800" smtClean="0"/>
              <a:t>                                    (at least one child)</a:t>
            </a:r>
            <a:br>
              <a:rPr lang="en-US" altLang="zh-TW" sz="2800" smtClean="0"/>
            </a:br>
            <a:r>
              <a:rPr lang="en-US" altLang="zh-TW" sz="2800" smtClean="0"/>
              <a:t>                     </a:t>
            </a:r>
            <a:r>
              <a:rPr lang="en-US" altLang="zh-TW" sz="2800" smtClean="0">
                <a:solidFill>
                  <a:srgbClr val="3333CC"/>
                </a:solidFill>
              </a:rPr>
              <a:t>subtree</a:t>
            </a:r>
            <a:r>
              <a:rPr lang="en-US" altLang="zh-TW" sz="2800" smtClean="0"/>
              <a:t> with </a:t>
            </a:r>
            <a:r>
              <a:rPr lang="en-US" altLang="zh-TW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800" smtClean="0"/>
              <a:t> as its root: </a:t>
            </a:r>
            <a:endParaRPr lang="en-US" altLang="zh-TW" sz="28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987" name="群組 38"/>
          <p:cNvGrpSpPr>
            <a:grpSpLocks/>
          </p:cNvGrpSpPr>
          <p:nvPr/>
        </p:nvGrpSpPr>
        <p:grpSpPr bwMode="auto">
          <a:xfrm>
            <a:off x="457200" y="1066800"/>
            <a:ext cx="1385888" cy="2747963"/>
            <a:chOff x="685800" y="3278188"/>
            <a:chExt cx="1385888" cy="2747665"/>
          </a:xfrm>
        </p:grpSpPr>
        <p:sp>
          <p:nvSpPr>
            <p:cNvPr id="42005" name="Oval 7"/>
            <p:cNvSpPr>
              <a:spLocks noChangeAspect="1" noChangeArrowheads="1"/>
            </p:cNvSpPr>
            <p:nvPr/>
          </p:nvSpPr>
          <p:spPr bwMode="auto">
            <a:xfrm>
              <a:off x="12954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06" name="Text Box 11"/>
            <p:cNvSpPr txBox="1">
              <a:spLocks noChangeArrowheads="1"/>
            </p:cNvSpPr>
            <p:nvPr/>
          </p:nvSpPr>
          <p:spPr bwMode="auto">
            <a:xfrm>
              <a:off x="1447800" y="32781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7" name="Text Box 12"/>
            <p:cNvSpPr txBox="1">
              <a:spLocks noChangeArrowheads="1"/>
            </p:cNvSpPr>
            <p:nvPr/>
          </p:nvSpPr>
          <p:spPr bwMode="auto">
            <a:xfrm>
              <a:off x="1447800" y="38877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08" name="Text Box 13"/>
            <p:cNvSpPr txBox="1">
              <a:spLocks noChangeArrowheads="1"/>
            </p:cNvSpPr>
            <p:nvPr/>
          </p:nvSpPr>
          <p:spPr bwMode="auto">
            <a:xfrm>
              <a:off x="949574" y="5564188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 flipV="1">
              <a:off x="1362600" y="3506788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Text Box 27"/>
            <p:cNvSpPr txBox="1">
              <a:spLocks noChangeArrowheads="1"/>
            </p:cNvSpPr>
            <p:nvPr/>
          </p:nvSpPr>
          <p:spPr bwMode="auto">
            <a:xfrm>
              <a:off x="685800" y="4802188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011" name="Oval 7"/>
            <p:cNvSpPr>
              <a:spLocks noChangeAspect="1" noChangeArrowheads="1"/>
            </p:cNvSpPr>
            <p:nvPr/>
          </p:nvSpPr>
          <p:spPr bwMode="auto">
            <a:xfrm>
              <a:off x="7620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12" name="Oval 7"/>
            <p:cNvSpPr>
              <a:spLocks noChangeAspect="1" noChangeArrowheads="1"/>
            </p:cNvSpPr>
            <p:nvPr/>
          </p:nvSpPr>
          <p:spPr bwMode="auto">
            <a:xfrm>
              <a:off x="18288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13" name="Oval 7"/>
            <p:cNvSpPr>
              <a:spLocks noChangeAspect="1" noChangeArrowheads="1"/>
            </p:cNvSpPr>
            <p:nvPr/>
          </p:nvSpPr>
          <p:spPr bwMode="auto">
            <a:xfrm>
              <a:off x="1295400" y="41163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14" name="Oval 7"/>
            <p:cNvSpPr>
              <a:spLocks noChangeAspect="1" noChangeArrowheads="1"/>
            </p:cNvSpPr>
            <p:nvPr/>
          </p:nvSpPr>
          <p:spPr bwMode="auto">
            <a:xfrm>
              <a:off x="12954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15" name="Text Box 27"/>
            <p:cNvSpPr txBox="1">
              <a:spLocks noChangeArrowheads="1"/>
            </p:cNvSpPr>
            <p:nvPr/>
          </p:nvSpPr>
          <p:spPr bwMode="auto">
            <a:xfrm>
              <a:off x="1752600" y="4802188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2016" name="Text Box 13"/>
            <p:cNvSpPr txBox="1">
              <a:spLocks noChangeArrowheads="1"/>
            </p:cNvSpPr>
            <p:nvPr/>
          </p:nvSpPr>
          <p:spPr bwMode="auto">
            <a:xfrm>
              <a:off x="990600" y="46497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017" name="Text Box 13"/>
            <p:cNvSpPr txBox="1">
              <a:spLocks noChangeArrowheads="1"/>
            </p:cNvSpPr>
            <p:nvPr/>
          </p:nvSpPr>
          <p:spPr bwMode="auto">
            <a:xfrm>
              <a:off x="1447800" y="548798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41988" name="Line 23"/>
          <p:cNvSpPr>
            <a:spLocks noChangeShapeType="1"/>
          </p:cNvSpPr>
          <p:nvPr/>
        </p:nvSpPr>
        <p:spPr bwMode="auto">
          <a:xfrm flipV="1">
            <a:off x="1143000" y="19812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23"/>
          <p:cNvSpPr>
            <a:spLocks noChangeShapeType="1"/>
          </p:cNvSpPr>
          <p:nvPr/>
        </p:nvSpPr>
        <p:spPr bwMode="auto">
          <a:xfrm flipH="1" flipV="1">
            <a:off x="1143000" y="19812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23"/>
          <p:cNvSpPr>
            <a:spLocks noChangeShapeType="1"/>
          </p:cNvSpPr>
          <p:nvPr/>
        </p:nvSpPr>
        <p:spPr bwMode="auto">
          <a:xfrm flipV="1">
            <a:off x="609600" y="19812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23"/>
          <p:cNvSpPr>
            <a:spLocks noChangeShapeType="1"/>
          </p:cNvSpPr>
          <p:nvPr/>
        </p:nvSpPr>
        <p:spPr bwMode="auto">
          <a:xfrm flipV="1">
            <a:off x="838200" y="2667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Oval 7"/>
          <p:cNvSpPr>
            <a:spLocks noChangeAspect="1" noChangeArrowheads="1"/>
          </p:cNvSpPr>
          <p:nvPr/>
        </p:nvSpPr>
        <p:spPr bwMode="auto">
          <a:xfrm>
            <a:off x="762000" y="3292475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993" name="Oval 7"/>
          <p:cNvSpPr>
            <a:spLocks noChangeAspect="1" noChangeArrowheads="1"/>
          </p:cNvSpPr>
          <p:nvPr/>
        </p:nvSpPr>
        <p:spPr bwMode="auto">
          <a:xfrm>
            <a:off x="1311275" y="32766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994" name="Line 23"/>
          <p:cNvSpPr>
            <a:spLocks noChangeShapeType="1"/>
          </p:cNvSpPr>
          <p:nvPr/>
        </p:nvSpPr>
        <p:spPr bwMode="auto">
          <a:xfrm flipH="1" flipV="1">
            <a:off x="1143000" y="2667000"/>
            <a:ext cx="228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群組 66"/>
          <p:cNvGrpSpPr>
            <a:grpSpLocks/>
          </p:cNvGrpSpPr>
          <p:nvPr/>
        </p:nvGrpSpPr>
        <p:grpSpPr bwMode="auto">
          <a:xfrm>
            <a:off x="6324600" y="3657600"/>
            <a:ext cx="836613" cy="1376363"/>
            <a:chOff x="7274174" y="3886200"/>
            <a:chExt cx="836780" cy="1376065"/>
          </a:xfrm>
        </p:grpSpPr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7274174" y="48006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1998" name="Oval 7"/>
            <p:cNvSpPr>
              <a:spLocks noChangeAspect="1" noChangeArrowheads="1"/>
            </p:cNvSpPr>
            <p:nvPr/>
          </p:nvSpPr>
          <p:spPr bwMode="auto">
            <a:xfrm>
              <a:off x="7620000" y="40386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1999" name="Text Box 13"/>
            <p:cNvSpPr txBox="1">
              <a:spLocks noChangeArrowheads="1"/>
            </p:cNvSpPr>
            <p:nvPr/>
          </p:nvSpPr>
          <p:spPr bwMode="auto">
            <a:xfrm>
              <a:off x="7315200" y="3886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000" name="Text Box 13"/>
            <p:cNvSpPr txBox="1">
              <a:spLocks noChangeArrowheads="1"/>
            </p:cNvSpPr>
            <p:nvPr/>
          </p:nvSpPr>
          <p:spPr bwMode="auto">
            <a:xfrm>
              <a:off x="7772400" y="47244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2001" name="Line 23"/>
            <p:cNvSpPr>
              <a:spLocks noChangeShapeType="1"/>
            </p:cNvSpPr>
            <p:nvPr/>
          </p:nvSpPr>
          <p:spPr bwMode="auto">
            <a:xfrm flipV="1">
              <a:off x="7391400" y="41148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7"/>
            <p:cNvSpPr>
              <a:spLocks noChangeAspect="1" noChangeArrowheads="1"/>
            </p:cNvSpPr>
            <p:nvPr/>
          </p:nvSpPr>
          <p:spPr bwMode="auto">
            <a:xfrm>
              <a:off x="7315200" y="473964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03" name="Oval 7"/>
            <p:cNvSpPr>
              <a:spLocks noChangeAspect="1" noChangeArrowheads="1"/>
            </p:cNvSpPr>
            <p:nvPr/>
          </p:nvSpPr>
          <p:spPr bwMode="auto">
            <a:xfrm>
              <a:off x="7863840" y="47244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/>
            </a:p>
          </p:txBody>
        </p:sp>
        <p:sp>
          <p:nvSpPr>
            <p:cNvPr id="42004" name="Line 23"/>
            <p:cNvSpPr>
              <a:spLocks noChangeShapeType="1"/>
            </p:cNvSpPr>
            <p:nvPr/>
          </p:nvSpPr>
          <p:spPr bwMode="auto">
            <a:xfrm flipH="1" flipV="1">
              <a:off x="7696200" y="4114800"/>
              <a:ext cx="2286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52400" y="51054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Def:              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</a:rPr>
              <a:t>Vertices that have children are called </a:t>
            </a:r>
            <a:r>
              <a:rPr lang="en-US" sz="2800" b="1" dirty="0">
                <a:latin typeface="Arial" charset="0"/>
              </a:rPr>
              <a:t>internal vertices</a:t>
            </a:r>
            <a:endParaRPr lang="en-US" altLang="zh-TW" sz="2800" b="1" kern="0" dirty="0">
              <a:solidFill>
                <a:srgbClr val="008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5"/>
          <p:cNvSpPr txBox="1">
            <a:spLocks noChangeArrowheads="1"/>
          </p:cNvSpPr>
          <p:nvPr/>
        </p:nvSpPr>
        <p:spPr bwMode="auto">
          <a:xfrm>
            <a:off x="8369300" y="5705475"/>
            <a:ext cx="96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lnSpc>
                <a:spcPts val="925"/>
              </a:lnSpc>
            </a:pPr>
            <a:fld id="{12E1FC14-ADB4-4FEF-820E-18A1F5AF74C5}" type="slidenum">
              <a:rPr lang="en-US" sz="9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lnSpc>
                  <a:spcPts val="925"/>
                </a:lnSpc>
              </a:pPr>
              <a:t>11</a:t>
            </a:fld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388" y="481013"/>
            <a:ext cx="5108575" cy="677862"/>
          </a:xfrm>
        </p:spPr>
        <p:txBody>
          <a:bodyPr lIns="0" tIns="0" rIns="0" bIns="0" rtlCol="0">
            <a:spAutoFit/>
          </a:bodyPr>
          <a:lstStyle/>
          <a:p>
            <a:pPr marL="9525">
              <a:defRPr/>
            </a:pPr>
            <a:r>
              <a:rPr lang="en-US" spc="-19" dirty="0"/>
              <a:t>T</a:t>
            </a:r>
            <a:r>
              <a:rPr lang="en-US" spc="-19" dirty="0" smtClean="0"/>
              <a:t>rees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7388" y="1668463"/>
            <a:ext cx="7691437" cy="3668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0975" indent="-171450">
              <a:lnSpc>
                <a:spcPts val="2497"/>
              </a:lnSpc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11" dirty="0">
                <a:latin typeface="Calibri Light"/>
                <a:cs typeface="Calibri Light"/>
              </a:rPr>
              <a:t>Degree </a:t>
            </a:r>
            <a:r>
              <a:rPr sz="2100" b="1" spc="-4" dirty="0">
                <a:latin typeface="Calibri Light"/>
                <a:cs typeface="Calibri Light"/>
              </a:rPr>
              <a:t>of a</a:t>
            </a:r>
            <a:r>
              <a:rPr sz="2100" b="1" spc="-11" dirty="0">
                <a:latin typeface="Calibri Light"/>
                <a:cs typeface="Calibri Light"/>
              </a:rPr>
              <a:t> </a:t>
            </a:r>
            <a:r>
              <a:rPr sz="2100" b="1" spc="-4" dirty="0">
                <a:latin typeface="Calibri Light"/>
                <a:cs typeface="Calibri Light"/>
              </a:rPr>
              <a:t>node: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38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The </a:t>
            </a:r>
            <a:r>
              <a:rPr spc="-8" dirty="0">
                <a:latin typeface="Calibri Light"/>
                <a:cs typeface="Calibri Light"/>
              </a:rPr>
              <a:t>degree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dirty="0">
                <a:latin typeface="Calibri Light"/>
                <a:cs typeface="Calibri Light"/>
              </a:rPr>
              <a:t>a node is the number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spc="-8" dirty="0">
                <a:latin typeface="Calibri Light"/>
                <a:cs typeface="Calibri Light"/>
              </a:rPr>
              <a:t>children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spc="-8" dirty="0">
                <a:latin typeface="Calibri Light"/>
                <a:cs typeface="Calibri Light"/>
              </a:rPr>
              <a:t>that</a:t>
            </a:r>
            <a:r>
              <a:rPr spc="-68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node</a:t>
            </a:r>
          </a:p>
          <a:p>
            <a:pPr marL="180975" indent="-171450">
              <a:lnSpc>
                <a:spcPts val="2501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11" dirty="0">
                <a:latin typeface="Calibri Light"/>
                <a:cs typeface="Calibri Light"/>
              </a:rPr>
              <a:t>Degree </a:t>
            </a:r>
            <a:r>
              <a:rPr sz="2100" b="1" spc="-4" dirty="0">
                <a:latin typeface="Calibri Light"/>
                <a:cs typeface="Calibri Light"/>
              </a:rPr>
              <a:t>of a</a:t>
            </a:r>
            <a:r>
              <a:rPr sz="2100" b="1" spc="4" dirty="0">
                <a:latin typeface="Calibri Light"/>
                <a:cs typeface="Calibri Light"/>
              </a:rPr>
              <a:t> </a:t>
            </a:r>
            <a:r>
              <a:rPr sz="2100" b="1" spc="-41" dirty="0">
                <a:latin typeface="Calibri Light"/>
                <a:cs typeface="Calibri Light"/>
              </a:rPr>
              <a:t>Tree: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41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The </a:t>
            </a:r>
            <a:r>
              <a:rPr spc="-8" dirty="0">
                <a:latin typeface="Calibri Light"/>
                <a:cs typeface="Calibri Light"/>
              </a:rPr>
              <a:t>degree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dirty="0">
                <a:latin typeface="Calibri Light"/>
                <a:cs typeface="Calibri Light"/>
              </a:rPr>
              <a:t>a </a:t>
            </a:r>
            <a:r>
              <a:rPr spc="-8" dirty="0">
                <a:latin typeface="Calibri Light"/>
                <a:cs typeface="Calibri Light"/>
              </a:rPr>
              <a:t>tree </a:t>
            </a:r>
            <a:r>
              <a:rPr dirty="0">
                <a:latin typeface="Calibri Light"/>
                <a:cs typeface="Calibri Light"/>
              </a:rPr>
              <a:t>is the </a:t>
            </a:r>
            <a:r>
              <a:rPr spc="-8" dirty="0">
                <a:latin typeface="Calibri Light"/>
                <a:cs typeface="Calibri Light"/>
              </a:rPr>
              <a:t>maximum degree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dirty="0">
                <a:latin typeface="Calibri Light"/>
                <a:cs typeface="Calibri Light"/>
              </a:rPr>
              <a:t>nodes in a </a:t>
            </a:r>
            <a:r>
              <a:rPr spc="-8" dirty="0">
                <a:latin typeface="Calibri Light"/>
                <a:cs typeface="Calibri Light"/>
              </a:rPr>
              <a:t>given</a:t>
            </a:r>
            <a:r>
              <a:rPr spc="-45" dirty="0">
                <a:latin typeface="Calibri Light"/>
                <a:cs typeface="Calibri Light"/>
              </a:rPr>
              <a:t> </a:t>
            </a:r>
            <a:r>
              <a:rPr spc="-11" dirty="0">
                <a:latin typeface="Calibri Light"/>
                <a:cs typeface="Calibri Light"/>
              </a:rPr>
              <a:t>tree</a:t>
            </a:r>
            <a:endParaRPr dirty="0">
              <a:latin typeface="Calibri Light"/>
              <a:cs typeface="Calibri Light"/>
            </a:endParaRPr>
          </a:p>
          <a:p>
            <a:pPr marL="180975" indent="-171450">
              <a:lnSpc>
                <a:spcPts val="2497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15" dirty="0">
                <a:latin typeface="Calibri Light"/>
                <a:cs typeface="Calibri Light"/>
              </a:rPr>
              <a:t>Path: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38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It </a:t>
            </a:r>
            <a:r>
              <a:rPr dirty="0">
                <a:latin typeface="Calibri Light"/>
                <a:cs typeface="Calibri Light"/>
              </a:rPr>
              <a:t>is the sequence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spc="-8" dirty="0">
                <a:latin typeface="Calibri Light"/>
                <a:cs typeface="Calibri Light"/>
              </a:rPr>
              <a:t>consecutive </a:t>
            </a:r>
            <a:r>
              <a:rPr spc="-4" dirty="0">
                <a:latin typeface="Calibri Light"/>
                <a:cs typeface="Calibri Light"/>
              </a:rPr>
              <a:t>edges </a:t>
            </a:r>
            <a:r>
              <a:rPr spc="-11" dirty="0">
                <a:latin typeface="Calibri Light"/>
                <a:cs typeface="Calibri Light"/>
              </a:rPr>
              <a:t>from </a:t>
            </a:r>
            <a:r>
              <a:rPr spc="-8" dirty="0">
                <a:latin typeface="Calibri Light"/>
                <a:cs typeface="Calibri Light"/>
              </a:rPr>
              <a:t>source </a:t>
            </a:r>
            <a:r>
              <a:rPr dirty="0">
                <a:latin typeface="Calibri Light"/>
                <a:cs typeface="Calibri Light"/>
              </a:rPr>
              <a:t>node </a:t>
            </a:r>
            <a:r>
              <a:rPr spc="-11" dirty="0">
                <a:latin typeface="Calibri Light"/>
                <a:cs typeface="Calibri Light"/>
              </a:rPr>
              <a:t>to </a:t>
            </a:r>
            <a:r>
              <a:rPr spc="-8" dirty="0">
                <a:latin typeface="Calibri Light"/>
                <a:cs typeface="Calibri Light"/>
              </a:rPr>
              <a:t>destination</a:t>
            </a:r>
            <a:r>
              <a:rPr spc="-49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node.</a:t>
            </a:r>
          </a:p>
          <a:p>
            <a:pPr marL="180975" indent="-171450">
              <a:lnSpc>
                <a:spcPts val="2501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8" dirty="0">
                <a:latin typeface="Calibri Light"/>
                <a:cs typeface="Calibri Light"/>
              </a:rPr>
              <a:t>Height </a:t>
            </a:r>
            <a:r>
              <a:rPr sz="2100" b="1" spc="-4" dirty="0">
                <a:latin typeface="Calibri Light"/>
                <a:cs typeface="Calibri Light"/>
              </a:rPr>
              <a:t>of a</a:t>
            </a:r>
            <a:r>
              <a:rPr sz="2100" b="1" spc="-26" dirty="0">
                <a:latin typeface="Calibri Light"/>
                <a:cs typeface="Calibri Light"/>
              </a:rPr>
              <a:t> </a:t>
            </a:r>
            <a:r>
              <a:rPr sz="2100" b="1" spc="-4" dirty="0">
                <a:latin typeface="Calibri Light"/>
                <a:cs typeface="Calibri Light"/>
              </a:rPr>
              <a:t>node: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41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The height of </a:t>
            </a:r>
            <a:r>
              <a:rPr dirty="0">
                <a:latin typeface="Calibri Light"/>
                <a:cs typeface="Calibri Light"/>
              </a:rPr>
              <a:t>a </a:t>
            </a:r>
            <a:r>
              <a:rPr spc="-4" dirty="0">
                <a:latin typeface="Calibri Light"/>
                <a:cs typeface="Calibri Light"/>
              </a:rPr>
              <a:t>node </a:t>
            </a:r>
            <a:r>
              <a:rPr dirty="0">
                <a:latin typeface="Calibri Light"/>
                <a:cs typeface="Calibri Light"/>
              </a:rPr>
              <a:t>is the </a:t>
            </a:r>
            <a:r>
              <a:rPr spc="-8" dirty="0">
                <a:latin typeface="Calibri Light"/>
                <a:cs typeface="Calibri Light"/>
              </a:rPr>
              <a:t>max path length </a:t>
            </a:r>
            <a:r>
              <a:rPr spc="-15" dirty="0">
                <a:latin typeface="Calibri Light"/>
                <a:cs typeface="Calibri Light"/>
              </a:rPr>
              <a:t>form </a:t>
            </a:r>
            <a:r>
              <a:rPr spc="-8" dirty="0">
                <a:latin typeface="Calibri Light"/>
                <a:cs typeface="Calibri Light"/>
              </a:rPr>
              <a:t>that </a:t>
            </a:r>
            <a:r>
              <a:rPr dirty="0">
                <a:latin typeface="Calibri Light"/>
                <a:cs typeface="Calibri Light"/>
              </a:rPr>
              <a:t>node </a:t>
            </a:r>
            <a:r>
              <a:rPr spc="-11" dirty="0">
                <a:latin typeface="Calibri Light"/>
                <a:cs typeface="Calibri Light"/>
              </a:rPr>
              <a:t>to </a:t>
            </a:r>
            <a:r>
              <a:rPr dirty="0">
                <a:latin typeface="Calibri Light"/>
                <a:cs typeface="Calibri Light"/>
              </a:rPr>
              <a:t>a </a:t>
            </a:r>
            <a:r>
              <a:rPr spc="-4" dirty="0">
                <a:latin typeface="Calibri Light"/>
                <a:cs typeface="Calibri Light"/>
              </a:rPr>
              <a:t>leaf</a:t>
            </a:r>
            <a:r>
              <a:rPr spc="-68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node.</a:t>
            </a:r>
          </a:p>
          <a:p>
            <a:pPr marL="180975" indent="-171450">
              <a:lnSpc>
                <a:spcPts val="2497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11" dirty="0">
                <a:latin typeface="Calibri Light"/>
                <a:cs typeface="Calibri Light"/>
              </a:rPr>
              <a:t>Height </a:t>
            </a:r>
            <a:r>
              <a:rPr sz="2100" b="1" spc="-4" dirty="0">
                <a:latin typeface="Calibri Light"/>
                <a:cs typeface="Calibri Light"/>
              </a:rPr>
              <a:t>of a</a:t>
            </a:r>
            <a:r>
              <a:rPr sz="2100" b="1" spc="-8" dirty="0">
                <a:latin typeface="Calibri Light"/>
                <a:cs typeface="Calibri Light"/>
              </a:rPr>
              <a:t> </a:t>
            </a:r>
            <a:r>
              <a:rPr sz="2100" b="1" spc="-11" dirty="0">
                <a:latin typeface="Calibri Light"/>
                <a:cs typeface="Calibri Light"/>
              </a:rPr>
              <a:t>tree: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38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The height of </a:t>
            </a:r>
            <a:r>
              <a:rPr dirty="0">
                <a:latin typeface="Calibri Light"/>
                <a:cs typeface="Calibri Light"/>
              </a:rPr>
              <a:t>a </a:t>
            </a:r>
            <a:r>
              <a:rPr spc="-11" dirty="0">
                <a:latin typeface="Calibri Light"/>
                <a:cs typeface="Calibri Light"/>
              </a:rPr>
              <a:t>tree </a:t>
            </a:r>
            <a:r>
              <a:rPr dirty="0">
                <a:latin typeface="Calibri Light"/>
                <a:cs typeface="Calibri Light"/>
              </a:rPr>
              <a:t>is the </a:t>
            </a:r>
            <a:r>
              <a:rPr spc="-4" dirty="0">
                <a:latin typeface="Calibri Light"/>
                <a:cs typeface="Calibri Light"/>
              </a:rPr>
              <a:t>height of </a:t>
            </a:r>
            <a:r>
              <a:rPr dirty="0">
                <a:latin typeface="Calibri Light"/>
                <a:cs typeface="Calibri Light"/>
              </a:rPr>
              <a:t>the</a:t>
            </a:r>
            <a:r>
              <a:rPr spc="-75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root</a:t>
            </a:r>
            <a:endParaRPr dirty="0">
              <a:latin typeface="Calibri Light"/>
              <a:cs typeface="Calibri Light"/>
            </a:endParaRPr>
          </a:p>
          <a:p>
            <a:pPr marL="180975" indent="-171450">
              <a:lnSpc>
                <a:spcPts val="2501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  <a:defRPr/>
            </a:pPr>
            <a:r>
              <a:rPr sz="2100" b="1" spc="-8" dirty="0">
                <a:latin typeface="Calibri Light"/>
                <a:cs typeface="Calibri Light"/>
              </a:rPr>
              <a:t>Depth </a:t>
            </a:r>
            <a:r>
              <a:rPr sz="2100" b="1" spc="-4" dirty="0">
                <a:latin typeface="Calibri Light"/>
                <a:cs typeface="Calibri Light"/>
              </a:rPr>
              <a:t>of a</a:t>
            </a:r>
            <a:r>
              <a:rPr sz="2100" b="1" spc="-23" dirty="0">
                <a:latin typeface="Calibri Light"/>
                <a:cs typeface="Calibri Light"/>
              </a:rPr>
              <a:t> </a:t>
            </a:r>
            <a:r>
              <a:rPr sz="2100" b="1" spc="-11" dirty="0">
                <a:latin typeface="Calibri Light"/>
                <a:cs typeface="Calibri Light"/>
              </a:rPr>
              <a:t>tree:</a:t>
            </a:r>
            <a:endParaRPr sz="2100" b="1" dirty="0">
              <a:latin typeface="Calibri Light"/>
              <a:cs typeface="Calibri Light"/>
            </a:endParaRPr>
          </a:p>
          <a:p>
            <a:pPr marL="523875" lvl="1" indent="-171450">
              <a:lnSpc>
                <a:spcPts val="2141"/>
              </a:lnSpc>
              <a:buFont typeface="Arial"/>
              <a:buChar char="•"/>
              <a:tabLst>
                <a:tab pos="524351" algn="l"/>
              </a:tabLst>
              <a:defRPr/>
            </a:pPr>
            <a:r>
              <a:rPr spc="-4" dirty="0">
                <a:latin typeface="Calibri Light"/>
                <a:cs typeface="Calibri Light"/>
              </a:rPr>
              <a:t>Depth of </a:t>
            </a:r>
            <a:r>
              <a:rPr dirty="0">
                <a:latin typeface="Calibri Light"/>
                <a:cs typeface="Calibri Light"/>
              </a:rPr>
              <a:t>a </a:t>
            </a:r>
            <a:r>
              <a:rPr spc="-8" dirty="0">
                <a:latin typeface="Calibri Light"/>
                <a:cs typeface="Calibri Light"/>
              </a:rPr>
              <a:t>tree </a:t>
            </a:r>
            <a:r>
              <a:rPr dirty="0">
                <a:latin typeface="Calibri Light"/>
                <a:cs typeface="Calibri Light"/>
              </a:rPr>
              <a:t>is the </a:t>
            </a:r>
            <a:r>
              <a:rPr spc="-8" dirty="0">
                <a:latin typeface="Calibri Light"/>
                <a:cs typeface="Calibri Light"/>
              </a:rPr>
              <a:t>max level </a:t>
            </a:r>
            <a:r>
              <a:rPr spc="-4" dirty="0">
                <a:latin typeface="Calibri Light"/>
                <a:cs typeface="Calibri Light"/>
              </a:rPr>
              <a:t>of </a:t>
            </a:r>
            <a:r>
              <a:rPr spc="-15" dirty="0">
                <a:latin typeface="Calibri Light"/>
                <a:cs typeface="Calibri Light"/>
              </a:rPr>
              <a:t>any </a:t>
            </a:r>
            <a:r>
              <a:rPr spc="-4" dirty="0">
                <a:latin typeface="Calibri Light"/>
                <a:cs typeface="Calibri Light"/>
              </a:rPr>
              <a:t>leaf </a:t>
            </a:r>
            <a:r>
              <a:rPr dirty="0">
                <a:latin typeface="Calibri Light"/>
                <a:cs typeface="Calibri Light"/>
              </a:rPr>
              <a:t>in the</a:t>
            </a:r>
            <a:r>
              <a:rPr spc="-94" dirty="0">
                <a:latin typeface="Calibri Light"/>
                <a:cs typeface="Calibri Light"/>
              </a:rPr>
              <a:t> </a:t>
            </a:r>
            <a:r>
              <a:rPr spc="-11" dirty="0">
                <a:latin typeface="Calibri Light"/>
                <a:cs typeface="Calibri Light"/>
              </a:rPr>
              <a:t>tree</a:t>
            </a:r>
            <a:endParaRPr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2"/>
          <p:cNvSpPr>
            <a:spLocks noChangeArrowheads="1"/>
          </p:cNvSpPr>
          <p:nvPr/>
        </p:nvSpPr>
        <p:spPr bwMode="auto">
          <a:xfrm>
            <a:off x="1143000" y="857250"/>
            <a:ext cx="6754813" cy="5619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008000"/>
                </a:solidFill>
              </a:rPr>
              <a:t>Def</a:t>
            </a:r>
            <a:r>
              <a:rPr lang="en-US" altLang="zh-TW" sz="2800" b="1" dirty="0" smtClean="0">
                <a:solidFill>
                  <a:srgbClr val="008000"/>
                </a:solidFill>
                <a:latin typeface="+mn-lt"/>
              </a:rPr>
              <a:t>: </a:t>
            </a:r>
            <a:r>
              <a:rPr lang="en-US" altLang="zh-TW" sz="28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Times New Roman" pitchFamily="18" charset="0"/>
              </a:rPr>
              <a:t>level</a:t>
            </a:r>
            <a:r>
              <a:rPr lang="en-US" altLang="zh-TW" sz="2800" dirty="0" smtClean="0">
                <a:latin typeface="+mn-lt"/>
                <a:cs typeface="Times New Roman" pitchFamily="18" charset="0"/>
              </a:rPr>
              <a:t> of a vertex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800" dirty="0" smtClean="0">
                <a:latin typeface="+mn-lt"/>
                <a:cs typeface="Times New Roman" pitchFamily="18" charset="0"/>
              </a:rPr>
              <a:t> in a rooted tree is the length of the unique path from the root to this vertex.</a:t>
            </a:r>
            <a:br>
              <a:rPr lang="en-US" altLang="zh-TW" sz="2800" dirty="0" smtClean="0">
                <a:latin typeface="+mn-lt"/>
                <a:cs typeface="Times New Roman" pitchFamily="18" charset="0"/>
              </a:rPr>
            </a:br>
            <a:r>
              <a:rPr lang="en-US" altLang="zh-TW" sz="2800" dirty="0" smtClean="0">
                <a:latin typeface="+mn-lt"/>
                <a:cs typeface="Times New Roman" pitchFamily="18" charset="0"/>
              </a:rPr>
              <a:t>The level of the root is defined to be zero.</a:t>
            </a:r>
            <a:br>
              <a:rPr lang="en-US" altLang="zh-TW" sz="2800" dirty="0" smtClean="0">
                <a:latin typeface="+mn-lt"/>
                <a:cs typeface="Times New Roman" pitchFamily="18" charset="0"/>
              </a:rPr>
            </a:br>
            <a:r>
              <a:rPr lang="en-US" altLang="zh-TW" sz="28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Times New Roman" pitchFamily="18" charset="0"/>
              </a:rPr>
              <a:t>height</a:t>
            </a:r>
            <a:r>
              <a:rPr lang="en-US" altLang="zh-TW" sz="2800" dirty="0" smtClean="0">
                <a:latin typeface="+mn-lt"/>
                <a:cs typeface="Times New Roman" pitchFamily="18" charset="0"/>
              </a:rPr>
              <a:t> of a rooted tree is the maximum of the levels of vertices.</a:t>
            </a:r>
          </a:p>
        </p:txBody>
      </p:sp>
      <p:pic>
        <p:nvPicPr>
          <p:cNvPr id="4" name="Picture 3" descr="10_1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2286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8600" y="2895600"/>
            <a:ext cx="1862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Example. </a:t>
            </a:r>
            <a:endParaRPr lang="zh-TW" altLang="en-US" sz="1800"/>
          </a:p>
        </p:txBody>
      </p:sp>
      <p:sp>
        <p:nvSpPr>
          <p:cNvPr id="6" name="矩形 5"/>
          <p:cNvSpPr/>
          <p:nvPr/>
        </p:nvSpPr>
        <p:spPr>
          <a:xfrm>
            <a:off x="5867400" y="4267200"/>
            <a:ext cx="16414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kern="0" dirty="0">
                <a:latin typeface="Times New Roman" pitchFamily="18" charset="0"/>
                <a:ea typeface="新細明體"/>
                <a:cs typeface="Times New Roman" pitchFamily="18" charset="0"/>
              </a:rPr>
              <a:t>height = 4</a:t>
            </a:r>
          </a:p>
        </p:txBody>
      </p:sp>
      <p:sp>
        <p:nvSpPr>
          <p:cNvPr id="7" name="矩形 6"/>
          <p:cNvSpPr/>
          <p:nvPr/>
        </p:nvSpPr>
        <p:spPr>
          <a:xfrm>
            <a:off x="4419600" y="2895600"/>
            <a:ext cx="781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kern="0" dirty="0">
                <a:solidFill>
                  <a:srgbClr val="3333CC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level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48200" y="34861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48200" y="403383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8200" y="45529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8200" y="50292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48200" y="55626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mtClean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460500"/>
            <a:ext cx="8153400" cy="4864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Every parent must have: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0≤children≤2</a:t>
            </a:r>
          </a:p>
          <a:p>
            <a:pPr>
              <a:defRPr/>
            </a:pPr>
            <a:r>
              <a:rPr lang="en-US" dirty="0" smtClean="0"/>
              <a:t>Very commonly used tree in computer sciences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16275"/>
            <a:ext cx="7620000" cy="3032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900" dirty="0">
                <a:latin typeface="+mn-lt"/>
              </a:rPr>
              <a:t>Binary Search Tree</a:t>
            </a:r>
            <a:r>
              <a:rPr lang="en-US" dirty="0"/>
              <a:t> - Used in </a:t>
            </a:r>
            <a:r>
              <a:rPr lang="en-US" i="1" dirty="0"/>
              <a:t>many</a:t>
            </a:r>
            <a:r>
              <a:rPr lang="en-US" dirty="0"/>
              <a:t> search applications where data is constantly entering/leaving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Syntax Tree - Constructed by compilers and (implicitly) calculators to parse expressions.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r>
              <a:rPr lang="en-US" dirty="0"/>
              <a:t>Huffman Coding Tree - used in compression algorithms, such as those used by the .jpeg and .mp3 file-formats.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4725"/>
          </a:xfrm>
        </p:spPr>
        <p:txBody>
          <a:bodyPr/>
          <a:lstStyle/>
          <a:p>
            <a:r>
              <a:rPr lang="en-US" smtClean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431925"/>
            <a:ext cx="8153400" cy="4968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Binary Tree</a:t>
            </a:r>
            <a:r>
              <a:rPr lang="en-US" dirty="0" smtClean="0"/>
              <a:t> is a finite set of elements that is either empty or is partitioned into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three</a:t>
            </a:r>
            <a:r>
              <a:rPr lang="en-US" dirty="0" smtClean="0"/>
              <a:t> disjoint subsets</a:t>
            </a:r>
          </a:p>
          <a:p>
            <a:pPr>
              <a:defRPr/>
            </a:pPr>
            <a:r>
              <a:rPr lang="en-US" dirty="0" smtClean="0"/>
              <a:t>The first subset contains a single element called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US" dirty="0" smtClean="0"/>
              <a:t> of the tree</a:t>
            </a:r>
          </a:p>
          <a:p>
            <a:pPr>
              <a:defRPr/>
            </a:pPr>
            <a:r>
              <a:rPr lang="en-US" dirty="0" smtClean="0"/>
              <a:t>The other two subsets are themselves binary trees called:</a:t>
            </a:r>
          </a:p>
          <a:p>
            <a:pPr lvl="1">
              <a:buFont typeface="Wingdings 2" pitchFamily="18" charset="2"/>
              <a:buChar char="P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Left Sub-trees</a:t>
            </a:r>
          </a:p>
          <a:p>
            <a:pPr lvl="1">
              <a:buFont typeface="Wingdings 2" pitchFamily="18" charset="2"/>
              <a:buChar char="P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Right Sub-trees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46"/>
          <p:cNvSpPr>
            <a:spLocks noChangeArrowheads="1"/>
          </p:cNvSpPr>
          <p:nvPr/>
        </p:nvSpPr>
        <p:spPr bwMode="auto">
          <a:xfrm>
            <a:off x="4513263" y="1341438"/>
            <a:ext cx="401637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49155" name="Oval 47"/>
          <p:cNvSpPr>
            <a:spLocks noChangeArrowheads="1"/>
          </p:cNvSpPr>
          <p:nvPr/>
        </p:nvSpPr>
        <p:spPr bwMode="auto">
          <a:xfrm>
            <a:off x="3382963" y="2530475"/>
            <a:ext cx="401637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B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56" name="Oval 49"/>
          <p:cNvSpPr>
            <a:spLocks noChangeArrowheads="1"/>
          </p:cNvSpPr>
          <p:nvPr/>
        </p:nvSpPr>
        <p:spPr bwMode="auto">
          <a:xfrm>
            <a:off x="5497513" y="2530475"/>
            <a:ext cx="401637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D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57" name="Oval 50"/>
          <p:cNvSpPr>
            <a:spLocks noChangeArrowheads="1"/>
          </p:cNvSpPr>
          <p:nvPr/>
        </p:nvSpPr>
        <p:spPr bwMode="auto">
          <a:xfrm>
            <a:off x="2476500" y="37893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E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58" name="Oval 51"/>
          <p:cNvSpPr>
            <a:spLocks noChangeArrowheads="1"/>
          </p:cNvSpPr>
          <p:nvPr/>
        </p:nvSpPr>
        <p:spPr bwMode="auto">
          <a:xfrm>
            <a:off x="3935413" y="37893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G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59" name="Oval 52"/>
          <p:cNvSpPr>
            <a:spLocks noChangeArrowheads="1"/>
          </p:cNvSpPr>
          <p:nvPr/>
        </p:nvSpPr>
        <p:spPr bwMode="auto">
          <a:xfrm>
            <a:off x="6302375" y="37893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J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60" name="Oval 55"/>
          <p:cNvSpPr>
            <a:spLocks noChangeArrowheads="1"/>
          </p:cNvSpPr>
          <p:nvPr/>
        </p:nvSpPr>
        <p:spPr bwMode="auto">
          <a:xfrm>
            <a:off x="5245100" y="37893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I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61" name="Oval 56"/>
          <p:cNvSpPr>
            <a:spLocks noChangeArrowheads="1"/>
          </p:cNvSpPr>
          <p:nvPr/>
        </p:nvSpPr>
        <p:spPr bwMode="auto">
          <a:xfrm>
            <a:off x="1720850" y="498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49162" name="Oval 58"/>
          <p:cNvSpPr>
            <a:spLocks noChangeArrowheads="1"/>
          </p:cNvSpPr>
          <p:nvPr/>
        </p:nvSpPr>
        <p:spPr bwMode="auto">
          <a:xfrm>
            <a:off x="5546725" y="498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P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63" name="Oval 59"/>
          <p:cNvSpPr>
            <a:spLocks noChangeArrowheads="1"/>
          </p:cNvSpPr>
          <p:nvPr/>
        </p:nvSpPr>
        <p:spPr bwMode="auto">
          <a:xfrm>
            <a:off x="3886200" y="4983163"/>
            <a:ext cx="401638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N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49164" name="Oval 60"/>
          <p:cNvSpPr>
            <a:spLocks noChangeArrowheads="1"/>
          </p:cNvSpPr>
          <p:nvPr/>
        </p:nvSpPr>
        <p:spPr bwMode="auto">
          <a:xfrm>
            <a:off x="2527300" y="4983163"/>
            <a:ext cx="401638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L</a:t>
            </a:r>
            <a:endParaRPr kumimoji="0" lang="en-US">
              <a:latin typeface="Verdana" panose="020B0604030504040204" pitchFamily="34" charset="0"/>
            </a:endParaRPr>
          </a:p>
        </p:txBody>
      </p:sp>
      <p:cxnSp>
        <p:nvCxnSpPr>
          <p:cNvPr id="49165" name="Straight Connector 62"/>
          <p:cNvCxnSpPr>
            <a:cxnSpLocks noChangeShapeType="1"/>
            <a:stCxn id="49154" idx="3"/>
            <a:endCxn id="49155" idx="7"/>
          </p:cNvCxnSpPr>
          <p:nvPr/>
        </p:nvCxnSpPr>
        <p:spPr bwMode="auto">
          <a:xfrm flipH="1">
            <a:off x="3725863" y="1795463"/>
            <a:ext cx="846137" cy="811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6" name="Straight Connector 64"/>
          <p:cNvCxnSpPr>
            <a:cxnSpLocks noChangeShapeType="1"/>
            <a:stCxn id="49154" idx="5"/>
            <a:endCxn id="49156" idx="0"/>
          </p:cNvCxnSpPr>
          <p:nvPr/>
        </p:nvCxnSpPr>
        <p:spPr bwMode="auto">
          <a:xfrm>
            <a:off x="4856163" y="1795463"/>
            <a:ext cx="841375" cy="735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7" name="Straight Connector 65"/>
          <p:cNvCxnSpPr>
            <a:cxnSpLocks noChangeShapeType="1"/>
            <a:stCxn id="49155" idx="3"/>
            <a:endCxn id="49157" idx="7"/>
          </p:cNvCxnSpPr>
          <p:nvPr/>
        </p:nvCxnSpPr>
        <p:spPr bwMode="auto">
          <a:xfrm flipH="1">
            <a:off x="2819400" y="2982913"/>
            <a:ext cx="622300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8" name="Straight Connector 67"/>
          <p:cNvCxnSpPr>
            <a:cxnSpLocks noChangeShapeType="1"/>
            <a:stCxn id="49155" idx="5"/>
            <a:endCxn id="49158" idx="0"/>
          </p:cNvCxnSpPr>
          <p:nvPr/>
        </p:nvCxnSpPr>
        <p:spPr bwMode="auto">
          <a:xfrm>
            <a:off x="3725863" y="2982913"/>
            <a:ext cx="411162" cy="806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9" name="Straight Connector 69"/>
          <p:cNvCxnSpPr>
            <a:cxnSpLocks noChangeShapeType="1"/>
            <a:stCxn id="49156" idx="4"/>
            <a:endCxn id="49160" idx="0"/>
          </p:cNvCxnSpPr>
          <p:nvPr/>
        </p:nvCxnSpPr>
        <p:spPr bwMode="auto">
          <a:xfrm flipH="1">
            <a:off x="5446713" y="3060700"/>
            <a:ext cx="250825" cy="728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0" name="Straight Connector 70"/>
          <p:cNvCxnSpPr>
            <a:cxnSpLocks noChangeShapeType="1"/>
            <a:stCxn id="49156" idx="5"/>
            <a:endCxn id="49159" idx="1"/>
          </p:cNvCxnSpPr>
          <p:nvPr/>
        </p:nvCxnSpPr>
        <p:spPr bwMode="auto">
          <a:xfrm>
            <a:off x="5840413" y="2982913"/>
            <a:ext cx="520700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1" name="Straight Connector 71"/>
          <p:cNvCxnSpPr>
            <a:cxnSpLocks noChangeShapeType="1"/>
            <a:stCxn id="49157" idx="3"/>
            <a:endCxn id="49161" idx="7"/>
          </p:cNvCxnSpPr>
          <p:nvPr/>
        </p:nvCxnSpPr>
        <p:spPr bwMode="auto">
          <a:xfrm flipH="1">
            <a:off x="2065338" y="4243388"/>
            <a:ext cx="469900" cy="817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2" name="Straight Connector 72"/>
          <p:cNvCxnSpPr>
            <a:cxnSpLocks noChangeShapeType="1"/>
            <a:stCxn id="49157" idx="4"/>
            <a:endCxn id="49164" idx="0"/>
          </p:cNvCxnSpPr>
          <p:nvPr/>
        </p:nvCxnSpPr>
        <p:spPr bwMode="auto">
          <a:xfrm>
            <a:off x="2678113" y="4321175"/>
            <a:ext cx="49212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3" name="Straight Connector 74"/>
          <p:cNvCxnSpPr>
            <a:cxnSpLocks noChangeShapeType="1"/>
            <a:stCxn id="49158" idx="4"/>
            <a:endCxn id="49163" idx="0"/>
          </p:cNvCxnSpPr>
          <p:nvPr/>
        </p:nvCxnSpPr>
        <p:spPr bwMode="auto">
          <a:xfrm flipH="1">
            <a:off x="4087813" y="4321175"/>
            <a:ext cx="49212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Straight Connector 76"/>
          <p:cNvCxnSpPr>
            <a:cxnSpLocks noChangeShapeType="1"/>
            <a:stCxn id="49160" idx="4"/>
          </p:cNvCxnSpPr>
          <p:nvPr/>
        </p:nvCxnSpPr>
        <p:spPr bwMode="auto">
          <a:xfrm>
            <a:off x="5446713" y="4321175"/>
            <a:ext cx="201612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430838" y="1408113"/>
            <a:ext cx="10144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Root</a:t>
            </a:r>
          </a:p>
        </p:txBody>
      </p:sp>
      <p:sp>
        <p:nvSpPr>
          <p:cNvPr id="49176" name="TextBox 78"/>
          <p:cNvSpPr txBox="1">
            <a:spLocks noChangeArrowheads="1"/>
          </p:cNvSpPr>
          <p:nvPr/>
        </p:nvSpPr>
        <p:spPr bwMode="auto">
          <a:xfrm>
            <a:off x="4691063" y="5784850"/>
            <a:ext cx="1016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lang="en-US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930650" y="1189038"/>
            <a:ext cx="1514475" cy="973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0" name="Rounded Rectangle 79"/>
          <p:cNvSpPr>
            <a:spLocks noChangeArrowheads="1"/>
          </p:cNvSpPr>
          <p:nvPr/>
        </p:nvSpPr>
        <p:spPr bwMode="auto">
          <a:xfrm>
            <a:off x="1568450" y="2427288"/>
            <a:ext cx="3146425" cy="3257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5053013" y="2427288"/>
            <a:ext cx="1925637" cy="3257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25638" y="2087563"/>
            <a:ext cx="185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Left Sub tree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988050" y="2039938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Right Sub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 animBg="1"/>
      <p:bldP spid="80" grpId="0" animBg="1"/>
      <p:bldP spid="81" grpId="0" animBg="1"/>
      <p:bldP spid="83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46"/>
          <p:cNvSpPr>
            <a:spLocks noChangeArrowheads="1"/>
          </p:cNvSpPr>
          <p:nvPr/>
        </p:nvSpPr>
        <p:spPr bwMode="auto">
          <a:xfrm>
            <a:off x="5046663" y="1112838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50179" name="Oval 47"/>
          <p:cNvSpPr>
            <a:spLocks noChangeArrowheads="1"/>
          </p:cNvSpPr>
          <p:nvPr/>
        </p:nvSpPr>
        <p:spPr bwMode="auto">
          <a:xfrm>
            <a:off x="3916363" y="2301875"/>
            <a:ext cx="403225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B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0" name="Oval 49"/>
          <p:cNvSpPr>
            <a:spLocks noChangeArrowheads="1"/>
          </p:cNvSpPr>
          <p:nvPr/>
        </p:nvSpPr>
        <p:spPr bwMode="auto">
          <a:xfrm>
            <a:off x="6030913" y="2301875"/>
            <a:ext cx="403225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D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1" name="Oval 50"/>
          <p:cNvSpPr>
            <a:spLocks noChangeArrowheads="1"/>
          </p:cNvSpPr>
          <p:nvPr/>
        </p:nvSpPr>
        <p:spPr bwMode="auto">
          <a:xfrm>
            <a:off x="3009900" y="35607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E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2" name="Oval 51"/>
          <p:cNvSpPr>
            <a:spLocks noChangeArrowheads="1"/>
          </p:cNvSpPr>
          <p:nvPr/>
        </p:nvSpPr>
        <p:spPr bwMode="auto">
          <a:xfrm>
            <a:off x="4470400" y="35607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G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3" name="Oval 52"/>
          <p:cNvSpPr>
            <a:spLocks noChangeArrowheads="1"/>
          </p:cNvSpPr>
          <p:nvPr/>
        </p:nvSpPr>
        <p:spPr bwMode="auto">
          <a:xfrm>
            <a:off x="6835775" y="35607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J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4" name="Oval 55"/>
          <p:cNvSpPr>
            <a:spLocks noChangeArrowheads="1"/>
          </p:cNvSpPr>
          <p:nvPr/>
        </p:nvSpPr>
        <p:spPr bwMode="auto">
          <a:xfrm>
            <a:off x="5778500" y="35607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I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5" name="Oval 56"/>
          <p:cNvSpPr>
            <a:spLocks noChangeArrowheads="1"/>
          </p:cNvSpPr>
          <p:nvPr/>
        </p:nvSpPr>
        <p:spPr bwMode="auto">
          <a:xfrm>
            <a:off x="2255838" y="4754563"/>
            <a:ext cx="401637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50186" name="Oval 58"/>
          <p:cNvSpPr>
            <a:spLocks noChangeArrowheads="1"/>
          </p:cNvSpPr>
          <p:nvPr/>
        </p:nvSpPr>
        <p:spPr bwMode="auto">
          <a:xfrm>
            <a:off x="6081713" y="4754563"/>
            <a:ext cx="401637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P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7" name="Oval 59"/>
          <p:cNvSpPr>
            <a:spLocks noChangeArrowheads="1"/>
          </p:cNvSpPr>
          <p:nvPr/>
        </p:nvSpPr>
        <p:spPr bwMode="auto">
          <a:xfrm>
            <a:off x="4419600" y="47545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N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0188" name="Oval 60"/>
          <p:cNvSpPr>
            <a:spLocks noChangeArrowheads="1"/>
          </p:cNvSpPr>
          <p:nvPr/>
        </p:nvSpPr>
        <p:spPr bwMode="auto">
          <a:xfrm>
            <a:off x="3060700" y="47545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L</a:t>
            </a:r>
            <a:endParaRPr kumimoji="0" lang="en-US">
              <a:latin typeface="Verdana" panose="020B0604030504040204" pitchFamily="34" charset="0"/>
            </a:endParaRPr>
          </a:p>
        </p:txBody>
      </p:sp>
      <p:cxnSp>
        <p:nvCxnSpPr>
          <p:cNvPr id="50189" name="Straight Connector 62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4260850" y="1566863"/>
            <a:ext cx="844550" cy="811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Straight Connector 64"/>
          <p:cNvCxnSpPr>
            <a:cxnSpLocks noChangeShapeType="1"/>
            <a:stCxn id="50178" idx="5"/>
            <a:endCxn id="50180" idx="0"/>
          </p:cNvCxnSpPr>
          <p:nvPr/>
        </p:nvCxnSpPr>
        <p:spPr bwMode="auto">
          <a:xfrm>
            <a:off x="5391150" y="1566863"/>
            <a:ext cx="841375" cy="735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1" name="Straight Connector 65"/>
          <p:cNvCxnSpPr>
            <a:cxnSpLocks noChangeShapeType="1"/>
            <a:stCxn id="50179" idx="3"/>
            <a:endCxn id="50181" idx="7"/>
          </p:cNvCxnSpPr>
          <p:nvPr/>
        </p:nvCxnSpPr>
        <p:spPr bwMode="auto">
          <a:xfrm flipH="1">
            <a:off x="3354388" y="2754313"/>
            <a:ext cx="620712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2" name="Straight Connector 67"/>
          <p:cNvCxnSpPr>
            <a:cxnSpLocks noChangeShapeType="1"/>
            <a:stCxn id="50179" idx="5"/>
            <a:endCxn id="50182" idx="0"/>
          </p:cNvCxnSpPr>
          <p:nvPr/>
        </p:nvCxnSpPr>
        <p:spPr bwMode="auto">
          <a:xfrm>
            <a:off x="4260850" y="2754313"/>
            <a:ext cx="411163" cy="806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3" name="Straight Connector 69"/>
          <p:cNvCxnSpPr>
            <a:cxnSpLocks noChangeShapeType="1"/>
            <a:stCxn id="50180" idx="4"/>
            <a:endCxn id="50184" idx="0"/>
          </p:cNvCxnSpPr>
          <p:nvPr/>
        </p:nvCxnSpPr>
        <p:spPr bwMode="auto">
          <a:xfrm flipH="1">
            <a:off x="5980113" y="2832100"/>
            <a:ext cx="252412" cy="728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" name="Straight Connector 70"/>
          <p:cNvCxnSpPr>
            <a:cxnSpLocks noChangeShapeType="1"/>
            <a:stCxn id="50180" idx="5"/>
            <a:endCxn id="50183" idx="1"/>
          </p:cNvCxnSpPr>
          <p:nvPr/>
        </p:nvCxnSpPr>
        <p:spPr bwMode="auto">
          <a:xfrm>
            <a:off x="6373813" y="2754313"/>
            <a:ext cx="520700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5" name="Straight Connector 71"/>
          <p:cNvCxnSpPr>
            <a:cxnSpLocks noChangeShapeType="1"/>
            <a:stCxn id="50181" idx="3"/>
            <a:endCxn id="50185" idx="7"/>
          </p:cNvCxnSpPr>
          <p:nvPr/>
        </p:nvCxnSpPr>
        <p:spPr bwMode="auto">
          <a:xfrm flipH="1">
            <a:off x="2598738" y="4014788"/>
            <a:ext cx="469900" cy="817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6" name="Straight Connector 72"/>
          <p:cNvCxnSpPr>
            <a:cxnSpLocks noChangeShapeType="1"/>
            <a:stCxn id="50181" idx="4"/>
            <a:endCxn id="50188" idx="0"/>
          </p:cNvCxnSpPr>
          <p:nvPr/>
        </p:nvCxnSpPr>
        <p:spPr bwMode="auto">
          <a:xfrm>
            <a:off x="3211513" y="4092575"/>
            <a:ext cx="50800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7" name="Straight Connector 74"/>
          <p:cNvCxnSpPr>
            <a:cxnSpLocks noChangeShapeType="1"/>
            <a:stCxn id="50182" idx="4"/>
            <a:endCxn id="50187" idx="0"/>
          </p:cNvCxnSpPr>
          <p:nvPr/>
        </p:nvCxnSpPr>
        <p:spPr bwMode="auto">
          <a:xfrm flipH="1">
            <a:off x="4621213" y="4092575"/>
            <a:ext cx="50800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8" name="Straight Connector 76"/>
          <p:cNvCxnSpPr>
            <a:cxnSpLocks noChangeShapeType="1"/>
            <a:stCxn id="50184" idx="4"/>
          </p:cNvCxnSpPr>
          <p:nvPr/>
        </p:nvCxnSpPr>
        <p:spPr bwMode="auto">
          <a:xfrm>
            <a:off x="5980113" y="4092575"/>
            <a:ext cx="201612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322638" y="2046288"/>
            <a:ext cx="1514475" cy="971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0" name="Rounded Rectangle 79"/>
          <p:cNvSpPr>
            <a:spLocks noChangeArrowheads="1"/>
          </p:cNvSpPr>
          <p:nvPr/>
        </p:nvSpPr>
        <p:spPr bwMode="auto">
          <a:xfrm>
            <a:off x="2103438" y="3246438"/>
            <a:ext cx="1676400" cy="23098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4054475" y="3170238"/>
            <a:ext cx="1249363" cy="23002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27438" y="1706563"/>
            <a:ext cx="10144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Root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233488" y="2954338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Left Sub tree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870450" y="2878138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Right Sub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0" grpId="0" animBg="1"/>
      <p:bldP spid="81" grpId="0" animBg="1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46"/>
          <p:cNvSpPr>
            <a:spLocks noChangeArrowheads="1"/>
          </p:cNvSpPr>
          <p:nvPr/>
        </p:nvSpPr>
        <p:spPr bwMode="auto">
          <a:xfrm>
            <a:off x="4970463" y="1265238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51203" name="Oval 47"/>
          <p:cNvSpPr>
            <a:spLocks noChangeArrowheads="1"/>
          </p:cNvSpPr>
          <p:nvPr/>
        </p:nvSpPr>
        <p:spPr bwMode="auto">
          <a:xfrm>
            <a:off x="3840163" y="2454275"/>
            <a:ext cx="403225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B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4" name="Oval 49"/>
          <p:cNvSpPr>
            <a:spLocks noChangeArrowheads="1"/>
          </p:cNvSpPr>
          <p:nvPr/>
        </p:nvSpPr>
        <p:spPr bwMode="auto">
          <a:xfrm>
            <a:off x="5954713" y="2454275"/>
            <a:ext cx="403225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D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5" name="Oval 50"/>
          <p:cNvSpPr>
            <a:spLocks noChangeArrowheads="1"/>
          </p:cNvSpPr>
          <p:nvPr/>
        </p:nvSpPr>
        <p:spPr bwMode="auto">
          <a:xfrm>
            <a:off x="2933700" y="371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E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6" name="Oval 51"/>
          <p:cNvSpPr>
            <a:spLocks noChangeArrowheads="1"/>
          </p:cNvSpPr>
          <p:nvPr/>
        </p:nvSpPr>
        <p:spPr bwMode="auto">
          <a:xfrm>
            <a:off x="4394200" y="371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G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7" name="Oval 52"/>
          <p:cNvSpPr>
            <a:spLocks noChangeArrowheads="1"/>
          </p:cNvSpPr>
          <p:nvPr/>
        </p:nvSpPr>
        <p:spPr bwMode="auto">
          <a:xfrm>
            <a:off x="6759575" y="371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J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8" name="Oval 55"/>
          <p:cNvSpPr>
            <a:spLocks noChangeArrowheads="1"/>
          </p:cNvSpPr>
          <p:nvPr/>
        </p:nvSpPr>
        <p:spPr bwMode="auto">
          <a:xfrm>
            <a:off x="5702300" y="37131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I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09" name="Oval 56"/>
          <p:cNvSpPr>
            <a:spLocks noChangeArrowheads="1"/>
          </p:cNvSpPr>
          <p:nvPr/>
        </p:nvSpPr>
        <p:spPr bwMode="auto">
          <a:xfrm>
            <a:off x="2179638" y="4906963"/>
            <a:ext cx="401637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51210" name="Oval 58"/>
          <p:cNvSpPr>
            <a:spLocks noChangeArrowheads="1"/>
          </p:cNvSpPr>
          <p:nvPr/>
        </p:nvSpPr>
        <p:spPr bwMode="auto">
          <a:xfrm>
            <a:off x="6005513" y="4906963"/>
            <a:ext cx="401637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P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11" name="Oval 59"/>
          <p:cNvSpPr>
            <a:spLocks noChangeArrowheads="1"/>
          </p:cNvSpPr>
          <p:nvPr/>
        </p:nvSpPr>
        <p:spPr bwMode="auto">
          <a:xfrm>
            <a:off x="4343400" y="49069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N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51212" name="Oval 60"/>
          <p:cNvSpPr>
            <a:spLocks noChangeArrowheads="1"/>
          </p:cNvSpPr>
          <p:nvPr/>
        </p:nvSpPr>
        <p:spPr bwMode="auto">
          <a:xfrm>
            <a:off x="2984500" y="4906963"/>
            <a:ext cx="403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L</a:t>
            </a:r>
            <a:endParaRPr kumimoji="0" lang="en-US">
              <a:latin typeface="Verdana" panose="020B0604030504040204" pitchFamily="34" charset="0"/>
            </a:endParaRPr>
          </a:p>
        </p:txBody>
      </p:sp>
      <p:cxnSp>
        <p:nvCxnSpPr>
          <p:cNvPr id="51213" name="Straight Connector 62"/>
          <p:cNvCxnSpPr>
            <a:cxnSpLocks noChangeShapeType="1"/>
            <a:stCxn id="51202" idx="3"/>
            <a:endCxn id="51203" idx="7"/>
          </p:cNvCxnSpPr>
          <p:nvPr/>
        </p:nvCxnSpPr>
        <p:spPr bwMode="auto">
          <a:xfrm flipH="1">
            <a:off x="4184650" y="1719263"/>
            <a:ext cx="844550" cy="811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4" name="Straight Connector 64"/>
          <p:cNvCxnSpPr>
            <a:cxnSpLocks noChangeShapeType="1"/>
            <a:stCxn id="51202" idx="5"/>
            <a:endCxn id="51204" idx="0"/>
          </p:cNvCxnSpPr>
          <p:nvPr/>
        </p:nvCxnSpPr>
        <p:spPr bwMode="auto">
          <a:xfrm>
            <a:off x="5314950" y="1719263"/>
            <a:ext cx="841375" cy="735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5" name="Straight Connector 65"/>
          <p:cNvCxnSpPr>
            <a:cxnSpLocks noChangeShapeType="1"/>
            <a:stCxn id="51203" idx="3"/>
            <a:endCxn id="51205" idx="7"/>
          </p:cNvCxnSpPr>
          <p:nvPr/>
        </p:nvCxnSpPr>
        <p:spPr bwMode="auto">
          <a:xfrm flipH="1">
            <a:off x="3278188" y="2906713"/>
            <a:ext cx="620712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Straight Connector 67"/>
          <p:cNvCxnSpPr>
            <a:cxnSpLocks noChangeShapeType="1"/>
            <a:stCxn id="51203" idx="5"/>
            <a:endCxn id="51206" idx="0"/>
          </p:cNvCxnSpPr>
          <p:nvPr/>
        </p:nvCxnSpPr>
        <p:spPr bwMode="auto">
          <a:xfrm>
            <a:off x="4184650" y="2906713"/>
            <a:ext cx="411163" cy="806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7" name="Straight Connector 69"/>
          <p:cNvCxnSpPr>
            <a:cxnSpLocks noChangeShapeType="1"/>
            <a:stCxn id="51204" idx="4"/>
            <a:endCxn id="51208" idx="0"/>
          </p:cNvCxnSpPr>
          <p:nvPr/>
        </p:nvCxnSpPr>
        <p:spPr bwMode="auto">
          <a:xfrm flipH="1">
            <a:off x="5903913" y="2984500"/>
            <a:ext cx="252412" cy="728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8" name="Straight Connector 70"/>
          <p:cNvCxnSpPr>
            <a:cxnSpLocks noChangeShapeType="1"/>
            <a:stCxn id="51204" idx="5"/>
            <a:endCxn id="51207" idx="1"/>
          </p:cNvCxnSpPr>
          <p:nvPr/>
        </p:nvCxnSpPr>
        <p:spPr bwMode="auto">
          <a:xfrm>
            <a:off x="6297613" y="2906713"/>
            <a:ext cx="520700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9" name="Straight Connector 71"/>
          <p:cNvCxnSpPr>
            <a:cxnSpLocks noChangeShapeType="1"/>
            <a:stCxn id="51205" idx="3"/>
            <a:endCxn id="51209" idx="7"/>
          </p:cNvCxnSpPr>
          <p:nvPr/>
        </p:nvCxnSpPr>
        <p:spPr bwMode="auto">
          <a:xfrm flipH="1">
            <a:off x="2522538" y="4167188"/>
            <a:ext cx="469900" cy="817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0" name="Straight Connector 72"/>
          <p:cNvCxnSpPr>
            <a:cxnSpLocks noChangeShapeType="1"/>
            <a:stCxn id="51205" idx="4"/>
            <a:endCxn id="51212" idx="0"/>
          </p:cNvCxnSpPr>
          <p:nvPr/>
        </p:nvCxnSpPr>
        <p:spPr bwMode="auto">
          <a:xfrm>
            <a:off x="3135313" y="4244975"/>
            <a:ext cx="50800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1" name="Straight Connector 74"/>
          <p:cNvCxnSpPr>
            <a:cxnSpLocks noChangeShapeType="1"/>
            <a:stCxn id="51206" idx="4"/>
            <a:endCxn id="51211" idx="0"/>
          </p:cNvCxnSpPr>
          <p:nvPr/>
        </p:nvCxnSpPr>
        <p:spPr bwMode="auto">
          <a:xfrm flipH="1">
            <a:off x="4545013" y="4244975"/>
            <a:ext cx="50800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2" name="Straight Connector 76"/>
          <p:cNvCxnSpPr>
            <a:cxnSpLocks noChangeShapeType="1"/>
            <a:stCxn id="51208" idx="4"/>
          </p:cNvCxnSpPr>
          <p:nvPr/>
        </p:nvCxnSpPr>
        <p:spPr bwMode="auto">
          <a:xfrm>
            <a:off x="5903913" y="4244975"/>
            <a:ext cx="201612" cy="661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2530475" y="3597275"/>
            <a:ext cx="1173163" cy="7159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0" name="Rounded Rectangle 79"/>
          <p:cNvSpPr>
            <a:spLocks noChangeArrowheads="1"/>
          </p:cNvSpPr>
          <p:nvPr/>
        </p:nvSpPr>
        <p:spPr bwMode="auto">
          <a:xfrm>
            <a:off x="2027238" y="4575175"/>
            <a:ext cx="838200" cy="11334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2911475" y="4681538"/>
            <a:ext cx="819150" cy="1003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93963" y="3001963"/>
            <a:ext cx="10144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Root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2838" y="4249738"/>
            <a:ext cx="185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Left Sub tree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865438" y="4376738"/>
            <a:ext cx="185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Right Sub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0" grpId="0" animBg="1"/>
      <p:bldP spid="81" grpId="0" animBg="1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Strictly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strictly binary tree</a:t>
            </a:r>
            <a:r>
              <a:rPr lang="en-US" dirty="0" smtClean="0"/>
              <a:t> has following property:</a:t>
            </a:r>
          </a:p>
          <a:p>
            <a:pPr lvl="1">
              <a:defRPr/>
            </a:pPr>
            <a:r>
              <a:rPr lang="en-US" dirty="0" smtClean="0"/>
              <a:t>Every non-leaf node’s left and right sub-trees are non-empty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zh-TW" smtClean="0"/>
              <a:t> Introduction to Trees</a:t>
            </a:r>
          </a:p>
          <a:p>
            <a:r>
              <a:rPr lang="en-US" altLang="zh-TW" smtClean="0"/>
              <a:t> Binary Tree</a:t>
            </a:r>
          </a:p>
          <a:p>
            <a:r>
              <a:rPr lang="en-US" altLang="zh-TW" smtClean="0"/>
              <a:t> Aplications</a:t>
            </a:r>
          </a:p>
          <a:p>
            <a:r>
              <a:rPr lang="en-US" altLang="zh-TW" smtClean="0"/>
              <a:t> Tree Traversal</a:t>
            </a:r>
          </a:p>
          <a:p>
            <a:r>
              <a:rPr lang="en-US" altLang="zh-TW" smtClean="0"/>
              <a:t> M-way Tree</a:t>
            </a:r>
          </a:p>
          <a:p>
            <a:r>
              <a:rPr lang="en-US" altLang="zh-TW" smtClean="0"/>
              <a:t> Balanced Tree</a:t>
            </a:r>
          </a:p>
          <a:p>
            <a:r>
              <a:rPr lang="en-US" altLang="zh-TW" smtClean="0"/>
              <a:t> Spanning Trees</a:t>
            </a:r>
          </a:p>
          <a:p>
            <a:r>
              <a:rPr lang="en-US" altLang="zh-TW" smtClean="0"/>
              <a:t> Minimal Spanning Trees</a:t>
            </a:r>
          </a:p>
          <a:p>
            <a:endParaRPr lang="zh-TW" altLang="en-US" smtClean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Strictly Binary Tree</a:t>
            </a:r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t="20833" r="17004" b="6250"/>
          <a:stretch>
            <a:fillRect/>
          </a:stretch>
        </p:blipFill>
        <p:spPr>
          <a:xfrm>
            <a:off x="946150" y="1828800"/>
            <a:ext cx="748665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and Depth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/>
              <a:t>Root </a:t>
            </a:r>
            <a:r>
              <a:rPr lang="en-US" dirty="0" smtClean="0"/>
              <a:t>has </a:t>
            </a:r>
            <a:r>
              <a:rPr lang="en-US" dirty="0"/>
              <a:t>level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/>
              <a:t>,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Level </a:t>
            </a:r>
            <a:r>
              <a:rPr lang="en-US" dirty="0"/>
              <a:t>of </a:t>
            </a:r>
            <a:r>
              <a:rPr lang="en-US" dirty="0" smtClean="0"/>
              <a:t>any </a:t>
            </a:r>
            <a:r>
              <a:rPr lang="en-US" dirty="0"/>
              <a:t>other node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one more </a:t>
            </a:r>
            <a:r>
              <a:rPr lang="en-US" dirty="0" smtClean="0"/>
              <a:t>than </a:t>
            </a:r>
            <a:r>
              <a:rPr lang="en-US" dirty="0"/>
              <a:t>the level its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Parent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depth of </a:t>
            </a:r>
            <a:r>
              <a:rPr lang="en-US" dirty="0" smtClean="0"/>
              <a:t>a binary </a:t>
            </a:r>
            <a:r>
              <a:rPr lang="en-US" dirty="0"/>
              <a:t>tree is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maximum</a:t>
            </a:r>
            <a:r>
              <a:rPr lang="en-US" dirty="0" smtClean="0"/>
              <a:t> </a:t>
            </a:r>
            <a:r>
              <a:rPr lang="en-US" dirty="0"/>
              <a:t>level of </a:t>
            </a:r>
            <a:r>
              <a:rPr lang="en-US" dirty="0" smtClean="0"/>
              <a:t>any leaf </a:t>
            </a:r>
            <a:r>
              <a:rPr lang="en-US" dirty="0"/>
              <a:t>in the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484188"/>
            <a:ext cx="8243887" cy="735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Levels and Depth</a:t>
            </a:r>
            <a:endParaRPr lang="en-US" dirty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19444" r="12431" b="11308"/>
          <a:stretch>
            <a:fillRect/>
          </a:stretch>
        </p:blipFill>
        <p:spPr bwMode="auto">
          <a:xfrm>
            <a:off x="0" y="1716088"/>
            <a:ext cx="9186863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Complete Binary Tree is of height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smtClean="0"/>
              <a:t> is a Strict Binary Tree whose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leaf nodes</a:t>
            </a:r>
            <a:r>
              <a:rPr lang="en-US" dirty="0" smtClean="0"/>
              <a:t> are at depth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Binary Tree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14684" r="10869" b="11905"/>
          <a:stretch>
            <a:fillRect/>
          </a:stretch>
        </p:blipFill>
        <p:spPr bwMode="auto">
          <a:xfrm>
            <a:off x="76200" y="1716088"/>
            <a:ext cx="899160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Complete Binary tree at a particular level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b="1" dirty="0" smtClean="0"/>
              <a:t> </a:t>
            </a:r>
            <a:r>
              <a:rPr lang="en-US" dirty="0" smtClean="0"/>
              <a:t>has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="1" baseline="30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b="1" dirty="0" smtClean="0"/>
              <a:t> </a:t>
            </a:r>
            <a:r>
              <a:rPr lang="en-US" dirty="0" smtClean="0"/>
              <a:t>nodes</a:t>
            </a:r>
          </a:p>
          <a:p>
            <a:pPr>
              <a:defRPr/>
            </a:pPr>
            <a:r>
              <a:rPr lang="en-US" dirty="0" smtClean="0"/>
              <a:t>A complete binary tree of depth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smtClean="0"/>
              <a:t> contain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aseline="30000" dirty="0" smtClean="0"/>
              <a:t> </a:t>
            </a:r>
            <a:r>
              <a:rPr lang="en-US" dirty="0" smtClean="0"/>
              <a:t>leaf nodes</a:t>
            </a:r>
          </a:p>
          <a:p>
            <a:pPr>
              <a:defRPr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de-DE" i="1" baseline="30000" dirty="0">
                <a:solidFill>
                  <a:schemeClr val="accent2">
                    <a:lumMod val="75000"/>
                  </a:schemeClr>
                </a:solidFill>
              </a:rPr>
              <a:t>d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– 1 </a:t>
            </a:r>
            <a:r>
              <a:rPr lang="de-DE" dirty="0" smtClean="0"/>
              <a:t>non-leaf </a:t>
            </a:r>
            <a:r>
              <a:rPr lang="de-DE" dirty="0"/>
              <a:t>(inner) nodes </a:t>
            </a:r>
            <a:endParaRPr lang="de-DE" dirty="0" smtClean="0"/>
          </a:p>
          <a:p>
            <a:pPr>
              <a:defRPr/>
            </a:pPr>
            <a:r>
              <a:rPr lang="de-DE" dirty="0" smtClean="0"/>
              <a:t>Total no. of nodes =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i="1" baseline="30000" dirty="0">
                <a:solidFill>
                  <a:schemeClr val="accent2">
                    <a:lumMod val="75000"/>
                  </a:schemeClr>
                </a:solidFill>
              </a:rPr>
              <a:t>d+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516938" cy="2246313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Def </a:t>
            </a:r>
            <a:r>
              <a:rPr lang="en-US" altLang="zh-TW" sz="2800" b="1">
                <a:solidFill>
                  <a:srgbClr val="FF3300"/>
                </a:solidFill>
              </a:rPr>
              <a:t> </a:t>
            </a:r>
            <a:r>
              <a:rPr lang="en-US" altLang="zh-TW" sz="2800"/>
              <a:t>A rooted tree is called an </a:t>
            </a:r>
            <a:r>
              <a:rPr lang="en-US" altLang="zh-TW" sz="2800" i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>
                <a:solidFill>
                  <a:srgbClr val="3333CC"/>
                </a:solidFill>
              </a:rPr>
              <a:t>-ary tree </a:t>
            </a:r>
            <a:r>
              <a:rPr lang="en-US" altLang="zh-TW" sz="2800"/>
              <a:t>if every</a:t>
            </a:r>
            <a:br>
              <a:rPr lang="en-US" altLang="zh-TW" sz="2800"/>
            </a:br>
            <a:r>
              <a:rPr lang="en-US" altLang="zh-TW" sz="2800"/>
              <a:t>internal vetex has no more than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/>
              <a:t> children. The tree</a:t>
            </a:r>
            <a:br>
              <a:rPr lang="en-US" altLang="zh-TW" sz="2800"/>
            </a:br>
            <a:r>
              <a:rPr lang="en-US" altLang="zh-TW" sz="2800"/>
              <a:t>is called a </a:t>
            </a:r>
            <a:r>
              <a:rPr lang="en-US" altLang="zh-TW" sz="2800">
                <a:solidFill>
                  <a:srgbClr val="3333CC"/>
                </a:solidFill>
              </a:rPr>
              <a:t>full </a:t>
            </a:r>
            <a:r>
              <a:rPr lang="en-US" altLang="zh-TW" sz="2800" i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>
                <a:solidFill>
                  <a:srgbClr val="3333CC"/>
                </a:solidFill>
              </a:rPr>
              <a:t>-ary tree </a:t>
            </a:r>
            <a:r>
              <a:rPr lang="en-US" altLang="zh-TW" sz="2800"/>
              <a:t>if every internal vertex has </a:t>
            </a:r>
            <a:br>
              <a:rPr lang="en-US" altLang="zh-TW" sz="2800"/>
            </a:br>
            <a:r>
              <a:rPr lang="en-US" altLang="zh-TW" sz="2800"/>
              <a:t>exactly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/>
              <a:t> children. An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/>
              <a:t>-ary tree with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TW" sz="2800"/>
              <a:t> is called</a:t>
            </a:r>
            <a:br>
              <a:rPr lang="en-US" altLang="zh-TW" sz="2800"/>
            </a:br>
            <a:r>
              <a:rPr lang="en-US" altLang="zh-TW" sz="2800"/>
              <a:t>a </a:t>
            </a:r>
            <a:r>
              <a:rPr lang="en-US" altLang="zh-TW" sz="2800">
                <a:solidFill>
                  <a:srgbClr val="3333CC"/>
                </a:solidFill>
              </a:rPr>
              <a:t>binary tree</a:t>
            </a:r>
            <a:r>
              <a:rPr lang="en-US" altLang="zh-TW" sz="2800"/>
              <a:t>.</a:t>
            </a:r>
            <a:endParaRPr lang="en-US" altLang="zh-TW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Picture 3" descr="10_1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276600"/>
            <a:ext cx="8659812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6200" y="2819400"/>
            <a:ext cx="1862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</a:t>
            </a:r>
            <a:r>
              <a:rPr lang="en-US" altLang="zh-TW" sz="2800" b="1">
                <a:solidFill>
                  <a:srgbClr val="FF3300"/>
                </a:solidFill>
              </a:rPr>
              <a:t> </a:t>
            </a:r>
            <a:endParaRPr lang="zh-TW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5334000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3333CC"/>
                </a:solidFill>
              </a:rPr>
              <a:t>full binary tree </a:t>
            </a:r>
            <a:endParaRPr lang="zh-TW" altLang="en-US" sz="1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6000" y="5345113"/>
            <a:ext cx="159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3333CC"/>
                </a:solidFill>
              </a:rPr>
              <a:t>full 3-ary tree </a:t>
            </a:r>
            <a:endParaRPr lang="zh-TW" altLang="en-US" sz="1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29200" y="5345113"/>
            <a:ext cx="159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3333CC"/>
                </a:solidFill>
              </a:rPr>
              <a:t>full 5-ary tree </a:t>
            </a:r>
            <a:endParaRPr lang="zh-TW" altLang="en-US" sz="18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39000" y="53451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3333CC"/>
                </a:solidFill>
              </a:rPr>
              <a:t>not full 3-ary tree 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4"/>
          <p:cNvSpPr>
            <a:spLocks noChangeArrowheads="1"/>
          </p:cNvSpPr>
          <p:nvPr/>
        </p:nvSpPr>
        <p:spPr bwMode="auto">
          <a:xfrm>
            <a:off x="304800" y="533400"/>
            <a:ext cx="838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Def: 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A rooted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-ary tree of height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 is </a:t>
            </a:r>
            <a:r>
              <a:rPr lang="en-US" altLang="zh-TW" sz="2800">
                <a:solidFill>
                  <a:srgbClr val="3333CC"/>
                </a:solidFill>
                <a:cs typeface="Times New Roman" panose="02020603050405020304" pitchFamily="18" charset="0"/>
              </a:rPr>
              <a:t>balanced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 if all</a:t>
            </a:r>
            <a:b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leaves are at levels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 or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800" i="1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zh-TW" altLang="en-US" sz="18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4800" y="1676400"/>
            <a:ext cx="8058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 </a:t>
            </a:r>
            <a:r>
              <a:rPr lang="en-US" altLang="zh-TW" sz="2800"/>
              <a:t>Which of the rooted trees shown below</a:t>
            </a:r>
            <a:br>
              <a:rPr lang="en-US" altLang="zh-TW" sz="2800"/>
            </a:br>
            <a:r>
              <a:rPr lang="en-US" altLang="zh-TW" sz="2800"/>
              <a:t> are balanced?</a:t>
            </a:r>
            <a:r>
              <a:rPr lang="en-US" altLang="zh-TW" sz="2800" b="1">
                <a:solidFill>
                  <a:srgbClr val="008000"/>
                </a:solidFill>
              </a:rPr>
              <a:t> </a:t>
            </a:r>
            <a:endParaRPr lang="zh-TW" altLang="en-US" sz="1800"/>
          </a:p>
        </p:txBody>
      </p:sp>
      <p:pic>
        <p:nvPicPr>
          <p:cNvPr id="7" name="Picture 3" descr="10_1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38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4800" y="4724400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/>
              <a:t>,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4800" y="5562600"/>
            <a:ext cx="86391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Thm 5. </a:t>
            </a:r>
            <a:r>
              <a:rPr lang="en-US" altLang="zh-TW" sz="2800"/>
              <a:t>There are at most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i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800"/>
              <a:t> leaves in an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/>
              <a:t>-ary tree</a:t>
            </a:r>
            <a:br>
              <a:rPr lang="en-US" altLang="zh-TW" sz="2800"/>
            </a:br>
            <a:r>
              <a:rPr lang="en-US" altLang="zh-TW" sz="2800"/>
              <a:t>of height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800"/>
              <a:t>.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8915400" cy="1314450"/>
          </a:xfrm>
        </p:spPr>
        <p:txBody>
          <a:bodyPr/>
          <a:lstStyle/>
          <a:p>
            <a:r>
              <a:rPr lang="en-US" smtClean="0"/>
              <a:t>Operations on the Binary Tree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r>
              <a:rPr lang="en-US" smtClean="0"/>
              <a:t>Insertion</a:t>
            </a:r>
          </a:p>
          <a:p>
            <a:r>
              <a:rPr lang="en-US" smtClean="0"/>
              <a:t>Deletion</a:t>
            </a:r>
          </a:p>
          <a:p>
            <a:r>
              <a:rPr lang="en-US" smtClean="0"/>
              <a:t>Traversal</a:t>
            </a:r>
          </a:p>
          <a:p>
            <a:r>
              <a:rPr lang="en-US" smtClean="0"/>
              <a:t>Search</a:t>
            </a:r>
          </a:p>
          <a:p>
            <a:r>
              <a:rPr lang="en-US" smtClean="0"/>
              <a:t>Find Min</a:t>
            </a:r>
          </a:p>
          <a:p>
            <a:r>
              <a:rPr lang="en-US" smtClean="0"/>
              <a:t>Find Max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    Applications of Trees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4800" y="1219200"/>
            <a:ext cx="6324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TW" b="1"/>
              <a:t>   Binary Search Trees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TW" b="1"/>
              <a:t>   Decision Trees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TW" b="1"/>
              <a:t>   Prefix Codes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TW" b="1">
                <a:solidFill>
                  <a:srgbClr val="FF0000"/>
                </a:solidFill>
              </a:rPr>
              <a:t>   Game Trees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zh-TW" b="1" u="sng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zh-TW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455025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Data Structures we have covered so far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Linear Data Structure</a:t>
            </a:r>
          </a:p>
          <a:p>
            <a:pPr>
              <a:defRPr/>
            </a:pPr>
            <a:r>
              <a:rPr lang="en-US" dirty="0" smtClean="0"/>
              <a:t>Tree data structure is a Non-linear Data Structure</a:t>
            </a:r>
          </a:p>
          <a:p>
            <a:pPr>
              <a:defRPr/>
            </a:pPr>
            <a:r>
              <a:rPr lang="en-US" dirty="0" smtClean="0"/>
              <a:t>Trees are mostly used to describe the hierarchy nature of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12775" y="1828800"/>
            <a:ext cx="8153400" cy="4495800"/>
          </a:xfrm>
        </p:spPr>
        <p:txBody>
          <a:bodyPr/>
          <a:lstStyle/>
          <a:p>
            <a:r>
              <a:rPr lang="en-US" smtClean="0"/>
              <a:t>A Binary Search Tree BST also called an </a:t>
            </a:r>
            <a:r>
              <a:rPr lang="en-US" b="1" smtClean="0"/>
              <a:t>ordered</a:t>
            </a:r>
            <a:r>
              <a:rPr lang="en-US" smtClean="0"/>
              <a:t> or </a:t>
            </a:r>
            <a:r>
              <a:rPr lang="en-US" b="1" smtClean="0"/>
              <a:t>sorted binary tree </a:t>
            </a:r>
            <a:r>
              <a:rPr lang="en-US" smtClean="0"/>
              <a:t>( with no duplicates) has the characteristic that: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smtClean="0"/>
              <a:t>The values in any left Subtree are less than the value in its parent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smtClean="0"/>
              <a:t>The value in any right Subtree are greater than the value in parent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42913" y="255588"/>
            <a:ext cx="8243887" cy="887412"/>
          </a:xfrm>
        </p:spPr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267200" y="1798638"/>
            <a:ext cx="685800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47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8338" y="2987675"/>
            <a:ext cx="704850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25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792913" y="2895600"/>
            <a:ext cx="804862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77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3463" y="4246563"/>
            <a:ext cx="7461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11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492375" y="4246563"/>
            <a:ext cx="762000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43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48600" y="4160838"/>
            <a:ext cx="7080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93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89700" y="4156075"/>
            <a:ext cx="706438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65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77813" y="5440363"/>
            <a:ext cx="560387" cy="549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7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53200" y="5349875"/>
            <a:ext cx="858838" cy="53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68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981200" y="5456238"/>
            <a:ext cx="700088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31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54375" y="5440363"/>
            <a:ext cx="784225" cy="5318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44</a:t>
            </a:r>
            <a:endParaRPr kumimoji="0" lang="en-US">
              <a:latin typeface="Verdana" panose="020B0604030504040204" pitchFamily="34" charset="0"/>
            </a:endParaRPr>
          </a:p>
        </p:txBody>
      </p:sp>
      <p:cxnSp>
        <p:nvCxnSpPr>
          <p:cNvPr id="16" name="Straight Connector 15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2540000" y="2252663"/>
            <a:ext cx="1827213" cy="811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cxnSpLocks noChangeShapeType="1"/>
            <a:stCxn id="5" idx="5"/>
            <a:endCxn id="7" idx="0"/>
          </p:cNvCxnSpPr>
          <p:nvPr/>
        </p:nvCxnSpPr>
        <p:spPr bwMode="auto">
          <a:xfrm>
            <a:off x="4852988" y="2252663"/>
            <a:ext cx="2343150" cy="642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 noChangeShapeType="1"/>
            <a:stCxn id="6" idx="3"/>
            <a:endCxn id="8" idx="0"/>
          </p:cNvCxnSpPr>
          <p:nvPr/>
        </p:nvCxnSpPr>
        <p:spPr bwMode="auto">
          <a:xfrm rot="5400000">
            <a:off x="1321594" y="3525044"/>
            <a:ext cx="806450" cy="636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cxnSpLocks noChangeShapeType="1"/>
            <a:stCxn id="6" idx="5"/>
            <a:endCxn id="9" idx="0"/>
          </p:cNvCxnSpPr>
          <p:nvPr/>
        </p:nvCxnSpPr>
        <p:spPr bwMode="auto">
          <a:xfrm>
            <a:off x="2540000" y="3440113"/>
            <a:ext cx="333375" cy="806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 noChangeShapeType="1"/>
            <a:stCxn id="7" idx="4"/>
            <a:endCxn id="11" idx="0"/>
          </p:cNvCxnSpPr>
          <p:nvPr/>
        </p:nvCxnSpPr>
        <p:spPr bwMode="auto">
          <a:xfrm flipH="1">
            <a:off x="6842125" y="3425825"/>
            <a:ext cx="354013" cy="730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7270750" y="3557588"/>
            <a:ext cx="890587" cy="4714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 noChangeShapeType="1"/>
            <a:stCxn id="8" idx="3"/>
            <a:endCxn id="12" idx="7"/>
          </p:cNvCxnSpPr>
          <p:nvPr/>
        </p:nvCxnSpPr>
        <p:spPr bwMode="auto">
          <a:xfrm rot="5400000">
            <a:off x="538956" y="4917282"/>
            <a:ext cx="820737" cy="387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3143250" y="4700588"/>
            <a:ext cx="503238" cy="739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2090738" y="4941888"/>
            <a:ext cx="755650" cy="273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cxnSpLocks noChangeShapeType="1"/>
            <a:stCxn id="11" idx="4"/>
          </p:cNvCxnSpPr>
          <p:nvPr/>
        </p:nvCxnSpPr>
        <p:spPr bwMode="auto">
          <a:xfrm>
            <a:off x="6842125" y="4686300"/>
            <a:ext cx="101600" cy="663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5613" y="5638800"/>
            <a:ext cx="8226425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kumimoji="0" lang="en-US" sz="2800" dirty="0">
                <a:latin typeface="Helvetica" pitchFamily="34" charset="0"/>
                <a:ea typeface="+mn-ea"/>
                <a:cs typeface="Times New Roman" pitchFamily="18" charset="0"/>
              </a:rPr>
              <a:t>14, 15, 4, 9, 7, 18, 3, 5, 16, 20, 17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191000" y="1828800"/>
            <a:ext cx="685800" cy="533400"/>
            <a:chOff x="2304" y="1296"/>
            <a:chExt cx="432" cy="336"/>
          </a:xfrm>
        </p:grpSpPr>
        <p:sp>
          <p:nvSpPr>
            <p:cNvPr id="68615" name="Oval 4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endParaRPr lang="en-US"/>
            </a:p>
          </p:txBody>
        </p:sp>
        <p:sp>
          <p:nvSpPr>
            <p:cNvPr id="68616" name="Text Box 5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14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5613" y="5638800"/>
            <a:ext cx="8226425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800" dirty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>14</a:t>
            </a:r>
            <a:r>
              <a:rPr lang="en-US" sz="2800" dirty="0">
                <a:latin typeface="Helvetica" pitchFamily="34" charset="0"/>
                <a:cs typeface="Times New Roman" pitchFamily="18" charset="0"/>
              </a:rPr>
              <a:t>, 15, 4, 9, 7, 18, 3, 5, 16, 20, 17</a:t>
            </a:r>
            <a:endParaRPr kumimoji="0" lang="en-US" sz="2800" dirty="0"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70661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191000" y="1828800"/>
            <a:ext cx="685800" cy="533400"/>
            <a:chOff x="2304" y="1296"/>
            <a:chExt cx="432" cy="336"/>
          </a:xfrm>
        </p:grpSpPr>
        <p:sp>
          <p:nvSpPr>
            <p:cNvPr id="70667" name="Oval 4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endParaRPr lang="en-US"/>
            </a:p>
          </p:txBody>
        </p:sp>
        <p:sp>
          <p:nvSpPr>
            <p:cNvPr id="70668" name="Text Box 5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14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4, 9, 7, 18, 3, 5, 16, 20, 17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33400" y="1981200"/>
            <a:ext cx="685800" cy="533400"/>
            <a:chOff x="2304" y="1296"/>
            <a:chExt cx="432" cy="336"/>
          </a:xfrm>
        </p:grpSpPr>
        <p:sp>
          <p:nvSpPr>
            <p:cNvPr id="70665" name="Oval 8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endParaRPr lang="en-US"/>
            </a:p>
          </p:txBody>
        </p:sp>
        <p:sp>
          <p:nvSpPr>
            <p:cNvPr id="70666" name="Text Box 9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15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2709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4, 9, 7, 18, 3, 5, 16, 20, 17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10000" y="1828800"/>
            <a:ext cx="2895600" cy="1371600"/>
            <a:chOff x="3810000" y="1828800"/>
            <a:chExt cx="2895600" cy="1371600"/>
          </a:xfrm>
        </p:grpSpPr>
        <p:grpSp>
          <p:nvGrpSpPr>
            <p:cNvPr id="72712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727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7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72713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727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7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74757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9, 7, 18, 3, 5, 16, 20, 17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10000" y="1828800"/>
            <a:ext cx="2895600" cy="1371600"/>
            <a:chOff x="3810000" y="1828800"/>
            <a:chExt cx="2895600" cy="1371600"/>
          </a:xfrm>
        </p:grpSpPr>
        <p:grpSp>
          <p:nvGrpSpPr>
            <p:cNvPr id="74763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747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7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74764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747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7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74765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33400" y="1905000"/>
            <a:ext cx="685800" cy="533400"/>
            <a:chOff x="2304" y="1296"/>
            <a:chExt cx="432" cy="336"/>
          </a:xfrm>
        </p:grpSpPr>
        <p:sp>
          <p:nvSpPr>
            <p:cNvPr id="74761" name="Oval 12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endParaRPr lang="en-US"/>
            </a:p>
          </p:txBody>
        </p:sp>
        <p:sp>
          <p:nvSpPr>
            <p:cNvPr id="74762" name="Text Box 13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76805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9, 7, 18, 3, 5, 16, 20, 17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09800" y="1828800"/>
            <a:ext cx="5105400" cy="1371600"/>
            <a:chOff x="1600200" y="1828800"/>
            <a:chExt cx="5105400" cy="1371600"/>
          </a:xfrm>
        </p:grpSpPr>
        <p:grpSp>
          <p:nvGrpSpPr>
            <p:cNvPr id="76808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768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8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76809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768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8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11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768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8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76812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78853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7, 18, 3, 5, 16, 20, 17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438400" y="1828800"/>
            <a:ext cx="5105400" cy="1371600"/>
            <a:chOff x="1600200" y="1828800"/>
            <a:chExt cx="5105400" cy="1371600"/>
          </a:xfrm>
        </p:grpSpPr>
        <p:grpSp>
          <p:nvGrpSpPr>
            <p:cNvPr id="78859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788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8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78860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788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8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78861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62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788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8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78863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81000" y="1905000"/>
            <a:ext cx="685800" cy="533400"/>
            <a:chOff x="2304" y="1296"/>
            <a:chExt cx="432" cy="336"/>
          </a:xfrm>
        </p:grpSpPr>
        <p:sp>
          <p:nvSpPr>
            <p:cNvPr id="78857" name="Oval 16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endParaRPr lang="en-US"/>
            </a:p>
          </p:txBody>
        </p:sp>
        <p:sp>
          <p:nvSpPr>
            <p:cNvPr id="78858" name="Text Box 17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9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80901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7, 18, 3, 5, 16, 20, 17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209800" y="1828800"/>
            <a:ext cx="5105400" cy="2286000"/>
            <a:chOff x="1600200" y="1828800"/>
            <a:chExt cx="5105400" cy="2286000"/>
          </a:xfrm>
        </p:grpSpPr>
        <p:grpSp>
          <p:nvGrpSpPr>
            <p:cNvPr id="80904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809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9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80905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809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9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07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809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9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0908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09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809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9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80910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990600"/>
          <a:ext cx="8382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5" name="Title 4"/>
          <p:cNvSpPr>
            <a:spLocks noGrp="1"/>
          </p:cNvSpPr>
          <p:nvPr>
            <p:ph type="title"/>
          </p:nvPr>
        </p:nvSpPr>
        <p:spPr>
          <a:xfrm>
            <a:off x="442913" y="179388"/>
            <a:ext cx="8243887" cy="963612"/>
          </a:xfrm>
        </p:spPr>
        <p:txBody>
          <a:bodyPr/>
          <a:lstStyle/>
          <a:p>
            <a:r>
              <a:rPr lang="en-US" smtClean="0"/>
              <a:t>Organizational Chart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FDDEF3-E15C-46F3-9050-DF16B2AFF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DBFDDEF3-E15C-46F3-9050-DF16B2AFF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69EEA-D46C-40F7-A684-3D02F604D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4E569EEA-D46C-40F7-A684-3D02F604D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664D11-F4BD-408B-ACCF-9A39F05EE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7C664D11-F4BD-408B-ACCF-9A39F05EE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CE978-FEED-44BE-A7E9-3CCAF40B5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95FCE978-FEED-44BE-A7E9-3CCAF40B5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B6A13-A11E-4AA9-9B05-022BA662C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8C2B6A13-A11E-4AA9-9B05-022BA662C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0C3A7F-3B32-4089-91A0-30ED415BE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130C3A7F-3B32-4089-91A0-30ED415BE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107308-79EC-4FB3-84BC-7A29F4AAD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8A107308-79EC-4FB3-84BC-7A29F4AAD2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652449-2EA1-405C-9A8C-03E5E9937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B4652449-2EA1-405C-9A8C-03E5E9937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D0956F-2F3A-480E-8B82-B611FD5E8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F1D0956F-2F3A-480E-8B82-B611FD5E8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EC738C-B6E9-4BC3-AA3E-4E65A5F7D7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A7EC738C-B6E9-4BC3-AA3E-4E65A5F7D7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BFDFC-51A5-451B-A1AB-5C4F29F2C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14FBFDFC-51A5-451B-A1AB-5C4F29F2C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7DBFA-6DBA-4A38-BCCD-A57A91D29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A4A7DBFA-6DBA-4A38-BCCD-A57A91D29A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7646A0-39F9-4715-87DE-4F3F31CB9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graphicEl>
                                              <a:dgm id="{6F7646A0-39F9-4715-87DE-4F3F31CB9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440E1D-B850-44F6-BE50-C3A070011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>
                                            <p:graphicEl>
                                              <a:dgm id="{7A440E1D-B850-44F6-BE50-C3A070011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B1615C-B17E-44FD-8B5A-020655224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>
                                            <p:graphicEl>
                                              <a:dgm id="{2FB1615C-B17E-44FD-8B5A-020655224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832B3-EE42-447A-85EC-5151CB3D9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graphicEl>
                                              <a:dgm id="{A58832B3-EE42-447A-85EC-5151CB3D9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243025-46D5-401C-8C9C-B7CCD83FA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">
                                            <p:graphicEl>
                                              <a:dgm id="{04243025-46D5-401C-8C9C-B7CCD83FA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98E62C-DF18-45F3-917B-3793F7933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graphicEl>
                                              <a:dgm id="{D198E62C-DF18-45F3-917B-3793F7933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DB1B36-CA50-4D10-90E1-60EDEA35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graphicEl>
                                              <a:dgm id="{48DB1B36-CA50-4D10-90E1-60EDEA35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AFC885-FD28-49CC-867B-1AC1E5FD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">
                                            <p:graphicEl>
                                              <a:dgm id="{E9AFC885-FD28-49CC-867B-1AC1E5FD1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963CDE-FD12-41D8-9B4C-2BBAFDD8A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graphicEl>
                                              <a:dgm id="{5A963CDE-FD12-41D8-9B4C-2BBAFDD8A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82949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18, 3, 5, 16, 20, 17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981200" y="1828800"/>
            <a:ext cx="5105400" cy="2286000"/>
            <a:chOff x="1600200" y="1828800"/>
            <a:chExt cx="5105400" cy="2286000"/>
          </a:xfrm>
        </p:grpSpPr>
        <p:grpSp>
          <p:nvGrpSpPr>
            <p:cNvPr id="82955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829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9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82956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829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9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82957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58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829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9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2959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60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829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9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82961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381000" y="1905000"/>
            <a:ext cx="685800" cy="533400"/>
            <a:chOff x="2304" y="1296"/>
            <a:chExt cx="432" cy="336"/>
          </a:xfrm>
        </p:grpSpPr>
        <p:sp>
          <p:nvSpPr>
            <p:cNvPr id="82953" name="Oval 20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954" name="Text Box 21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84997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18, 3, 5, 16, 20, 17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057400" y="1828800"/>
            <a:ext cx="5105400" cy="2971800"/>
            <a:chOff x="1600200" y="1828800"/>
            <a:chExt cx="5105400" cy="2971800"/>
          </a:xfrm>
        </p:grpSpPr>
        <p:grpSp>
          <p:nvGrpSpPr>
            <p:cNvPr id="85000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850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0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85001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850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0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03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850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0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5004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05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850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0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85006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07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850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0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85008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87045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3, 5, 16, 20, 17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133600" y="1828800"/>
            <a:ext cx="5105400" cy="2971800"/>
            <a:chOff x="1600200" y="1828800"/>
            <a:chExt cx="5105400" cy="2971800"/>
          </a:xfrm>
        </p:grpSpPr>
        <p:grpSp>
          <p:nvGrpSpPr>
            <p:cNvPr id="87051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870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0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87052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870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0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87053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54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870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0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56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870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0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87057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58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870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0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87059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533400" y="1828800"/>
            <a:ext cx="685800" cy="533400"/>
            <a:chOff x="2304" y="1296"/>
            <a:chExt cx="432" cy="336"/>
          </a:xfrm>
        </p:grpSpPr>
        <p:sp>
          <p:nvSpPr>
            <p:cNvPr id="87049" name="Oval 24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050" name="Text Box 25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18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89093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3, 5, 16, 20, 17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600200" y="1828800"/>
            <a:ext cx="6324600" cy="2971800"/>
            <a:chOff x="1600200" y="1828800"/>
            <a:chExt cx="6324600" cy="2971800"/>
          </a:xfrm>
        </p:grpSpPr>
        <p:grpSp>
          <p:nvGrpSpPr>
            <p:cNvPr id="89096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891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89097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891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891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9100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01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891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89102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03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891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89104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05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891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1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89106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91141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5, 16, 20, 17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752600" y="1828800"/>
            <a:ext cx="6324600" cy="2971800"/>
            <a:chOff x="1600200" y="1828800"/>
            <a:chExt cx="6324600" cy="2971800"/>
          </a:xfrm>
        </p:grpSpPr>
        <p:grpSp>
          <p:nvGrpSpPr>
            <p:cNvPr id="91147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911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91148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911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91149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50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911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91151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52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911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91153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54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911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91155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56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91158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159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91157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609600" y="1828800"/>
            <a:ext cx="685800" cy="533400"/>
            <a:chOff x="2304" y="1296"/>
            <a:chExt cx="432" cy="336"/>
          </a:xfrm>
        </p:grpSpPr>
        <p:sp>
          <p:nvSpPr>
            <p:cNvPr id="91145" name="Oval 28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146" name="Text Box 29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93189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5, 16, 20, 17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914400" y="1828800"/>
            <a:ext cx="7543800" cy="2971800"/>
            <a:chOff x="381000" y="1828800"/>
            <a:chExt cx="7543800" cy="2971800"/>
          </a:xfrm>
        </p:grpSpPr>
        <p:grpSp>
          <p:nvGrpSpPr>
            <p:cNvPr id="93192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932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93193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932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195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932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93196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197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932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93198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199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932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93200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1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932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93202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3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93205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206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93204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95237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16, 20, 17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838200" y="1828800"/>
            <a:ext cx="7543800" cy="2971800"/>
            <a:chOff x="381000" y="1828800"/>
            <a:chExt cx="7543800" cy="2971800"/>
          </a:xfrm>
        </p:grpSpPr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952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95244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952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95245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46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952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95247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48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952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95249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50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952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95251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52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95258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59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95253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54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95256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257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95255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457200" y="1828800"/>
            <a:ext cx="685800" cy="533400"/>
            <a:chOff x="2304" y="1296"/>
            <a:chExt cx="432" cy="336"/>
          </a:xfrm>
        </p:grpSpPr>
        <p:sp>
          <p:nvSpPr>
            <p:cNvPr id="95241" name="Oval 32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242" name="Text Box 33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97285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16, 20, 17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762000" y="1828800"/>
            <a:ext cx="7543800" cy="3733800"/>
            <a:chOff x="381000" y="1828800"/>
            <a:chExt cx="7543800" cy="3733800"/>
          </a:xfrm>
        </p:grpSpPr>
        <p:grpSp>
          <p:nvGrpSpPr>
            <p:cNvPr id="97288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973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97289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973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291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973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97292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293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973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97294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295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973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97296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297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973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97298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299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97305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06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97300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01" name="Group 31"/>
            <p:cNvGrpSpPr>
              <a:grpSpLocks/>
            </p:cNvGrpSpPr>
            <p:nvPr/>
          </p:nvGrpSpPr>
          <p:grpSpPr bwMode="auto">
            <a:xfrm>
              <a:off x="1219200" y="5029200"/>
              <a:ext cx="685800" cy="533400"/>
              <a:chOff x="2304" y="1296"/>
              <a:chExt cx="432" cy="336"/>
            </a:xfrm>
          </p:grpSpPr>
          <p:sp>
            <p:nvSpPr>
              <p:cNvPr id="97303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304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97302" name="Line 34"/>
            <p:cNvSpPr>
              <a:spLocks noChangeShapeType="1"/>
            </p:cNvSpPr>
            <p:nvPr/>
          </p:nvSpPr>
          <p:spPr bwMode="auto">
            <a:xfrm flipV="1">
              <a:off x="1752600" y="4724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99333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20, 17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838200" y="1828800"/>
            <a:ext cx="7543800" cy="3733800"/>
            <a:chOff x="381000" y="1828800"/>
            <a:chExt cx="7543800" cy="3733800"/>
          </a:xfrm>
        </p:grpSpPr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993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99340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993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99341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2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993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99343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4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993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99345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6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993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99347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8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99358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59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99349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50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99356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57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99351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52" name="Group 31"/>
            <p:cNvGrpSpPr>
              <a:grpSpLocks/>
            </p:cNvGrpSpPr>
            <p:nvPr/>
          </p:nvGrpSpPr>
          <p:grpSpPr bwMode="auto">
            <a:xfrm>
              <a:off x="1219200" y="5029200"/>
              <a:ext cx="685800" cy="533400"/>
              <a:chOff x="2304" y="1296"/>
              <a:chExt cx="432" cy="336"/>
            </a:xfrm>
          </p:grpSpPr>
          <p:sp>
            <p:nvSpPr>
              <p:cNvPr id="99354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355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99353" name="Line 34"/>
            <p:cNvSpPr>
              <a:spLocks noChangeShapeType="1"/>
            </p:cNvSpPr>
            <p:nvPr/>
          </p:nvSpPr>
          <p:spPr bwMode="auto">
            <a:xfrm flipV="1">
              <a:off x="1752600" y="4724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609600" y="1828800"/>
            <a:ext cx="685800" cy="533400"/>
            <a:chOff x="2304" y="1296"/>
            <a:chExt cx="432" cy="336"/>
          </a:xfrm>
        </p:grpSpPr>
        <p:sp>
          <p:nvSpPr>
            <p:cNvPr id="99337" name="Oval 36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338" name="Text Box 37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01381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20, 17</a:t>
            </a: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762000" y="1676400"/>
            <a:ext cx="7543800" cy="3733800"/>
            <a:chOff x="381000" y="1676400"/>
            <a:chExt cx="7543800" cy="3733800"/>
          </a:xfrm>
        </p:grpSpPr>
        <p:grpSp>
          <p:nvGrpSpPr>
            <p:cNvPr id="101384" name="Group 4"/>
            <p:cNvGrpSpPr>
              <a:grpSpLocks/>
            </p:cNvGrpSpPr>
            <p:nvPr/>
          </p:nvGrpSpPr>
          <p:grpSpPr bwMode="auto">
            <a:xfrm>
              <a:off x="3810000" y="1676400"/>
              <a:ext cx="685800" cy="533400"/>
              <a:chOff x="2304" y="1296"/>
              <a:chExt cx="432" cy="336"/>
            </a:xfrm>
          </p:grpSpPr>
          <p:sp>
            <p:nvSpPr>
              <p:cNvPr id="1014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101385" name="Group 7"/>
            <p:cNvGrpSpPr>
              <a:grpSpLocks/>
            </p:cNvGrpSpPr>
            <p:nvPr/>
          </p:nvGrpSpPr>
          <p:grpSpPr bwMode="auto">
            <a:xfrm>
              <a:off x="6019800" y="2514600"/>
              <a:ext cx="685800" cy="533400"/>
              <a:chOff x="2304" y="1296"/>
              <a:chExt cx="432" cy="336"/>
            </a:xfrm>
          </p:grpSpPr>
          <p:sp>
            <p:nvSpPr>
              <p:cNvPr id="1014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44196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87" name="Group 11"/>
            <p:cNvGrpSpPr>
              <a:grpSpLocks/>
            </p:cNvGrpSpPr>
            <p:nvPr/>
          </p:nvGrpSpPr>
          <p:grpSpPr bwMode="auto">
            <a:xfrm>
              <a:off x="1600200" y="2514600"/>
              <a:ext cx="685800" cy="533400"/>
              <a:chOff x="2304" y="1296"/>
              <a:chExt cx="432" cy="336"/>
            </a:xfrm>
          </p:grpSpPr>
          <p:sp>
            <p:nvSpPr>
              <p:cNvPr id="1014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1388" name="Line 14"/>
            <p:cNvSpPr>
              <a:spLocks noChangeShapeType="1"/>
            </p:cNvSpPr>
            <p:nvPr/>
          </p:nvSpPr>
          <p:spPr bwMode="auto">
            <a:xfrm flipH="1">
              <a:off x="22098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89" name="Group 15"/>
            <p:cNvGrpSpPr>
              <a:grpSpLocks/>
            </p:cNvGrpSpPr>
            <p:nvPr/>
          </p:nvGrpSpPr>
          <p:grpSpPr bwMode="auto">
            <a:xfrm>
              <a:off x="2819400" y="3429000"/>
              <a:ext cx="685800" cy="533400"/>
              <a:chOff x="2304" y="1296"/>
              <a:chExt cx="432" cy="336"/>
            </a:xfrm>
          </p:grpSpPr>
          <p:sp>
            <p:nvSpPr>
              <p:cNvPr id="1014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01390" name="Line 18"/>
            <p:cNvSpPr>
              <a:spLocks noChangeShapeType="1"/>
            </p:cNvSpPr>
            <p:nvPr/>
          </p:nvSpPr>
          <p:spPr bwMode="auto">
            <a:xfrm>
              <a:off x="21336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1" name="Group 19"/>
            <p:cNvGrpSpPr>
              <a:grpSpLocks/>
            </p:cNvGrpSpPr>
            <p:nvPr/>
          </p:nvGrpSpPr>
          <p:grpSpPr bwMode="auto">
            <a:xfrm>
              <a:off x="2057400" y="4114800"/>
              <a:ext cx="685800" cy="533400"/>
              <a:chOff x="2304" y="1296"/>
              <a:chExt cx="432" cy="336"/>
            </a:xfrm>
          </p:grpSpPr>
          <p:sp>
            <p:nvSpPr>
              <p:cNvPr id="1014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01392" name="Line 22"/>
            <p:cNvSpPr>
              <a:spLocks noChangeShapeType="1"/>
            </p:cNvSpPr>
            <p:nvPr/>
          </p:nvSpPr>
          <p:spPr bwMode="auto">
            <a:xfrm flipH="1">
              <a:off x="25908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3" name="Group 23"/>
            <p:cNvGrpSpPr>
              <a:grpSpLocks/>
            </p:cNvGrpSpPr>
            <p:nvPr/>
          </p:nvGrpSpPr>
          <p:grpSpPr bwMode="auto">
            <a:xfrm>
              <a:off x="7239000" y="3429000"/>
              <a:ext cx="685800" cy="533400"/>
              <a:chOff x="2304" y="1296"/>
              <a:chExt cx="432" cy="336"/>
            </a:xfrm>
          </p:grpSpPr>
          <p:sp>
            <p:nvSpPr>
              <p:cNvPr id="1014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101394" name="Line 26"/>
            <p:cNvSpPr>
              <a:spLocks noChangeShapeType="1"/>
            </p:cNvSpPr>
            <p:nvPr/>
          </p:nvSpPr>
          <p:spPr bwMode="auto">
            <a:xfrm>
              <a:off x="65532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5" name="Group 27"/>
            <p:cNvGrpSpPr>
              <a:grpSpLocks/>
            </p:cNvGrpSpPr>
            <p:nvPr/>
          </p:nvGrpSpPr>
          <p:grpSpPr bwMode="auto">
            <a:xfrm>
              <a:off x="381000" y="3429000"/>
              <a:ext cx="685800" cy="533400"/>
              <a:chOff x="2304" y="1296"/>
              <a:chExt cx="432" cy="336"/>
            </a:xfrm>
          </p:grpSpPr>
          <p:sp>
            <p:nvSpPr>
              <p:cNvPr id="101405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06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01396" name="Line 30"/>
            <p:cNvSpPr>
              <a:spLocks noChangeShapeType="1"/>
            </p:cNvSpPr>
            <p:nvPr/>
          </p:nvSpPr>
          <p:spPr bwMode="auto">
            <a:xfrm flipH="1">
              <a:off x="9144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7" name="Group 31"/>
            <p:cNvGrpSpPr>
              <a:grpSpLocks/>
            </p:cNvGrpSpPr>
            <p:nvPr/>
          </p:nvGrpSpPr>
          <p:grpSpPr bwMode="auto">
            <a:xfrm>
              <a:off x="1219200" y="4876800"/>
              <a:ext cx="685800" cy="533400"/>
              <a:chOff x="2304" y="1296"/>
              <a:chExt cx="432" cy="336"/>
            </a:xfrm>
          </p:grpSpPr>
          <p:sp>
            <p:nvSpPr>
              <p:cNvPr id="101403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04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01398" name="Line 34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9" name="Group 35"/>
            <p:cNvGrpSpPr>
              <a:grpSpLocks/>
            </p:cNvGrpSpPr>
            <p:nvPr/>
          </p:nvGrpSpPr>
          <p:grpSpPr bwMode="auto">
            <a:xfrm>
              <a:off x="6477000" y="4114800"/>
              <a:ext cx="685800" cy="533400"/>
              <a:chOff x="2304" y="1296"/>
              <a:chExt cx="432" cy="336"/>
            </a:xfrm>
          </p:grpSpPr>
          <p:sp>
            <p:nvSpPr>
              <p:cNvPr id="101401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402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16</a:t>
                </a:r>
              </a:p>
            </p:txBody>
          </p:sp>
        </p:grpSp>
        <p:sp>
          <p:nvSpPr>
            <p:cNvPr id="101400" name="Line 38"/>
            <p:cNvSpPr>
              <a:spLocks noChangeShapeType="1"/>
            </p:cNvSpPr>
            <p:nvPr/>
          </p:nvSpPr>
          <p:spPr bwMode="auto">
            <a:xfrm flipH="1">
              <a:off x="70104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31788"/>
            <a:ext cx="8243887" cy="6588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9296400" cy="5334000"/>
          </a:xfrm>
        </p:spPr>
        <p:txBody>
          <a:bodyPr/>
          <a:lstStyle/>
          <a:p>
            <a:r>
              <a:rPr lang="en-US" smtClean="0"/>
              <a:t>Nodes</a:t>
            </a:r>
          </a:p>
          <a:p>
            <a:r>
              <a:rPr lang="en-US" smtClean="0"/>
              <a:t>Edges</a:t>
            </a:r>
          </a:p>
          <a:p>
            <a:r>
              <a:rPr lang="en-US" smtClean="0"/>
              <a:t>If there are N nodes than at most n-1 edges</a:t>
            </a:r>
          </a:p>
          <a:p>
            <a:r>
              <a:rPr lang="en-US" smtClean="0"/>
              <a:t>The root</a:t>
            </a:r>
          </a:p>
          <a:p>
            <a:r>
              <a:rPr lang="en-US" smtClean="0"/>
              <a:t>Parent</a:t>
            </a:r>
          </a:p>
          <a:p>
            <a:r>
              <a:rPr lang="en-US" smtClean="0"/>
              <a:t>Child</a:t>
            </a:r>
          </a:p>
          <a:p>
            <a:r>
              <a:rPr lang="en-US" smtClean="0"/>
              <a:t>Sibling</a:t>
            </a:r>
          </a:p>
          <a:p>
            <a:r>
              <a:rPr lang="en-US" smtClean="0"/>
              <a:t>Leaf</a:t>
            </a:r>
          </a:p>
          <a:p>
            <a:r>
              <a:rPr lang="en-US" smtClean="0"/>
              <a:t>Degree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03429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20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17</a:t>
            </a: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838200" y="1676400"/>
            <a:ext cx="7543800" cy="3733800"/>
            <a:chOff x="381000" y="1676400"/>
            <a:chExt cx="7543800" cy="3733800"/>
          </a:xfrm>
        </p:grpSpPr>
        <p:grpSp>
          <p:nvGrpSpPr>
            <p:cNvPr id="103435" name="Group 4"/>
            <p:cNvGrpSpPr>
              <a:grpSpLocks/>
            </p:cNvGrpSpPr>
            <p:nvPr/>
          </p:nvGrpSpPr>
          <p:grpSpPr bwMode="auto">
            <a:xfrm>
              <a:off x="3810000" y="1676400"/>
              <a:ext cx="685800" cy="533400"/>
              <a:chOff x="2304" y="1296"/>
              <a:chExt cx="432" cy="336"/>
            </a:xfrm>
          </p:grpSpPr>
          <p:sp>
            <p:nvSpPr>
              <p:cNvPr id="1034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103436" name="Group 7"/>
            <p:cNvGrpSpPr>
              <a:grpSpLocks/>
            </p:cNvGrpSpPr>
            <p:nvPr/>
          </p:nvGrpSpPr>
          <p:grpSpPr bwMode="auto">
            <a:xfrm>
              <a:off x="6019800" y="2514600"/>
              <a:ext cx="685800" cy="533400"/>
              <a:chOff x="2304" y="1296"/>
              <a:chExt cx="432" cy="336"/>
            </a:xfrm>
          </p:grpSpPr>
          <p:sp>
            <p:nvSpPr>
              <p:cNvPr id="1034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103437" name="Line 10"/>
            <p:cNvSpPr>
              <a:spLocks noChangeShapeType="1"/>
            </p:cNvSpPr>
            <p:nvPr/>
          </p:nvSpPr>
          <p:spPr bwMode="auto">
            <a:xfrm>
              <a:off x="44196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38" name="Group 11"/>
            <p:cNvGrpSpPr>
              <a:grpSpLocks/>
            </p:cNvGrpSpPr>
            <p:nvPr/>
          </p:nvGrpSpPr>
          <p:grpSpPr bwMode="auto">
            <a:xfrm>
              <a:off x="1600200" y="2514600"/>
              <a:ext cx="685800" cy="533400"/>
              <a:chOff x="2304" y="1296"/>
              <a:chExt cx="432" cy="336"/>
            </a:xfrm>
          </p:grpSpPr>
          <p:sp>
            <p:nvSpPr>
              <p:cNvPr id="1034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3439" name="Line 14"/>
            <p:cNvSpPr>
              <a:spLocks noChangeShapeType="1"/>
            </p:cNvSpPr>
            <p:nvPr/>
          </p:nvSpPr>
          <p:spPr bwMode="auto">
            <a:xfrm flipH="1">
              <a:off x="22098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15"/>
            <p:cNvGrpSpPr>
              <a:grpSpLocks/>
            </p:cNvGrpSpPr>
            <p:nvPr/>
          </p:nvGrpSpPr>
          <p:grpSpPr bwMode="auto">
            <a:xfrm>
              <a:off x="2819400" y="3429000"/>
              <a:ext cx="685800" cy="533400"/>
              <a:chOff x="2304" y="1296"/>
              <a:chExt cx="432" cy="336"/>
            </a:xfrm>
          </p:grpSpPr>
          <p:sp>
            <p:nvSpPr>
              <p:cNvPr id="1034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03441" name="Line 18"/>
            <p:cNvSpPr>
              <a:spLocks noChangeShapeType="1"/>
            </p:cNvSpPr>
            <p:nvPr/>
          </p:nvSpPr>
          <p:spPr bwMode="auto">
            <a:xfrm>
              <a:off x="21336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2" name="Group 19"/>
            <p:cNvGrpSpPr>
              <a:grpSpLocks/>
            </p:cNvGrpSpPr>
            <p:nvPr/>
          </p:nvGrpSpPr>
          <p:grpSpPr bwMode="auto">
            <a:xfrm>
              <a:off x="2057400" y="4114800"/>
              <a:ext cx="685800" cy="533400"/>
              <a:chOff x="2304" y="1296"/>
              <a:chExt cx="432" cy="336"/>
            </a:xfrm>
          </p:grpSpPr>
          <p:sp>
            <p:nvSpPr>
              <p:cNvPr id="1034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03443" name="Line 22"/>
            <p:cNvSpPr>
              <a:spLocks noChangeShapeType="1"/>
            </p:cNvSpPr>
            <p:nvPr/>
          </p:nvSpPr>
          <p:spPr bwMode="auto">
            <a:xfrm flipH="1">
              <a:off x="25908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4" name="Group 23"/>
            <p:cNvGrpSpPr>
              <a:grpSpLocks/>
            </p:cNvGrpSpPr>
            <p:nvPr/>
          </p:nvGrpSpPr>
          <p:grpSpPr bwMode="auto">
            <a:xfrm>
              <a:off x="7239000" y="3429000"/>
              <a:ext cx="685800" cy="533400"/>
              <a:chOff x="2304" y="1296"/>
              <a:chExt cx="432" cy="336"/>
            </a:xfrm>
          </p:grpSpPr>
          <p:sp>
            <p:nvSpPr>
              <p:cNvPr id="103458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59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103445" name="Line 26"/>
            <p:cNvSpPr>
              <a:spLocks noChangeShapeType="1"/>
            </p:cNvSpPr>
            <p:nvPr/>
          </p:nvSpPr>
          <p:spPr bwMode="auto">
            <a:xfrm>
              <a:off x="65532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6" name="Group 27"/>
            <p:cNvGrpSpPr>
              <a:grpSpLocks/>
            </p:cNvGrpSpPr>
            <p:nvPr/>
          </p:nvGrpSpPr>
          <p:grpSpPr bwMode="auto">
            <a:xfrm>
              <a:off x="381000" y="3429000"/>
              <a:ext cx="685800" cy="533400"/>
              <a:chOff x="2304" y="1296"/>
              <a:chExt cx="432" cy="336"/>
            </a:xfrm>
          </p:grpSpPr>
          <p:sp>
            <p:nvSpPr>
              <p:cNvPr id="103456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57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03447" name="Line 30"/>
            <p:cNvSpPr>
              <a:spLocks noChangeShapeType="1"/>
            </p:cNvSpPr>
            <p:nvPr/>
          </p:nvSpPr>
          <p:spPr bwMode="auto">
            <a:xfrm flipH="1">
              <a:off x="9144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8" name="Group 31"/>
            <p:cNvGrpSpPr>
              <a:grpSpLocks/>
            </p:cNvGrpSpPr>
            <p:nvPr/>
          </p:nvGrpSpPr>
          <p:grpSpPr bwMode="auto">
            <a:xfrm>
              <a:off x="1219200" y="4876800"/>
              <a:ext cx="685800" cy="533400"/>
              <a:chOff x="2304" y="1296"/>
              <a:chExt cx="432" cy="336"/>
            </a:xfrm>
          </p:grpSpPr>
          <p:sp>
            <p:nvSpPr>
              <p:cNvPr id="103454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55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03449" name="Line 34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50" name="Group 35"/>
            <p:cNvGrpSpPr>
              <a:grpSpLocks/>
            </p:cNvGrpSpPr>
            <p:nvPr/>
          </p:nvGrpSpPr>
          <p:grpSpPr bwMode="auto">
            <a:xfrm>
              <a:off x="6477000" y="4114800"/>
              <a:ext cx="685800" cy="533400"/>
              <a:chOff x="2304" y="1296"/>
              <a:chExt cx="432" cy="336"/>
            </a:xfrm>
          </p:grpSpPr>
          <p:sp>
            <p:nvSpPr>
              <p:cNvPr id="103452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453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16</a:t>
                </a:r>
              </a:p>
            </p:txBody>
          </p:sp>
        </p:grpSp>
        <p:sp>
          <p:nvSpPr>
            <p:cNvPr id="103451" name="Line 38"/>
            <p:cNvSpPr>
              <a:spLocks noChangeShapeType="1"/>
            </p:cNvSpPr>
            <p:nvPr/>
          </p:nvSpPr>
          <p:spPr bwMode="auto">
            <a:xfrm flipH="1">
              <a:off x="70104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609600" y="1828800"/>
            <a:ext cx="685800" cy="533400"/>
            <a:chOff x="2304" y="1296"/>
            <a:chExt cx="432" cy="336"/>
          </a:xfrm>
        </p:grpSpPr>
        <p:sp>
          <p:nvSpPr>
            <p:cNvPr id="103433" name="Oval 40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434" name="Text Box 41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20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05477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20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17</a:t>
            </a:r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381000" y="1676400"/>
            <a:ext cx="8305800" cy="3733800"/>
            <a:chOff x="381000" y="1828800"/>
            <a:chExt cx="8305800" cy="3733800"/>
          </a:xfrm>
        </p:grpSpPr>
        <p:grpSp>
          <p:nvGrpSpPr>
            <p:cNvPr id="105480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1055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105481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1055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83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1055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5484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85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1055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05486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87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1055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05488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89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1055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105490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91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105505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06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05492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93" name="Group 31"/>
            <p:cNvGrpSpPr>
              <a:grpSpLocks/>
            </p:cNvGrpSpPr>
            <p:nvPr/>
          </p:nvGrpSpPr>
          <p:grpSpPr bwMode="auto">
            <a:xfrm>
              <a:off x="1219200" y="5029200"/>
              <a:ext cx="685800" cy="533400"/>
              <a:chOff x="2304" y="1296"/>
              <a:chExt cx="432" cy="336"/>
            </a:xfrm>
          </p:grpSpPr>
          <p:sp>
            <p:nvSpPr>
              <p:cNvPr id="105503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04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05494" name="Line 34"/>
            <p:cNvSpPr>
              <a:spLocks noChangeShapeType="1"/>
            </p:cNvSpPr>
            <p:nvPr/>
          </p:nvSpPr>
          <p:spPr bwMode="auto">
            <a:xfrm flipV="1">
              <a:off x="1752600" y="4724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95" name="Group 35"/>
            <p:cNvGrpSpPr>
              <a:grpSpLocks/>
            </p:cNvGrpSpPr>
            <p:nvPr/>
          </p:nvGrpSpPr>
          <p:grpSpPr bwMode="auto">
            <a:xfrm>
              <a:off x="6477000" y="4267200"/>
              <a:ext cx="685800" cy="533400"/>
              <a:chOff x="2304" y="1296"/>
              <a:chExt cx="432" cy="336"/>
            </a:xfrm>
          </p:grpSpPr>
          <p:sp>
            <p:nvSpPr>
              <p:cNvPr id="105501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02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16</a:t>
                </a:r>
              </a:p>
            </p:txBody>
          </p:sp>
        </p:grpSp>
        <p:sp>
          <p:nvSpPr>
            <p:cNvPr id="105496" name="Line 38"/>
            <p:cNvSpPr>
              <a:spLocks noChangeShapeType="1"/>
            </p:cNvSpPr>
            <p:nvPr/>
          </p:nvSpPr>
          <p:spPr bwMode="auto">
            <a:xfrm flipH="1">
              <a:off x="70104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97" name="Group 39"/>
            <p:cNvGrpSpPr>
              <a:grpSpLocks/>
            </p:cNvGrpSpPr>
            <p:nvPr/>
          </p:nvGrpSpPr>
          <p:grpSpPr bwMode="auto">
            <a:xfrm>
              <a:off x="8001000" y="4267200"/>
              <a:ext cx="685800" cy="533400"/>
              <a:chOff x="2304" y="1296"/>
              <a:chExt cx="432" cy="336"/>
            </a:xfrm>
          </p:grpSpPr>
          <p:sp>
            <p:nvSpPr>
              <p:cNvPr id="105499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500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20</a:t>
                </a:r>
              </a:p>
            </p:txBody>
          </p:sp>
        </p:grpSp>
        <p:sp>
          <p:nvSpPr>
            <p:cNvPr id="105498" name="Line 42"/>
            <p:cNvSpPr>
              <a:spLocks noChangeShapeType="1"/>
            </p:cNvSpPr>
            <p:nvPr/>
          </p:nvSpPr>
          <p:spPr bwMode="auto">
            <a:xfrm>
              <a:off x="77724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07525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20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17</a:t>
            </a:r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381000" y="1676400"/>
            <a:ext cx="8305800" cy="3733800"/>
            <a:chOff x="381000" y="1828800"/>
            <a:chExt cx="8305800" cy="3733800"/>
          </a:xfrm>
        </p:grpSpPr>
        <p:grpSp>
          <p:nvGrpSpPr>
            <p:cNvPr id="107531" name="Group 4"/>
            <p:cNvGrpSpPr>
              <a:grpSpLocks/>
            </p:cNvGrpSpPr>
            <p:nvPr/>
          </p:nvGrpSpPr>
          <p:grpSpPr bwMode="auto">
            <a:xfrm>
              <a:off x="3810000" y="1828800"/>
              <a:ext cx="685800" cy="533400"/>
              <a:chOff x="2304" y="1296"/>
              <a:chExt cx="432" cy="336"/>
            </a:xfrm>
          </p:grpSpPr>
          <p:sp>
            <p:nvSpPr>
              <p:cNvPr id="107568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69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107532" name="Group 7"/>
            <p:cNvGrpSpPr>
              <a:grpSpLocks/>
            </p:cNvGrpSpPr>
            <p:nvPr/>
          </p:nvGrpSpPr>
          <p:grpSpPr bwMode="auto">
            <a:xfrm>
              <a:off x="6019800" y="2667000"/>
              <a:ext cx="685800" cy="533400"/>
              <a:chOff x="2304" y="1296"/>
              <a:chExt cx="432" cy="336"/>
            </a:xfrm>
          </p:grpSpPr>
          <p:sp>
            <p:nvSpPr>
              <p:cNvPr id="10756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6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107533" name="Line 10"/>
            <p:cNvSpPr>
              <a:spLocks noChangeShapeType="1"/>
            </p:cNvSpPr>
            <p:nvPr/>
          </p:nvSpPr>
          <p:spPr bwMode="auto">
            <a:xfrm>
              <a:off x="44196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34" name="Group 11"/>
            <p:cNvGrpSpPr>
              <a:grpSpLocks/>
            </p:cNvGrpSpPr>
            <p:nvPr/>
          </p:nvGrpSpPr>
          <p:grpSpPr bwMode="auto">
            <a:xfrm>
              <a:off x="1600200" y="2667000"/>
              <a:ext cx="685800" cy="533400"/>
              <a:chOff x="2304" y="1296"/>
              <a:chExt cx="432" cy="336"/>
            </a:xfrm>
          </p:grpSpPr>
          <p:sp>
            <p:nvSpPr>
              <p:cNvPr id="107564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6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7535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36" name="Group 15"/>
            <p:cNvGrpSpPr>
              <a:grpSpLocks/>
            </p:cNvGrpSpPr>
            <p:nvPr/>
          </p:nvGrpSpPr>
          <p:grpSpPr bwMode="auto">
            <a:xfrm>
              <a:off x="2819400" y="3581400"/>
              <a:ext cx="685800" cy="533400"/>
              <a:chOff x="2304" y="1296"/>
              <a:chExt cx="432" cy="336"/>
            </a:xfrm>
          </p:grpSpPr>
          <p:sp>
            <p:nvSpPr>
              <p:cNvPr id="10756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07537" name="Line 18"/>
            <p:cNvSpPr>
              <a:spLocks noChangeShapeType="1"/>
            </p:cNvSpPr>
            <p:nvPr/>
          </p:nvSpPr>
          <p:spPr bwMode="auto">
            <a:xfrm>
              <a:off x="21336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38" name="Group 19"/>
            <p:cNvGrpSpPr>
              <a:grpSpLocks/>
            </p:cNvGrpSpPr>
            <p:nvPr/>
          </p:nvGrpSpPr>
          <p:grpSpPr bwMode="auto">
            <a:xfrm>
              <a:off x="2057400" y="4267200"/>
              <a:ext cx="685800" cy="533400"/>
              <a:chOff x="2304" y="1296"/>
              <a:chExt cx="432" cy="336"/>
            </a:xfrm>
          </p:grpSpPr>
          <p:sp>
            <p:nvSpPr>
              <p:cNvPr id="10756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6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07539" name="Line 22"/>
            <p:cNvSpPr>
              <a:spLocks noChangeShapeType="1"/>
            </p:cNvSpPr>
            <p:nvPr/>
          </p:nvSpPr>
          <p:spPr bwMode="auto">
            <a:xfrm flipH="1">
              <a:off x="25908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40" name="Group 23"/>
            <p:cNvGrpSpPr>
              <a:grpSpLocks/>
            </p:cNvGrpSpPr>
            <p:nvPr/>
          </p:nvGrpSpPr>
          <p:grpSpPr bwMode="auto">
            <a:xfrm>
              <a:off x="7239000" y="3581400"/>
              <a:ext cx="685800" cy="533400"/>
              <a:chOff x="2304" y="1296"/>
              <a:chExt cx="432" cy="336"/>
            </a:xfrm>
          </p:grpSpPr>
          <p:sp>
            <p:nvSpPr>
              <p:cNvPr id="107558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59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107541" name="Line 26"/>
            <p:cNvSpPr>
              <a:spLocks noChangeShapeType="1"/>
            </p:cNvSpPr>
            <p:nvPr/>
          </p:nvSpPr>
          <p:spPr bwMode="auto">
            <a:xfrm>
              <a:off x="65532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42" name="Group 27"/>
            <p:cNvGrpSpPr>
              <a:grpSpLocks/>
            </p:cNvGrpSpPr>
            <p:nvPr/>
          </p:nvGrpSpPr>
          <p:grpSpPr bwMode="auto">
            <a:xfrm>
              <a:off x="381000" y="3581400"/>
              <a:ext cx="685800" cy="533400"/>
              <a:chOff x="2304" y="1296"/>
              <a:chExt cx="432" cy="336"/>
            </a:xfrm>
          </p:grpSpPr>
          <p:sp>
            <p:nvSpPr>
              <p:cNvPr id="107556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57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07543" name="Line 30"/>
            <p:cNvSpPr>
              <a:spLocks noChangeShapeType="1"/>
            </p:cNvSpPr>
            <p:nvPr/>
          </p:nvSpPr>
          <p:spPr bwMode="auto">
            <a:xfrm flipH="1">
              <a:off x="914400" y="31242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44" name="Group 31"/>
            <p:cNvGrpSpPr>
              <a:grpSpLocks/>
            </p:cNvGrpSpPr>
            <p:nvPr/>
          </p:nvGrpSpPr>
          <p:grpSpPr bwMode="auto">
            <a:xfrm>
              <a:off x="1219200" y="5029200"/>
              <a:ext cx="685800" cy="533400"/>
              <a:chOff x="2304" y="1296"/>
              <a:chExt cx="432" cy="336"/>
            </a:xfrm>
          </p:grpSpPr>
          <p:sp>
            <p:nvSpPr>
              <p:cNvPr id="107554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55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07545" name="Line 34"/>
            <p:cNvSpPr>
              <a:spLocks noChangeShapeType="1"/>
            </p:cNvSpPr>
            <p:nvPr/>
          </p:nvSpPr>
          <p:spPr bwMode="auto">
            <a:xfrm flipV="1">
              <a:off x="1752600" y="4724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46" name="Group 35"/>
            <p:cNvGrpSpPr>
              <a:grpSpLocks/>
            </p:cNvGrpSpPr>
            <p:nvPr/>
          </p:nvGrpSpPr>
          <p:grpSpPr bwMode="auto">
            <a:xfrm>
              <a:off x="6477000" y="4267200"/>
              <a:ext cx="685800" cy="533400"/>
              <a:chOff x="2304" y="1296"/>
              <a:chExt cx="432" cy="336"/>
            </a:xfrm>
          </p:grpSpPr>
          <p:sp>
            <p:nvSpPr>
              <p:cNvPr id="107552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53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16</a:t>
                </a:r>
              </a:p>
            </p:txBody>
          </p:sp>
        </p:grpSp>
        <p:sp>
          <p:nvSpPr>
            <p:cNvPr id="107547" name="Line 38"/>
            <p:cNvSpPr>
              <a:spLocks noChangeShapeType="1"/>
            </p:cNvSpPr>
            <p:nvPr/>
          </p:nvSpPr>
          <p:spPr bwMode="auto">
            <a:xfrm flipH="1">
              <a:off x="70104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48" name="Group 39"/>
            <p:cNvGrpSpPr>
              <a:grpSpLocks/>
            </p:cNvGrpSpPr>
            <p:nvPr/>
          </p:nvGrpSpPr>
          <p:grpSpPr bwMode="auto">
            <a:xfrm>
              <a:off x="8001000" y="4267200"/>
              <a:ext cx="685800" cy="533400"/>
              <a:chOff x="2304" y="1296"/>
              <a:chExt cx="432" cy="336"/>
            </a:xfrm>
          </p:grpSpPr>
          <p:sp>
            <p:nvSpPr>
              <p:cNvPr id="107550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55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20</a:t>
                </a:r>
              </a:p>
            </p:txBody>
          </p:sp>
        </p:grpSp>
        <p:sp>
          <p:nvSpPr>
            <p:cNvPr id="107549" name="Line 42"/>
            <p:cNvSpPr>
              <a:spLocks noChangeShapeType="1"/>
            </p:cNvSpPr>
            <p:nvPr/>
          </p:nvSpPr>
          <p:spPr bwMode="auto">
            <a:xfrm>
              <a:off x="7772400" y="4038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685800" y="1828800"/>
            <a:ext cx="685800" cy="533400"/>
            <a:chOff x="2304" y="1296"/>
            <a:chExt cx="432" cy="336"/>
          </a:xfrm>
        </p:grpSpPr>
        <p:sp>
          <p:nvSpPr>
            <p:cNvPr id="107529" name="Oval 44"/>
            <p:cNvSpPr>
              <a:spLocks noChangeArrowheads="1"/>
            </p:cNvSpPr>
            <p:nvPr/>
          </p:nvSpPr>
          <p:spPr bwMode="auto">
            <a:xfrm>
              <a:off x="2352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530" name="Text Box 45"/>
            <p:cNvSpPr txBox="1">
              <a:spLocks noChangeArrowheads="1"/>
            </p:cNvSpPr>
            <p:nvPr/>
          </p:nvSpPr>
          <p:spPr bwMode="auto">
            <a:xfrm>
              <a:off x="2304" y="133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 sz="2000">
                  <a:latin typeface="Helvetica" panose="020B0604020202020204" pitchFamily="34" charset="0"/>
                </a:rPr>
                <a:t>17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Helvetica" pitchFamily="34" charset="0"/>
              </a:rPr>
              <a:t>Constructing </a:t>
            </a:r>
            <a:r>
              <a:rPr lang="en-US" dirty="0" smtClean="0"/>
              <a:t>Binary Search Tree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09573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613" y="5638800"/>
            <a:ext cx="822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3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20</a:t>
            </a:r>
            <a:r>
              <a:rPr 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17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381000" y="1676400"/>
            <a:ext cx="8305800" cy="3733800"/>
            <a:chOff x="381000" y="1676400"/>
            <a:chExt cx="8305800" cy="3733800"/>
          </a:xfrm>
        </p:grpSpPr>
        <p:grpSp>
          <p:nvGrpSpPr>
            <p:cNvPr id="109576" name="Group 4"/>
            <p:cNvGrpSpPr>
              <a:grpSpLocks/>
            </p:cNvGrpSpPr>
            <p:nvPr/>
          </p:nvGrpSpPr>
          <p:grpSpPr bwMode="auto">
            <a:xfrm>
              <a:off x="3810000" y="1676400"/>
              <a:ext cx="685800" cy="533400"/>
              <a:chOff x="2304" y="1296"/>
              <a:chExt cx="432" cy="336"/>
            </a:xfrm>
          </p:grpSpPr>
          <p:sp>
            <p:nvSpPr>
              <p:cNvPr id="109617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18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14</a:t>
                </a:r>
              </a:p>
            </p:txBody>
          </p:sp>
        </p:grpSp>
        <p:grpSp>
          <p:nvGrpSpPr>
            <p:cNvPr id="109577" name="Group 7"/>
            <p:cNvGrpSpPr>
              <a:grpSpLocks/>
            </p:cNvGrpSpPr>
            <p:nvPr/>
          </p:nvGrpSpPr>
          <p:grpSpPr bwMode="auto">
            <a:xfrm>
              <a:off x="6019800" y="2514600"/>
              <a:ext cx="685800" cy="533400"/>
              <a:chOff x="2304" y="1296"/>
              <a:chExt cx="432" cy="336"/>
            </a:xfrm>
          </p:grpSpPr>
          <p:sp>
            <p:nvSpPr>
              <p:cNvPr id="109615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16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15</a:t>
                </a:r>
              </a:p>
            </p:txBody>
          </p:sp>
        </p:grp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44196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79" name="Group 11"/>
            <p:cNvGrpSpPr>
              <a:grpSpLocks/>
            </p:cNvGrpSpPr>
            <p:nvPr/>
          </p:nvGrpSpPr>
          <p:grpSpPr bwMode="auto">
            <a:xfrm>
              <a:off x="1600200" y="2514600"/>
              <a:ext cx="685800" cy="533400"/>
              <a:chOff x="2304" y="1296"/>
              <a:chExt cx="432" cy="336"/>
            </a:xfrm>
          </p:grpSpPr>
          <p:sp>
            <p:nvSpPr>
              <p:cNvPr id="109613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14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9580" name="Line 14"/>
            <p:cNvSpPr>
              <a:spLocks noChangeShapeType="1"/>
            </p:cNvSpPr>
            <p:nvPr/>
          </p:nvSpPr>
          <p:spPr bwMode="auto">
            <a:xfrm flipH="1">
              <a:off x="2209800" y="20574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81" name="Group 15"/>
            <p:cNvGrpSpPr>
              <a:grpSpLocks/>
            </p:cNvGrpSpPr>
            <p:nvPr/>
          </p:nvGrpSpPr>
          <p:grpSpPr bwMode="auto">
            <a:xfrm>
              <a:off x="2819400" y="3429000"/>
              <a:ext cx="685800" cy="533400"/>
              <a:chOff x="2304" y="1296"/>
              <a:chExt cx="432" cy="336"/>
            </a:xfrm>
          </p:grpSpPr>
          <p:sp>
            <p:nvSpPr>
              <p:cNvPr id="109611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1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09582" name="Line 18"/>
            <p:cNvSpPr>
              <a:spLocks noChangeShapeType="1"/>
            </p:cNvSpPr>
            <p:nvPr/>
          </p:nvSpPr>
          <p:spPr bwMode="auto">
            <a:xfrm>
              <a:off x="21336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83" name="Group 19"/>
            <p:cNvGrpSpPr>
              <a:grpSpLocks/>
            </p:cNvGrpSpPr>
            <p:nvPr/>
          </p:nvGrpSpPr>
          <p:grpSpPr bwMode="auto">
            <a:xfrm>
              <a:off x="2057400" y="4114800"/>
              <a:ext cx="685800" cy="533400"/>
              <a:chOff x="2304" y="1296"/>
              <a:chExt cx="432" cy="336"/>
            </a:xfrm>
          </p:grpSpPr>
          <p:sp>
            <p:nvSpPr>
              <p:cNvPr id="109609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10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09584" name="Line 22"/>
            <p:cNvSpPr>
              <a:spLocks noChangeShapeType="1"/>
            </p:cNvSpPr>
            <p:nvPr/>
          </p:nvSpPr>
          <p:spPr bwMode="auto">
            <a:xfrm flipH="1">
              <a:off x="25908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85" name="Group 23"/>
            <p:cNvGrpSpPr>
              <a:grpSpLocks/>
            </p:cNvGrpSpPr>
            <p:nvPr/>
          </p:nvGrpSpPr>
          <p:grpSpPr bwMode="auto">
            <a:xfrm>
              <a:off x="7239000" y="3429000"/>
              <a:ext cx="685800" cy="533400"/>
              <a:chOff x="2304" y="1296"/>
              <a:chExt cx="432" cy="336"/>
            </a:xfrm>
          </p:grpSpPr>
          <p:sp>
            <p:nvSpPr>
              <p:cNvPr id="109607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08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109586" name="Line 26"/>
            <p:cNvSpPr>
              <a:spLocks noChangeShapeType="1"/>
            </p:cNvSpPr>
            <p:nvPr/>
          </p:nvSpPr>
          <p:spPr bwMode="auto">
            <a:xfrm>
              <a:off x="65532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87" name="Group 27"/>
            <p:cNvGrpSpPr>
              <a:grpSpLocks/>
            </p:cNvGrpSpPr>
            <p:nvPr/>
          </p:nvGrpSpPr>
          <p:grpSpPr bwMode="auto">
            <a:xfrm>
              <a:off x="381000" y="3429000"/>
              <a:ext cx="685800" cy="533400"/>
              <a:chOff x="2304" y="1296"/>
              <a:chExt cx="432" cy="336"/>
            </a:xfrm>
          </p:grpSpPr>
          <p:sp>
            <p:nvSpPr>
              <p:cNvPr id="109605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06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09588" name="Line 30"/>
            <p:cNvSpPr>
              <a:spLocks noChangeShapeType="1"/>
            </p:cNvSpPr>
            <p:nvPr/>
          </p:nvSpPr>
          <p:spPr bwMode="auto">
            <a:xfrm flipH="1">
              <a:off x="914400" y="2971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89" name="Group 31"/>
            <p:cNvGrpSpPr>
              <a:grpSpLocks/>
            </p:cNvGrpSpPr>
            <p:nvPr/>
          </p:nvGrpSpPr>
          <p:grpSpPr bwMode="auto">
            <a:xfrm>
              <a:off x="1219200" y="4876800"/>
              <a:ext cx="685800" cy="533400"/>
              <a:chOff x="2304" y="1296"/>
              <a:chExt cx="432" cy="336"/>
            </a:xfrm>
          </p:grpSpPr>
          <p:sp>
            <p:nvSpPr>
              <p:cNvPr id="109603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04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09590" name="Line 34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1" name="Group 35"/>
            <p:cNvGrpSpPr>
              <a:grpSpLocks/>
            </p:cNvGrpSpPr>
            <p:nvPr/>
          </p:nvGrpSpPr>
          <p:grpSpPr bwMode="auto">
            <a:xfrm>
              <a:off x="6477000" y="4114800"/>
              <a:ext cx="685800" cy="533400"/>
              <a:chOff x="2304" y="1296"/>
              <a:chExt cx="432" cy="336"/>
            </a:xfrm>
          </p:grpSpPr>
          <p:sp>
            <p:nvSpPr>
              <p:cNvPr id="109601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02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16</a:t>
                </a:r>
              </a:p>
            </p:txBody>
          </p:sp>
        </p:grpSp>
        <p:sp>
          <p:nvSpPr>
            <p:cNvPr id="109592" name="Line 38"/>
            <p:cNvSpPr>
              <a:spLocks noChangeShapeType="1"/>
            </p:cNvSpPr>
            <p:nvPr/>
          </p:nvSpPr>
          <p:spPr bwMode="auto">
            <a:xfrm flipH="1">
              <a:off x="70104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3" name="Group 39"/>
            <p:cNvGrpSpPr>
              <a:grpSpLocks/>
            </p:cNvGrpSpPr>
            <p:nvPr/>
          </p:nvGrpSpPr>
          <p:grpSpPr bwMode="auto">
            <a:xfrm>
              <a:off x="8001000" y="4114800"/>
              <a:ext cx="685800" cy="533400"/>
              <a:chOff x="2304" y="1296"/>
              <a:chExt cx="432" cy="336"/>
            </a:xfrm>
          </p:grpSpPr>
          <p:sp>
            <p:nvSpPr>
              <p:cNvPr id="109599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600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20</a:t>
                </a:r>
              </a:p>
            </p:txBody>
          </p:sp>
        </p:grpSp>
        <p:sp>
          <p:nvSpPr>
            <p:cNvPr id="109594" name="Line 42"/>
            <p:cNvSpPr>
              <a:spLocks noChangeShapeType="1"/>
            </p:cNvSpPr>
            <p:nvPr/>
          </p:nvSpPr>
          <p:spPr bwMode="auto">
            <a:xfrm>
              <a:off x="77724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5" name="Group 43"/>
            <p:cNvGrpSpPr>
              <a:grpSpLocks/>
            </p:cNvGrpSpPr>
            <p:nvPr/>
          </p:nvGrpSpPr>
          <p:grpSpPr bwMode="auto">
            <a:xfrm>
              <a:off x="7315200" y="4876800"/>
              <a:ext cx="685800" cy="533400"/>
              <a:chOff x="2304" y="1296"/>
              <a:chExt cx="432" cy="336"/>
            </a:xfrm>
          </p:grpSpPr>
          <p:sp>
            <p:nvSpPr>
              <p:cNvPr id="109597" name="Oval 4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598" name="Text Box 4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lang="en-US" sz="2000">
                    <a:latin typeface="Helvetica" panose="020B0604020202020204" pitchFamily="34" charset="0"/>
                  </a:rPr>
                  <a:t>17</a:t>
                </a:r>
              </a:p>
            </p:txBody>
          </p:sp>
        </p:grpSp>
        <p:sp>
          <p:nvSpPr>
            <p:cNvPr id="109596" name="Line 46"/>
            <p:cNvSpPr>
              <a:spLocks noChangeShapeType="1"/>
            </p:cNvSpPr>
            <p:nvPr/>
          </p:nvSpPr>
          <p:spPr bwMode="auto">
            <a:xfrm flipH="1" flipV="1">
              <a:off x="70104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b="1" u="sng" smtClean="0">
                <a:solidFill>
                  <a:srgbClr val="008000"/>
                </a:solidFill>
              </a:rPr>
              <a:t>Binary Search Trees</a:t>
            </a:r>
            <a:endParaRPr lang="en-US" altLang="zh-TW" sz="400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1000" y="13716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000000"/>
                </a:solidFill>
              </a:rPr>
              <a:t>Goal: Implement a searching algorithm that finds items efficiently when the items are </a:t>
            </a:r>
            <a:r>
              <a:rPr lang="en-US" altLang="zh-TW" sz="2800" u="sng">
                <a:solidFill>
                  <a:srgbClr val="000000"/>
                </a:solidFill>
              </a:rPr>
              <a:t>totally ordered</a:t>
            </a:r>
            <a:r>
              <a:rPr lang="en-US" altLang="zh-TW" sz="2800">
                <a:solidFill>
                  <a:srgbClr val="000000"/>
                </a:solidFill>
              </a:rPr>
              <a:t>. </a:t>
            </a:r>
            <a:endParaRPr lang="zh-TW" altLang="en-US" sz="1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1000" y="2438400"/>
            <a:ext cx="853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1818FF"/>
                </a:solidFill>
              </a:rPr>
              <a:t>Binary Search Tree</a:t>
            </a:r>
            <a:r>
              <a:rPr lang="en-US" altLang="zh-TW" sz="2800">
                <a:solidFill>
                  <a:srgbClr val="000000"/>
                </a:solidFill>
              </a:rPr>
              <a:t>: Binary tree + each child of a vertex is designed as a right or left child, and each vertex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 is labeled with a key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>
                <a:solidFill>
                  <a:srgbClr val="000000"/>
                </a:solidFill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), which is one of the items.</a:t>
            </a:r>
            <a:endParaRPr lang="zh-TW" altLang="en-US" sz="1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1000" y="42672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008000"/>
                </a:solidFill>
              </a:rPr>
              <a:t>Note: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>
                <a:solidFill>
                  <a:srgbClr val="000000"/>
                </a:solidFill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) &gt;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>
                <a:solidFill>
                  <a:srgbClr val="000000"/>
                </a:solidFill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>
                <a:solidFill>
                  <a:srgbClr val="000000"/>
                </a:solidFill>
              </a:rPr>
              <a:t>) if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800">
                <a:solidFill>
                  <a:srgbClr val="000000"/>
                </a:solidFill>
              </a:rPr>
              <a:t>is in the left subtree of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   </a:t>
            </a:r>
            <a:br>
              <a:rPr lang="en-US" altLang="zh-TW" sz="2800">
                <a:solidFill>
                  <a:srgbClr val="000000"/>
                </a:solidFill>
              </a:rPr>
            </a:br>
            <a:r>
              <a:rPr lang="en-US" altLang="zh-TW" sz="2800">
                <a:solidFill>
                  <a:srgbClr val="000000"/>
                </a:solidFill>
              </a:rPr>
              <a:t>  and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>
                <a:solidFill>
                  <a:srgbClr val="000000"/>
                </a:solidFill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) &lt;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>
                <a:solidFill>
                  <a:srgbClr val="000000"/>
                </a:solidFill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>
                <a:solidFill>
                  <a:srgbClr val="000000"/>
                </a:solidFill>
              </a:rPr>
              <a:t>) if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800">
                <a:solidFill>
                  <a:srgbClr val="000000"/>
                </a:solidFill>
              </a:rPr>
              <a:t>is in the right subtree of </a:t>
            </a:r>
            <a:r>
              <a:rPr lang="en-US" altLang="zh-TW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>
                <a:solidFill>
                  <a:srgbClr val="000000"/>
                </a:solidFill>
              </a:rPr>
              <a:t> </a:t>
            </a:r>
            <a:endParaRPr lang="zh-TW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矩形 5"/>
          <p:cNvSpPr>
            <a:spLocks noChangeArrowheads="1"/>
          </p:cNvSpPr>
          <p:nvPr/>
        </p:nvSpPr>
        <p:spPr bwMode="auto">
          <a:xfrm>
            <a:off x="152400" y="533400"/>
            <a:ext cx="8839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1 </a:t>
            </a:r>
            <a:r>
              <a:rPr lang="en-US" altLang="zh-TW" sz="2600"/>
              <a:t>Form a binary search tree for the words </a:t>
            </a:r>
            <a:br>
              <a:rPr lang="en-US" altLang="zh-TW" sz="2600"/>
            </a:b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zoology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meteorology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geology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/>
              <a:t>and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/>
              <a:t>(using alphabetical order). </a:t>
            </a:r>
            <a:endParaRPr lang="zh-TW" altLang="en-US" sz="26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8288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 descr="10_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630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7391400" cy="57150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search tree,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item)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{a vertex not present in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has the value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endParaRPr lang="en-US" altLang="zh-TW" sz="2100" b="1" i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:=left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 vertex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a left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set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 right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 vertex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a right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set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add a vertex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the tree and label it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if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null or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then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 new vertex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b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let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 this new vertex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location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 </a:t>
            </a:r>
            <a:r>
              <a:rPr lang="en-US" altLang="zh-TW" sz="2000" smtClean="0"/>
              <a:t>(Locating and Adding Items to a Binary Search Tree.)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矩形 5"/>
          <p:cNvSpPr>
            <a:spLocks noChangeArrowheads="1"/>
          </p:cNvSpPr>
          <p:nvPr/>
        </p:nvSpPr>
        <p:spPr bwMode="auto">
          <a:xfrm>
            <a:off x="152400" y="533400"/>
            <a:ext cx="8839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2 </a:t>
            </a:r>
            <a:r>
              <a:rPr lang="en-US" altLang="zh-TW" sz="2600"/>
              <a:t>Use Algorithm  to insert the word 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oceanography </a:t>
            </a:r>
            <a:r>
              <a:rPr lang="en-US" altLang="zh-TW" sz="2600"/>
              <a:t>into the binary search tree in Example 1. </a:t>
            </a:r>
            <a:endParaRPr lang="zh-TW" altLang="en-US" sz="26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4478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733800" y="5181600"/>
            <a:ext cx="142875" cy="166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4" name="直線接點 23"/>
          <p:cNvCxnSpPr>
            <a:endCxn id="116768" idx="5"/>
          </p:cNvCxnSpPr>
          <p:nvPr/>
        </p:nvCxnSpPr>
        <p:spPr bwMode="auto">
          <a:xfrm rot="16200000" flipV="1">
            <a:off x="3098801" y="4556125"/>
            <a:ext cx="849312" cy="554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68"/>
          <p:cNvGrpSpPr>
            <a:grpSpLocks/>
          </p:cNvGrpSpPr>
          <p:nvPr/>
        </p:nvGrpSpPr>
        <p:grpSpPr bwMode="auto">
          <a:xfrm>
            <a:off x="152400" y="1905000"/>
            <a:ext cx="5899150" cy="3814763"/>
            <a:chOff x="152400" y="1905000"/>
            <a:chExt cx="5899722" cy="3814465"/>
          </a:xfrm>
        </p:grpSpPr>
        <p:sp>
          <p:nvSpPr>
            <p:cNvPr id="116749" name="文字方塊 5"/>
            <p:cNvSpPr txBox="1">
              <a:spLocks noChangeArrowheads="1"/>
            </p:cNvSpPr>
            <p:nvPr/>
          </p:nvSpPr>
          <p:spPr bwMode="auto">
            <a:xfrm>
              <a:off x="4267200" y="5257800"/>
              <a:ext cx="16033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psychology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50" name="文字方塊 7"/>
            <p:cNvSpPr txBox="1">
              <a:spLocks noChangeArrowheads="1"/>
            </p:cNvSpPr>
            <p:nvPr/>
          </p:nvSpPr>
          <p:spPr bwMode="auto">
            <a:xfrm>
              <a:off x="152400" y="441960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chemistry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51" name="Oval 5"/>
            <p:cNvSpPr>
              <a:spLocks noChangeArrowheads="1"/>
            </p:cNvSpPr>
            <p:nvPr/>
          </p:nvSpPr>
          <p:spPr bwMode="auto">
            <a:xfrm>
              <a:off x="1066800" y="4267200"/>
              <a:ext cx="142505" cy="16599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6752" name="文字方塊 27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physics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53" name="Oval 5"/>
            <p:cNvSpPr>
              <a:spLocks noChangeArrowheads="1"/>
            </p:cNvSpPr>
            <p:nvPr/>
          </p:nvSpPr>
          <p:spPr bwMode="auto">
            <a:xfrm>
              <a:off x="3886503" y="3276693"/>
              <a:ext cx="142518" cy="1659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>
              <a:stCxn id="116753" idx="1"/>
              <a:endCxn id="116758" idx="0"/>
            </p:cNvCxnSpPr>
            <p:nvPr/>
          </p:nvCxnSpPr>
          <p:spPr bwMode="auto">
            <a:xfrm rot="16200000" flipH="1">
              <a:off x="3874738" y="3332768"/>
              <a:ext cx="954012" cy="8890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6753" idx="3"/>
              <a:endCxn id="116768" idx="3"/>
            </p:cNvCxnSpPr>
            <p:nvPr/>
          </p:nvCxnSpPr>
          <p:spPr bwMode="auto">
            <a:xfrm rot="5400000">
              <a:off x="3030904" y="3531994"/>
              <a:ext cx="990523" cy="762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56" name="文字方塊 47"/>
            <p:cNvSpPr txBox="1">
              <a:spLocks noChangeArrowheads="1"/>
            </p:cNvSpPr>
            <p:nvPr/>
          </p:nvSpPr>
          <p:spPr bwMode="auto">
            <a:xfrm>
              <a:off x="1796478" y="4415135"/>
              <a:ext cx="11753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geology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57" name="Oval 5"/>
            <p:cNvSpPr>
              <a:spLocks noChangeArrowheads="1"/>
            </p:cNvSpPr>
            <p:nvPr/>
          </p:nvSpPr>
          <p:spPr bwMode="auto">
            <a:xfrm>
              <a:off x="2219728" y="4267200"/>
              <a:ext cx="142472" cy="1660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6758" name="Oval 5"/>
            <p:cNvSpPr>
              <a:spLocks noChangeArrowheads="1"/>
            </p:cNvSpPr>
            <p:nvPr/>
          </p:nvSpPr>
          <p:spPr bwMode="auto">
            <a:xfrm>
              <a:off x="4724400" y="4253602"/>
              <a:ext cx="142475" cy="16599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 </a:t>
              </a: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6759" name="文字方塊 12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11753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zoology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60" name="文字方塊 18"/>
            <p:cNvSpPr txBox="1">
              <a:spLocks noChangeArrowheads="1"/>
            </p:cNvSpPr>
            <p:nvPr/>
          </p:nvSpPr>
          <p:spPr bwMode="auto">
            <a:xfrm>
              <a:off x="304800" y="2967335"/>
              <a:ext cx="14830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geography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61" name="Oval 5"/>
            <p:cNvSpPr>
              <a:spLocks noChangeArrowheads="1"/>
            </p:cNvSpPr>
            <p:nvPr/>
          </p:nvSpPr>
          <p:spPr bwMode="auto">
            <a:xfrm>
              <a:off x="1752656" y="3276621"/>
              <a:ext cx="142503" cy="1659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3" name="直線接點 32"/>
            <p:cNvCxnSpPr>
              <a:endCxn id="116751" idx="7"/>
            </p:cNvCxnSpPr>
            <p:nvPr/>
          </p:nvCxnSpPr>
          <p:spPr bwMode="auto">
            <a:xfrm rot="5400000">
              <a:off x="1039980" y="3501845"/>
              <a:ext cx="938140" cy="6398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116761" idx="5"/>
              <a:endCxn id="116757" idx="0"/>
            </p:cNvCxnSpPr>
            <p:nvPr/>
          </p:nvCxnSpPr>
          <p:spPr bwMode="auto">
            <a:xfrm rot="16200000" flipH="1">
              <a:off x="1658365" y="3634409"/>
              <a:ext cx="849246" cy="415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64" name="Oval 5"/>
            <p:cNvSpPr>
              <a:spLocks noChangeArrowheads="1"/>
            </p:cNvSpPr>
            <p:nvPr/>
          </p:nvSpPr>
          <p:spPr bwMode="auto">
            <a:xfrm>
              <a:off x="2819630" y="2362223"/>
              <a:ext cx="142519" cy="1659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6765" name="文字方塊 30"/>
            <p:cNvSpPr txBox="1">
              <a:spLocks noChangeArrowheads="1"/>
            </p:cNvSpPr>
            <p:nvPr/>
          </p:nvSpPr>
          <p:spPr bwMode="auto">
            <a:xfrm>
              <a:off x="2057400" y="1905000"/>
              <a:ext cx="17363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mathematics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線接點 43"/>
            <p:cNvCxnSpPr>
              <a:stCxn id="116764" idx="5"/>
              <a:endCxn id="116753" idx="1"/>
            </p:cNvCxnSpPr>
            <p:nvPr/>
          </p:nvCxnSpPr>
          <p:spPr bwMode="auto">
            <a:xfrm rot="16200000" flipH="1">
              <a:off x="3026123" y="2419226"/>
              <a:ext cx="796863" cy="965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116764" idx="3"/>
              <a:endCxn id="116761" idx="7"/>
            </p:cNvCxnSpPr>
            <p:nvPr/>
          </p:nvCxnSpPr>
          <p:spPr bwMode="auto">
            <a:xfrm rot="5400000">
              <a:off x="1959220" y="2419226"/>
              <a:ext cx="796863" cy="965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68" name="Oval 5"/>
            <p:cNvSpPr>
              <a:spLocks noChangeArrowheads="1"/>
            </p:cNvSpPr>
            <p:nvPr/>
          </p:nvSpPr>
          <p:spPr bwMode="auto">
            <a:xfrm>
              <a:off x="3124200" y="4267200"/>
              <a:ext cx="142475" cy="16599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6769" name="文字方塊 27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17379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meteorology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70" name="Oval 5"/>
            <p:cNvSpPr>
              <a:spLocks noChangeArrowheads="1"/>
            </p:cNvSpPr>
            <p:nvPr/>
          </p:nvSpPr>
          <p:spPr bwMode="auto">
            <a:xfrm>
              <a:off x="4267200" y="5181600"/>
              <a:ext cx="142562" cy="1660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62" name="直線接點 61"/>
            <p:cNvCxnSpPr/>
            <p:nvPr/>
          </p:nvCxnSpPr>
          <p:spPr bwMode="auto">
            <a:xfrm rot="5400000" flipH="1" flipV="1">
              <a:off x="4151775" y="4535241"/>
              <a:ext cx="861946" cy="477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字方塊 5"/>
          <p:cNvSpPr txBox="1">
            <a:spLocks noChangeArrowheads="1"/>
          </p:cNvSpPr>
          <p:nvPr/>
        </p:nvSpPr>
        <p:spPr bwMode="auto">
          <a:xfrm>
            <a:off x="3124200" y="2209800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zh-TW" alt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2819400" y="2362200"/>
            <a:ext cx="142875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71" name="文字方塊 5"/>
          <p:cNvSpPr txBox="1">
            <a:spLocks noChangeArrowheads="1"/>
          </p:cNvSpPr>
          <p:nvPr/>
        </p:nvSpPr>
        <p:spPr bwMode="auto">
          <a:xfrm>
            <a:off x="4572000" y="1524000"/>
            <a:ext cx="434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mathematics &lt;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oceanography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5"/>
          <p:cNvSpPr txBox="1">
            <a:spLocks noChangeArrowheads="1"/>
          </p:cNvSpPr>
          <p:nvPr/>
        </p:nvSpPr>
        <p:spPr bwMode="auto">
          <a:xfrm>
            <a:off x="4572000" y="2057400"/>
            <a:ext cx="382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physics &gt;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oceanography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5"/>
          <p:cNvSpPr txBox="1">
            <a:spLocks noChangeArrowheads="1"/>
          </p:cNvSpPr>
          <p:nvPr/>
        </p:nvSpPr>
        <p:spPr bwMode="auto">
          <a:xfrm>
            <a:off x="4572000" y="25146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meteorology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oceanography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133600" y="5257800"/>
            <a:ext cx="190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oceanography</a:t>
            </a:r>
            <a:endParaRPr lang="zh-TW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08247 0.088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44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11718 0.1324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8865 L -0.02587 0.255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83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8 0.13241 L 0.03385 0.276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87 0.25532 L 0.0408 0.4108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777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5 0.27685 L 0.10052 0.4101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64" grpId="0"/>
      <p:bldP spid="64" grpId="1"/>
      <p:bldP spid="64" grpId="2"/>
      <p:bldP spid="70" grpId="0" animBg="1"/>
      <p:bldP spid="70" grpId="1" animBg="1"/>
      <p:bldP spid="70" grpId="2" animBg="1"/>
      <p:bldP spid="70" grpId="3" animBg="1"/>
      <p:bldP spid="71" grpId="0"/>
      <p:bldP spid="72" grpId="0"/>
      <p:bldP spid="73" grpId="0"/>
      <p:bldP spid="7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28800"/>
            <a:ext cx="8531352" cy="4495800"/>
          </a:xfrm>
        </p:spPr>
        <p:txBody>
          <a:bodyPr/>
          <a:lstStyle/>
          <a:p>
            <a:r>
              <a:rPr lang="en-US" dirty="0" smtClean="0"/>
              <a:t>Systematically visiting each node of the tree</a:t>
            </a:r>
          </a:p>
          <a:p>
            <a:r>
              <a:rPr lang="en-US" dirty="0" smtClean="0"/>
              <a:t>Three most famous tree traversal strategies</a:t>
            </a:r>
            <a:r>
              <a:rPr lang="en-US" dirty="0" smtClean="0"/>
              <a:t>:</a:t>
            </a:r>
          </a:p>
          <a:p>
            <a:endParaRPr lang="en-US" sz="1400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In-Order Traversal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Pre-Order Traversal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Post-Order Traversal</a:t>
            </a:r>
          </a:p>
          <a:p>
            <a:r>
              <a:rPr lang="en-US" dirty="0" smtClean="0"/>
              <a:t>Level order traversal is also used</a:t>
            </a:r>
          </a:p>
        </p:txBody>
      </p:sp>
    </p:spTree>
    <p:extLst>
      <p:ext uri="{BB962C8B-B14F-4D97-AF65-F5344CB8AC3E}">
        <p14:creationId xmlns:p14="http://schemas.microsoft.com/office/powerpoint/2010/main" val="266211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Traversing a Binary Tree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900" dirty="0" smtClean="0"/>
              <a:t>Traversal</a:t>
            </a:r>
            <a:endParaRPr lang="en-US" sz="2900" dirty="0" smtClean="0"/>
          </a:p>
        </p:txBody>
      </p:sp>
      <p:sp>
        <p:nvSpPr>
          <p:cNvPr id="756743" name="Rectangle 7"/>
          <p:cNvSpPr>
            <a:spLocks noChangeArrowheads="1"/>
          </p:cNvSpPr>
          <p:nvPr/>
        </p:nvSpPr>
        <p:spPr bwMode="auto">
          <a:xfrm>
            <a:off x="2133600" y="4953000"/>
            <a:ext cx="441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900" dirty="0" smtClean="0"/>
              <a:t>Preorder:  	(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rgbClr val="FF0066"/>
                </a:solidFill>
              </a:rPr>
              <a:t>L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rgbClr val="00B050"/>
                </a:solidFill>
              </a:rPr>
              <a:t>R</a:t>
            </a:r>
            <a:r>
              <a:rPr lang="en-US" sz="2900" dirty="0" smtClean="0"/>
              <a:t>)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900" dirty="0" err="1" smtClean="0"/>
              <a:t>Inorder</a:t>
            </a:r>
            <a:r>
              <a:rPr lang="en-US" sz="2900" dirty="0" smtClean="0"/>
              <a:t>:	</a:t>
            </a:r>
            <a:r>
              <a:rPr lang="en-US" sz="2900" dirty="0" smtClean="0"/>
              <a:t>         (</a:t>
            </a:r>
            <a:r>
              <a:rPr lang="en-US" sz="2900" dirty="0" smtClean="0">
                <a:solidFill>
                  <a:srgbClr val="FF0066"/>
                </a:solidFill>
              </a:rPr>
              <a:t>L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rgbClr val="00B050"/>
                </a:solidFill>
              </a:rPr>
              <a:t>R</a:t>
            </a:r>
            <a:r>
              <a:rPr lang="en-US" sz="2900" dirty="0" smtClean="0"/>
              <a:t>)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900" dirty="0" err="1" smtClean="0"/>
              <a:t>Postorder</a:t>
            </a:r>
            <a:r>
              <a:rPr lang="en-US" sz="2900" dirty="0" smtClean="0"/>
              <a:t>:	(</a:t>
            </a:r>
            <a:r>
              <a:rPr lang="en-US" sz="2900" dirty="0" smtClean="0">
                <a:solidFill>
                  <a:srgbClr val="FF0066"/>
                </a:solidFill>
              </a:rPr>
              <a:t>L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rgbClr val="00B050"/>
                </a:solidFill>
              </a:rPr>
              <a:t>R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900" dirty="0" smtClean="0"/>
              <a:t>)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2209800" y="2209800"/>
            <a:ext cx="4038600" cy="2362200"/>
            <a:chOff x="2209800" y="2209800"/>
            <a:chExt cx="4038600" cy="2362200"/>
          </a:xfrm>
        </p:grpSpPr>
        <p:sp>
          <p:nvSpPr>
            <p:cNvPr id="756740" name="Oval 4"/>
            <p:cNvSpPr>
              <a:spLocks noChangeArrowheads="1"/>
            </p:cNvSpPr>
            <p:nvPr/>
          </p:nvSpPr>
          <p:spPr bwMode="auto">
            <a:xfrm>
              <a:off x="3810000" y="2209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741" name="Text Box 5"/>
            <p:cNvSpPr txBox="1">
              <a:spLocks noChangeArrowheads="1"/>
            </p:cNvSpPr>
            <p:nvPr/>
          </p:nvSpPr>
          <p:spPr bwMode="auto">
            <a:xfrm>
              <a:off x="3810000" y="2406650"/>
              <a:ext cx="914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Helvetica" pitchFamily="34" charset="0"/>
                </a:rPr>
                <a:t>node</a:t>
              </a:r>
            </a:p>
          </p:txBody>
        </p:sp>
        <p:sp>
          <p:nvSpPr>
            <p:cNvPr id="756742" name="Line 6"/>
            <p:cNvSpPr>
              <a:spLocks noChangeShapeType="1"/>
            </p:cNvSpPr>
            <p:nvPr/>
          </p:nvSpPr>
          <p:spPr bwMode="auto">
            <a:xfrm>
              <a:off x="4572000" y="28956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6744" name="Line 8"/>
            <p:cNvSpPr>
              <a:spLocks noChangeShapeType="1"/>
            </p:cNvSpPr>
            <p:nvPr/>
          </p:nvSpPr>
          <p:spPr bwMode="auto">
            <a:xfrm flipH="1">
              <a:off x="3276600" y="28956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6745" name="Freeform 9"/>
            <p:cNvSpPr>
              <a:spLocks/>
            </p:cNvSpPr>
            <p:nvPr/>
          </p:nvSpPr>
          <p:spPr bwMode="auto">
            <a:xfrm>
              <a:off x="2438400" y="3505200"/>
              <a:ext cx="1447800" cy="10668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624"/>
                </a:cxn>
                <a:cxn ang="0">
                  <a:pos x="768" y="624"/>
                </a:cxn>
                <a:cxn ang="0">
                  <a:pos x="432" y="0"/>
                </a:cxn>
              </a:cxnLst>
              <a:rect l="0" t="0" r="r" b="b"/>
              <a:pathLst>
                <a:path w="768" h="624">
                  <a:moveTo>
                    <a:pt x="432" y="0"/>
                  </a:moveTo>
                  <a:lnTo>
                    <a:pt x="0" y="624"/>
                  </a:lnTo>
                  <a:lnTo>
                    <a:pt x="768" y="62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6746" name="Text Box 10"/>
            <p:cNvSpPr txBox="1">
              <a:spLocks noChangeArrowheads="1"/>
            </p:cNvSpPr>
            <p:nvPr/>
          </p:nvSpPr>
          <p:spPr bwMode="auto">
            <a:xfrm>
              <a:off x="2667000" y="3886200"/>
              <a:ext cx="1143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Helvetica" pitchFamily="34" charset="0"/>
                </a:rPr>
                <a:t>left </a:t>
              </a:r>
              <a:r>
                <a:rPr lang="en-US" sz="2000" dirty="0" err="1">
                  <a:latin typeface="Helvetica" pitchFamily="34" charset="0"/>
                </a:rPr>
                <a:t>subtree</a:t>
              </a:r>
              <a:endParaRPr lang="en-US" sz="2000" dirty="0">
                <a:latin typeface="Helvetica" pitchFamily="34" charset="0"/>
              </a:endParaRPr>
            </a:p>
          </p:txBody>
        </p:sp>
        <p:sp>
          <p:nvSpPr>
            <p:cNvPr id="756747" name="Freeform 11"/>
            <p:cNvSpPr>
              <a:spLocks/>
            </p:cNvSpPr>
            <p:nvPr/>
          </p:nvSpPr>
          <p:spPr bwMode="auto">
            <a:xfrm flipH="1">
              <a:off x="4648200" y="3505200"/>
              <a:ext cx="1295400" cy="10668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624"/>
                </a:cxn>
                <a:cxn ang="0">
                  <a:pos x="768" y="624"/>
                </a:cxn>
                <a:cxn ang="0">
                  <a:pos x="432" y="0"/>
                </a:cxn>
              </a:cxnLst>
              <a:rect l="0" t="0" r="r" b="b"/>
              <a:pathLst>
                <a:path w="768" h="624">
                  <a:moveTo>
                    <a:pt x="432" y="0"/>
                  </a:moveTo>
                  <a:lnTo>
                    <a:pt x="0" y="624"/>
                  </a:lnTo>
                  <a:lnTo>
                    <a:pt x="768" y="62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6748" name="Text Box 12"/>
            <p:cNvSpPr txBox="1">
              <a:spLocks noChangeArrowheads="1"/>
            </p:cNvSpPr>
            <p:nvPr/>
          </p:nvSpPr>
          <p:spPr bwMode="auto">
            <a:xfrm>
              <a:off x="4724400" y="3886200"/>
              <a:ext cx="1143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Helvetica" pitchFamily="34" charset="0"/>
                </a:rPr>
                <a:t>right subtree</a:t>
              </a:r>
            </a:p>
          </p:txBody>
        </p:sp>
        <p:sp>
          <p:nvSpPr>
            <p:cNvPr id="756749" name="Text Box 13"/>
            <p:cNvSpPr txBox="1">
              <a:spLocks noChangeArrowheads="1"/>
            </p:cNvSpPr>
            <p:nvPr/>
          </p:nvSpPr>
          <p:spPr bwMode="auto">
            <a:xfrm>
              <a:off x="2209800" y="4129088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Helvetica" pitchFamily="34" charset="0"/>
                </a:rPr>
                <a:t>L</a:t>
              </a:r>
            </a:p>
          </p:txBody>
        </p:sp>
        <p:sp>
          <p:nvSpPr>
            <p:cNvPr id="756750" name="Text Box 14"/>
            <p:cNvSpPr txBox="1">
              <a:spLocks noChangeArrowheads="1"/>
            </p:cNvSpPr>
            <p:nvPr/>
          </p:nvSpPr>
          <p:spPr bwMode="auto">
            <a:xfrm>
              <a:off x="3276600" y="2438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Helvetica" pitchFamily="34" charset="0"/>
                </a:rPr>
                <a:t>N</a:t>
              </a:r>
            </a:p>
          </p:txBody>
        </p:sp>
        <p:sp>
          <p:nvSpPr>
            <p:cNvPr id="756751" name="Text Box 15"/>
            <p:cNvSpPr txBox="1">
              <a:spLocks noChangeArrowheads="1"/>
            </p:cNvSpPr>
            <p:nvPr/>
          </p:nvSpPr>
          <p:spPr bwMode="auto">
            <a:xfrm>
              <a:off x="5791200" y="41148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latin typeface="Helvetica" pitchFamily="34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215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3"/>
          <p:cNvSpPr>
            <a:spLocks noChangeArrowheads="1"/>
          </p:cNvSpPr>
          <p:nvPr/>
        </p:nvSpPr>
        <p:spPr bwMode="auto">
          <a:xfrm>
            <a:off x="4683125" y="100171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2971800" y="23669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B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4800600" y="23669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C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6172200" y="23669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D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16002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E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38100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G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73914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J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48768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H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0" name="Oval 11"/>
          <p:cNvSpPr>
            <a:spLocks noChangeArrowheads="1"/>
          </p:cNvSpPr>
          <p:nvPr/>
        </p:nvSpPr>
        <p:spPr bwMode="auto">
          <a:xfrm>
            <a:off x="28194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F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1" name="Oval 12"/>
          <p:cNvSpPr>
            <a:spLocks noChangeArrowheads="1"/>
          </p:cNvSpPr>
          <p:nvPr/>
        </p:nvSpPr>
        <p:spPr bwMode="auto">
          <a:xfrm>
            <a:off x="5791200" y="38147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I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4572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35853" name="Oval 14"/>
          <p:cNvSpPr>
            <a:spLocks noChangeArrowheads="1"/>
          </p:cNvSpPr>
          <p:nvPr/>
        </p:nvSpPr>
        <p:spPr bwMode="auto">
          <a:xfrm>
            <a:off x="26670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M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62484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P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37338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N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16764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L</a:t>
            </a:r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5857" name="Oval 18"/>
          <p:cNvSpPr>
            <a:spLocks noChangeArrowheads="1"/>
          </p:cNvSpPr>
          <p:nvPr/>
        </p:nvSpPr>
        <p:spPr bwMode="auto">
          <a:xfrm>
            <a:off x="4648200" y="5186363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/>
              <a:t>O</a:t>
            </a:r>
            <a:endParaRPr kumimoji="0" lang="en-US">
              <a:latin typeface="Verdana" panose="020B0604030504040204" pitchFamily="34" charset="0"/>
            </a:endParaRPr>
          </a:p>
        </p:txBody>
      </p:sp>
      <p:cxnSp>
        <p:nvCxnSpPr>
          <p:cNvPr id="35858" name="Straight Connector 20"/>
          <p:cNvCxnSpPr>
            <a:cxnSpLocks noChangeShapeType="1"/>
            <a:stCxn id="35842" idx="3"/>
            <a:endCxn id="35843" idx="7"/>
          </p:cNvCxnSpPr>
          <p:nvPr/>
        </p:nvCxnSpPr>
        <p:spPr bwMode="auto">
          <a:xfrm flipH="1">
            <a:off x="3492500" y="1522413"/>
            <a:ext cx="1279525" cy="933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9" name="Straight Connector 23"/>
          <p:cNvCxnSpPr>
            <a:cxnSpLocks noChangeShapeType="1"/>
            <a:stCxn id="35842" idx="4"/>
            <a:endCxn id="35844" idx="0"/>
          </p:cNvCxnSpPr>
          <p:nvPr/>
        </p:nvCxnSpPr>
        <p:spPr bwMode="auto">
          <a:xfrm>
            <a:off x="4987925" y="1611313"/>
            <a:ext cx="117475" cy="755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0" name="Straight Connector 25"/>
          <p:cNvCxnSpPr>
            <a:cxnSpLocks noChangeShapeType="1"/>
            <a:stCxn id="35842" idx="5"/>
            <a:endCxn id="35845" idx="0"/>
          </p:cNvCxnSpPr>
          <p:nvPr/>
        </p:nvCxnSpPr>
        <p:spPr bwMode="auto">
          <a:xfrm>
            <a:off x="5203825" y="1522413"/>
            <a:ext cx="1273175" cy="844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Straight Connector 27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2120900" y="2887663"/>
            <a:ext cx="939800" cy="101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Straight Connector 29"/>
          <p:cNvCxnSpPr>
            <a:cxnSpLocks noChangeShapeType="1"/>
            <a:stCxn id="35843" idx="4"/>
            <a:endCxn id="35850" idx="0"/>
          </p:cNvCxnSpPr>
          <p:nvPr/>
        </p:nvCxnSpPr>
        <p:spPr bwMode="auto">
          <a:xfrm flipH="1">
            <a:off x="3124200" y="2976563"/>
            <a:ext cx="1524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3" name="Straight Connector 31"/>
          <p:cNvCxnSpPr>
            <a:cxnSpLocks noChangeShapeType="1"/>
            <a:stCxn id="35843" idx="5"/>
            <a:endCxn id="35847" idx="0"/>
          </p:cNvCxnSpPr>
          <p:nvPr/>
        </p:nvCxnSpPr>
        <p:spPr bwMode="auto">
          <a:xfrm>
            <a:off x="3492500" y="2887663"/>
            <a:ext cx="622300" cy="927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Straight Connector 33"/>
          <p:cNvCxnSpPr>
            <a:cxnSpLocks noChangeShapeType="1"/>
            <a:stCxn id="35844" idx="4"/>
            <a:endCxn id="35849" idx="0"/>
          </p:cNvCxnSpPr>
          <p:nvPr/>
        </p:nvCxnSpPr>
        <p:spPr bwMode="auto">
          <a:xfrm>
            <a:off x="5105400" y="2976563"/>
            <a:ext cx="762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Straight Connector 35"/>
          <p:cNvCxnSpPr>
            <a:cxnSpLocks noChangeShapeType="1"/>
            <a:stCxn id="35845" idx="4"/>
            <a:endCxn id="35851" idx="0"/>
          </p:cNvCxnSpPr>
          <p:nvPr/>
        </p:nvCxnSpPr>
        <p:spPr bwMode="auto">
          <a:xfrm flipH="1">
            <a:off x="6096000" y="2976563"/>
            <a:ext cx="3810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Straight Connector 37"/>
          <p:cNvCxnSpPr>
            <a:cxnSpLocks noChangeShapeType="1"/>
            <a:stCxn id="35845" idx="5"/>
            <a:endCxn id="35848" idx="1"/>
          </p:cNvCxnSpPr>
          <p:nvPr/>
        </p:nvCxnSpPr>
        <p:spPr bwMode="auto">
          <a:xfrm>
            <a:off x="6692900" y="2887663"/>
            <a:ext cx="787400" cy="101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Straight Connector 39"/>
          <p:cNvCxnSpPr>
            <a:cxnSpLocks noChangeShapeType="1"/>
            <a:stCxn id="35846" idx="3"/>
            <a:endCxn id="35852" idx="7"/>
          </p:cNvCxnSpPr>
          <p:nvPr/>
        </p:nvCxnSpPr>
        <p:spPr bwMode="auto">
          <a:xfrm flipH="1">
            <a:off x="977900" y="4335463"/>
            <a:ext cx="711200" cy="93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Straight Connector 41"/>
          <p:cNvCxnSpPr>
            <a:cxnSpLocks noChangeShapeType="1"/>
            <a:stCxn id="35846" idx="4"/>
            <a:endCxn id="35856" idx="0"/>
          </p:cNvCxnSpPr>
          <p:nvPr/>
        </p:nvCxnSpPr>
        <p:spPr bwMode="auto">
          <a:xfrm>
            <a:off x="1905000" y="4424363"/>
            <a:ext cx="762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9" name="Straight Connector 43"/>
          <p:cNvCxnSpPr>
            <a:cxnSpLocks noChangeShapeType="1"/>
            <a:stCxn id="35850" idx="4"/>
            <a:endCxn id="35853" idx="0"/>
          </p:cNvCxnSpPr>
          <p:nvPr/>
        </p:nvCxnSpPr>
        <p:spPr bwMode="auto">
          <a:xfrm flipH="1">
            <a:off x="2971800" y="4424363"/>
            <a:ext cx="1524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Straight Connector 45"/>
          <p:cNvCxnSpPr>
            <a:cxnSpLocks noChangeShapeType="1"/>
            <a:stCxn id="35847" idx="4"/>
            <a:endCxn id="35855" idx="0"/>
          </p:cNvCxnSpPr>
          <p:nvPr/>
        </p:nvCxnSpPr>
        <p:spPr bwMode="auto">
          <a:xfrm flipH="1">
            <a:off x="4038600" y="4424363"/>
            <a:ext cx="762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Straight Connector 47"/>
          <p:cNvCxnSpPr>
            <a:cxnSpLocks noChangeShapeType="1"/>
            <a:stCxn id="35849" idx="4"/>
            <a:endCxn id="35857" idx="0"/>
          </p:cNvCxnSpPr>
          <p:nvPr/>
        </p:nvCxnSpPr>
        <p:spPr bwMode="auto">
          <a:xfrm flipH="1">
            <a:off x="4953000" y="4424363"/>
            <a:ext cx="2286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Straight Connector 49"/>
          <p:cNvCxnSpPr>
            <a:cxnSpLocks noChangeShapeType="1"/>
            <a:stCxn id="35851" idx="4"/>
          </p:cNvCxnSpPr>
          <p:nvPr/>
        </p:nvCxnSpPr>
        <p:spPr bwMode="auto">
          <a:xfrm>
            <a:off x="6096000" y="4424363"/>
            <a:ext cx="3048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62600" y="1077913"/>
            <a:ext cx="1536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Root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953000" y="6107113"/>
            <a:ext cx="1536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r>
              <a:rPr lang="en-US"/>
              <a:t>Leaf Nodes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矩形 2"/>
          <p:cNvSpPr>
            <a:spLocks noChangeArrowheads="1"/>
          </p:cNvSpPr>
          <p:nvPr/>
        </p:nvSpPr>
        <p:spPr bwMode="auto">
          <a:xfrm>
            <a:off x="304800" y="533400"/>
            <a:ext cx="3524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u="sng">
                <a:solidFill>
                  <a:srgbClr val="008000"/>
                </a:solidFill>
              </a:rPr>
              <a:t>Traversal Algorithms</a:t>
            </a:r>
            <a:endParaRPr lang="zh-TW" altLang="en-US" sz="1800" b="1" u="sng">
              <a:solidFill>
                <a:srgbClr val="008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4800" y="1219200"/>
            <a:ext cx="5968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dirty="0"/>
              <a:t>Preorder traversal </a:t>
            </a:r>
            <a:r>
              <a:rPr lang="en-US" altLang="zh-TW" sz="2600" dirty="0" smtClean="0"/>
              <a:t>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Depth-First Order</a:t>
            </a:r>
            <a:r>
              <a:rPr lang="en-US" altLang="zh-TW" sz="2600" dirty="0" smtClean="0"/>
              <a:t>)</a:t>
            </a:r>
            <a:endParaRPr lang="zh-TW" altLang="en-US" sz="1800" dirty="0"/>
          </a:p>
        </p:txBody>
      </p:sp>
      <p:pic>
        <p:nvPicPr>
          <p:cNvPr id="118788" name="Picture 3" descr="10_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55054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10_3_04"/>
          <p:cNvPicPr>
            <a:picLocks noChangeAspect="1" noChangeArrowheads="1"/>
          </p:cNvPicPr>
          <p:nvPr/>
        </p:nvPicPr>
        <p:blipFill>
          <a:blip r:embed="rId2">
            <a:lum bright="-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14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1" name="Picture 3" descr="10_3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948113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矩形 4"/>
          <p:cNvSpPr>
            <a:spLocks noChangeArrowheads="1"/>
          </p:cNvSpPr>
          <p:nvPr/>
        </p:nvSpPr>
        <p:spPr bwMode="auto">
          <a:xfrm>
            <a:off x="381000" y="381000"/>
            <a:ext cx="8534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2. </a:t>
            </a:r>
            <a:r>
              <a:rPr lang="en-US" altLang="zh-TW" sz="2600">
                <a:solidFill>
                  <a:srgbClr val="000000"/>
                </a:solidFill>
              </a:rPr>
              <a:t>In which order does a preorder traversal visit the vertices in the ordered rooted tree T shown below?</a:t>
            </a:r>
            <a:endParaRPr lang="zh-TW" altLang="en-US" sz="1800"/>
          </a:p>
        </p:txBody>
      </p:sp>
      <p:sp>
        <p:nvSpPr>
          <p:cNvPr id="119813" name="矩形 5"/>
          <p:cNvSpPr>
            <a:spLocks noChangeArrowheads="1"/>
          </p:cNvSpPr>
          <p:nvPr/>
        </p:nvSpPr>
        <p:spPr bwMode="auto">
          <a:xfrm>
            <a:off x="3810000" y="1295400"/>
            <a:ext cx="908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Sol: 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Pre-Order Traversal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1915180"/>
            <a:ext cx="7162800" cy="38100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590800" y="1828800"/>
              <a:ext cx="1447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60299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Pre-Order:</a:t>
            </a:r>
            <a:r>
              <a:rPr lang="en-US" sz="2800" dirty="0" smtClean="0"/>
              <a:t> A B D G C E H I 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016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dirty="0" smtClean="0"/>
              <a:t>Pre-Order Traversal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226425" cy="68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dirty="0" smtClean="0"/>
              <a:t>Pre-Order:</a:t>
            </a:r>
            <a:r>
              <a:rPr lang="en-US" sz="2900" dirty="0" smtClean="0"/>
              <a:t>  14  4  3  9  7  5  15  18  16  17  20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58787" y="1905000"/>
            <a:ext cx="8305800" cy="3733800"/>
            <a:chOff x="288" y="864"/>
            <a:chExt cx="5232" cy="2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48" y="864"/>
              <a:ext cx="432" cy="336"/>
              <a:chOff x="2304" y="1296"/>
              <a:chExt cx="432" cy="336"/>
            </a:xfrm>
          </p:grpSpPr>
          <p:sp>
            <p:nvSpPr>
              <p:cNvPr id="762885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886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14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840" y="1392"/>
              <a:ext cx="432" cy="336"/>
              <a:chOff x="2304" y="1296"/>
              <a:chExt cx="432" cy="336"/>
            </a:xfrm>
          </p:grpSpPr>
          <p:sp>
            <p:nvSpPr>
              <p:cNvPr id="762888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889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15</a:t>
                </a:r>
              </a:p>
            </p:txBody>
          </p:sp>
        </p:grpSp>
        <p:sp>
          <p:nvSpPr>
            <p:cNvPr id="762890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056" y="1392"/>
              <a:ext cx="432" cy="336"/>
              <a:chOff x="2304" y="1296"/>
              <a:chExt cx="432" cy="336"/>
            </a:xfrm>
          </p:grpSpPr>
          <p:sp>
            <p:nvSpPr>
              <p:cNvPr id="762892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893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762894" name="Line 14"/>
            <p:cNvSpPr>
              <a:spLocks noChangeShapeType="1"/>
            </p:cNvSpPr>
            <p:nvPr/>
          </p:nvSpPr>
          <p:spPr bwMode="auto">
            <a:xfrm flipH="1">
              <a:off x="1440" y="110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824" y="1968"/>
              <a:ext cx="432" cy="336"/>
              <a:chOff x="2304" y="1296"/>
              <a:chExt cx="432" cy="336"/>
            </a:xfrm>
          </p:grpSpPr>
          <p:sp>
            <p:nvSpPr>
              <p:cNvPr id="762896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897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9</a:t>
                </a:r>
              </a:p>
            </p:txBody>
          </p:sp>
        </p:grpSp>
        <p:sp>
          <p:nvSpPr>
            <p:cNvPr id="762898" name="Line 18"/>
            <p:cNvSpPr>
              <a:spLocks noChangeShapeType="1"/>
            </p:cNvSpPr>
            <p:nvPr/>
          </p:nvSpPr>
          <p:spPr bwMode="auto">
            <a:xfrm>
              <a:off x="1392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344" y="2400"/>
              <a:ext cx="432" cy="336"/>
              <a:chOff x="2304" y="1296"/>
              <a:chExt cx="432" cy="336"/>
            </a:xfrm>
          </p:grpSpPr>
          <p:sp>
            <p:nvSpPr>
              <p:cNvPr id="762900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01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7</a:t>
                </a:r>
              </a:p>
            </p:txBody>
          </p:sp>
        </p:grpSp>
        <p:sp>
          <p:nvSpPr>
            <p:cNvPr id="762902" name="Line 22"/>
            <p:cNvSpPr>
              <a:spLocks noChangeShapeType="1"/>
            </p:cNvSpPr>
            <p:nvPr/>
          </p:nvSpPr>
          <p:spPr bwMode="auto">
            <a:xfrm flipH="1">
              <a:off x="168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608" y="1968"/>
              <a:ext cx="432" cy="336"/>
              <a:chOff x="2304" y="1296"/>
              <a:chExt cx="432" cy="336"/>
            </a:xfrm>
          </p:grpSpPr>
          <p:sp>
            <p:nvSpPr>
              <p:cNvPr id="762904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05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18</a:t>
                </a:r>
              </a:p>
            </p:txBody>
          </p:sp>
        </p:grpSp>
        <p:sp>
          <p:nvSpPr>
            <p:cNvPr id="762906" name="Line 26"/>
            <p:cNvSpPr>
              <a:spLocks noChangeShapeType="1"/>
            </p:cNvSpPr>
            <p:nvPr/>
          </p:nvSpPr>
          <p:spPr bwMode="auto">
            <a:xfrm>
              <a:off x="4176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288" y="1968"/>
              <a:ext cx="432" cy="336"/>
              <a:chOff x="2304" y="1296"/>
              <a:chExt cx="432" cy="336"/>
            </a:xfrm>
          </p:grpSpPr>
          <p:sp>
            <p:nvSpPr>
              <p:cNvPr id="762908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09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762910" name="Line 30"/>
            <p:cNvSpPr>
              <a:spLocks noChangeShapeType="1"/>
            </p:cNvSpPr>
            <p:nvPr/>
          </p:nvSpPr>
          <p:spPr bwMode="auto">
            <a:xfrm flipH="1">
              <a:off x="624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16" y="2880"/>
              <a:ext cx="432" cy="336"/>
              <a:chOff x="2304" y="1296"/>
              <a:chExt cx="432" cy="336"/>
            </a:xfrm>
          </p:grpSpPr>
          <p:sp>
            <p:nvSpPr>
              <p:cNvPr id="762912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13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5</a:t>
                </a:r>
              </a:p>
            </p:txBody>
          </p:sp>
        </p:grpSp>
        <p:sp>
          <p:nvSpPr>
            <p:cNvPr id="762914" name="Line 34"/>
            <p:cNvSpPr>
              <a:spLocks noChangeShapeType="1"/>
            </p:cNvSpPr>
            <p:nvPr/>
          </p:nvSpPr>
          <p:spPr bwMode="auto">
            <a:xfrm flipV="1">
              <a:off x="1152" y="26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4128" y="2400"/>
              <a:ext cx="432" cy="336"/>
              <a:chOff x="2304" y="1296"/>
              <a:chExt cx="432" cy="336"/>
            </a:xfrm>
          </p:grpSpPr>
          <p:sp>
            <p:nvSpPr>
              <p:cNvPr id="762916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17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16</a:t>
                </a:r>
              </a:p>
            </p:txBody>
          </p:sp>
        </p:grpSp>
        <p:sp>
          <p:nvSpPr>
            <p:cNvPr id="762918" name="Line 38"/>
            <p:cNvSpPr>
              <a:spLocks noChangeShapeType="1"/>
            </p:cNvSpPr>
            <p:nvPr/>
          </p:nvSpPr>
          <p:spPr bwMode="auto">
            <a:xfrm flipH="1">
              <a:off x="4464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5088" y="2400"/>
              <a:ext cx="432" cy="336"/>
              <a:chOff x="2304" y="1296"/>
              <a:chExt cx="432" cy="336"/>
            </a:xfrm>
          </p:grpSpPr>
          <p:sp>
            <p:nvSpPr>
              <p:cNvPr id="762920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2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20</a:t>
                </a:r>
              </a:p>
            </p:txBody>
          </p:sp>
        </p:grpSp>
        <p:sp>
          <p:nvSpPr>
            <p:cNvPr id="762922" name="Line 42"/>
            <p:cNvSpPr>
              <a:spLocks noChangeShapeType="1"/>
            </p:cNvSpPr>
            <p:nvPr/>
          </p:nvSpPr>
          <p:spPr bwMode="auto">
            <a:xfrm>
              <a:off x="4944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656" y="2880"/>
              <a:ext cx="432" cy="336"/>
              <a:chOff x="2304" y="1296"/>
              <a:chExt cx="432" cy="336"/>
            </a:xfrm>
          </p:grpSpPr>
          <p:sp>
            <p:nvSpPr>
              <p:cNvPr id="762924" name="Oval 4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2925" name="Text Box 4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17</a:t>
                </a:r>
              </a:p>
            </p:txBody>
          </p:sp>
        </p:grpSp>
        <p:sp>
          <p:nvSpPr>
            <p:cNvPr id="762926" name="Line 46"/>
            <p:cNvSpPr>
              <a:spLocks noChangeShapeType="1"/>
            </p:cNvSpPr>
            <p:nvPr/>
          </p:nvSpPr>
          <p:spPr bwMode="auto">
            <a:xfrm flipH="1" flipV="1">
              <a:off x="4464" y="26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6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4953000" cy="28956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list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child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preorder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1 </a:t>
            </a:r>
            <a:r>
              <a:rPr lang="en-US" altLang="zh-TW" sz="2400" smtClean="0">
                <a:solidFill>
                  <a:srgbClr val="3333CC"/>
                </a:solidFill>
              </a:rPr>
              <a:t>(Preorder Traversal)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矩形 4"/>
          <p:cNvSpPr>
            <a:spLocks noChangeArrowheads="1"/>
          </p:cNvSpPr>
          <p:nvPr/>
        </p:nvSpPr>
        <p:spPr bwMode="auto">
          <a:xfrm>
            <a:off x="304800" y="685800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000000"/>
                </a:solidFill>
              </a:rPr>
              <a:t>Inorder traversal(</a:t>
            </a:r>
            <a:r>
              <a:rPr lang="en-US" sz="2800"/>
              <a:t>In the sequence</a:t>
            </a:r>
            <a:r>
              <a:rPr lang="en-US" altLang="zh-TW" sz="2600">
                <a:solidFill>
                  <a:srgbClr val="000000"/>
                </a:solidFill>
              </a:rPr>
              <a:t>)</a:t>
            </a:r>
            <a:endParaRPr lang="zh-TW" altLang="en-US" sz="1800"/>
          </a:p>
        </p:txBody>
      </p:sp>
      <p:pic>
        <p:nvPicPr>
          <p:cNvPr id="122883" name="Picture 3" descr="10_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7912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3" descr="10_3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14800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3" descr="10_3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948113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矩形 4"/>
          <p:cNvSpPr>
            <a:spLocks noChangeArrowheads="1"/>
          </p:cNvSpPr>
          <p:nvPr/>
        </p:nvSpPr>
        <p:spPr bwMode="auto">
          <a:xfrm>
            <a:off x="381000" y="381000"/>
            <a:ext cx="8534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3. </a:t>
            </a:r>
            <a:r>
              <a:rPr lang="en-US" altLang="zh-TW" sz="2600">
                <a:solidFill>
                  <a:srgbClr val="000000"/>
                </a:solidFill>
              </a:rPr>
              <a:t>In which order does a in-order traversal visit the vertices in the ordered rooted tree T shown below?</a:t>
            </a:r>
            <a:endParaRPr lang="zh-TW" altLang="en-US" sz="1800"/>
          </a:p>
        </p:txBody>
      </p:sp>
      <p:sp>
        <p:nvSpPr>
          <p:cNvPr id="123909" name="矩形 5"/>
          <p:cNvSpPr>
            <a:spLocks noChangeArrowheads="1"/>
          </p:cNvSpPr>
          <p:nvPr/>
        </p:nvSpPr>
        <p:spPr bwMode="auto">
          <a:xfrm>
            <a:off x="3810000" y="1295400"/>
            <a:ext cx="908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Sol: 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In-Order Traversal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1915180"/>
            <a:ext cx="7162800" cy="38100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99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6106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In-Order:</a:t>
            </a:r>
            <a:r>
              <a:rPr lang="en-US" sz="2800" dirty="0" smtClean="0"/>
              <a:t> D G B A H E I C 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1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itchFamily="34" charset="0"/>
              </a:rPr>
              <a:t>In Order Traversal of a </a:t>
            </a:r>
            <a:r>
              <a:rPr lang="en-US" dirty="0">
                <a:latin typeface="Helvetica" pitchFamily="34" charset="0"/>
              </a:rPr>
              <a:t>Binary Tree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6019800"/>
            <a:ext cx="8226425" cy="68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dirty="0" smtClean="0"/>
              <a:t>In-Order:</a:t>
            </a:r>
            <a:r>
              <a:rPr lang="en-US" sz="2900" dirty="0" smtClean="0"/>
              <a:t>   3  4  5  7  9  14  15  16  17  18  20</a:t>
            </a:r>
          </a:p>
        </p:txBody>
      </p:sp>
      <p:grpSp>
        <p:nvGrpSpPr>
          <p:cNvPr id="2" name="Group 46"/>
          <p:cNvGrpSpPr/>
          <p:nvPr/>
        </p:nvGrpSpPr>
        <p:grpSpPr>
          <a:xfrm>
            <a:off x="457200" y="1905000"/>
            <a:ext cx="8305800" cy="3733800"/>
            <a:chOff x="457200" y="1371600"/>
            <a:chExt cx="8305800" cy="37338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86200" y="1371600"/>
              <a:ext cx="685800" cy="533400"/>
              <a:chOff x="2304" y="1296"/>
              <a:chExt cx="432" cy="336"/>
            </a:xfrm>
          </p:grpSpPr>
          <p:sp>
            <p:nvSpPr>
              <p:cNvPr id="764933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34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14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6096000" y="2209800"/>
              <a:ext cx="685800" cy="533400"/>
              <a:chOff x="2304" y="1296"/>
              <a:chExt cx="432" cy="336"/>
            </a:xfrm>
          </p:grpSpPr>
          <p:sp>
            <p:nvSpPr>
              <p:cNvPr id="764936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3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15</a:t>
                </a:r>
              </a:p>
            </p:txBody>
          </p:sp>
        </p:grpSp>
        <p:sp>
          <p:nvSpPr>
            <p:cNvPr id="764938" name="Line 10"/>
            <p:cNvSpPr>
              <a:spLocks noChangeShapeType="1"/>
            </p:cNvSpPr>
            <p:nvPr/>
          </p:nvSpPr>
          <p:spPr bwMode="auto">
            <a:xfrm>
              <a:off x="4495800" y="17526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676400" y="2209800"/>
              <a:ext cx="685800" cy="533400"/>
              <a:chOff x="2304" y="1296"/>
              <a:chExt cx="432" cy="336"/>
            </a:xfrm>
          </p:grpSpPr>
          <p:sp>
            <p:nvSpPr>
              <p:cNvPr id="764940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41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764942" name="Line 14"/>
            <p:cNvSpPr>
              <a:spLocks noChangeShapeType="1"/>
            </p:cNvSpPr>
            <p:nvPr/>
          </p:nvSpPr>
          <p:spPr bwMode="auto">
            <a:xfrm flipH="1">
              <a:off x="2286000" y="17526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895600" y="3124200"/>
              <a:ext cx="685800" cy="533400"/>
              <a:chOff x="2304" y="1296"/>
              <a:chExt cx="432" cy="336"/>
            </a:xfrm>
          </p:grpSpPr>
          <p:sp>
            <p:nvSpPr>
              <p:cNvPr id="764944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45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9</a:t>
                </a:r>
              </a:p>
            </p:txBody>
          </p:sp>
        </p:grpSp>
        <p:sp>
          <p:nvSpPr>
            <p:cNvPr id="764946" name="Line 18"/>
            <p:cNvSpPr>
              <a:spLocks noChangeShapeType="1"/>
            </p:cNvSpPr>
            <p:nvPr/>
          </p:nvSpPr>
          <p:spPr bwMode="auto">
            <a:xfrm>
              <a:off x="22098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133600" y="3810000"/>
              <a:ext cx="685800" cy="533400"/>
              <a:chOff x="2304" y="1296"/>
              <a:chExt cx="432" cy="336"/>
            </a:xfrm>
          </p:grpSpPr>
          <p:sp>
            <p:nvSpPr>
              <p:cNvPr id="764948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49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7</a:t>
                </a:r>
              </a:p>
            </p:txBody>
          </p:sp>
        </p:grpSp>
        <p:sp>
          <p:nvSpPr>
            <p:cNvPr id="764950" name="Line 22"/>
            <p:cNvSpPr>
              <a:spLocks noChangeShapeType="1"/>
            </p:cNvSpPr>
            <p:nvPr/>
          </p:nvSpPr>
          <p:spPr bwMode="auto">
            <a:xfrm flipH="1">
              <a:off x="26670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7315200" y="3124200"/>
              <a:ext cx="685800" cy="533400"/>
              <a:chOff x="2304" y="1296"/>
              <a:chExt cx="432" cy="336"/>
            </a:xfrm>
          </p:grpSpPr>
          <p:sp>
            <p:nvSpPr>
              <p:cNvPr id="764952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53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18</a:t>
                </a:r>
              </a:p>
            </p:txBody>
          </p:sp>
        </p:grpSp>
        <p:sp>
          <p:nvSpPr>
            <p:cNvPr id="764954" name="Line 26"/>
            <p:cNvSpPr>
              <a:spLocks noChangeShapeType="1"/>
            </p:cNvSpPr>
            <p:nvPr/>
          </p:nvSpPr>
          <p:spPr bwMode="auto">
            <a:xfrm>
              <a:off x="66294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457200" y="3124200"/>
              <a:ext cx="685800" cy="533400"/>
              <a:chOff x="2304" y="1296"/>
              <a:chExt cx="432" cy="336"/>
            </a:xfrm>
          </p:grpSpPr>
          <p:sp>
            <p:nvSpPr>
              <p:cNvPr id="764956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57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764958" name="Line 30"/>
            <p:cNvSpPr>
              <a:spLocks noChangeShapeType="1"/>
            </p:cNvSpPr>
            <p:nvPr/>
          </p:nvSpPr>
          <p:spPr bwMode="auto">
            <a:xfrm flipH="1">
              <a:off x="9906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295400" y="4572000"/>
              <a:ext cx="685800" cy="533400"/>
              <a:chOff x="2304" y="1296"/>
              <a:chExt cx="432" cy="336"/>
            </a:xfrm>
          </p:grpSpPr>
          <p:sp>
            <p:nvSpPr>
              <p:cNvPr id="764960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61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5</a:t>
                </a:r>
              </a:p>
            </p:txBody>
          </p:sp>
        </p:grpSp>
        <p:sp>
          <p:nvSpPr>
            <p:cNvPr id="764962" name="Line 34"/>
            <p:cNvSpPr>
              <a:spLocks noChangeShapeType="1"/>
            </p:cNvSpPr>
            <p:nvPr/>
          </p:nvSpPr>
          <p:spPr bwMode="auto">
            <a:xfrm flipV="1">
              <a:off x="1828800" y="4267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6553200" y="3810000"/>
              <a:ext cx="685800" cy="533400"/>
              <a:chOff x="2304" y="1296"/>
              <a:chExt cx="432" cy="336"/>
            </a:xfrm>
          </p:grpSpPr>
          <p:sp>
            <p:nvSpPr>
              <p:cNvPr id="764964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65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16</a:t>
                </a:r>
              </a:p>
            </p:txBody>
          </p:sp>
        </p:grpSp>
        <p:sp>
          <p:nvSpPr>
            <p:cNvPr id="764966" name="Line 38"/>
            <p:cNvSpPr>
              <a:spLocks noChangeShapeType="1"/>
            </p:cNvSpPr>
            <p:nvPr/>
          </p:nvSpPr>
          <p:spPr bwMode="auto">
            <a:xfrm flipH="1">
              <a:off x="70866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077200" y="3810000"/>
              <a:ext cx="685800" cy="533400"/>
              <a:chOff x="2304" y="1296"/>
              <a:chExt cx="432" cy="336"/>
            </a:xfrm>
          </p:grpSpPr>
          <p:sp>
            <p:nvSpPr>
              <p:cNvPr id="764968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6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20</a:t>
                </a:r>
              </a:p>
            </p:txBody>
          </p:sp>
        </p:grpSp>
        <p:sp>
          <p:nvSpPr>
            <p:cNvPr id="764970" name="Line 42"/>
            <p:cNvSpPr>
              <a:spLocks noChangeShapeType="1"/>
            </p:cNvSpPr>
            <p:nvPr/>
          </p:nvSpPr>
          <p:spPr bwMode="auto">
            <a:xfrm>
              <a:off x="78486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7391400" y="4572000"/>
              <a:ext cx="685800" cy="533400"/>
              <a:chOff x="2304" y="1296"/>
              <a:chExt cx="432" cy="336"/>
            </a:xfrm>
          </p:grpSpPr>
          <p:sp>
            <p:nvSpPr>
              <p:cNvPr id="764972" name="Oval 4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4973" name="Text Box 4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17</a:t>
                </a:r>
              </a:p>
            </p:txBody>
          </p:sp>
        </p:grpSp>
        <p:sp>
          <p:nvSpPr>
            <p:cNvPr id="764974" name="Line 46"/>
            <p:cNvSpPr>
              <a:spLocks noChangeShapeType="1"/>
            </p:cNvSpPr>
            <p:nvPr/>
          </p:nvSpPr>
          <p:spPr bwMode="auto">
            <a:xfrm flipH="1" flipV="1">
              <a:off x="7086600" y="4267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428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6172200" cy="47244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leaf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list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first child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from left to right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list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each child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except for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from left to right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inorder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2 </a:t>
            </a:r>
            <a:r>
              <a:rPr lang="en-US" altLang="zh-TW" sz="2400" smtClean="0">
                <a:solidFill>
                  <a:srgbClr val="3333CC"/>
                </a:solidFill>
              </a:rPr>
              <a:t>(Inorder Traversal)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smtClean="0"/>
              <a:t>Tree contains no cycle</a:t>
            </a:r>
          </a:p>
          <a:p>
            <a:r>
              <a:rPr lang="en-US" smtClean="0"/>
              <a:t>Unique path from root to any other node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810000" y="2819400"/>
            <a:ext cx="4876800" cy="3589338"/>
            <a:chOff x="304800" y="381000"/>
            <a:chExt cx="7543800" cy="5474732"/>
          </a:xfrm>
        </p:grpSpPr>
        <p:sp>
          <p:nvSpPr>
            <p:cNvPr id="36871" name="Oval 3"/>
            <p:cNvSpPr>
              <a:spLocks noChangeArrowheads="1"/>
            </p:cNvSpPr>
            <p:nvPr/>
          </p:nvSpPr>
          <p:spPr bwMode="auto">
            <a:xfrm>
              <a:off x="4530436" y="381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36872" name="Oval 4"/>
            <p:cNvSpPr>
              <a:spLocks noChangeArrowheads="1"/>
            </p:cNvSpPr>
            <p:nvPr/>
          </p:nvSpPr>
          <p:spPr bwMode="auto">
            <a:xfrm>
              <a:off x="2819400" y="17456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B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3" name="Oval 5"/>
            <p:cNvSpPr>
              <a:spLocks noChangeArrowheads="1"/>
            </p:cNvSpPr>
            <p:nvPr/>
          </p:nvSpPr>
          <p:spPr bwMode="auto">
            <a:xfrm>
              <a:off x="4648200" y="17456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C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4" name="Oval 6"/>
            <p:cNvSpPr>
              <a:spLocks noChangeArrowheads="1"/>
            </p:cNvSpPr>
            <p:nvPr/>
          </p:nvSpPr>
          <p:spPr bwMode="auto">
            <a:xfrm>
              <a:off x="6019800" y="17456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D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5" name="Oval 7"/>
            <p:cNvSpPr>
              <a:spLocks noChangeArrowheads="1"/>
            </p:cNvSpPr>
            <p:nvPr/>
          </p:nvSpPr>
          <p:spPr bwMode="auto">
            <a:xfrm>
              <a:off x="14478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E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6" name="Oval 8"/>
            <p:cNvSpPr>
              <a:spLocks noChangeArrowheads="1"/>
            </p:cNvSpPr>
            <p:nvPr/>
          </p:nvSpPr>
          <p:spPr bwMode="auto">
            <a:xfrm>
              <a:off x="36576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G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7" name="Oval 9"/>
            <p:cNvSpPr>
              <a:spLocks noChangeArrowheads="1"/>
            </p:cNvSpPr>
            <p:nvPr/>
          </p:nvSpPr>
          <p:spPr bwMode="auto">
            <a:xfrm>
              <a:off x="72390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J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8" name="Oval 10"/>
            <p:cNvSpPr>
              <a:spLocks noChangeArrowheads="1"/>
            </p:cNvSpPr>
            <p:nvPr/>
          </p:nvSpPr>
          <p:spPr bwMode="auto">
            <a:xfrm>
              <a:off x="47244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H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79" name="Oval 11"/>
            <p:cNvSpPr>
              <a:spLocks noChangeArrowheads="1"/>
            </p:cNvSpPr>
            <p:nvPr/>
          </p:nvSpPr>
          <p:spPr bwMode="auto">
            <a:xfrm>
              <a:off x="26670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F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0" name="Oval 12"/>
            <p:cNvSpPr>
              <a:spLocks noChangeArrowheads="1"/>
            </p:cNvSpPr>
            <p:nvPr/>
          </p:nvSpPr>
          <p:spPr bwMode="auto">
            <a:xfrm>
              <a:off x="5638800" y="31934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I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1" name="Oval 13"/>
            <p:cNvSpPr>
              <a:spLocks noChangeArrowheads="1"/>
            </p:cNvSpPr>
            <p:nvPr/>
          </p:nvSpPr>
          <p:spPr bwMode="auto">
            <a:xfrm>
              <a:off x="3048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P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2" name="Oval 14"/>
            <p:cNvSpPr>
              <a:spLocks noChangeArrowheads="1"/>
            </p:cNvSpPr>
            <p:nvPr/>
          </p:nvSpPr>
          <p:spPr bwMode="auto">
            <a:xfrm>
              <a:off x="25146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L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3" name="Oval 15"/>
            <p:cNvSpPr>
              <a:spLocks noChangeArrowheads="1"/>
            </p:cNvSpPr>
            <p:nvPr/>
          </p:nvSpPr>
          <p:spPr bwMode="auto">
            <a:xfrm>
              <a:off x="60960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O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4" name="Oval 16"/>
            <p:cNvSpPr>
              <a:spLocks noChangeArrowheads="1"/>
            </p:cNvSpPr>
            <p:nvPr/>
          </p:nvSpPr>
          <p:spPr bwMode="auto">
            <a:xfrm>
              <a:off x="35814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M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5" name="Oval 17"/>
            <p:cNvSpPr>
              <a:spLocks noChangeArrowheads="1"/>
            </p:cNvSpPr>
            <p:nvPr/>
          </p:nvSpPr>
          <p:spPr bwMode="auto">
            <a:xfrm>
              <a:off x="15240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K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sp>
          <p:nvSpPr>
            <p:cNvPr id="36886" name="Oval 18"/>
            <p:cNvSpPr>
              <a:spLocks noChangeArrowheads="1"/>
            </p:cNvSpPr>
            <p:nvPr/>
          </p:nvSpPr>
          <p:spPr bwMode="auto">
            <a:xfrm>
              <a:off x="4495800" y="4565073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en-US"/>
                <a:t>NI</a:t>
              </a:r>
              <a:endParaRPr kumimoji="0" lang="en-US">
                <a:latin typeface="Verdana" panose="020B0604030504040204" pitchFamily="34" charset="0"/>
              </a:endParaRPr>
            </a:p>
          </p:txBody>
        </p:sp>
        <p:cxnSp>
          <p:nvCxnSpPr>
            <p:cNvPr id="36887" name="Straight Connector 19"/>
            <p:cNvCxnSpPr>
              <a:cxnSpLocks noChangeShapeType="1"/>
              <a:stCxn id="36871" idx="3"/>
              <a:endCxn id="36872" idx="7"/>
            </p:cNvCxnSpPr>
            <p:nvPr/>
          </p:nvCxnSpPr>
          <p:spPr bwMode="auto">
            <a:xfrm flipH="1">
              <a:off x="3339726" y="901326"/>
              <a:ext cx="1279984" cy="9336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Straight Connector 20"/>
            <p:cNvCxnSpPr>
              <a:cxnSpLocks noChangeShapeType="1"/>
              <a:stCxn id="36871" idx="4"/>
              <a:endCxn id="36873" idx="0"/>
            </p:cNvCxnSpPr>
            <p:nvPr/>
          </p:nvCxnSpPr>
          <p:spPr bwMode="auto">
            <a:xfrm>
              <a:off x="4835236" y="990600"/>
              <a:ext cx="117764" cy="7550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Straight Connector 21"/>
            <p:cNvCxnSpPr>
              <a:cxnSpLocks noChangeShapeType="1"/>
              <a:stCxn id="36871" idx="5"/>
              <a:endCxn id="36874" idx="0"/>
            </p:cNvCxnSpPr>
            <p:nvPr/>
          </p:nvCxnSpPr>
          <p:spPr bwMode="auto">
            <a:xfrm>
              <a:off x="5050762" y="901326"/>
              <a:ext cx="1273838" cy="844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Straight Connector 22"/>
            <p:cNvCxnSpPr>
              <a:cxnSpLocks noChangeShapeType="1"/>
              <a:stCxn id="36872" idx="3"/>
              <a:endCxn id="36875" idx="7"/>
            </p:cNvCxnSpPr>
            <p:nvPr/>
          </p:nvCxnSpPr>
          <p:spPr bwMode="auto">
            <a:xfrm flipH="1">
              <a:off x="1968126" y="2265999"/>
              <a:ext cx="940548" cy="10167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1" name="Straight Connector 23"/>
            <p:cNvCxnSpPr>
              <a:cxnSpLocks noChangeShapeType="1"/>
              <a:stCxn id="36872" idx="4"/>
              <a:endCxn id="36879" idx="0"/>
            </p:cNvCxnSpPr>
            <p:nvPr/>
          </p:nvCxnSpPr>
          <p:spPr bwMode="auto">
            <a:xfrm flipH="1">
              <a:off x="2971800" y="2355273"/>
              <a:ext cx="152400" cy="838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2" name="Straight Connector 24"/>
            <p:cNvCxnSpPr>
              <a:cxnSpLocks noChangeShapeType="1"/>
              <a:stCxn id="36872" idx="5"/>
              <a:endCxn id="36876" idx="0"/>
            </p:cNvCxnSpPr>
            <p:nvPr/>
          </p:nvCxnSpPr>
          <p:spPr bwMode="auto">
            <a:xfrm>
              <a:off x="3339726" y="2265999"/>
              <a:ext cx="622674" cy="9274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3" name="Straight Connector 25"/>
            <p:cNvCxnSpPr>
              <a:cxnSpLocks noChangeShapeType="1"/>
              <a:stCxn id="36873" idx="4"/>
              <a:endCxn id="36878" idx="0"/>
            </p:cNvCxnSpPr>
            <p:nvPr/>
          </p:nvCxnSpPr>
          <p:spPr bwMode="auto">
            <a:xfrm>
              <a:off x="4953000" y="2355273"/>
              <a:ext cx="76200" cy="838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Straight Connector 26"/>
            <p:cNvCxnSpPr>
              <a:cxnSpLocks noChangeShapeType="1"/>
              <a:stCxn id="36874" idx="4"/>
              <a:endCxn id="36880" idx="0"/>
            </p:cNvCxnSpPr>
            <p:nvPr/>
          </p:nvCxnSpPr>
          <p:spPr bwMode="auto">
            <a:xfrm flipH="1">
              <a:off x="5943600" y="2355273"/>
              <a:ext cx="381000" cy="838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5" name="Straight Connector 27"/>
            <p:cNvCxnSpPr>
              <a:cxnSpLocks noChangeShapeType="1"/>
              <a:stCxn id="36874" idx="5"/>
              <a:endCxn id="36877" idx="1"/>
            </p:cNvCxnSpPr>
            <p:nvPr/>
          </p:nvCxnSpPr>
          <p:spPr bwMode="auto">
            <a:xfrm>
              <a:off x="6540126" y="2265999"/>
              <a:ext cx="788148" cy="10167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6" name="Straight Connector 28"/>
            <p:cNvCxnSpPr>
              <a:cxnSpLocks noChangeShapeType="1"/>
              <a:stCxn id="36875" idx="3"/>
              <a:endCxn id="36881" idx="7"/>
            </p:cNvCxnSpPr>
            <p:nvPr/>
          </p:nvCxnSpPr>
          <p:spPr bwMode="auto">
            <a:xfrm flipH="1">
              <a:off x="825126" y="3713799"/>
              <a:ext cx="711948" cy="9405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7" name="Straight Connector 29"/>
            <p:cNvCxnSpPr>
              <a:cxnSpLocks noChangeShapeType="1"/>
              <a:stCxn id="36875" idx="4"/>
              <a:endCxn id="36885" idx="0"/>
            </p:cNvCxnSpPr>
            <p:nvPr/>
          </p:nvCxnSpPr>
          <p:spPr bwMode="auto">
            <a:xfrm>
              <a:off x="1752600" y="3803073"/>
              <a:ext cx="762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8" name="Straight Connector 30"/>
            <p:cNvCxnSpPr>
              <a:cxnSpLocks noChangeShapeType="1"/>
              <a:stCxn id="36879" idx="4"/>
              <a:endCxn id="36882" idx="0"/>
            </p:cNvCxnSpPr>
            <p:nvPr/>
          </p:nvCxnSpPr>
          <p:spPr bwMode="auto">
            <a:xfrm flipH="1">
              <a:off x="2819400" y="3803073"/>
              <a:ext cx="1524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9" name="Straight Connector 31"/>
            <p:cNvCxnSpPr>
              <a:cxnSpLocks noChangeShapeType="1"/>
              <a:stCxn id="36876" idx="4"/>
              <a:endCxn id="36884" idx="0"/>
            </p:cNvCxnSpPr>
            <p:nvPr/>
          </p:nvCxnSpPr>
          <p:spPr bwMode="auto">
            <a:xfrm flipH="1">
              <a:off x="3886200" y="3803073"/>
              <a:ext cx="762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0" name="Straight Connector 32"/>
            <p:cNvCxnSpPr>
              <a:cxnSpLocks noChangeShapeType="1"/>
              <a:stCxn id="36878" idx="4"/>
              <a:endCxn id="36886" idx="0"/>
            </p:cNvCxnSpPr>
            <p:nvPr/>
          </p:nvCxnSpPr>
          <p:spPr bwMode="auto">
            <a:xfrm flipH="1">
              <a:off x="4800600" y="3803073"/>
              <a:ext cx="2286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1" name="Straight Connector 33"/>
            <p:cNvCxnSpPr>
              <a:cxnSpLocks noChangeShapeType="1"/>
              <a:stCxn id="36880" idx="4"/>
            </p:cNvCxnSpPr>
            <p:nvPr/>
          </p:nvCxnSpPr>
          <p:spPr bwMode="auto">
            <a:xfrm>
              <a:off x="5943600" y="3803073"/>
              <a:ext cx="3048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2" name="TextBox 34"/>
            <p:cNvSpPr txBox="1">
              <a:spLocks noChangeArrowheads="1"/>
            </p:cNvSpPr>
            <p:nvPr/>
          </p:nvSpPr>
          <p:spPr bwMode="auto">
            <a:xfrm>
              <a:off x="5410200" y="457200"/>
              <a:ext cx="1537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36903" name="TextBox 35"/>
            <p:cNvSpPr txBox="1">
              <a:spLocks noChangeArrowheads="1"/>
            </p:cNvSpPr>
            <p:nvPr/>
          </p:nvSpPr>
          <p:spPr bwMode="auto">
            <a:xfrm>
              <a:off x="4800600" y="5486400"/>
              <a:ext cx="1537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r>
                <a:rPr lang="en-US"/>
                <a:t>Leaf Nodes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152400" y="3133725"/>
            <a:ext cx="4529138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/>
              <a:t>Path from A to M</a:t>
            </a:r>
          </a:p>
          <a:p>
            <a:pPr lvl="1">
              <a:buClrTx/>
              <a:buSzTx/>
              <a:buFontTx/>
              <a:buChar char="–"/>
            </a:pPr>
            <a:r>
              <a:rPr lang="en-US"/>
              <a:t>A,B,G,M</a:t>
            </a:r>
          </a:p>
          <a:p>
            <a:pPr>
              <a:buClrTx/>
              <a:buSzTx/>
              <a:buFontTx/>
              <a:buChar char="•"/>
            </a:pPr>
            <a:r>
              <a:rPr lang="en-US"/>
              <a:t>A to J</a:t>
            </a:r>
          </a:p>
          <a:p>
            <a:pPr lvl="1">
              <a:buClrTx/>
              <a:buSzTx/>
              <a:buFontTx/>
              <a:buChar char="–"/>
            </a:pPr>
            <a:r>
              <a:rPr lang="en-US"/>
              <a:t>A,D,J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矩形 3"/>
          <p:cNvSpPr>
            <a:spLocks noChangeArrowheads="1"/>
          </p:cNvSpPr>
          <p:nvPr/>
        </p:nvSpPr>
        <p:spPr bwMode="auto">
          <a:xfrm>
            <a:off x="457200" y="533400"/>
            <a:ext cx="3114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000000"/>
                </a:solidFill>
              </a:rPr>
              <a:t>Postorder traversal</a:t>
            </a:r>
            <a:endParaRPr lang="zh-TW" altLang="en-US" sz="1800">
              <a:solidFill>
                <a:srgbClr val="000000"/>
              </a:solidFill>
            </a:endParaRPr>
          </a:p>
        </p:txBody>
      </p:sp>
      <p:pic>
        <p:nvPicPr>
          <p:cNvPr id="126979" name="Picture 3" descr="10_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86513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3" descr="10_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0624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 descr="10_3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948113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矩形 4"/>
          <p:cNvSpPr>
            <a:spLocks noChangeArrowheads="1"/>
          </p:cNvSpPr>
          <p:nvPr/>
        </p:nvSpPr>
        <p:spPr bwMode="auto">
          <a:xfrm>
            <a:off x="381000" y="381000"/>
            <a:ext cx="8534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4. </a:t>
            </a:r>
            <a:r>
              <a:rPr lang="en-US" altLang="zh-TW" sz="2600">
                <a:solidFill>
                  <a:srgbClr val="000000"/>
                </a:solidFill>
              </a:rPr>
              <a:t>In which order does a post-order traversal visit the vertices in the ordered rooted tree T shown below?</a:t>
            </a:r>
            <a:endParaRPr lang="zh-TW" altLang="en-US" sz="1800"/>
          </a:p>
        </p:txBody>
      </p:sp>
      <p:sp>
        <p:nvSpPr>
          <p:cNvPr id="128005" name="矩形 5"/>
          <p:cNvSpPr>
            <a:spLocks noChangeArrowheads="1"/>
          </p:cNvSpPr>
          <p:nvPr/>
        </p:nvSpPr>
        <p:spPr bwMode="auto">
          <a:xfrm>
            <a:off x="3810000" y="1295400"/>
            <a:ext cx="908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Sol: 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Post-Order Traversal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1915180"/>
            <a:ext cx="7162800" cy="38100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99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60299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Post-Order:</a:t>
            </a:r>
            <a:r>
              <a:rPr lang="en-US" sz="2800" dirty="0" smtClean="0"/>
              <a:t> G D B H I E F C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152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Helvetica" pitchFamily="34" charset="0"/>
              </a:rPr>
              <a:t>Post order Traversal of a Binary Tree</a:t>
            </a:r>
            <a:endParaRPr lang="en-US" sz="3600" dirty="0">
              <a:latin typeface="Helvetica" pitchFamily="34" charset="0"/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943600"/>
            <a:ext cx="8226425" cy="685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900" b="1" dirty="0" err="1" smtClean="0"/>
              <a:t>Postorder</a:t>
            </a:r>
            <a:r>
              <a:rPr lang="en-US" sz="2900" b="1" dirty="0" smtClean="0"/>
              <a:t>:</a:t>
            </a:r>
            <a:r>
              <a:rPr lang="en-US" sz="2900" dirty="0" smtClean="0"/>
              <a:t>    3  5  7  9  4  17  16  20  18  15  14</a:t>
            </a:r>
          </a:p>
        </p:txBody>
      </p:sp>
      <p:grpSp>
        <p:nvGrpSpPr>
          <p:cNvPr id="2" name="Group 46"/>
          <p:cNvGrpSpPr/>
          <p:nvPr/>
        </p:nvGrpSpPr>
        <p:grpSpPr>
          <a:xfrm>
            <a:off x="457200" y="1905000"/>
            <a:ext cx="8305800" cy="3733800"/>
            <a:chOff x="457200" y="1371600"/>
            <a:chExt cx="8305800" cy="37338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86200" y="1371600"/>
              <a:ext cx="685800" cy="533400"/>
              <a:chOff x="2304" y="1296"/>
              <a:chExt cx="432" cy="336"/>
            </a:xfrm>
          </p:grpSpPr>
          <p:sp>
            <p:nvSpPr>
              <p:cNvPr id="766981" name="Oval 5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6982" name="Text Box 6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14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6096000" y="2209800"/>
              <a:ext cx="685800" cy="533400"/>
              <a:chOff x="2304" y="1296"/>
              <a:chExt cx="432" cy="336"/>
            </a:xfrm>
          </p:grpSpPr>
          <p:sp>
            <p:nvSpPr>
              <p:cNvPr id="766984" name="Oval 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6985" name="Text Box 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15</a:t>
                </a:r>
              </a:p>
            </p:txBody>
          </p:sp>
        </p:grpSp>
        <p:sp>
          <p:nvSpPr>
            <p:cNvPr id="766986" name="Line 10"/>
            <p:cNvSpPr>
              <a:spLocks noChangeShapeType="1"/>
            </p:cNvSpPr>
            <p:nvPr/>
          </p:nvSpPr>
          <p:spPr bwMode="auto">
            <a:xfrm>
              <a:off x="4495800" y="17526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676400" y="2209800"/>
              <a:ext cx="685800" cy="533400"/>
              <a:chOff x="2304" y="1296"/>
              <a:chExt cx="432" cy="336"/>
            </a:xfrm>
          </p:grpSpPr>
          <p:sp>
            <p:nvSpPr>
              <p:cNvPr id="766988" name="Oval 1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6989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766990" name="Line 14"/>
            <p:cNvSpPr>
              <a:spLocks noChangeShapeType="1"/>
            </p:cNvSpPr>
            <p:nvPr/>
          </p:nvSpPr>
          <p:spPr bwMode="auto">
            <a:xfrm flipH="1">
              <a:off x="2286000" y="1752600"/>
              <a:ext cx="1676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895600" y="3124200"/>
              <a:ext cx="685800" cy="533400"/>
              <a:chOff x="2304" y="1296"/>
              <a:chExt cx="432" cy="336"/>
            </a:xfrm>
          </p:grpSpPr>
          <p:sp>
            <p:nvSpPr>
              <p:cNvPr id="766992" name="Oval 1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699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Helvetica" pitchFamily="34" charset="0"/>
                  </a:rPr>
                  <a:t>9</a:t>
                </a:r>
              </a:p>
            </p:txBody>
          </p:sp>
        </p:grpSp>
        <p:sp>
          <p:nvSpPr>
            <p:cNvPr id="766994" name="Line 18"/>
            <p:cNvSpPr>
              <a:spLocks noChangeShapeType="1"/>
            </p:cNvSpPr>
            <p:nvPr/>
          </p:nvSpPr>
          <p:spPr bwMode="auto">
            <a:xfrm>
              <a:off x="22098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133600" y="3810000"/>
              <a:ext cx="685800" cy="533400"/>
              <a:chOff x="2304" y="1296"/>
              <a:chExt cx="432" cy="336"/>
            </a:xfrm>
          </p:grpSpPr>
          <p:sp>
            <p:nvSpPr>
              <p:cNvPr id="766996" name="Oval 2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6997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7</a:t>
                </a:r>
              </a:p>
            </p:txBody>
          </p:sp>
        </p:grpSp>
        <p:sp>
          <p:nvSpPr>
            <p:cNvPr id="766998" name="Line 22"/>
            <p:cNvSpPr>
              <a:spLocks noChangeShapeType="1"/>
            </p:cNvSpPr>
            <p:nvPr/>
          </p:nvSpPr>
          <p:spPr bwMode="auto">
            <a:xfrm flipH="1">
              <a:off x="26670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7315200" y="3124200"/>
              <a:ext cx="685800" cy="533400"/>
              <a:chOff x="2304" y="1296"/>
              <a:chExt cx="432" cy="336"/>
            </a:xfrm>
          </p:grpSpPr>
          <p:sp>
            <p:nvSpPr>
              <p:cNvPr id="767000" name="Oval 2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01" name="Text Box 2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18</a:t>
                </a:r>
              </a:p>
            </p:txBody>
          </p:sp>
        </p:grpSp>
        <p:sp>
          <p:nvSpPr>
            <p:cNvPr id="767002" name="Line 26"/>
            <p:cNvSpPr>
              <a:spLocks noChangeShapeType="1"/>
            </p:cNvSpPr>
            <p:nvPr/>
          </p:nvSpPr>
          <p:spPr bwMode="auto">
            <a:xfrm>
              <a:off x="66294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457200" y="3124200"/>
              <a:ext cx="685800" cy="533400"/>
              <a:chOff x="2304" y="1296"/>
              <a:chExt cx="432" cy="336"/>
            </a:xfrm>
          </p:grpSpPr>
          <p:sp>
            <p:nvSpPr>
              <p:cNvPr id="767004" name="Oval 28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05" name="Text Box 29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767006" name="Line 30"/>
            <p:cNvSpPr>
              <a:spLocks noChangeShapeType="1"/>
            </p:cNvSpPr>
            <p:nvPr/>
          </p:nvSpPr>
          <p:spPr bwMode="auto">
            <a:xfrm flipH="1">
              <a:off x="990600" y="26670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295400" y="4572000"/>
              <a:ext cx="685800" cy="533400"/>
              <a:chOff x="2304" y="1296"/>
              <a:chExt cx="432" cy="336"/>
            </a:xfrm>
          </p:grpSpPr>
          <p:sp>
            <p:nvSpPr>
              <p:cNvPr id="767008" name="Oval 32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09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5</a:t>
                </a:r>
              </a:p>
            </p:txBody>
          </p:sp>
        </p:grpSp>
        <p:sp>
          <p:nvSpPr>
            <p:cNvPr id="767010" name="Line 34"/>
            <p:cNvSpPr>
              <a:spLocks noChangeShapeType="1"/>
            </p:cNvSpPr>
            <p:nvPr/>
          </p:nvSpPr>
          <p:spPr bwMode="auto">
            <a:xfrm flipV="1">
              <a:off x="1828800" y="4267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6553200" y="3810000"/>
              <a:ext cx="685800" cy="533400"/>
              <a:chOff x="2304" y="1296"/>
              <a:chExt cx="432" cy="336"/>
            </a:xfrm>
          </p:grpSpPr>
          <p:sp>
            <p:nvSpPr>
              <p:cNvPr id="767012" name="Oval 36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13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16</a:t>
                </a:r>
              </a:p>
            </p:txBody>
          </p:sp>
        </p:grpSp>
        <p:sp>
          <p:nvSpPr>
            <p:cNvPr id="767014" name="Line 38"/>
            <p:cNvSpPr>
              <a:spLocks noChangeShapeType="1"/>
            </p:cNvSpPr>
            <p:nvPr/>
          </p:nvSpPr>
          <p:spPr bwMode="auto">
            <a:xfrm flipH="1">
              <a:off x="70866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077200" y="3810000"/>
              <a:ext cx="685800" cy="533400"/>
              <a:chOff x="2304" y="1296"/>
              <a:chExt cx="432" cy="336"/>
            </a:xfrm>
          </p:grpSpPr>
          <p:sp>
            <p:nvSpPr>
              <p:cNvPr id="767016" name="Oval 4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1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20</a:t>
                </a:r>
              </a:p>
            </p:txBody>
          </p:sp>
        </p:grpSp>
        <p:sp>
          <p:nvSpPr>
            <p:cNvPr id="767018" name="Line 42"/>
            <p:cNvSpPr>
              <a:spLocks noChangeShapeType="1"/>
            </p:cNvSpPr>
            <p:nvPr/>
          </p:nvSpPr>
          <p:spPr bwMode="auto">
            <a:xfrm>
              <a:off x="7848600" y="3581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7391400" y="4572000"/>
              <a:ext cx="685800" cy="533400"/>
              <a:chOff x="2304" y="1296"/>
              <a:chExt cx="432" cy="336"/>
            </a:xfrm>
          </p:grpSpPr>
          <p:sp>
            <p:nvSpPr>
              <p:cNvPr id="767020" name="Oval 4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67021" name="Text Box 45"/>
              <p:cNvSpPr txBox="1">
                <a:spLocks noChangeArrowheads="1"/>
              </p:cNvSpPr>
              <p:nvPr/>
            </p:nvSpPr>
            <p:spPr bwMode="auto">
              <a:xfrm>
                <a:off x="2304" y="133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Helvetica" pitchFamily="34" charset="0"/>
                  </a:rPr>
                  <a:t>17</a:t>
                </a:r>
              </a:p>
            </p:txBody>
          </p:sp>
        </p:grpSp>
        <p:sp>
          <p:nvSpPr>
            <p:cNvPr id="767022" name="Line 46"/>
            <p:cNvSpPr>
              <a:spLocks noChangeShapeType="1"/>
            </p:cNvSpPr>
            <p:nvPr/>
          </p:nvSpPr>
          <p:spPr bwMode="auto">
            <a:xfrm flipH="1" flipV="1">
              <a:off x="7086600" y="4267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630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5105400" cy="30480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child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postorder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TW" sz="21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list </a:t>
            </a:r>
            <a:r>
              <a:rPr lang="en-US" altLang="zh-TW" sz="21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TW" sz="21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3 </a:t>
            </a:r>
            <a:r>
              <a:rPr lang="en-US" altLang="zh-TW" sz="2400" smtClean="0">
                <a:solidFill>
                  <a:srgbClr val="3333CC"/>
                </a:solidFill>
              </a:rPr>
              <a:t>(Postorder Traversal)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3" descr="10_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4367213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矩形 4"/>
          <p:cNvSpPr>
            <a:spLocks noChangeArrowheads="1"/>
          </p:cNvSpPr>
          <p:nvPr/>
        </p:nvSpPr>
        <p:spPr bwMode="auto">
          <a:xfrm>
            <a:off x="457200" y="457200"/>
            <a:ext cx="81565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Easy representation: draw a red line around the ordered rooted tree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starting at the root, moving along the edges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Preorder: listing each vertex the first time this line passes 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Inorder: listing a leaf the first time the line passes it and listing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each internal vertex the second time the line passes 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Postorder: listing a vertex the last time it is passed on the way back up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to its parent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960938" y="2514600"/>
            <a:ext cx="3497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</a:rPr>
              <a:t>Preorder:</a:t>
            </a:r>
            <a:br>
              <a:rPr lang="en-US" altLang="zh-TW" sz="2400">
                <a:solidFill>
                  <a:srgbClr val="000000"/>
                </a:solidFill>
              </a:rPr>
            </a:br>
            <a:r>
              <a:rPr lang="en-US" altLang="zh-TW" sz="2400">
                <a:solidFill>
                  <a:srgbClr val="000000"/>
                </a:solidFill>
              </a:rPr>
              <a:t>    </a:t>
            </a:r>
            <a:r>
              <a:rPr lang="en-US" altLang="zh-TW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d, h, e, i, j, c, f, g, k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43475" y="3581400"/>
            <a:ext cx="3514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</a:rPr>
              <a:t>Inorder:</a:t>
            </a:r>
            <a:br>
              <a:rPr lang="en-US" altLang="zh-TW" sz="2400">
                <a:solidFill>
                  <a:srgbClr val="000000"/>
                </a:solidFill>
              </a:rPr>
            </a:br>
            <a:r>
              <a:rPr lang="en-US" altLang="zh-TW" sz="2400">
                <a:solidFill>
                  <a:srgbClr val="000000"/>
                </a:solidFill>
              </a:rPr>
              <a:t>    </a:t>
            </a:r>
            <a:r>
              <a:rPr lang="en-US" altLang="zh-TW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d, b, i, e, j, a, f, c, k, g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53000" y="4800600"/>
            <a:ext cx="3497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</a:rPr>
              <a:t>Postorder:</a:t>
            </a:r>
            <a:br>
              <a:rPr lang="en-US" altLang="zh-TW" sz="2400">
                <a:solidFill>
                  <a:srgbClr val="000000"/>
                </a:solidFill>
              </a:rPr>
            </a:br>
            <a:r>
              <a:rPr lang="en-US" altLang="zh-TW" sz="2400">
                <a:solidFill>
                  <a:srgbClr val="000000"/>
                </a:solidFill>
              </a:rPr>
              <a:t>    </a:t>
            </a:r>
            <a:r>
              <a:rPr lang="en-US" altLang="zh-TW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d, i, j, e, b, f, k, g, c, a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29842"/>
            <a:ext cx="8243887" cy="7655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Pre-Order Expression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*c)+((d*</a:t>
            </a:r>
            <a:r>
              <a:rPr lang="en-US" dirty="0" err="1" smtClean="0"/>
              <a:t>e+f</a:t>
            </a:r>
            <a:r>
              <a:rPr lang="en-US" dirty="0" smtClean="0"/>
              <a:t>)*g)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85800" y="2180155"/>
            <a:ext cx="7696200" cy="3458645"/>
            <a:chOff x="1202292" y="1951555"/>
            <a:chExt cx="5469192" cy="3271299"/>
          </a:xfrm>
        </p:grpSpPr>
        <p:sp>
          <p:nvSpPr>
            <p:cNvPr id="4" name="Oval 3"/>
            <p:cNvSpPr/>
            <p:nvPr/>
          </p:nvSpPr>
          <p:spPr bwMode="auto">
            <a:xfrm>
              <a:off x="3838671" y="195155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13522" y="274350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723177" y="268259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02292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mtClean="0"/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48163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55382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525614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62690" y="431874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308650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946255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5" name="Straight Connector 14"/>
            <p:cNvCxnSpPr>
              <a:stCxn id="4" idx="3"/>
              <a:endCxn id="5" idx="7"/>
            </p:cNvCxnSpPr>
            <p:nvPr/>
          </p:nvCxnSpPr>
          <p:spPr bwMode="auto">
            <a:xfrm flipH="1">
              <a:off x="2183333" y="2253510"/>
              <a:ext cx="1701630" cy="5417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 bwMode="auto">
            <a:xfrm>
              <a:off x="4108481" y="2253510"/>
              <a:ext cx="1772747" cy="4290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5" idx="3"/>
              <a:endCxn id="7" idx="7"/>
            </p:cNvCxnSpPr>
            <p:nvPr/>
          </p:nvCxnSpPr>
          <p:spPr bwMode="auto">
            <a:xfrm flipH="1">
              <a:off x="1472102" y="3045455"/>
              <a:ext cx="487712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5"/>
              <a:endCxn id="8" idx="0"/>
            </p:cNvCxnSpPr>
            <p:nvPr/>
          </p:nvCxnSpPr>
          <p:spPr bwMode="auto">
            <a:xfrm>
              <a:off x="2183332" y="3045455"/>
              <a:ext cx="322882" cy="538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6" idx="4"/>
              <a:endCxn id="10" idx="0"/>
            </p:cNvCxnSpPr>
            <p:nvPr/>
          </p:nvCxnSpPr>
          <p:spPr bwMode="auto">
            <a:xfrm flipH="1">
              <a:off x="5683665" y="3036356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6" idx="5"/>
              <a:endCxn id="9" idx="1"/>
            </p:cNvCxnSpPr>
            <p:nvPr/>
          </p:nvCxnSpPr>
          <p:spPr bwMode="auto">
            <a:xfrm>
              <a:off x="5992987" y="2984548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8" idx="5"/>
              <a:endCxn id="14" idx="0"/>
            </p:cNvCxnSpPr>
            <p:nvPr/>
          </p:nvCxnSpPr>
          <p:spPr bwMode="auto">
            <a:xfrm>
              <a:off x="2617973" y="3885640"/>
              <a:ext cx="486333" cy="494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8" idx="4"/>
              <a:endCxn id="13" idx="0"/>
            </p:cNvCxnSpPr>
            <p:nvPr/>
          </p:nvCxnSpPr>
          <p:spPr bwMode="auto">
            <a:xfrm flipH="1">
              <a:off x="2466701" y="3937447"/>
              <a:ext cx="39513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0" idx="4"/>
            </p:cNvCxnSpPr>
            <p:nvPr/>
          </p:nvCxnSpPr>
          <p:spPr bwMode="auto">
            <a:xfrm>
              <a:off x="5683665" y="3876541"/>
              <a:ext cx="158051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3978762" y="4914314"/>
              <a:ext cx="797035" cy="30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536487" y="3978102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168692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38924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6" name="Straight Connector 35"/>
            <p:cNvCxnSpPr>
              <a:stCxn id="33" idx="4"/>
              <a:endCxn id="35" idx="0"/>
            </p:cNvCxnSpPr>
            <p:nvPr/>
          </p:nvCxnSpPr>
          <p:spPr bwMode="auto">
            <a:xfrm flipH="1">
              <a:off x="4496975" y="4331864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4" idx="1"/>
            </p:cNvCxnSpPr>
            <p:nvPr/>
          </p:nvCxnSpPr>
          <p:spPr bwMode="auto">
            <a:xfrm>
              <a:off x="4806297" y="4280057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endCxn id="33" idx="7"/>
            </p:cNvCxnSpPr>
            <p:nvPr/>
          </p:nvCxnSpPr>
          <p:spPr bwMode="auto">
            <a:xfrm flipH="1">
              <a:off x="4806297" y="3720326"/>
              <a:ext cx="728811" cy="3095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TextBox 38"/>
          <p:cNvSpPr txBox="1"/>
          <p:nvPr/>
        </p:nvSpPr>
        <p:spPr>
          <a:xfrm>
            <a:off x="914400" y="59537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Pre-Order:</a:t>
            </a:r>
            <a:r>
              <a:rPr lang="en-US" sz="2800" dirty="0" smtClean="0"/>
              <a:t> + + a * b c * + * d e f 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119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31788"/>
            <a:ext cx="8243887" cy="963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Order Expression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*c)+((d*</a:t>
            </a:r>
            <a:r>
              <a:rPr lang="en-US" dirty="0" err="1" smtClean="0"/>
              <a:t>e+f</a:t>
            </a:r>
            <a:r>
              <a:rPr lang="en-US" dirty="0" smtClean="0"/>
              <a:t>)*g)</a:t>
            </a:r>
            <a:endParaRPr lang="en-US" dirty="0"/>
          </a:p>
        </p:txBody>
      </p:sp>
      <p:grpSp>
        <p:nvGrpSpPr>
          <p:cNvPr id="11" name="Group 30"/>
          <p:cNvGrpSpPr/>
          <p:nvPr/>
        </p:nvGrpSpPr>
        <p:grpSpPr>
          <a:xfrm>
            <a:off x="685800" y="2180155"/>
            <a:ext cx="7696200" cy="3458645"/>
            <a:chOff x="1202292" y="1951555"/>
            <a:chExt cx="5469192" cy="3271299"/>
          </a:xfrm>
        </p:grpSpPr>
        <p:sp>
          <p:nvSpPr>
            <p:cNvPr id="4" name="Oval 3"/>
            <p:cNvSpPr/>
            <p:nvPr/>
          </p:nvSpPr>
          <p:spPr bwMode="auto">
            <a:xfrm>
              <a:off x="3838671" y="195155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13522" y="274350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723177" y="268259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02292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mtClean="0"/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48163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55382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525614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62690" y="431874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308650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946255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5" name="Straight Connector 14"/>
            <p:cNvCxnSpPr>
              <a:stCxn id="4" idx="3"/>
              <a:endCxn id="5" idx="7"/>
            </p:cNvCxnSpPr>
            <p:nvPr/>
          </p:nvCxnSpPr>
          <p:spPr bwMode="auto">
            <a:xfrm flipH="1">
              <a:off x="2183333" y="2253510"/>
              <a:ext cx="1701630" cy="5417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 bwMode="auto">
            <a:xfrm>
              <a:off x="4108481" y="2253510"/>
              <a:ext cx="1772747" cy="4290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5" idx="3"/>
              <a:endCxn id="7" idx="7"/>
            </p:cNvCxnSpPr>
            <p:nvPr/>
          </p:nvCxnSpPr>
          <p:spPr bwMode="auto">
            <a:xfrm flipH="1">
              <a:off x="1472102" y="3045455"/>
              <a:ext cx="487712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5"/>
              <a:endCxn id="8" idx="0"/>
            </p:cNvCxnSpPr>
            <p:nvPr/>
          </p:nvCxnSpPr>
          <p:spPr bwMode="auto">
            <a:xfrm>
              <a:off x="2183332" y="3045455"/>
              <a:ext cx="322882" cy="538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6" idx="4"/>
              <a:endCxn id="10" idx="0"/>
            </p:cNvCxnSpPr>
            <p:nvPr/>
          </p:nvCxnSpPr>
          <p:spPr bwMode="auto">
            <a:xfrm flipH="1">
              <a:off x="5683665" y="3036356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6" idx="5"/>
              <a:endCxn id="9" idx="1"/>
            </p:cNvCxnSpPr>
            <p:nvPr/>
          </p:nvCxnSpPr>
          <p:spPr bwMode="auto">
            <a:xfrm>
              <a:off x="5992987" y="2984548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8" idx="5"/>
              <a:endCxn id="14" idx="0"/>
            </p:cNvCxnSpPr>
            <p:nvPr/>
          </p:nvCxnSpPr>
          <p:spPr bwMode="auto">
            <a:xfrm>
              <a:off x="2617973" y="3885640"/>
              <a:ext cx="486333" cy="494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8" idx="4"/>
              <a:endCxn id="13" idx="0"/>
            </p:cNvCxnSpPr>
            <p:nvPr/>
          </p:nvCxnSpPr>
          <p:spPr bwMode="auto">
            <a:xfrm flipH="1">
              <a:off x="2466701" y="3937447"/>
              <a:ext cx="39513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0" idx="4"/>
            </p:cNvCxnSpPr>
            <p:nvPr/>
          </p:nvCxnSpPr>
          <p:spPr bwMode="auto">
            <a:xfrm>
              <a:off x="5683665" y="3876541"/>
              <a:ext cx="158051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3978762" y="4914314"/>
              <a:ext cx="797035" cy="30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536487" y="3978102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168692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38924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6" name="Straight Connector 35"/>
            <p:cNvCxnSpPr>
              <a:stCxn id="33" idx="4"/>
              <a:endCxn id="35" idx="0"/>
            </p:cNvCxnSpPr>
            <p:nvPr/>
          </p:nvCxnSpPr>
          <p:spPr bwMode="auto">
            <a:xfrm flipH="1">
              <a:off x="4496975" y="4331864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4" idx="1"/>
            </p:cNvCxnSpPr>
            <p:nvPr/>
          </p:nvCxnSpPr>
          <p:spPr bwMode="auto">
            <a:xfrm>
              <a:off x="4806297" y="4280057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endCxn id="33" idx="7"/>
            </p:cNvCxnSpPr>
            <p:nvPr/>
          </p:nvCxnSpPr>
          <p:spPr bwMode="auto">
            <a:xfrm flipH="1">
              <a:off x="4806297" y="3720326"/>
              <a:ext cx="728811" cy="3095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TextBox 38"/>
          <p:cNvSpPr txBox="1"/>
          <p:nvPr/>
        </p:nvSpPr>
        <p:spPr>
          <a:xfrm>
            <a:off x="914400" y="59537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Post-Order:</a:t>
            </a:r>
            <a:r>
              <a:rPr lang="en-US" sz="2800" dirty="0" smtClean="0"/>
              <a:t> a b c * + d e * f + g * 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22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31788"/>
            <a:ext cx="8243887" cy="963612"/>
          </a:xfrm>
        </p:spPr>
        <p:txBody>
          <a:bodyPr/>
          <a:lstStyle/>
          <a:p>
            <a:r>
              <a:rPr lang="en-US" dirty="0" smtClean="0"/>
              <a:t>In order Expression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*c)+((d*</a:t>
            </a:r>
            <a:r>
              <a:rPr lang="en-US" dirty="0" err="1" smtClean="0"/>
              <a:t>e+f</a:t>
            </a:r>
            <a:r>
              <a:rPr lang="en-US" dirty="0" smtClean="0"/>
              <a:t>)*g)</a:t>
            </a:r>
            <a:endParaRPr lang="en-US" dirty="0"/>
          </a:p>
        </p:txBody>
      </p:sp>
      <p:grpSp>
        <p:nvGrpSpPr>
          <p:cNvPr id="11" name="Group 30"/>
          <p:cNvGrpSpPr/>
          <p:nvPr/>
        </p:nvGrpSpPr>
        <p:grpSpPr>
          <a:xfrm>
            <a:off x="685800" y="2180155"/>
            <a:ext cx="7696200" cy="3458645"/>
            <a:chOff x="1202292" y="1951555"/>
            <a:chExt cx="5469192" cy="3271299"/>
          </a:xfrm>
        </p:grpSpPr>
        <p:sp>
          <p:nvSpPr>
            <p:cNvPr id="4" name="Oval 3"/>
            <p:cNvSpPr/>
            <p:nvPr/>
          </p:nvSpPr>
          <p:spPr bwMode="auto">
            <a:xfrm>
              <a:off x="3838671" y="195155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13522" y="274350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723177" y="268259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02292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mtClean="0"/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48163" y="3583685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55382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525614" y="3522778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62690" y="4318743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308650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946255" y="4379650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5" name="Straight Connector 14"/>
            <p:cNvCxnSpPr>
              <a:stCxn id="4" idx="3"/>
              <a:endCxn id="5" idx="7"/>
            </p:cNvCxnSpPr>
            <p:nvPr/>
          </p:nvCxnSpPr>
          <p:spPr bwMode="auto">
            <a:xfrm flipH="1">
              <a:off x="2183333" y="2253510"/>
              <a:ext cx="1701630" cy="5417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 bwMode="auto">
            <a:xfrm>
              <a:off x="4108481" y="2253510"/>
              <a:ext cx="1772747" cy="4290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5" idx="3"/>
              <a:endCxn id="7" idx="7"/>
            </p:cNvCxnSpPr>
            <p:nvPr/>
          </p:nvCxnSpPr>
          <p:spPr bwMode="auto">
            <a:xfrm flipH="1">
              <a:off x="1472102" y="3045455"/>
              <a:ext cx="487712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5" idx="5"/>
              <a:endCxn id="8" idx="0"/>
            </p:cNvCxnSpPr>
            <p:nvPr/>
          </p:nvCxnSpPr>
          <p:spPr bwMode="auto">
            <a:xfrm>
              <a:off x="2183332" y="3045455"/>
              <a:ext cx="322882" cy="5382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6" idx="4"/>
              <a:endCxn id="10" idx="0"/>
            </p:cNvCxnSpPr>
            <p:nvPr/>
          </p:nvCxnSpPr>
          <p:spPr bwMode="auto">
            <a:xfrm flipH="1">
              <a:off x="5683665" y="3036356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6" idx="5"/>
              <a:endCxn id="9" idx="1"/>
            </p:cNvCxnSpPr>
            <p:nvPr/>
          </p:nvCxnSpPr>
          <p:spPr bwMode="auto">
            <a:xfrm>
              <a:off x="5992987" y="2984548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8" idx="5"/>
              <a:endCxn id="14" idx="0"/>
            </p:cNvCxnSpPr>
            <p:nvPr/>
          </p:nvCxnSpPr>
          <p:spPr bwMode="auto">
            <a:xfrm>
              <a:off x="2617973" y="3885640"/>
              <a:ext cx="486333" cy="494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8" idx="4"/>
              <a:endCxn id="13" idx="0"/>
            </p:cNvCxnSpPr>
            <p:nvPr/>
          </p:nvCxnSpPr>
          <p:spPr bwMode="auto">
            <a:xfrm flipH="1">
              <a:off x="2466701" y="3937447"/>
              <a:ext cx="39513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0" idx="4"/>
            </p:cNvCxnSpPr>
            <p:nvPr/>
          </p:nvCxnSpPr>
          <p:spPr bwMode="auto">
            <a:xfrm>
              <a:off x="5683665" y="3876541"/>
              <a:ext cx="158051" cy="442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3978762" y="4914314"/>
              <a:ext cx="797035" cy="30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536487" y="3978102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168692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38924" y="4818286"/>
              <a:ext cx="316102" cy="35376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6" name="Straight Connector 35"/>
            <p:cNvCxnSpPr>
              <a:stCxn id="33" idx="4"/>
              <a:endCxn id="35" idx="0"/>
            </p:cNvCxnSpPr>
            <p:nvPr/>
          </p:nvCxnSpPr>
          <p:spPr bwMode="auto">
            <a:xfrm flipH="1">
              <a:off x="4496975" y="4331864"/>
              <a:ext cx="197564" cy="4864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4" idx="1"/>
            </p:cNvCxnSpPr>
            <p:nvPr/>
          </p:nvCxnSpPr>
          <p:spPr bwMode="auto">
            <a:xfrm>
              <a:off x="4806297" y="4280057"/>
              <a:ext cx="408687" cy="5900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endCxn id="33" idx="7"/>
            </p:cNvCxnSpPr>
            <p:nvPr/>
          </p:nvCxnSpPr>
          <p:spPr bwMode="auto">
            <a:xfrm flipH="1">
              <a:off x="4806297" y="3720326"/>
              <a:ext cx="728811" cy="3095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TextBox 38"/>
          <p:cNvSpPr txBox="1"/>
          <p:nvPr/>
        </p:nvSpPr>
        <p:spPr>
          <a:xfrm>
            <a:off x="1066800" y="5943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In-Order:</a:t>
            </a:r>
            <a:r>
              <a:rPr lang="en-US" sz="2800" dirty="0" smtClean="0"/>
              <a:t> a + b * c + d * e + f * 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874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Level-Order Traversal</a:t>
            </a:r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914400" y="1905000"/>
            <a:ext cx="6934200" cy="35052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58013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Level-Order: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9600" y="21336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5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Trees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706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 1.</a:t>
            </a:r>
            <a:r>
              <a:rPr lang="en-US" altLang="zh-TW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>
                <a:sym typeface="Symbol" panose="05050102010706020507" pitchFamily="18" charset="2"/>
              </a:rPr>
              <a:t>Which of the graphs are trees?</a:t>
            </a:r>
            <a:endParaRPr lang="en-US" altLang="zh-TW" sz="28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662988" cy="954088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Def 1  </a:t>
            </a:r>
            <a:r>
              <a:rPr lang="en-US" altLang="zh-TW" sz="2800"/>
              <a:t>A </a:t>
            </a:r>
            <a:r>
              <a:rPr lang="en-US" altLang="zh-TW" sz="2800">
                <a:solidFill>
                  <a:srgbClr val="3333CC"/>
                </a:solidFill>
              </a:rPr>
              <a:t>tree</a:t>
            </a:r>
            <a:r>
              <a:rPr lang="en-US" altLang="zh-TW" sz="2800"/>
              <a:t> is a </a:t>
            </a:r>
            <a:r>
              <a:rPr lang="en-US" altLang="zh-TW" sz="2800" u="sng"/>
              <a:t>connected</a:t>
            </a:r>
            <a:r>
              <a:rPr lang="en-US" altLang="zh-TW" sz="2800"/>
              <a:t> undirected graph with no</a:t>
            </a:r>
            <a:br>
              <a:rPr lang="en-US" altLang="zh-TW" sz="2800"/>
            </a:br>
            <a:r>
              <a:rPr lang="en-US" altLang="zh-TW" sz="2800"/>
              <a:t> simple circuits.</a:t>
            </a:r>
            <a:endParaRPr lang="en-US" altLang="zh-TW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2534" name="Picture 3" descr="10_1_02"/>
          <p:cNvPicPr>
            <a:picLocks noChangeAspect="1" noChangeArrowheads="1"/>
          </p:cNvPicPr>
          <p:nvPr/>
        </p:nvPicPr>
        <p:blipFill>
          <a:blip r:embed="rId3">
            <a:lum bright="-1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5295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矩形 8"/>
          <p:cNvSpPr>
            <a:spLocks noChangeArrowheads="1"/>
          </p:cNvSpPr>
          <p:nvPr/>
        </p:nvSpPr>
        <p:spPr bwMode="auto">
          <a:xfrm>
            <a:off x="381000" y="5562600"/>
            <a:ext cx="206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Sol: 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TW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zh-TW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381000" y="6172200"/>
            <a:ext cx="8335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Note. </a:t>
            </a:r>
            <a:r>
              <a:rPr lang="en-US" sz="2400"/>
              <a:t>If connected condition is removed, it becomes forest</a:t>
            </a:r>
            <a:r>
              <a:rPr lang="en-US" altLang="zh-TW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 animBg="1"/>
      <p:bldP spid="22535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Level-Order Traversal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1905000"/>
            <a:ext cx="6934200" cy="35052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58013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Level-Order: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 B C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9600" y="21336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2000" y="28194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32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Level-Order Traversal</a:t>
            </a:r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914400" y="1905000"/>
            <a:ext cx="6934200" cy="35052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58013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Level-Order: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 B C D E F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5800" y="21336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" y="28194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2000" y="37338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4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Level-Order Traversal</a:t>
            </a:r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914400" y="1905000"/>
            <a:ext cx="6934200" cy="3505200"/>
            <a:chOff x="914400" y="1447800"/>
            <a:chExt cx="7162800" cy="38100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8600" y="1447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390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288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4400" y="3352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324600" y="21336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28800" y="22098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86400" y="32004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96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953000" y="4572000"/>
              <a:ext cx="8382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667000" y="1828800"/>
              <a:ext cx="1371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1828800"/>
              <a:ext cx="1524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478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600200" y="39624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6019800" y="26670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010400" y="2743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334000" y="3810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096000" y="38100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0" y="58013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Level-Order: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 B C D E F G H I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5800" y="21336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" y="28194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2000" y="37338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4953000"/>
            <a:ext cx="7315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4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矩形 3"/>
          <p:cNvSpPr>
            <a:spLocks noChangeArrowheads="1"/>
          </p:cNvSpPr>
          <p:nvPr/>
        </p:nvSpPr>
        <p:spPr bwMode="auto">
          <a:xfrm>
            <a:off x="381000" y="457200"/>
            <a:ext cx="6602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u="sng">
                <a:solidFill>
                  <a:srgbClr val="008000"/>
                </a:solidFill>
              </a:rPr>
              <a:t>Infix, Prefix, and Postfix Notation</a:t>
            </a:r>
            <a:endParaRPr lang="zh-TW" altLang="en-US" b="1" u="sng">
              <a:solidFill>
                <a:srgbClr val="008000"/>
              </a:solidFill>
            </a:endParaRPr>
          </a:p>
        </p:txBody>
      </p:sp>
      <p:sp>
        <p:nvSpPr>
          <p:cNvPr id="132099" name="矩形 4"/>
          <p:cNvSpPr>
            <a:spLocks noChangeArrowheads="1"/>
          </p:cNvSpPr>
          <p:nvPr/>
        </p:nvSpPr>
        <p:spPr bwMode="auto">
          <a:xfrm>
            <a:off x="234950" y="1066800"/>
            <a:ext cx="8909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We can represent complicated expressions, such as compound </a:t>
            </a:r>
            <a:br>
              <a:rPr lang="en-US" altLang="zh-TW" sz="2400"/>
            </a:br>
            <a:r>
              <a:rPr lang="en-US" altLang="zh-TW" sz="2400"/>
              <a:t>propositions, combinations of sets, and arithmetic expressions </a:t>
            </a:r>
            <a:br>
              <a:rPr lang="en-US" altLang="zh-TW" sz="2400"/>
            </a:br>
            <a:r>
              <a:rPr lang="en-US" altLang="zh-TW" sz="2400"/>
              <a:t>using ordered rooted trees.  </a:t>
            </a:r>
            <a:endParaRPr lang="zh-TW" altLang="en-US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4800" y="2362200"/>
            <a:ext cx="666591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1 </a:t>
            </a:r>
            <a:r>
              <a:rPr lang="en-US" altLang="zh-TW" sz="2600"/>
              <a:t>Find the ordered rooted tree for </a:t>
            </a:r>
            <a:br>
              <a:rPr lang="en-US" altLang="zh-TW" sz="2600"/>
            </a:br>
            <a:r>
              <a:rPr lang="en-US" altLang="zh-TW" sz="2600"/>
              <a:t>                  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2)+((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60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4)/3).  </a:t>
            </a:r>
            <a:endParaRPr lang="zh-TW" altLang="en-US" sz="1800"/>
          </a:p>
        </p:txBody>
      </p:sp>
      <p:pic>
        <p:nvPicPr>
          <p:cNvPr id="7" name="Picture 3" descr="10_3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3352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4800" y="31242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 descr="10_3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289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3657600"/>
            <a:ext cx="1905000" cy="1938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TW" sz="2000">
                <a:solidFill>
                  <a:srgbClr val="1818FF"/>
                </a:solidFill>
                <a:cs typeface="Times New Roman" panose="02020603050405020304" pitchFamily="18" charset="0"/>
              </a:rPr>
              <a:t>leaf</a:t>
            </a:r>
            <a:r>
              <a:rPr lang="en-US" altLang="zh-TW" sz="2000">
                <a:cs typeface="Times New Roman" panose="02020603050405020304" pitchFamily="18" charset="0"/>
              </a:rPr>
              <a:t>: </a:t>
            </a:r>
            <a:br>
              <a:rPr lang="en-US" altLang="zh-TW" sz="2000">
                <a:cs typeface="Times New Roman" panose="02020603050405020304" pitchFamily="18" charset="0"/>
              </a:rPr>
            </a:br>
            <a:r>
              <a:rPr lang="en-US" altLang="zh-TW" sz="2000">
                <a:cs typeface="Times New Roman" panose="02020603050405020304" pitchFamily="18" charset="0"/>
              </a:rPr>
              <a:t>   variable</a:t>
            </a:r>
            <a:br>
              <a:rPr lang="en-US" altLang="zh-TW" sz="2000">
                <a:cs typeface="Times New Roman" panose="02020603050405020304" pitchFamily="18" charset="0"/>
              </a:rPr>
            </a:br>
            <a:r>
              <a:rPr lang="en-US" altLang="zh-TW" sz="2000">
                <a:solidFill>
                  <a:srgbClr val="1818FF"/>
                </a:solidFill>
                <a:cs typeface="Times New Roman" panose="02020603050405020304" pitchFamily="18" charset="0"/>
              </a:rPr>
              <a:t>internal vertex</a:t>
            </a:r>
            <a:r>
              <a:rPr lang="en-US" altLang="zh-TW" sz="2000">
                <a:cs typeface="Times New Roman" panose="02020603050405020304" pitchFamily="18" charset="0"/>
              </a:rPr>
              <a:t>:    </a:t>
            </a:r>
            <a:br>
              <a:rPr lang="en-US" altLang="zh-TW" sz="2000">
                <a:cs typeface="Times New Roman" panose="02020603050405020304" pitchFamily="18" charset="0"/>
              </a:rPr>
            </a:br>
            <a:r>
              <a:rPr lang="en-US" altLang="zh-TW" sz="2000">
                <a:cs typeface="Times New Roman" panose="02020603050405020304" pitchFamily="18" charset="0"/>
              </a:rPr>
              <a:t>   operation on its left and right subtrees  </a:t>
            </a:r>
            <a:endParaRPr lang="zh-TW" altLang="en-US" sz="2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3" descr="10_3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矩形 4"/>
          <p:cNvSpPr>
            <a:spLocks noChangeArrowheads="1"/>
          </p:cNvSpPr>
          <p:nvPr/>
        </p:nvSpPr>
        <p:spPr bwMode="auto">
          <a:xfrm>
            <a:off x="234950" y="609600"/>
            <a:ext cx="78311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The following binary trees represent the expressions:</a:t>
            </a:r>
            <a:br>
              <a:rPr lang="en-US" altLang="zh-TW" sz="2400"/>
            </a:br>
            <a:r>
              <a:rPr lang="en-US" altLang="zh-TW" sz="2400"/>
              <a:t>(x+y)/(x+3), (x+(y/x))+3, x+(y/(x+3)).</a:t>
            </a:r>
            <a:br>
              <a:rPr lang="en-US" altLang="zh-TW" sz="2400"/>
            </a:br>
            <a:r>
              <a:rPr lang="en-US" altLang="zh-TW" sz="2400"/>
              <a:t>All their inorder traversals lead to x+y/x+3 </a:t>
            </a:r>
            <a:r>
              <a:rPr lang="en-US" altLang="zh-TW" sz="2400">
                <a:sym typeface="Symbol" panose="05050102010706020507" pitchFamily="18" charset="2"/>
              </a:rPr>
              <a:t> ambiguous</a:t>
            </a:r>
            <a:br>
              <a:rPr lang="en-US" altLang="zh-TW" sz="2400"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  need parentheses</a:t>
            </a:r>
            <a:endParaRPr lang="zh-TW" altLang="en-US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8600" y="5105400"/>
            <a:ext cx="8229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1818FF"/>
                </a:solidFill>
                <a:sym typeface="Symbol" panose="05050102010706020507" pitchFamily="18" charset="2"/>
              </a:rPr>
              <a:t>Infix form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: An expression obtained when we traverse its </a:t>
            </a:r>
            <a:b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           rooted tree with </a:t>
            </a:r>
            <a:r>
              <a:rPr lang="en-US" altLang="zh-TW" sz="2400" u="sng">
                <a:solidFill>
                  <a:srgbClr val="000000"/>
                </a:solidFill>
                <a:sym typeface="Symbol" panose="05050102010706020507" pitchFamily="18" charset="2"/>
              </a:rPr>
              <a:t>inorder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b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1818FF"/>
                </a:solidFill>
                <a:sym typeface="Symbol" panose="05050102010706020507" pitchFamily="18" charset="2"/>
              </a:rPr>
              <a:t>Prefix form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:  … … by </a:t>
            </a:r>
            <a:r>
              <a:rPr lang="en-US" altLang="zh-TW" sz="2400" u="sng">
                <a:solidFill>
                  <a:srgbClr val="000000"/>
                </a:solidFill>
                <a:sym typeface="Symbol" panose="05050102010706020507" pitchFamily="18" charset="2"/>
              </a:rPr>
              <a:t>preorder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. (also named </a:t>
            </a:r>
            <a:r>
              <a:rPr lang="en-US" altLang="zh-TW" sz="2400">
                <a:solidFill>
                  <a:srgbClr val="1818FF"/>
                </a:solidFill>
                <a:sym typeface="Symbol" panose="05050102010706020507" pitchFamily="18" charset="2"/>
              </a:rPr>
              <a:t>Polish notation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b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</a:br>
            <a:r>
              <a:rPr lang="en-US" altLang="zh-TW" sz="2400">
                <a:solidFill>
                  <a:srgbClr val="1818FF"/>
                </a:solidFill>
                <a:sym typeface="Symbol" panose="05050102010706020507" pitchFamily="18" charset="2"/>
              </a:rPr>
              <a:t>Postfix form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: … … by </a:t>
            </a:r>
            <a:r>
              <a:rPr lang="en-US" altLang="zh-TW" sz="2400" u="sng">
                <a:solidFill>
                  <a:srgbClr val="000000"/>
                </a:solidFill>
                <a:sym typeface="Symbol" panose="05050102010706020507" pitchFamily="18" charset="2"/>
              </a:rPr>
              <a:t>postorder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. (</a:t>
            </a:r>
            <a:r>
              <a:rPr lang="en-US" altLang="zh-TW" sz="2400">
                <a:solidFill>
                  <a:srgbClr val="1818FF"/>
                </a:solidFill>
                <a:sym typeface="Symbol" panose="05050102010706020507" pitchFamily="18" charset="2"/>
              </a:rPr>
              <a:t>reverse Polish notation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b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</a:b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10_3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289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7200" y="11430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76400" y="4724400"/>
            <a:ext cx="2895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y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 </a:t>
            </a: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/ +</a:t>
            </a:r>
            <a:endParaRPr lang="zh-TW" altLang="en-US" sz="2600"/>
          </a:p>
        </p:txBody>
      </p:sp>
      <p:sp>
        <p:nvSpPr>
          <p:cNvPr id="134149" name="矩形 3"/>
          <p:cNvSpPr>
            <a:spLocks noChangeArrowheads="1"/>
          </p:cNvSpPr>
          <p:nvPr/>
        </p:nvSpPr>
        <p:spPr bwMode="auto">
          <a:xfrm>
            <a:off x="381000" y="533400"/>
            <a:ext cx="8689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dirty="0">
                <a:solidFill>
                  <a:srgbClr val="008000"/>
                </a:solidFill>
              </a:rPr>
              <a:t>Example </a:t>
            </a:r>
            <a:r>
              <a:rPr lang="en-US" altLang="zh-TW" sz="2600" b="1" dirty="0" smtClean="0">
                <a:solidFill>
                  <a:srgbClr val="008000"/>
                </a:solidFill>
              </a:rPr>
              <a:t> </a:t>
            </a:r>
            <a:r>
              <a:rPr lang="en-US" altLang="zh-TW" sz="2600" dirty="0"/>
              <a:t>What is the prefix form for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TW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2)+((</a:t>
            </a: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600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4)/3)? </a:t>
            </a:r>
            <a:endParaRPr lang="zh-TW" altLang="en-US" sz="18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1000" y="3581400"/>
            <a:ext cx="8148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Example 8 </a:t>
            </a:r>
            <a:r>
              <a:rPr lang="en-US" altLang="zh-TW" sz="2600"/>
              <a:t>What is the postfix form of the expression </a:t>
            </a:r>
            <a:br>
              <a:rPr lang="en-US" altLang="zh-TW" sz="2600"/>
            </a:b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2)+((</a:t>
            </a:r>
            <a:r>
              <a:rPr lang="en-US" altLang="zh-TW" sz="2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60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4)/3)? </a:t>
            </a:r>
            <a:endParaRPr lang="zh-TW" altLang="en-US" sz="18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1000" y="44196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72000" y="1828800"/>
            <a:ext cx="2895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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/ </a:t>
            </a:r>
            <a:r>
              <a:rPr lang="en-US" altLang="zh-TW" sz="260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TW" altLang="en-US" sz="26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" y="5562600"/>
            <a:ext cx="8072438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008000"/>
                </a:solidFill>
              </a:rPr>
              <a:t>Note. </a:t>
            </a:r>
            <a:r>
              <a:rPr lang="en-US" altLang="zh-TW" sz="2600"/>
              <a:t>An expression in prefix form or postfix form is unambiguous, so no parentheses are needed.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_3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227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矩形 4"/>
          <p:cNvSpPr>
            <a:spLocks noChangeArrowheads="1"/>
          </p:cNvSpPr>
          <p:nvPr/>
        </p:nvSpPr>
        <p:spPr bwMode="auto">
          <a:xfrm>
            <a:off x="381000" y="381000"/>
            <a:ext cx="803751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dirty="0">
                <a:solidFill>
                  <a:srgbClr val="008000"/>
                </a:solidFill>
              </a:rPr>
              <a:t>Example </a:t>
            </a:r>
            <a:r>
              <a:rPr lang="en-US" altLang="zh-TW" sz="2600" b="1" dirty="0" smtClean="0">
                <a:solidFill>
                  <a:srgbClr val="008000"/>
                </a:solidFill>
              </a:rPr>
              <a:t> </a:t>
            </a:r>
            <a:r>
              <a:rPr lang="en-US" altLang="zh-TW" sz="2600" dirty="0"/>
              <a:t>What is the value of the prefix expression</a:t>
            </a:r>
            <a:br>
              <a:rPr lang="en-US" altLang="zh-TW" sz="2600" dirty="0"/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600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3 5 /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 2 3 4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  <a:endParaRPr lang="zh-TW" altLang="en-US" sz="1800" dirty="0"/>
          </a:p>
        </p:txBody>
      </p:sp>
      <p:sp>
        <p:nvSpPr>
          <p:cNvPr id="135172" name="矩形 5"/>
          <p:cNvSpPr>
            <a:spLocks noChangeArrowheads="1"/>
          </p:cNvSpPr>
          <p:nvPr/>
        </p:nvSpPr>
        <p:spPr bwMode="auto">
          <a:xfrm>
            <a:off x="381000" y="12954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73" name="矩形 6"/>
          <p:cNvSpPr>
            <a:spLocks noChangeArrowheads="1"/>
          </p:cNvSpPr>
          <p:nvPr/>
        </p:nvSpPr>
        <p:spPr bwMode="auto">
          <a:xfrm>
            <a:off x="381000" y="1905000"/>
            <a:ext cx="3276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Operation from right to left, First sign of operation (For example,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) </a:t>
            </a:r>
            <a:r>
              <a:rPr lang="en-US" sz="1800"/>
              <a:t>The two figures on the right doing this operation, Results in original place, And so on.</a:t>
            </a: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4"/>
          <p:cNvSpPr>
            <a:spLocks noChangeArrowheads="1"/>
          </p:cNvSpPr>
          <p:nvPr/>
        </p:nvSpPr>
        <p:spPr bwMode="auto">
          <a:xfrm>
            <a:off x="381000" y="381000"/>
            <a:ext cx="81867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dirty="0">
                <a:solidFill>
                  <a:srgbClr val="008000"/>
                </a:solidFill>
              </a:rPr>
              <a:t>Example </a:t>
            </a:r>
            <a:r>
              <a:rPr lang="en-US" altLang="zh-TW" sz="2600" b="1" dirty="0" smtClean="0">
                <a:solidFill>
                  <a:srgbClr val="008000"/>
                </a:solidFill>
              </a:rPr>
              <a:t> </a:t>
            </a:r>
            <a:r>
              <a:rPr lang="en-US" altLang="zh-TW" sz="2600" dirty="0"/>
              <a:t>What is the value of the postfix expression</a:t>
            </a:r>
            <a:br>
              <a:rPr lang="en-US" altLang="zh-TW" sz="2600" dirty="0"/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2 3 * </a:t>
            </a:r>
            <a:r>
              <a:rPr lang="en-US" altLang="zh-TW" sz="26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 9 3 / +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  <a:endParaRPr lang="zh-TW" altLang="en-US" sz="1800" dirty="0"/>
          </a:p>
        </p:txBody>
      </p:sp>
      <p:sp>
        <p:nvSpPr>
          <p:cNvPr id="136195" name="矩形 5"/>
          <p:cNvSpPr>
            <a:spLocks noChangeArrowheads="1"/>
          </p:cNvSpPr>
          <p:nvPr/>
        </p:nvSpPr>
        <p:spPr bwMode="auto">
          <a:xfrm>
            <a:off x="381000" y="12954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6" name="矩形 6"/>
          <p:cNvSpPr>
            <a:spLocks noChangeArrowheads="1"/>
          </p:cNvSpPr>
          <p:nvPr/>
        </p:nvSpPr>
        <p:spPr bwMode="auto">
          <a:xfrm>
            <a:off x="381000" y="1905000"/>
            <a:ext cx="3352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Operations from left to right, First sign of operation (For example,</a:t>
            </a:r>
            <a:r>
              <a:rPr lang="zh-TW" altLang="en-US" sz="1800"/>
              <a:t> </a:t>
            </a:r>
            <a:r>
              <a:rPr lang="en-US" altLang="zh-TW" sz="1800"/>
              <a:t>*) </a:t>
            </a:r>
            <a:r>
              <a:rPr lang="en-US" sz="1800"/>
              <a:t>Two numbers on the left of this operation, Result replaces the original location, and so on.</a:t>
            </a:r>
          </a:p>
        </p:txBody>
      </p:sp>
      <p:pic>
        <p:nvPicPr>
          <p:cNvPr id="136197" name="Picture 3" descr="10_3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1447800"/>
            <a:ext cx="477996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矩形 4"/>
          <p:cNvSpPr>
            <a:spLocks noChangeArrowheads="1"/>
          </p:cNvSpPr>
          <p:nvPr/>
        </p:nvSpPr>
        <p:spPr bwMode="auto">
          <a:xfrm>
            <a:off x="381000" y="381000"/>
            <a:ext cx="87836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dirty="0">
                <a:solidFill>
                  <a:srgbClr val="008000"/>
                </a:solidFill>
              </a:rPr>
              <a:t>Example </a:t>
            </a:r>
            <a:r>
              <a:rPr lang="en-US" altLang="zh-TW" sz="2600" b="1" dirty="0" smtClean="0">
                <a:solidFill>
                  <a:srgbClr val="008000"/>
                </a:solidFill>
              </a:rPr>
              <a:t> </a:t>
            </a:r>
            <a:r>
              <a:rPr lang="en-US" altLang="zh-TW" sz="2600" dirty="0"/>
              <a:t>Find the ordered rooted tree representing the</a:t>
            </a:r>
            <a:br>
              <a:rPr lang="en-US" altLang="zh-TW" sz="2600" dirty="0"/>
            </a:br>
            <a:r>
              <a:rPr lang="en-US" altLang="zh-TW" sz="2600" dirty="0"/>
              <a:t>compound proposition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TW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TW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(</a:t>
            </a: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en-US" altLang="zh-TW" sz="2600" dirty="0">
                <a:sym typeface="Symbol" panose="05050102010706020507" pitchFamily="18" charset="2"/>
              </a:rPr>
              <a:t>Then use this</a:t>
            </a:r>
            <a:br>
              <a:rPr lang="en-US" altLang="zh-TW" sz="2600" dirty="0">
                <a:sym typeface="Symbol" panose="05050102010706020507" pitchFamily="18" charset="2"/>
              </a:rPr>
            </a:br>
            <a:r>
              <a:rPr lang="en-US" altLang="zh-TW" sz="2600" dirty="0">
                <a:sym typeface="Symbol" panose="05050102010706020507" pitchFamily="18" charset="2"/>
              </a:rPr>
              <a:t>rooted tree to find the prefix, postfix, and infix forms of this</a:t>
            </a:r>
            <a:br>
              <a:rPr lang="en-US" altLang="zh-TW" sz="2600" dirty="0">
                <a:sym typeface="Symbol" panose="05050102010706020507" pitchFamily="18" charset="2"/>
              </a:rPr>
            </a:br>
            <a:r>
              <a:rPr lang="en-US" altLang="zh-TW" sz="2600" dirty="0">
                <a:sym typeface="Symbol" panose="05050102010706020507" pitchFamily="18" charset="2"/>
              </a:rPr>
              <a:t>expression.</a:t>
            </a:r>
            <a:endParaRPr lang="zh-TW" altLang="en-US" sz="2600" dirty="0"/>
          </a:p>
        </p:txBody>
      </p:sp>
      <p:sp>
        <p:nvSpPr>
          <p:cNvPr id="137219" name="矩形 5"/>
          <p:cNvSpPr>
            <a:spLocks noChangeArrowheads="1"/>
          </p:cNvSpPr>
          <p:nvPr/>
        </p:nvSpPr>
        <p:spPr bwMode="auto">
          <a:xfrm>
            <a:off x="381000" y="1981200"/>
            <a:ext cx="94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Sol. </a:t>
            </a:r>
            <a:endParaRPr lang="zh-TW" altLang="en-US" sz="2800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10_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924800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3200" y="5680075"/>
            <a:ext cx="3844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prefix: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 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q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TW" altLang="en-US" sz="24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6172200"/>
            <a:ext cx="3903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postfix: </a:t>
            </a:r>
            <a:r>
              <a:rPr lang="en-US" altLang="zh-TW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q</a:t>
            </a: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 </a:t>
            </a:r>
            <a:endParaRPr lang="zh-TW" altLang="en-US" sz="240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81550" y="5715000"/>
            <a:ext cx="413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infix: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((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TW" sz="2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TW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137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 smtClean="0">
                <a:solidFill>
                  <a:srgbClr val="FF3300"/>
                </a:solidFill>
                <a:sym typeface="Symbol" panose="05050102010706020507" pitchFamily="18" charset="2"/>
              </a:rPr>
              <a:t>Thm 1. </a:t>
            </a:r>
            <a:r>
              <a:rPr lang="en-US" altLang="zh-TW" sz="2800" smtClean="0">
                <a:sym typeface="Symbol" panose="05050102010706020507" pitchFamily="18" charset="2"/>
              </a:rPr>
              <a:t>Any undirected graph is a tree if and only if there is a unique simple path between any two of its vertices.</a:t>
            </a:r>
          </a:p>
        </p:txBody>
      </p:sp>
      <p:sp>
        <p:nvSpPr>
          <p:cNvPr id="23560" name="Rectangle 43"/>
          <p:cNvSpPr>
            <a:spLocks noChangeArrowheads="1"/>
          </p:cNvSpPr>
          <p:nvPr/>
        </p:nvSpPr>
        <p:spPr bwMode="auto">
          <a:xfrm>
            <a:off x="228600" y="20574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Def 2.</a:t>
            </a:r>
            <a:r>
              <a:rPr lang="en-US" altLang="zh-TW" sz="2800"/>
              <a:t>  A </a:t>
            </a:r>
            <a:r>
              <a:rPr lang="en-US" altLang="zh-TW" sz="2800">
                <a:solidFill>
                  <a:srgbClr val="3333CC"/>
                </a:solidFill>
              </a:rPr>
              <a:t>rooted tree</a:t>
            </a:r>
            <a:r>
              <a:rPr lang="en-US" altLang="zh-TW" sz="2800"/>
              <a:t> is a tree in which one vertex has been designed as the root and every edge is directed away from the root. </a:t>
            </a:r>
            <a:r>
              <a:rPr lang="en-US" altLang="zh-TW" sz="2000"/>
              <a:t>(</a:t>
            </a:r>
            <a:r>
              <a:rPr lang="en-US" sz="2000"/>
              <a:t>Arrow to disappear</a:t>
            </a:r>
            <a:r>
              <a:rPr lang="en-US" altLang="zh-TW" sz="2000"/>
              <a:t>)</a:t>
            </a:r>
          </a:p>
        </p:txBody>
      </p:sp>
      <p:pic>
        <p:nvPicPr>
          <p:cNvPr id="41" name="Picture 3" descr="10_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986713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28600" y="3505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>
                <a:solidFill>
                  <a:srgbClr val="008000"/>
                </a:solidFill>
              </a:rPr>
              <a:t>Example</a:t>
            </a:r>
            <a:endParaRPr lang="en-US" altLang="zh-TW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4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4585</TotalTime>
  <Words>2745</Words>
  <Application>Microsoft Office PowerPoint</Application>
  <PresentationFormat>On-screen Show (4:3)</PresentationFormat>
  <Paragraphs>807</Paragraphs>
  <Slides>88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Arial</vt:lpstr>
      <vt:lpstr>Arial Black</vt:lpstr>
      <vt:lpstr>Calibri</vt:lpstr>
      <vt:lpstr>Calibri Light</vt:lpstr>
      <vt:lpstr>Helvetica</vt:lpstr>
      <vt:lpstr>新細明體</vt:lpstr>
      <vt:lpstr>Symbol</vt:lpstr>
      <vt:lpstr>Times New Roman</vt:lpstr>
      <vt:lpstr>Verdana</vt:lpstr>
      <vt:lpstr>Wingdings</vt:lpstr>
      <vt:lpstr>Wingdings 2</vt:lpstr>
      <vt:lpstr>Pixel</vt:lpstr>
      <vt:lpstr>Data Structures </vt:lpstr>
      <vt:lpstr>Outline</vt:lpstr>
      <vt:lpstr>Tree Data Structure</vt:lpstr>
      <vt:lpstr>Organizational Chart</vt:lpstr>
      <vt:lpstr>Tree terminology</vt:lpstr>
      <vt:lpstr>PowerPoint Presentation</vt:lpstr>
      <vt:lpstr>Tree</vt:lpstr>
      <vt:lpstr>Trees</vt:lpstr>
      <vt:lpstr>PowerPoint Presentation</vt:lpstr>
      <vt:lpstr>Def:              a is the parent of b, b is the child of a,                         c, d, e  are siblings,                         a, b, d are ancestors of f                         c, d, e, f, g are descendants of b                        c, e, f, g  are leaves of the tree  (deg=1)                      a, b, d are internal vertices of the tree                                      (at least one child)                      subtree with d as its root: </vt:lpstr>
      <vt:lpstr>Trees</vt:lpstr>
      <vt:lpstr>PowerPoint Presentation</vt:lpstr>
      <vt:lpstr>Def: The level of a vertex v in a rooted tree is the length of the unique path from the root to this vertex. The level of the root is defined to be zero. The height of a rooted tree is the maximum of the levels of vertices.</vt:lpstr>
      <vt:lpstr>Binary Tree</vt:lpstr>
      <vt:lpstr>Binary Tree</vt:lpstr>
      <vt:lpstr>PowerPoint Presentation</vt:lpstr>
      <vt:lpstr>PowerPoint Presentation</vt:lpstr>
      <vt:lpstr>PowerPoint Presentation</vt:lpstr>
      <vt:lpstr>Strictly Binary Tree</vt:lpstr>
      <vt:lpstr>Strictly Binary Tree</vt:lpstr>
      <vt:lpstr>Levels and Depth</vt:lpstr>
      <vt:lpstr>Levels and Depth</vt:lpstr>
      <vt:lpstr>Complete Binary Tree</vt:lpstr>
      <vt:lpstr>Complete Binary Tree</vt:lpstr>
      <vt:lpstr>Complete Binary Tree</vt:lpstr>
      <vt:lpstr>PowerPoint Presentation</vt:lpstr>
      <vt:lpstr>PowerPoint Presentation</vt:lpstr>
      <vt:lpstr>Operations on the Binary Tree</vt:lpstr>
      <vt:lpstr>    Applications of Trees</vt:lpstr>
      <vt:lpstr>Binary Search Tree</vt:lpstr>
      <vt:lpstr>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Constructing Binary Search Tree</vt:lpstr>
      <vt:lpstr>Binary Search Trees</vt:lpstr>
      <vt:lpstr>PowerPoint Presentation</vt:lpstr>
      <vt:lpstr>Algorithm  (Locating and Adding Items to a Binary Search Tree.) </vt:lpstr>
      <vt:lpstr>PowerPoint Presentation</vt:lpstr>
      <vt:lpstr>Tree Traversal</vt:lpstr>
      <vt:lpstr>Traversing a Binary Tree</vt:lpstr>
      <vt:lpstr>PowerPoint Presentation</vt:lpstr>
      <vt:lpstr>PowerPoint Presentation</vt:lpstr>
      <vt:lpstr>Pre-Order Traversal</vt:lpstr>
      <vt:lpstr>Pre-Order Traversal</vt:lpstr>
      <vt:lpstr>Algorithm 1 (Preorder Traversal) </vt:lpstr>
      <vt:lpstr>PowerPoint Presentation</vt:lpstr>
      <vt:lpstr>PowerPoint Presentation</vt:lpstr>
      <vt:lpstr>In-Order Traversal</vt:lpstr>
      <vt:lpstr>In Order Traversal of a Binary Tree</vt:lpstr>
      <vt:lpstr>Algorithm 2 (Inorder Traversal) </vt:lpstr>
      <vt:lpstr>PowerPoint Presentation</vt:lpstr>
      <vt:lpstr>PowerPoint Presentation</vt:lpstr>
      <vt:lpstr>Post-Order Traversal</vt:lpstr>
      <vt:lpstr>Post order Traversal of a Binary Tree</vt:lpstr>
      <vt:lpstr>Algorithm 3 (Postorder Traversal) </vt:lpstr>
      <vt:lpstr>PowerPoint Presentation</vt:lpstr>
      <vt:lpstr>Pre-Order Expression Tree Traversal</vt:lpstr>
      <vt:lpstr>Post Order Expression Tree Traversal</vt:lpstr>
      <vt:lpstr>In order Expression Tree Traversal</vt:lpstr>
      <vt:lpstr>Level-Order Traversal</vt:lpstr>
      <vt:lpstr>Level-Order Traversal</vt:lpstr>
      <vt:lpstr>Level-Order Traversal</vt:lpstr>
      <vt:lpstr>Level-Order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Chapter 10 Trees</dc:title>
  <dc:creator>USER</dc:creator>
  <cp:lastModifiedBy>Muhammad Arslan</cp:lastModifiedBy>
  <cp:revision>600</cp:revision>
  <cp:lastPrinted>1601-01-01T00:00:00Z</cp:lastPrinted>
  <dcterms:created xsi:type="dcterms:W3CDTF">1601-01-01T00:00:00Z</dcterms:created>
  <dcterms:modified xsi:type="dcterms:W3CDTF">2019-12-17T02:25:10Z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