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 id="2147483720" r:id="rId3"/>
  </p:sldMasterIdLst>
  <p:notesMasterIdLst>
    <p:notesMasterId r:id="rId36"/>
  </p:notesMasterIdLst>
  <p:sldIdLst>
    <p:sldId id="338"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8" r:id="rId26"/>
    <p:sldId id="277" r:id="rId27"/>
    <p:sldId id="279" r:id="rId28"/>
    <p:sldId id="280" r:id="rId29"/>
    <p:sldId id="339" r:id="rId30"/>
    <p:sldId id="281" r:id="rId31"/>
    <p:sldId id="282" r:id="rId32"/>
    <p:sldId id="342" r:id="rId33"/>
    <p:sldId id="291" r:id="rId34"/>
    <p:sldId id="292"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11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54309-D151-40BF-8E10-719FF8C12D3E}" type="datetimeFigureOut">
              <a:rPr lang="en-US" smtClean="0"/>
              <a:t>11/1/2021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34525C-1BAC-4A9A-A802-A3C8031B2B88}" type="slidenum">
              <a:rPr lang="en-US" smtClean="0"/>
              <a:t>‹#›</a:t>
            </a:fld>
            <a:endParaRPr lang="en-US"/>
          </a:p>
        </p:txBody>
      </p:sp>
    </p:spTree>
    <p:extLst>
      <p:ext uri="{BB962C8B-B14F-4D97-AF65-F5344CB8AC3E}">
        <p14:creationId xmlns:p14="http://schemas.microsoft.com/office/powerpoint/2010/main" val="1470800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dirty="0"/>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5FC0969-6344-474B-88DE-2E58C3768C27}"/>
              </a:ext>
            </a:extLst>
          </p:cNvPr>
          <p:cNvSpPr>
            <a:spLocks noGrp="1"/>
          </p:cNvSpPr>
          <p:nvPr>
            <p:ph type="dt" sz="half" idx="10"/>
          </p:nvPr>
        </p:nvSpPr>
        <p:spPr/>
        <p:txBody>
          <a:bodyPr/>
          <a:lstStyle>
            <a:lvl1pPr>
              <a:defRPr lang="en-US" smtClean="0"/>
            </a:lvl1pPr>
          </a:lstStyle>
          <a:p>
            <a:fld id="{F6BC194E-E7BF-4650-AF2B-CCADBE68A0E6}" type="datetime1">
              <a:rPr lang="en-US" smtClean="0"/>
              <a:t>11/1/2021</a:t>
            </a:fld>
            <a:endParaRPr lang="en-US"/>
          </a:p>
        </p:txBody>
      </p:sp>
      <p:sp>
        <p:nvSpPr>
          <p:cNvPr id="5" name="Footer Placeholder 4">
            <a:extLst>
              <a:ext uri="{FF2B5EF4-FFF2-40B4-BE49-F238E27FC236}">
                <a16:creationId xmlns:a16="http://schemas.microsoft.com/office/drawing/2014/main" id="{CD353348-9C14-4BE4-B617-C1B71F7D404B}"/>
              </a:ext>
            </a:extLst>
          </p:cNvPr>
          <p:cNvSpPr>
            <a:spLocks noGrp="1"/>
          </p:cNvSpPr>
          <p:nvPr>
            <p:ph type="ftr" sz="quarter" idx="11"/>
          </p:nvPr>
        </p:nvSpPr>
        <p:spPr/>
        <p:txBody>
          <a:bodyPr/>
          <a:lstStyle>
            <a:lvl1pPr>
              <a:defRPr lang="en-US" smtClean="0"/>
            </a:lvl1pPr>
          </a:lstStyle>
          <a:p>
            <a:r>
              <a:rPr lang="en-US"/>
              <a:t>Department of Computer Science universty of Sahiwal</a:t>
            </a:r>
          </a:p>
        </p:txBody>
      </p:sp>
      <p:sp>
        <p:nvSpPr>
          <p:cNvPr id="6" name="Slide Number Placeholder 5">
            <a:extLst>
              <a:ext uri="{FF2B5EF4-FFF2-40B4-BE49-F238E27FC236}">
                <a16:creationId xmlns:a16="http://schemas.microsoft.com/office/drawing/2014/main" id="{00A5F575-3F22-4C15-82EB-B81576255284}"/>
              </a:ext>
            </a:extLst>
          </p:cNvPr>
          <p:cNvSpPr>
            <a:spLocks noGrp="1"/>
          </p:cNvSpPr>
          <p:nvPr>
            <p:ph type="sldNum" sz="quarter" idx="12"/>
          </p:nvPr>
        </p:nvSpPr>
        <p:spPr/>
        <p:txBody>
          <a:bodyPr/>
          <a:lstStyle>
            <a:lvl1pPr>
              <a:defRPr lang="en-US" smtClean="0"/>
            </a:lvl1pPr>
          </a:lstStyle>
          <a:p>
            <a:fld id="{C97FD9DE-04E1-404A-B8FD-5B6BE5203A8E}" type="slidenum">
              <a:rPr lang="en-US" smtClean="0"/>
              <a:t>‹#›</a:t>
            </a:fld>
            <a:endParaRPr lang="en-US"/>
          </a:p>
        </p:txBody>
      </p:sp>
    </p:spTree>
    <p:extLst>
      <p:ext uri="{BB962C8B-B14F-4D97-AF65-F5344CB8AC3E}">
        <p14:creationId xmlns:p14="http://schemas.microsoft.com/office/powerpoint/2010/main" val="3761428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582F9-D735-474F-B5B3-7A1EA46336E1}"/>
              </a:ext>
            </a:extLst>
          </p:cNvPr>
          <p:cNvSpPr>
            <a:spLocks noGrp="1"/>
          </p:cNvSpPr>
          <p:nvPr>
            <p:ph type="dt" sz="half" idx="10"/>
          </p:nvPr>
        </p:nvSpPr>
        <p:spPr/>
        <p:txBody>
          <a:bodyPr/>
          <a:lstStyle>
            <a:lvl1pPr>
              <a:defRPr/>
            </a:lvl1pPr>
          </a:lstStyle>
          <a:p>
            <a:fld id="{BC056D46-A8E9-4C6E-A845-5206ED7560C8}" type="datetime1">
              <a:rPr lang="en-US" smtClean="0"/>
              <a:t>11/1/2021</a:t>
            </a:fld>
            <a:endParaRPr lang="en-US"/>
          </a:p>
        </p:txBody>
      </p:sp>
      <p:sp>
        <p:nvSpPr>
          <p:cNvPr id="5" name="Footer Placeholder 4">
            <a:extLst>
              <a:ext uri="{FF2B5EF4-FFF2-40B4-BE49-F238E27FC236}">
                <a16:creationId xmlns:a16="http://schemas.microsoft.com/office/drawing/2014/main" id="{1ED8005C-1067-4625-80F1-EC9098BA438E}"/>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6" name="Slide Number Placeholder 5">
            <a:extLst>
              <a:ext uri="{FF2B5EF4-FFF2-40B4-BE49-F238E27FC236}">
                <a16:creationId xmlns:a16="http://schemas.microsoft.com/office/drawing/2014/main" id="{63B8AA24-5329-4970-A503-304487F77D23}"/>
              </a:ext>
            </a:extLst>
          </p:cNvPr>
          <p:cNvSpPr>
            <a:spLocks noGrp="1"/>
          </p:cNvSpPr>
          <p:nvPr>
            <p:ph type="sldNum" sz="quarter" idx="12"/>
          </p:nvPr>
        </p:nvSpPr>
        <p:spPr/>
        <p:txBody>
          <a:bodyPr/>
          <a:lstStyle>
            <a:lvl1pPr>
              <a:defRPr/>
            </a:lvl1pPr>
          </a:lstStyle>
          <a:p>
            <a:fld id="{C97FD9DE-04E1-404A-B8FD-5B6BE5203A8E}" type="slidenum">
              <a:rPr lang="en-US" smtClean="0"/>
              <a:t>‹#›</a:t>
            </a:fld>
            <a:endParaRPr lang="en-US"/>
          </a:p>
        </p:txBody>
      </p:sp>
    </p:spTree>
    <p:extLst>
      <p:ext uri="{BB962C8B-B14F-4D97-AF65-F5344CB8AC3E}">
        <p14:creationId xmlns:p14="http://schemas.microsoft.com/office/powerpoint/2010/main" val="217679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C9EE7-8254-4C94-98A3-1889F8214A0A}"/>
              </a:ext>
            </a:extLst>
          </p:cNvPr>
          <p:cNvSpPr>
            <a:spLocks noGrp="1"/>
          </p:cNvSpPr>
          <p:nvPr>
            <p:ph type="dt" sz="half" idx="10"/>
          </p:nvPr>
        </p:nvSpPr>
        <p:spPr/>
        <p:txBody>
          <a:bodyPr/>
          <a:lstStyle>
            <a:lvl1pPr>
              <a:defRPr/>
            </a:lvl1pPr>
          </a:lstStyle>
          <a:p>
            <a:fld id="{E0BA11C2-647C-46A7-A78D-922CDE2DF937}" type="datetime1">
              <a:rPr lang="en-US" smtClean="0"/>
              <a:t>11/1/2021</a:t>
            </a:fld>
            <a:endParaRPr lang="en-US"/>
          </a:p>
        </p:txBody>
      </p:sp>
      <p:sp>
        <p:nvSpPr>
          <p:cNvPr id="5" name="Footer Placeholder 4">
            <a:extLst>
              <a:ext uri="{FF2B5EF4-FFF2-40B4-BE49-F238E27FC236}">
                <a16:creationId xmlns:a16="http://schemas.microsoft.com/office/drawing/2014/main" id="{4E3A8188-5AC3-4A91-B4E7-A0DE08020419}"/>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6" name="Slide Number Placeholder 5">
            <a:extLst>
              <a:ext uri="{FF2B5EF4-FFF2-40B4-BE49-F238E27FC236}">
                <a16:creationId xmlns:a16="http://schemas.microsoft.com/office/drawing/2014/main" id="{17928225-6D4F-4403-AD17-B29255CA0AD2}"/>
              </a:ext>
            </a:extLst>
          </p:cNvPr>
          <p:cNvSpPr>
            <a:spLocks noGrp="1"/>
          </p:cNvSpPr>
          <p:nvPr>
            <p:ph type="sldNum" sz="quarter" idx="12"/>
          </p:nvPr>
        </p:nvSpPr>
        <p:spPr/>
        <p:txBody>
          <a:bodyPr/>
          <a:lstStyle>
            <a:lvl1pPr>
              <a:defRPr/>
            </a:lvl1pPr>
          </a:lstStyle>
          <a:p>
            <a:fld id="{C97FD9DE-04E1-404A-B8FD-5B6BE5203A8E}" type="slidenum">
              <a:rPr lang="en-US" smtClean="0"/>
              <a:t>‹#›</a:t>
            </a:fld>
            <a:endParaRPr lang="en-US"/>
          </a:p>
        </p:txBody>
      </p:sp>
    </p:spTree>
    <p:extLst>
      <p:ext uri="{BB962C8B-B14F-4D97-AF65-F5344CB8AC3E}">
        <p14:creationId xmlns:p14="http://schemas.microsoft.com/office/powerpoint/2010/main" val="2687354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E0B22-9306-4D65-ACBE-8B1268E31C3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E706C6E-7DB5-4333-AE3E-4A2247441FA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2204666-5B59-4C6F-B0D3-8D9F9F742B7C}"/>
              </a:ext>
            </a:extLst>
          </p:cNvPr>
          <p:cNvSpPr>
            <a:spLocks noGrp="1"/>
          </p:cNvSpPr>
          <p:nvPr>
            <p:ph type="dt" sz="half" idx="10"/>
          </p:nvPr>
        </p:nvSpPr>
        <p:spPr/>
        <p:txBody>
          <a:bodyPr/>
          <a:lstStyle/>
          <a:p>
            <a:fld id="{8B95A26E-F155-47CD-B26D-21DBC79114E7}" type="datetime1">
              <a:rPr lang="en-US" smtClean="0"/>
              <a:t>11/1/2021</a:t>
            </a:fld>
            <a:endParaRPr lang="en-US"/>
          </a:p>
        </p:txBody>
      </p:sp>
      <p:sp>
        <p:nvSpPr>
          <p:cNvPr id="5" name="Footer Placeholder 4">
            <a:extLst>
              <a:ext uri="{FF2B5EF4-FFF2-40B4-BE49-F238E27FC236}">
                <a16:creationId xmlns:a16="http://schemas.microsoft.com/office/drawing/2014/main" id="{7DA94933-8E38-409C-A0F1-F837AA59A6BD}"/>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FB101A27-1FAF-426C-8D49-7B7A15C3A227}"/>
              </a:ext>
            </a:extLst>
          </p:cNvPr>
          <p:cNvSpPr>
            <a:spLocks noGrp="1"/>
          </p:cNvSpPr>
          <p:nvPr>
            <p:ph type="sldNum" sz="quarter" idx="12"/>
          </p:nvPr>
        </p:nvSpPr>
        <p:spPr/>
        <p:txBody>
          <a:bodyPr/>
          <a:lstStyle/>
          <a:p>
            <a:fld id="{C97FD9DE-04E1-404A-B8FD-5B6BE5203A8E}" type="slidenum">
              <a:rPr lang="en-US" smtClean="0"/>
              <a:t>‹#›</a:t>
            </a:fld>
            <a:endParaRPr lang="en-US"/>
          </a:p>
        </p:txBody>
      </p:sp>
    </p:spTree>
    <p:extLst>
      <p:ext uri="{BB962C8B-B14F-4D97-AF65-F5344CB8AC3E}">
        <p14:creationId xmlns:p14="http://schemas.microsoft.com/office/powerpoint/2010/main" val="2315442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9D2A-AAE9-4863-8DF3-0CBDA5F040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921BFF-5324-4931-A859-6E659C6A15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2361A2-2AE2-4EC8-8DC3-A07B78BC5419}"/>
              </a:ext>
            </a:extLst>
          </p:cNvPr>
          <p:cNvSpPr>
            <a:spLocks noGrp="1"/>
          </p:cNvSpPr>
          <p:nvPr>
            <p:ph type="dt" sz="half" idx="10"/>
          </p:nvPr>
        </p:nvSpPr>
        <p:spPr/>
        <p:txBody>
          <a:bodyPr/>
          <a:lstStyle/>
          <a:p>
            <a:fld id="{D4774BF6-218E-47A0-BBAD-6E6DCA867034}" type="datetime1">
              <a:rPr lang="en-US" smtClean="0"/>
              <a:t>11/1/2021</a:t>
            </a:fld>
            <a:endParaRPr lang="en-US"/>
          </a:p>
        </p:txBody>
      </p:sp>
      <p:sp>
        <p:nvSpPr>
          <p:cNvPr id="5" name="Footer Placeholder 4">
            <a:extLst>
              <a:ext uri="{FF2B5EF4-FFF2-40B4-BE49-F238E27FC236}">
                <a16:creationId xmlns:a16="http://schemas.microsoft.com/office/drawing/2014/main" id="{1309E5F5-BD81-4804-A998-2EB1AA4CC506}"/>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66CBF1C3-8F79-4B3D-963A-7A9F66F1CAC0}"/>
              </a:ext>
            </a:extLst>
          </p:cNvPr>
          <p:cNvSpPr>
            <a:spLocks noGrp="1"/>
          </p:cNvSpPr>
          <p:nvPr>
            <p:ph type="sldNum" sz="quarter" idx="12"/>
          </p:nvPr>
        </p:nvSpPr>
        <p:spPr/>
        <p:txBody>
          <a:bodyPr/>
          <a:lstStyle/>
          <a:p>
            <a:fld id="{C97FD9DE-04E1-404A-B8FD-5B6BE5203A8E}" type="slidenum">
              <a:rPr lang="en-US" smtClean="0"/>
              <a:t>‹#›</a:t>
            </a:fld>
            <a:endParaRPr lang="en-US"/>
          </a:p>
        </p:txBody>
      </p:sp>
    </p:spTree>
    <p:extLst>
      <p:ext uri="{BB962C8B-B14F-4D97-AF65-F5344CB8AC3E}">
        <p14:creationId xmlns:p14="http://schemas.microsoft.com/office/powerpoint/2010/main" val="31535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3147D-BA26-45EB-B512-B6D5B873B70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C50E36B-4EE3-447B-911F-0C16D86C499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0E6D68-250A-40D9-B53C-455FF5AF44C4}"/>
              </a:ext>
            </a:extLst>
          </p:cNvPr>
          <p:cNvSpPr>
            <a:spLocks noGrp="1"/>
          </p:cNvSpPr>
          <p:nvPr>
            <p:ph type="dt" sz="half" idx="10"/>
          </p:nvPr>
        </p:nvSpPr>
        <p:spPr/>
        <p:txBody>
          <a:bodyPr/>
          <a:lstStyle/>
          <a:p>
            <a:fld id="{9D73C68C-2D4D-419B-A606-D269C686C56F}" type="datetime1">
              <a:rPr lang="en-US" smtClean="0"/>
              <a:t>11/1/2021</a:t>
            </a:fld>
            <a:endParaRPr lang="en-US"/>
          </a:p>
        </p:txBody>
      </p:sp>
      <p:sp>
        <p:nvSpPr>
          <p:cNvPr id="5" name="Footer Placeholder 4">
            <a:extLst>
              <a:ext uri="{FF2B5EF4-FFF2-40B4-BE49-F238E27FC236}">
                <a16:creationId xmlns:a16="http://schemas.microsoft.com/office/drawing/2014/main" id="{AD822F83-8407-4FBC-9FAF-EF652901214B}"/>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C8336AF9-F753-4D1D-AB98-4FA13F91DDF4}"/>
              </a:ext>
            </a:extLst>
          </p:cNvPr>
          <p:cNvSpPr>
            <a:spLocks noGrp="1"/>
          </p:cNvSpPr>
          <p:nvPr>
            <p:ph type="sldNum" sz="quarter" idx="12"/>
          </p:nvPr>
        </p:nvSpPr>
        <p:spPr/>
        <p:txBody>
          <a:bodyPr/>
          <a:lstStyle/>
          <a:p>
            <a:fld id="{C97FD9DE-04E1-404A-B8FD-5B6BE5203A8E}" type="slidenum">
              <a:rPr lang="en-US" smtClean="0"/>
              <a:t>‹#›</a:t>
            </a:fld>
            <a:endParaRPr lang="en-US"/>
          </a:p>
        </p:txBody>
      </p:sp>
    </p:spTree>
    <p:extLst>
      <p:ext uri="{BB962C8B-B14F-4D97-AF65-F5344CB8AC3E}">
        <p14:creationId xmlns:p14="http://schemas.microsoft.com/office/powerpoint/2010/main" val="318999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5D9F-F1CD-4FAA-8D83-C906484737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992762-DB71-4E8E-B76A-0B16EEC45B13}"/>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475CD3-F8C2-4505-B644-F1173A28EAD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96E906-661D-4CC6-B3FA-894BC9FEA0D2}"/>
              </a:ext>
            </a:extLst>
          </p:cNvPr>
          <p:cNvSpPr>
            <a:spLocks noGrp="1"/>
          </p:cNvSpPr>
          <p:nvPr>
            <p:ph type="dt" sz="half" idx="10"/>
          </p:nvPr>
        </p:nvSpPr>
        <p:spPr/>
        <p:txBody>
          <a:bodyPr/>
          <a:lstStyle/>
          <a:p>
            <a:fld id="{A7A36C97-BBD9-47FA-9A4E-B14F4CC8E6BD}" type="datetime1">
              <a:rPr lang="en-US" smtClean="0"/>
              <a:t>11/1/2021</a:t>
            </a:fld>
            <a:endParaRPr lang="en-US"/>
          </a:p>
        </p:txBody>
      </p:sp>
      <p:sp>
        <p:nvSpPr>
          <p:cNvPr id="6" name="Footer Placeholder 5">
            <a:extLst>
              <a:ext uri="{FF2B5EF4-FFF2-40B4-BE49-F238E27FC236}">
                <a16:creationId xmlns:a16="http://schemas.microsoft.com/office/drawing/2014/main" id="{1CEC4284-7413-43AF-A62F-324D23538E00}"/>
              </a:ext>
            </a:extLst>
          </p:cNvPr>
          <p:cNvSpPr>
            <a:spLocks noGrp="1"/>
          </p:cNvSpPr>
          <p:nvPr>
            <p:ph type="ftr" sz="quarter" idx="11"/>
          </p:nvPr>
        </p:nvSpPr>
        <p:spPr/>
        <p:txBody>
          <a:bodyPr/>
          <a:lstStyle/>
          <a:p>
            <a:r>
              <a:rPr lang="en-US"/>
              <a:t>Department of Computer Science universty of Sahiwal</a:t>
            </a:r>
          </a:p>
        </p:txBody>
      </p:sp>
      <p:sp>
        <p:nvSpPr>
          <p:cNvPr id="7" name="Slide Number Placeholder 6">
            <a:extLst>
              <a:ext uri="{FF2B5EF4-FFF2-40B4-BE49-F238E27FC236}">
                <a16:creationId xmlns:a16="http://schemas.microsoft.com/office/drawing/2014/main" id="{7E341A5A-068E-4844-82AB-96E423DB18F0}"/>
              </a:ext>
            </a:extLst>
          </p:cNvPr>
          <p:cNvSpPr>
            <a:spLocks noGrp="1"/>
          </p:cNvSpPr>
          <p:nvPr>
            <p:ph type="sldNum" sz="quarter" idx="12"/>
          </p:nvPr>
        </p:nvSpPr>
        <p:spPr/>
        <p:txBody>
          <a:bodyPr/>
          <a:lstStyle/>
          <a:p>
            <a:fld id="{C97FD9DE-04E1-404A-B8FD-5B6BE5203A8E}" type="slidenum">
              <a:rPr lang="en-US" smtClean="0"/>
              <a:t>‹#›</a:t>
            </a:fld>
            <a:endParaRPr lang="en-US"/>
          </a:p>
        </p:txBody>
      </p:sp>
    </p:spTree>
    <p:extLst>
      <p:ext uri="{BB962C8B-B14F-4D97-AF65-F5344CB8AC3E}">
        <p14:creationId xmlns:p14="http://schemas.microsoft.com/office/powerpoint/2010/main" val="1875650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9419-34E7-41BC-B16C-455CA4657ED3}"/>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EA4F07-092F-43F0-9AE4-6AC46661FF5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C2EA432-83D9-4104-9542-C0BC4E96197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D36BC8-C7E0-4943-AB04-508428A41D5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D0F17FC-0882-40DA-9B43-65F8ADA1B38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1CA72F-E9FA-4B1E-8BF7-35550FD69027}"/>
              </a:ext>
            </a:extLst>
          </p:cNvPr>
          <p:cNvSpPr>
            <a:spLocks noGrp="1"/>
          </p:cNvSpPr>
          <p:nvPr>
            <p:ph type="dt" sz="half" idx="10"/>
          </p:nvPr>
        </p:nvSpPr>
        <p:spPr/>
        <p:txBody>
          <a:bodyPr/>
          <a:lstStyle/>
          <a:p>
            <a:fld id="{BC72B77B-AD3A-4888-B903-2DECEF8E4D10}" type="datetime1">
              <a:rPr lang="en-US" smtClean="0"/>
              <a:t>11/1/2021</a:t>
            </a:fld>
            <a:endParaRPr lang="en-US"/>
          </a:p>
        </p:txBody>
      </p:sp>
      <p:sp>
        <p:nvSpPr>
          <p:cNvPr id="8" name="Footer Placeholder 7">
            <a:extLst>
              <a:ext uri="{FF2B5EF4-FFF2-40B4-BE49-F238E27FC236}">
                <a16:creationId xmlns:a16="http://schemas.microsoft.com/office/drawing/2014/main" id="{D0F59608-DA87-4047-B2E3-406C31E299A5}"/>
              </a:ext>
            </a:extLst>
          </p:cNvPr>
          <p:cNvSpPr>
            <a:spLocks noGrp="1"/>
          </p:cNvSpPr>
          <p:nvPr>
            <p:ph type="ftr" sz="quarter" idx="11"/>
          </p:nvPr>
        </p:nvSpPr>
        <p:spPr/>
        <p:txBody>
          <a:bodyPr/>
          <a:lstStyle/>
          <a:p>
            <a:r>
              <a:rPr lang="en-US"/>
              <a:t>Department of Computer Science universty of Sahiwal</a:t>
            </a:r>
          </a:p>
        </p:txBody>
      </p:sp>
      <p:sp>
        <p:nvSpPr>
          <p:cNvPr id="9" name="Slide Number Placeholder 8">
            <a:extLst>
              <a:ext uri="{FF2B5EF4-FFF2-40B4-BE49-F238E27FC236}">
                <a16:creationId xmlns:a16="http://schemas.microsoft.com/office/drawing/2014/main" id="{6A357CCF-DC7B-4C84-8883-553E1D240071}"/>
              </a:ext>
            </a:extLst>
          </p:cNvPr>
          <p:cNvSpPr>
            <a:spLocks noGrp="1"/>
          </p:cNvSpPr>
          <p:nvPr>
            <p:ph type="sldNum" sz="quarter" idx="12"/>
          </p:nvPr>
        </p:nvSpPr>
        <p:spPr/>
        <p:txBody>
          <a:bodyPr/>
          <a:lstStyle/>
          <a:p>
            <a:fld id="{C97FD9DE-04E1-404A-B8FD-5B6BE5203A8E}" type="slidenum">
              <a:rPr lang="en-US" smtClean="0"/>
              <a:t>‹#›</a:t>
            </a:fld>
            <a:endParaRPr lang="en-US"/>
          </a:p>
        </p:txBody>
      </p:sp>
    </p:spTree>
    <p:extLst>
      <p:ext uri="{BB962C8B-B14F-4D97-AF65-F5344CB8AC3E}">
        <p14:creationId xmlns:p14="http://schemas.microsoft.com/office/powerpoint/2010/main" val="1648150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D89F7-BDC4-4DA1-97FC-F943E2AEA7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F4FCF4-9055-4032-98A2-CA3B836131AA}"/>
              </a:ext>
            </a:extLst>
          </p:cNvPr>
          <p:cNvSpPr>
            <a:spLocks noGrp="1"/>
          </p:cNvSpPr>
          <p:nvPr>
            <p:ph type="dt" sz="half" idx="10"/>
          </p:nvPr>
        </p:nvSpPr>
        <p:spPr/>
        <p:txBody>
          <a:bodyPr/>
          <a:lstStyle/>
          <a:p>
            <a:fld id="{985E39D2-6BEA-4BCF-997A-53806F5CD5E1}" type="datetime1">
              <a:rPr lang="en-US" smtClean="0"/>
              <a:t>11/1/2021</a:t>
            </a:fld>
            <a:endParaRPr lang="en-US"/>
          </a:p>
        </p:txBody>
      </p:sp>
      <p:sp>
        <p:nvSpPr>
          <p:cNvPr id="4" name="Footer Placeholder 3">
            <a:extLst>
              <a:ext uri="{FF2B5EF4-FFF2-40B4-BE49-F238E27FC236}">
                <a16:creationId xmlns:a16="http://schemas.microsoft.com/office/drawing/2014/main" id="{D41D5AFB-4975-4E5E-8109-5FDDDF0D1986}"/>
              </a:ext>
            </a:extLst>
          </p:cNvPr>
          <p:cNvSpPr>
            <a:spLocks noGrp="1"/>
          </p:cNvSpPr>
          <p:nvPr>
            <p:ph type="ftr" sz="quarter" idx="11"/>
          </p:nvPr>
        </p:nvSpPr>
        <p:spPr/>
        <p:txBody>
          <a:bodyPr/>
          <a:lstStyle/>
          <a:p>
            <a:r>
              <a:rPr lang="en-US"/>
              <a:t>Department of Computer Science universty of Sahiwal</a:t>
            </a:r>
          </a:p>
        </p:txBody>
      </p:sp>
      <p:sp>
        <p:nvSpPr>
          <p:cNvPr id="5" name="Slide Number Placeholder 4">
            <a:extLst>
              <a:ext uri="{FF2B5EF4-FFF2-40B4-BE49-F238E27FC236}">
                <a16:creationId xmlns:a16="http://schemas.microsoft.com/office/drawing/2014/main" id="{9C1FA1AF-11EC-4973-9AD8-FC9038A914B4}"/>
              </a:ext>
            </a:extLst>
          </p:cNvPr>
          <p:cNvSpPr>
            <a:spLocks noGrp="1"/>
          </p:cNvSpPr>
          <p:nvPr>
            <p:ph type="sldNum" sz="quarter" idx="12"/>
          </p:nvPr>
        </p:nvSpPr>
        <p:spPr/>
        <p:txBody>
          <a:bodyPr/>
          <a:lstStyle/>
          <a:p>
            <a:fld id="{C97FD9DE-04E1-404A-B8FD-5B6BE5203A8E}" type="slidenum">
              <a:rPr lang="en-US" smtClean="0"/>
              <a:t>‹#›</a:t>
            </a:fld>
            <a:endParaRPr lang="en-US"/>
          </a:p>
        </p:txBody>
      </p:sp>
    </p:spTree>
    <p:extLst>
      <p:ext uri="{BB962C8B-B14F-4D97-AF65-F5344CB8AC3E}">
        <p14:creationId xmlns:p14="http://schemas.microsoft.com/office/powerpoint/2010/main" val="4082954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E1BAF5-15D5-4FD3-9D4E-1AA230E9B594}"/>
              </a:ext>
            </a:extLst>
          </p:cNvPr>
          <p:cNvSpPr>
            <a:spLocks noGrp="1"/>
          </p:cNvSpPr>
          <p:nvPr>
            <p:ph type="dt" sz="half" idx="10"/>
          </p:nvPr>
        </p:nvSpPr>
        <p:spPr/>
        <p:txBody>
          <a:bodyPr/>
          <a:lstStyle/>
          <a:p>
            <a:fld id="{EAE4EE18-EF07-4D24-AC07-89819B8B98DB}" type="datetime1">
              <a:rPr lang="en-US" smtClean="0"/>
              <a:t>11/1/2021</a:t>
            </a:fld>
            <a:endParaRPr lang="en-US"/>
          </a:p>
        </p:txBody>
      </p:sp>
      <p:sp>
        <p:nvSpPr>
          <p:cNvPr id="3" name="Footer Placeholder 2">
            <a:extLst>
              <a:ext uri="{FF2B5EF4-FFF2-40B4-BE49-F238E27FC236}">
                <a16:creationId xmlns:a16="http://schemas.microsoft.com/office/drawing/2014/main" id="{ABF88232-43C9-4214-BEA8-1CC60D2EE8CC}"/>
              </a:ext>
            </a:extLst>
          </p:cNvPr>
          <p:cNvSpPr>
            <a:spLocks noGrp="1"/>
          </p:cNvSpPr>
          <p:nvPr>
            <p:ph type="ftr" sz="quarter" idx="11"/>
          </p:nvPr>
        </p:nvSpPr>
        <p:spPr/>
        <p:txBody>
          <a:bodyPr/>
          <a:lstStyle/>
          <a:p>
            <a:r>
              <a:rPr lang="en-US"/>
              <a:t>Department of Computer Science universty of Sahiwal</a:t>
            </a:r>
          </a:p>
        </p:txBody>
      </p:sp>
      <p:sp>
        <p:nvSpPr>
          <p:cNvPr id="4" name="Slide Number Placeholder 3">
            <a:extLst>
              <a:ext uri="{FF2B5EF4-FFF2-40B4-BE49-F238E27FC236}">
                <a16:creationId xmlns:a16="http://schemas.microsoft.com/office/drawing/2014/main" id="{14AC00E8-C577-4C8C-BE40-77186DA6E3A1}"/>
              </a:ext>
            </a:extLst>
          </p:cNvPr>
          <p:cNvSpPr>
            <a:spLocks noGrp="1"/>
          </p:cNvSpPr>
          <p:nvPr>
            <p:ph type="sldNum" sz="quarter" idx="12"/>
          </p:nvPr>
        </p:nvSpPr>
        <p:spPr/>
        <p:txBody>
          <a:bodyPr/>
          <a:lstStyle/>
          <a:p>
            <a:fld id="{C97FD9DE-04E1-404A-B8FD-5B6BE5203A8E}" type="slidenum">
              <a:rPr lang="en-US" smtClean="0"/>
              <a:t>‹#›</a:t>
            </a:fld>
            <a:endParaRPr lang="en-US"/>
          </a:p>
        </p:txBody>
      </p:sp>
    </p:spTree>
    <p:extLst>
      <p:ext uri="{BB962C8B-B14F-4D97-AF65-F5344CB8AC3E}">
        <p14:creationId xmlns:p14="http://schemas.microsoft.com/office/powerpoint/2010/main" val="66612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8C72A-5FFF-486D-8EBB-EA8717A6582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4CF381F-1FFE-49AD-B795-3D3084855F5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89949D-779F-4D14-87D3-E780D5F5C9E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75A74D4-326D-43F5-BA6E-2DC3E9C8414F}"/>
              </a:ext>
            </a:extLst>
          </p:cNvPr>
          <p:cNvSpPr>
            <a:spLocks noGrp="1"/>
          </p:cNvSpPr>
          <p:nvPr>
            <p:ph type="dt" sz="half" idx="10"/>
          </p:nvPr>
        </p:nvSpPr>
        <p:spPr/>
        <p:txBody>
          <a:bodyPr/>
          <a:lstStyle/>
          <a:p>
            <a:fld id="{534BD916-0E0C-41FC-A91D-3FE3FB919A49}" type="datetime1">
              <a:rPr lang="en-US" smtClean="0"/>
              <a:t>11/1/2021</a:t>
            </a:fld>
            <a:endParaRPr lang="en-US"/>
          </a:p>
        </p:txBody>
      </p:sp>
      <p:sp>
        <p:nvSpPr>
          <p:cNvPr id="6" name="Footer Placeholder 5">
            <a:extLst>
              <a:ext uri="{FF2B5EF4-FFF2-40B4-BE49-F238E27FC236}">
                <a16:creationId xmlns:a16="http://schemas.microsoft.com/office/drawing/2014/main" id="{E5C4074F-D1A7-4541-80D5-C81A6ED8DCD9}"/>
              </a:ext>
            </a:extLst>
          </p:cNvPr>
          <p:cNvSpPr>
            <a:spLocks noGrp="1"/>
          </p:cNvSpPr>
          <p:nvPr>
            <p:ph type="ftr" sz="quarter" idx="11"/>
          </p:nvPr>
        </p:nvSpPr>
        <p:spPr/>
        <p:txBody>
          <a:bodyPr/>
          <a:lstStyle/>
          <a:p>
            <a:r>
              <a:rPr lang="en-US"/>
              <a:t>Department of Computer Science universty of Sahiwal</a:t>
            </a:r>
          </a:p>
        </p:txBody>
      </p:sp>
      <p:sp>
        <p:nvSpPr>
          <p:cNvPr id="7" name="Slide Number Placeholder 6">
            <a:extLst>
              <a:ext uri="{FF2B5EF4-FFF2-40B4-BE49-F238E27FC236}">
                <a16:creationId xmlns:a16="http://schemas.microsoft.com/office/drawing/2014/main" id="{1C462017-ACD9-458E-A2FF-9640DBEDB109}"/>
              </a:ext>
            </a:extLst>
          </p:cNvPr>
          <p:cNvSpPr>
            <a:spLocks noGrp="1"/>
          </p:cNvSpPr>
          <p:nvPr>
            <p:ph type="sldNum" sz="quarter" idx="12"/>
          </p:nvPr>
        </p:nvSpPr>
        <p:spPr/>
        <p:txBody>
          <a:bodyPr/>
          <a:lstStyle/>
          <a:p>
            <a:fld id="{C97FD9DE-04E1-404A-B8FD-5B6BE5203A8E}" type="slidenum">
              <a:rPr lang="en-US" smtClean="0"/>
              <a:t>‹#›</a:t>
            </a:fld>
            <a:endParaRPr lang="en-US"/>
          </a:p>
        </p:txBody>
      </p:sp>
    </p:spTree>
    <p:extLst>
      <p:ext uri="{BB962C8B-B14F-4D97-AF65-F5344CB8AC3E}">
        <p14:creationId xmlns:p14="http://schemas.microsoft.com/office/powerpoint/2010/main" val="329509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lang="en-US" dirty="0"/>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FB6BED-C12C-47D6-8322-8FA4ADDC8F2D}"/>
              </a:ext>
            </a:extLst>
          </p:cNvPr>
          <p:cNvSpPr>
            <a:spLocks noGrp="1"/>
          </p:cNvSpPr>
          <p:nvPr>
            <p:ph type="dt" sz="half" idx="10"/>
          </p:nvPr>
        </p:nvSpPr>
        <p:spPr/>
        <p:txBody>
          <a:bodyPr/>
          <a:lstStyle>
            <a:lvl1pPr>
              <a:defRPr lang="en-US" smtClean="0"/>
            </a:lvl1pPr>
          </a:lstStyle>
          <a:p>
            <a:fld id="{9AFCCF29-BDBF-4869-9EDD-860064D4CA60}" type="datetime1">
              <a:rPr lang="en-US" smtClean="0"/>
              <a:t>11/1/2021</a:t>
            </a:fld>
            <a:endParaRPr lang="en-US"/>
          </a:p>
        </p:txBody>
      </p:sp>
      <p:sp>
        <p:nvSpPr>
          <p:cNvPr id="5" name="Footer Placeholder 4">
            <a:extLst>
              <a:ext uri="{FF2B5EF4-FFF2-40B4-BE49-F238E27FC236}">
                <a16:creationId xmlns:a16="http://schemas.microsoft.com/office/drawing/2014/main" id="{3F32B8CB-1AB4-45F2-9568-71BA4546392A}"/>
              </a:ext>
            </a:extLst>
          </p:cNvPr>
          <p:cNvSpPr>
            <a:spLocks noGrp="1"/>
          </p:cNvSpPr>
          <p:nvPr>
            <p:ph type="ftr" sz="quarter" idx="11"/>
          </p:nvPr>
        </p:nvSpPr>
        <p:spPr/>
        <p:txBody>
          <a:bodyPr/>
          <a:lstStyle>
            <a:lvl1pPr marL="0" indent="0">
              <a:buFont typeface="Arial" panose="020B0604020202020204" pitchFamily="34" charset="0"/>
              <a:buNone/>
              <a:defRPr lang="en-US" smtClean="0"/>
            </a:lvl1pPr>
          </a:lstStyle>
          <a:p>
            <a:r>
              <a:rPr lang="en-US"/>
              <a:t>Department of Computer Science universty of Sahiwal</a:t>
            </a:r>
          </a:p>
        </p:txBody>
      </p:sp>
      <p:sp>
        <p:nvSpPr>
          <p:cNvPr id="6" name="Slide Number Placeholder 5">
            <a:extLst>
              <a:ext uri="{FF2B5EF4-FFF2-40B4-BE49-F238E27FC236}">
                <a16:creationId xmlns:a16="http://schemas.microsoft.com/office/drawing/2014/main" id="{9E9753C9-487E-4335-A5D8-B51EA032619B}"/>
              </a:ext>
            </a:extLst>
          </p:cNvPr>
          <p:cNvSpPr>
            <a:spLocks noGrp="1"/>
          </p:cNvSpPr>
          <p:nvPr>
            <p:ph type="sldNum" sz="quarter" idx="12"/>
          </p:nvPr>
        </p:nvSpPr>
        <p:spPr/>
        <p:txBody>
          <a:bodyPr/>
          <a:lstStyle>
            <a:lvl1pPr>
              <a:defRPr lang="en-US" smtClean="0"/>
            </a:lvl1pPr>
          </a:lstStyle>
          <a:p>
            <a:fld id="{C97FD9DE-04E1-404A-B8FD-5B6BE5203A8E}" type="slidenum">
              <a:rPr lang="en-US" smtClean="0"/>
              <a:t>‹#›</a:t>
            </a:fld>
            <a:endParaRPr lang="en-US"/>
          </a:p>
        </p:txBody>
      </p:sp>
    </p:spTree>
    <p:extLst>
      <p:ext uri="{BB962C8B-B14F-4D97-AF65-F5344CB8AC3E}">
        <p14:creationId xmlns:p14="http://schemas.microsoft.com/office/powerpoint/2010/main" val="42037645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23BD-B8FE-4F1C-B2D1-C388531AF00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14FEB34-7856-4A00-8403-07A9129F9D3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45BE1EB-9F2E-465B-B044-2A99321C076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6EC8A72-19B3-428E-96B5-43A89F7493EF}"/>
              </a:ext>
            </a:extLst>
          </p:cNvPr>
          <p:cNvSpPr>
            <a:spLocks noGrp="1"/>
          </p:cNvSpPr>
          <p:nvPr>
            <p:ph type="dt" sz="half" idx="10"/>
          </p:nvPr>
        </p:nvSpPr>
        <p:spPr/>
        <p:txBody>
          <a:bodyPr/>
          <a:lstStyle/>
          <a:p>
            <a:fld id="{536CFC9A-E51B-4291-86A9-38AE903D8B07}" type="datetime1">
              <a:rPr lang="en-US" smtClean="0"/>
              <a:t>11/1/2021</a:t>
            </a:fld>
            <a:endParaRPr lang="en-US"/>
          </a:p>
        </p:txBody>
      </p:sp>
      <p:sp>
        <p:nvSpPr>
          <p:cNvPr id="6" name="Footer Placeholder 5">
            <a:extLst>
              <a:ext uri="{FF2B5EF4-FFF2-40B4-BE49-F238E27FC236}">
                <a16:creationId xmlns:a16="http://schemas.microsoft.com/office/drawing/2014/main" id="{0317D4C1-7CEF-410C-94B5-F8C977977469}"/>
              </a:ext>
            </a:extLst>
          </p:cNvPr>
          <p:cNvSpPr>
            <a:spLocks noGrp="1"/>
          </p:cNvSpPr>
          <p:nvPr>
            <p:ph type="ftr" sz="quarter" idx="11"/>
          </p:nvPr>
        </p:nvSpPr>
        <p:spPr/>
        <p:txBody>
          <a:bodyPr/>
          <a:lstStyle/>
          <a:p>
            <a:r>
              <a:rPr lang="en-US"/>
              <a:t>Department of Computer Science universty of Sahiwal</a:t>
            </a:r>
          </a:p>
        </p:txBody>
      </p:sp>
      <p:sp>
        <p:nvSpPr>
          <p:cNvPr id="7" name="Slide Number Placeholder 6">
            <a:extLst>
              <a:ext uri="{FF2B5EF4-FFF2-40B4-BE49-F238E27FC236}">
                <a16:creationId xmlns:a16="http://schemas.microsoft.com/office/drawing/2014/main" id="{28F7CF24-233F-439E-9529-1CE6EAE7969C}"/>
              </a:ext>
            </a:extLst>
          </p:cNvPr>
          <p:cNvSpPr>
            <a:spLocks noGrp="1"/>
          </p:cNvSpPr>
          <p:nvPr>
            <p:ph type="sldNum" sz="quarter" idx="12"/>
          </p:nvPr>
        </p:nvSpPr>
        <p:spPr/>
        <p:txBody>
          <a:bodyPr/>
          <a:lstStyle/>
          <a:p>
            <a:fld id="{C97FD9DE-04E1-404A-B8FD-5B6BE5203A8E}" type="slidenum">
              <a:rPr lang="en-US" smtClean="0"/>
              <a:t>‹#›</a:t>
            </a:fld>
            <a:endParaRPr lang="en-US"/>
          </a:p>
        </p:txBody>
      </p:sp>
    </p:spTree>
    <p:extLst>
      <p:ext uri="{BB962C8B-B14F-4D97-AF65-F5344CB8AC3E}">
        <p14:creationId xmlns:p14="http://schemas.microsoft.com/office/powerpoint/2010/main" val="1684638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E2479-839C-4ADB-BC4C-E3B1904477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C741BC-ED99-45EA-A11C-59E13AD2A8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B5BF0-8CDD-4DF8-9335-71AB23F72DDA}"/>
              </a:ext>
            </a:extLst>
          </p:cNvPr>
          <p:cNvSpPr>
            <a:spLocks noGrp="1"/>
          </p:cNvSpPr>
          <p:nvPr>
            <p:ph type="dt" sz="half" idx="10"/>
          </p:nvPr>
        </p:nvSpPr>
        <p:spPr/>
        <p:txBody>
          <a:bodyPr/>
          <a:lstStyle/>
          <a:p>
            <a:fld id="{4E0C405E-D35E-4DD6-8B3D-7BB8F77A9079}" type="datetime1">
              <a:rPr lang="en-US" smtClean="0"/>
              <a:t>11/1/2021</a:t>
            </a:fld>
            <a:endParaRPr lang="en-US"/>
          </a:p>
        </p:txBody>
      </p:sp>
      <p:sp>
        <p:nvSpPr>
          <p:cNvPr id="5" name="Footer Placeholder 4">
            <a:extLst>
              <a:ext uri="{FF2B5EF4-FFF2-40B4-BE49-F238E27FC236}">
                <a16:creationId xmlns:a16="http://schemas.microsoft.com/office/drawing/2014/main" id="{E051D356-C313-4C91-8221-0854E316C060}"/>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0471CC7D-8E68-4B14-9C48-BD3DC650D054}"/>
              </a:ext>
            </a:extLst>
          </p:cNvPr>
          <p:cNvSpPr>
            <a:spLocks noGrp="1"/>
          </p:cNvSpPr>
          <p:nvPr>
            <p:ph type="sldNum" sz="quarter" idx="12"/>
          </p:nvPr>
        </p:nvSpPr>
        <p:spPr/>
        <p:txBody>
          <a:bodyPr/>
          <a:lstStyle/>
          <a:p>
            <a:fld id="{C97FD9DE-04E1-404A-B8FD-5B6BE5203A8E}" type="slidenum">
              <a:rPr lang="en-US" smtClean="0"/>
              <a:t>‹#›</a:t>
            </a:fld>
            <a:endParaRPr lang="en-US"/>
          </a:p>
        </p:txBody>
      </p:sp>
    </p:spTree>
    <p:extLst>
      <p:ext uri="{BB962C8B-B14F-4D97-AF65-F5344CB8AC3E}">
        <p14:creationId xmlns:p14="http://schemas.microsoft.com/office/powerpoint/2010/main" val="26270708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E049B-9790-4DFE-A0B5-69B5D0C3B5A2}"/>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D9CE9F-A81F-4AFC-9C74-197B946C2B7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AC040-D2F2-4451-9161-3CEEC671F9CF}"/>
              </a:ext>
            </a:extLst>
          </p:cNvPr>
          <p:cNvSpPr>
            <a:spLocks noGrp="1"/>
          </p:cNvSpPr>
          <p:nvPr>
            <p:ph type="dt" sz="half" idx="10"/>
          </p:nvPr>
        </p:nvSpPr>
        <p:spPr/>
        <p:txBody>
          <a:bodyPr/>
          <a:lstStyle/>
          <a:p>
            <a:fld id="{BE12BC3F-794D-4CE3-BE7E-6C1811EFBF81}" type="datetime1">
              <a:rPr lang="en-US" smtClean="0"/>
              <a:t>11/1/2021</a:t>
            </a:fld>
            <a:endParaRPr lang="en-US"/>
          </a:p>
        </p:txBody>
      </p:sp>
      <p:sp>
        <p:nvSpPr>
          <p:cNvPr id="5" name="Footer Placeholder 4">
            <a:extLst>
              <a:ext uri="{FF2B5EF4-FFF2-40B4-BE49-F238E27FC236}">
                <a16:creationId xmlns:a16="http://schemas.microsoft.com/office/drawing/2014/main" id="{B1DC967C-DC51-4BD0-B8E3-21644D362F55}"/>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00389B2C-6919-4F73-87E9-3940B182FF87}"/>
              </a:ext>
            </a:extLst>
          </p:cNvPr>
          <p:cNvSpPr>
            <a:spLocks noGrp="1"/>
          </p:cNvSpPr>
          <p:nvPr>
            <p:ph type="sldNum" sz="quarter" idx="12"/>
          </p:nvPr>
        </p:nvSpPr>
        <p:spPr/>
        <p:txBody>
          <a:bodyPr/>
          <a:lstStyle/>
          <a:p>
            <a:fld id="{C97FD9DE-04E1-404A-B8FD-5B6BE5203A8E}" type="slidenum">
              <a:rPr lang="en-US" smtClean="0"/>
              <a:t>‹#›</a:t>
            </a:fld>
            <a:endParaRPr lang="en-US"/>
          </a:p>
        </p:txBody>
      </p:sp>
    </p:spTree>
    <p:extLst>
      <p:ext uri="{BB962C8B-B14F-4D97-AF65-F5344CB8AC3E}">
        <p14:creationId xmlns:p14="http://schemas.microsoft.com/office/powerpoint/2010/main" val="25992255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dirty="0"/>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5FC0969-6344-474B-88DE-2E58C3768C27}"/>
              </a:ext>
            </a:extLst>
          </p:cNvPr>
          <p:cNvSpPr>
            <a:spLocks noGrp="1"/>
          </p:cNvSpPr>
          <p:nvPr>
            <p:ph type="dt" sz="half" idx="10"/>
          </p:nvPr>
        </p:nvSpPr>
        <p:spPr/>
        <p:txBody>
          <a:bodyPr/>
          <a:lstStyle>
            <a:lvl1pPr>
              <a:defRPr lang="en-US" smtClean="0"/>
            </a:lvl1pPr>
          </a:lstStyle>
          <a:p>
            <a:fld id="{8B95A26E-F155-47CD-B26D-21DBC79114E7}" type="datetime1">
              <a:rPr lang="en-US" smtClean="0"/>
              <a:t>11/1/2021</a:t>
            </a:fld>
            <a:endParaRPr lang="en-US"/>
          </a:p>
        </p:txBody>
      </p:sp>
      <p:sp>
        <p:nvSpPr>
          <p:cNvPr id="5" name="Footer Placeholder 4">
            <a:extLst>
              <a:ext uri="{FF2B5EF4-FFF2-40B4-BE49-F238E27FC236}">
                <a16:creationId xmlns:a16="http://schemas.microsoft.com/office/drawing/2014/main" id="{CD353348-9C14-4BE4-B617-C1B71F7D404B}"/>
              </a:ext>
            </a:extLst>
          </p:cNvPr>
          <p:cNvSpPr>
            <a:spLocks noGrp="1"/>
          </p:cNvSpPr>
          <p:nvPr>
            <p:ph type="ftr" sz="quarter" idx="11"/>
          </p:nvPr>
        </p:nvSpPr>
        <p:spPr/>
        <p:txBody>
          <a:bodyPr/>
          <a:lstStyle>
            <a:lvl1pPr>
              <a:defRPr lang="en-US" smtClean="0"/>
            </a:lvl1pPr>
          </a:lstStyle>
          <a:p>
            <a:r>
              <a:rPr lang="en-US"/>
              <a:t>Department of Computer Science universty of Sahiwal</a:t>
            </a:r>
          </a:p>
        </p:txBody>
      </p:sp>
      <p:sp>
        <p:nvSpPr>
          <p:cNvPr id="6" name="Slide Number Placeholder 5">
            <a:extLst>
              <a:ext uri="{FF2B5EF4-FFF2-40B4-BE49-F238E27FC236}">
                <a16:creationId xmlns:a16="http://schemas.microsoft.com/office/drawing/2014/main" id="{00A5F575-3F22-4C15-82EB-B81576255284}"/>
              </a:ext>
            </a:extLst>
          </p:cNvPr>
          <p:cNvSpPr>
            <a:spLocks noGrp="1"/>
          </p:cNvSpPr>
          <p:nvPr>
            <p:ph type="sldNum" sz="quarter" idx="12"/>
          </p:nvPr>
        </p:nvSpPr>
        <p:spPr/>
        <p:txBody>
          <a:bodyPr/>
          <a:lstStyle>
            <a:lvl1pPr>
              <a:defRPr lang="en-US" smtClean="0"/>
            </a:lvl1pPr>
          </a:lstStyle>
          <a:p>
            <a:fld id="{C97FD9DE-04E1-404A-B8FD-5B6BE5203A8E}" type="slidenum">
              <a:rPr lang="en-US" smtClean="0"/>
              <a:t>‹#›</a:t>
            </a:fld>
            <a:endParaRPr lang="en-US"/>
          </a:p>
        </p:txBody>
      </p:sp>
    </p:spTree>
    <p:extLst>
      <p:ext uri="{BB962C8B-B14F-4D97-AF65-F5344CB8AC3E}">
        <p14:creationId xmlns:p14="http://schemas.microsoft.com/office/powerpoint/2010/main" val="15209772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lang="en-US" dirty="0"/>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FB6BED-C12C-47D6-8322-8FA4ADDC8F2D}"/>
              </a:ext>
            </a:extLst>
          </p:cNvPr>
          <p:cNvSpPr>
            <a:spLocks noGrp="1"/>
          </p:cNvSpPr>
          <p:nvPr>
            <p:ph type="dt" sz="half" idx="10"/>
          </p:nvPr>
        </p:nvSpPr>
        <p:spPr/>
        <p:txBody>
          <a:bodyPr/>
          <a:lstStyle>
            <a:lvl1pPr>
              <a:defRPr lang="en-US" smtClean="0"/>
            </a:lvl1pPr>
          </a:lstStyle>
          <a:p>
            <a:fld id="{D4774BF6-218E-47A0-BBAD-6E6DCA867034}" type="datetime1">
              <a:rPr lang="en-US" smtClean="0"/>
              <a:t>11/1/2021</a:t>
            </a:fld>
            <a:endParaRPr lang="en-US"/>
          </a:p>
        </p:txBody>
      </p:sp>
      <p:sp>
        <p:nvSpPr>
          <p:cNvPr id="5" name="Footer Placeholder 4">
            <a:extLst>
              <a:ext uri="{FF2B5EF4-FFF2-40B4-BE49-F238E27FC236}">
                <a16:creationId xmlns:a16="http://schemas.microsoft.com/office/drawing/2014/main" id="{3F32B8CB-1AB4-45F2-9568-71BA4546392A}"/>
              </a:ext>
            </a:extLst>
          </p:cNvPr>
          <p:cNvSpPr>
            <a:spLocks noGrp="1"/>
          </p:cNvSpPr>
          <p:nvPr>
            <p:ph type="ftr" sz="quarter" idx="11"/>
          </p:nvPr>
        </p:nvSpPr>
        <p:spPr/>
        <p:txBody>
          <a:bodyPr/>
          <a:lstStyle>
            <a:lvl1pPr marL="0" indent="0">
              <a:buFont typeface="Arial" panose="020B0604020202020204" pitchFamily="34" charset="0"/>
              <a:buNone/>
              <a:defRPr lang="en-US" smtClean="0"/>
            </a:lvl1pPr>
          </a:lstStyle>
          <a:p>
            <a:r>
              <a:rPr lang="en-US"/>
              <a:t>Department of Computer Science universty of Sahiwal</a:t>
            </a:r>
          </a:p>
        </p:txBody>
      </p:sp>
      <p:sp>
        <p:nvSpPr>
          <p:cNvPr id="6" name="Slide Number Placeholder 5">
            <a:extLst>
              <a:ext uri="{FF2B5EF4-FFF2-40B4-BE49-F238E27FC236}">
                <a16:creationId xmlns:a16="http://schemas.microsoft.com/office/drawing/2014/main" id="{9E9753C9-487E-4335-A5D8-B51EA032619B}"/>
              </a:ext>
            </a:extLst>
          </p:cNvPr>
          <p:cNvSpPr>
            <a:spLocks noGrp="1"/>
          </p:cNvSpPr>
          <p:nvPr>
            <p:ph type="sldNum" sz="quarter" idx="12"/>
          </p:nvPr>
        </p:nvSpPr>
        <p:spPr/>
        <p:txBody>
          <a:bodyPr/>
          <a:lstStyle>
            <a:lvl1pPr>
              <a:defRPr lang="en-US" smtClean="0"/>
            </a:lvl1pPr>
          </a:lstStyle>
          <a:p>
            <a:fld id="{C97FD9DE-04E1-404A-B8FD-5B6BE5203A8E}" type="slidenum">
              <a:rPr lang="en-US" smtClean="0"/>
              <a:t>‹#›</a:t>
            </a:fld>
            <a:endParaRPr lang="en-US"/>
          </a:p>
        </p:txBody>
      </p:sp>
    </p:spTree>
    <p:extLst>
      <p:ext uri="{BB962C8B-B14F-4D97-AF65-F5344CB8AC3E}">
        <p14:creationId xmlns:p14="http://schemas.microsoft.com/office/powerpoint/2010/main" val="26152708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E30EFD-9A17-4742-A20E-E50D7513A036}"/>
              </a:ext>
            </a:extLst>
          </p:cNvPr>
          <p:cNvSpPr>
            <a:spLocks noGrp="1"/>
          </p:cNvSpPr>
          <p:nvPr>
            <p:ph type="dt" sz="half" idx="10"/>
          </p:nvPr>
        </p:nvSpPr>
        <p:spPr/>
        <p:txBody>
          <a:bodyPr/>
          <a:lstStyle>
            <a:lvl1pPr>
              <a:defRPr/>
            </a:lvl1pPr>
          </a:lstStyle>
          <a:p>
            <a:fld id="{9D73C68C-2D4D-419B-A606-D269C686C56F}" type="datetime1">
              <a:rPr lang="en-US" smtClean="0"/>
              <a:t>11/1/2021</a:t>
            </a:fld>
            <a:endParaRPr lang="en-US"/>
          </a:p>
        </p:txBody>
      </p:sp>
      <p:sp>
        <p:nvSpPr>
          <p:cNvPr id="5" name="Footer Placeholder 4">
            <a:extLst>
              <a:ext uri="{FF2B5EF4-FFF2-40B4-BE49-F238E27FC236}">
                <a16:creationId xmlns:a16="http://schemas.microsoft.com/office/drawing/2014/main" id="{64D62142-BDBC-4157-AAE7-4342DF569E7A}"/>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6" name="Slide Number Placeholder 5">
            <a:extLst>
              <a:ext uri="{FF2B5EF4-FFF2-40B4-BE49-F238E27FC236}">
                <a16:creationId xmlns:a16="http://schemas.microsoft.com/office/drawing/2014/main" id="{5DFD06D3-BD49-4E10-8DD6-89D042883B54}"/>
              </a:ext>
            </a:extLst>
          </p:cNvPr>
          <p:cNvSpPr>
            <a:spLocks noGrp="1"/>
          </p:cNvSpPr>
          <p:nvPr>
            <p:ph type="sldNum" sz="quarter" idx="12"/>
          </p:nvPr>
        </p:nvSpPr>
        <p:spPr/>
        <p:txBody>
          <a:bodyPr/>
          <a:lstStyle>
            <a:lvl1pPr>
              <a:defRPr/>
            </a:lvl1pPr>
          </a:lstStyle>
          <a:p>
            <a:fld id="{C97FD9DE-04E1-404A-B8FD-5B6BE5203A8E}" type="slidenum">
              <a:rPr lang="en-US" smtClean="0"/>
              <a:t>‹#›</a:t>
            </a:fld>
            <a:endParaRPr lang="en-US"/>
          </a:p>
        </p:txBody>
      </p:sp>
    </p:spTree>
    <p:extLst>
      <p:ext uri="{BB962C8B-B14F-4D97-AF65-F5344CB8AC3E}">
        <p14:creationId xmlns:p14="http://schemas.microsoft.com/office/powerpoint/2010/main" val="14534942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D7B8329-DA37-4A1E-841A-411AE60DC35C}"/>
              </a:ext>
            </a:extLst>
          </p:cNvPr>
          <p:cNvSpPr>
            <a:spLocks noGrp="1"/>
          </p:cNvSpPr>
          <p:nvPr>
            <p:ph type="dt" sz="half" idx="10"/>
          </p:nvPr>
        </p:nvSpPr>
        <p:spPr/>
        <p:txBody>
          <a:bodyPr/>
          <a:lstStyle>
            <a:lvl1pPr>
              <a:defRPr/>
            </a:lvl1pPr>
          </a:lstStyle>
          <a:p>
            <a:fld id="{A7A36C97-BBD9-47FA-9A4E-B14F4CC8E6BD}" type="datetime1">
              <a:rPr lang="en-US" smtClean="0"/>
              <a:t>11/1/2021</a:t>
            </a:fld>
            <a:endParaRPr lang="en-US"/>
          </a:p>
        </p:txBody>
      </p:sp>
      <p:sp>
        <p:nvSpPr>
          <p:cNvPr id="6" name="Footer Placeholder 4">
            <a:extLst>
              <a:ext uri="{FF2B5EF4-FFF2-40B4-BE49-F238E27FC236}">
                <a16:creationId xmlns:a16="http://schemas.microsoft.com/office/drawing/2014/main" id="{DC97BEE1-4B97-42AA-B903-D08D619E6C8E}"/>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7" name="Slide Number Placeholder 5">
            <a:extLst>
              <a:ext uri="{FF2B5EF4-FFF2-40B4-BE49-F238E27FC236}">
                <a16:creationId xmlns:a16="http://schemas.microsoft.com/office/drawing/2014/main" id="{0609C367-A86D-44CD-98B1-70DEF1D232F2}"/>
              </a:ext>
            </a:extLst>
          </p:cNvPr>
          <p:cNvSpPr>
            <a:spLocks noGrp="1"/>
          </p:cNvSpPr>
          <p:nvPr>
            <p:ph type="sldNum" sz="quarter" idx="12"/>
          </p:nvPr>
        </p:nvSpPr>
        <p:spPr/>
        <p:txBody>
          <a:bodyPr/>
          <a:lstStyle>
            <a:lvl1pPr>
              <a:defRPr/>
            </a:lvl1pPr>
          </a:lstStyle>
          <a:p>
            <a:fld id="{C97FD9DE-04E1-404A-B8FD-5B6BE5203A8E}" type="slidenum">
              <a:rPr lang="en-US" smtClean="0"/>
              <a:t>‹#›</a:t>
            </a:fld>
            <a:endParaRPr lang="en-US"/>
          </a:p>
        </p:txBody>
      </p:sp>
    </p:spTree>
    <p:extLst>
      <p:ext uri="{BB962C8B-B14F-4D97-AF65-F5344CB8AC3E}">
        <p14:creationId xmlns:p14="http://schemas.microsoft.com/office/powerpoint/2010/main" val="40336779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CC44CD9-1714-4B0A-96C6-A4CCB18AD35A}"/>
              </a:ext>
            </a:extLst>
          </p:cNvPr>
          <p:cNvSpPr>
            <a:spLocks noGrp="1"/>
          </p:cNvSpPr>
          <p:nvPr>
            <p:ph type="dt" sz="half" idx="10"/>
          </p:nvPr>
        </p:nvSpPr>
        <p:spPr/>
        <p:txBody>
          <a:bodyPr/>
          <a:lstStyle>
            <a:lvl1pPr>
              <a:defRPr/>
            </a:lvl1pPr>
          </a:lstStyle>
          <a:p>
            <a:fld id="{BC72B77B-AD3A-4888-B903-2DECEF8E4D10}" type="datetime1">
              <a:rPr lang="en-US" smtClean="0"/>
              <a:t>11/1/2021</a:t>
            </a:fld>
            <a:endParaRPr lang="en-US"/>
          </a:p>
        </p:txBody>
      </p:sp>
      <p:sp>
        <p:nvSpPr>
          <p:cNvPr id="8" name="Footer Placeholder 4">
            <a:extLst>
              <a:ext uri="{FF2B5EF4-FFF2-40B4-BE49-F238E27FC236}">
                <a16:creationId xmlns:a16="http://schemas.microsoft.com/office/drawing/2014/main" id="{F0A54386-5940-4214-BF5A-AEAA9AFE6901}"/>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9" name="Slide Number Placeholder 5">
            <a:extLst>
              <a:ext uri="{FF2B5EF4-FFF2-40B4-BE49-F238E27FC236}">
                <a16:creationId xmlns:a16="http://schemas.microsoft.com/office/drawing/2014/main" id="{9B6F6635-3054-47F5-A77D-D38085B019E6}"/>
              </a:ext>
            </a:extLst>
          </p:cNvPr>
          <p:cNvSpPr>
            <a:spLocks noGrp="1"/>
          </p:cNvSpPr>
          <p:nvPr>
            <p:ph type="sldNum" sz="quarter" idx="12"/>
          </p:nvPr>
        </p:nvSpPr>
        <p:spPr/>
        <p:txBody>
          <a:bodyPr/>
          <a:lstStyle>
            <a:lvl1pPr>
              <a:defRPr/>
            </a:lvl1pPr>
          </a:lstStyle>
          <a:p>
            <a:fld id="{C97FD9DE-04E1-404A-B8FD-5B6BE5203A8E}" type="slidenum">
              <a:rPr lang="en-US" smtClean="0"/>
              <a:t>‹#›</a:t>
            </a:fld>
            <a:endParaRPr lang="en-US"/>
          </a:p>
        </p:txBody>
      </p:sp>
    </p:spTree>
    <p:extLst>
      <p:ext uri="{BB962C8B-B14F-4D97-AF65-F5344CB8AC3E}">
        <p14:creationId xmlns:p14="http://schemas.microsoft.com/office/powerpoint/2010/main" val="37258868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1FDC635-CC8C-4E97-A385-A0A05767597A}"/>
              </a:ext>
            </a:extLst>
          </p:cNvPr>
          <p:cNvSpPr>
            <a:spLocks noGrp="1"/>
          </p:cNvSpPr>
          <p:nvPr>
            <p:ph type="dt" sz="half" idx="10"/>
          </p:nvPr>
        </p:nvSpPr>
        <p:spPr/>
        <p:txBody>
          <a:bodyPr/>
          <a:lstStyle>
            <a:lvl1pPr>
              <a:defRPr/>
            </a:lvl1pPr>
          </a:lstStyle>
          <a:p>
            <a:fld id="{985E39D2-6BEA-4BCF-997A-53806F5CD5E1}" type="datetime1">
              <a:rPr lang="en-US" smtClean="0"/>
              <a:t>11/1/2021</a:t>
            </a:fld>
            <a:endParaRPr lang="en-US"/>
          </a:p>
        </p:txBody>
      </p:sp>
      <p:sp>
        <p:nvSpPr>
          <p:cNvPr id="4" name="Footer Placeholder 4">
            <a:extLst>
              <a:ext uri="{FF2B5EF4-FFF2-40B4-BE49-F238E27FC236}">
                <a16:creationId xmlns:a16="http://schemas.microsoft.com/office/drawing/2014/main" id="{58EFE563-3822-4B2C-91F7-8AF00704C2C4}"/>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5" name="Slide Number Placeholder 5">
            <a:extLst>
              <a:ext uri="{FF2B5EF4-FFF2-40B4-BE49-F238E27FC236}">
                <a16:creationId xmlns:a16="http://schemas.microsoft.com/office/drawing/2014/main" id="{C6CAC7D0-4F1C-4FDB-98C4-08008F130B9C}"/>
              </a:ext>
            </a:extLst>
          </p:cNvPr>
          <p:cNvSpPr>
            <a:spLocks noGrp="1"/>
          </p:cNvSpPr>
          <p:nvPr>
            <p:ph type="sldNum" sz="quarter" idx="12"/>
          </p:nvPr>
        </p:nvSpPr>
        <p:spPr/>
        <p:txBody>
          <a:bodyPr/>
          <a:lstStyle>
            <a:lvl1pPr>
              <a:defRPr/>
            </a:lvl1pPr>
          </a:lstStyle>
          <a:p>
            <a:fld id="{C97FD9DE-04E1-404A-B8FD-5B6BE5203A8E}" type="slidenum">
              <a:rPr lang="en-US" smtClean="0"/>
              <a:t>‹#›</a:t>
            </a:fld>
            <a:endParaRPr lang="en-US"/>
          </a:p>
        </p:txBody>
      </p:sp>
    </p:spTree>
    <p:extLst>
      <p:ext uri="{BB962C8B-B14F-4D97-AF65-F5344CB8AC3E}">
        <p14:creationId xmlns:p14="http://schemas.microsoft.com/office/powerpoint/2010/main" val="4554632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C332A7E-4ECC-4BFF-87DA-EE5B766714B9}"/>
              </a:ext>
            </a:extLst>
          </p:cNvPr>
          <p:cNvSpPr>
            <a:spLocks noGrp="1"/>
          </p:cNvSpPr>
          <p:nvPr>
            <p:ph type="dt" sz="half" idx="10"/>
          </p:nvPr>
        </p:nvSpPr>
        <p:spPr/>
        <p:txBody>
          <a:bodyPr/>
          <a:lstStyle>
            <a:lvl1pPr>
              <a:defRPr/>
            </a:lvl1pPr>
          </a:lstStyle>
          <a:p>
            <a:fld id="{EAE4EE18-EF07-4D24-AC07-89819B8B98DB}" type="datetime1">
              <a:rPr lang="en-US" smtClean="0"/>
              <a:t>11/1/2021</a:t>
            </a:fld>
            <a:endParaRPr lang="en-US"/>
          </a:p>
        </p:txBody>
      </p:sp>
      <p:sp>
        <p:nvSpPr>
          <p:cNvPr id="3" name="Footer Placeholder 4">
            <a:extLst>
              <a:ext uri="{FF2B5EF4-FFF2-40B4-BE49-F238E27FC236}">
                <a16:creationId xmlns:a16="http://schemas.microsoft.com/office/drawing/2014/main" id="{069CEE77-1183-4137-B4C5-A188D451086D}"/>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4" name="Slide Number Placeholder 5">
            <a:extLst>
              <a:ext uri="{FF2B5EF4-FFF2-40B4-BE49-F238E27FC236}">
                <a16:creationId xmlns:a16="http://schemas.microsoft.com/office/drawing/2014/main" id="{ED0D7101-A4D8-492C-A80C-F8C08E0AD031}"/>
              </a:ext>
            </a:extLst>
          </p:cNvPr>
          <p:cNvSpPr>
            <a:spLocks noGrp="1"/>
          </p:cNvSpPr>
          <p:nvPr>
            <p:ph type="sldNum" sz="quarter" idx="12"/>
          </p:nvPr>
        </p:nvSpPr>
        <p:spPr/>
        <p:txBody>
          <a:bodyPr/>
          <a:lstStyle>
            <a:lvl1pPr>
              <a:defRPr/>
            </a:lvl1pPr>
          </a:lstStyle>
          <a:p>
            <a:fld id="{C97FD9DE-04E1-404A-B8FD-5B6BE5203A8E}" type="slidenum">
              <a:rPr lang="en-US" smtClean="0"/>
              <a:t>‹#›</a:t>
            </a:fld>
            <a:endParaRPr lang="en-US"/>
          </a:p>
        </p:txBody>
      </p:sp>
    </p:spTree>
    <p:extLst>
      <p:ext uri="{BB962C8B-B14F-4D97-AF65-F5344CB8AC3E}">
        <p14:creationId xmlns:p14="http://schemas.microsoft.com/office/powerpoint/2010/main" val="405292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E30EFD-9A17-4742-A20E-E50D7513A036}"/>
              </a:ext>
            </a:extLst>
          </p:cNvPr>
          <p:cNvSpPr>
            <a:spLocks noGrp="1"/>
          </p:cNvSpPr>
          <p:nvPr>
            <p:ph type="dt" sz="half" idx="10"/>
          </p:nvPr>
        </p:nvSpPr>
        <p:spPr/>
        <p:txBody>
          <a:bodyPr/>
          <a:lstStyle>
            <a:lvl1pPr>
              <a:defRPr/>
            </a:lvl1pPr>
          </a:lstStyle>
          <a:p>
            <a:fld id="{E65F4A7E-3C52-4CBC-B464-D645C6C0D619}" type="datetime1">
              <a:rPr lang="en-US" smtClean="0"/>
              <a:t>11/1/2021</a:t>
            </a:fld>
            <a:endParaRPr lang="en-US"/>
          </a:p>
        </p:txBody>
      </p:sp>
      <p:sp>
        <p:nvSpPr>
          <p:cNvPr id="5" name="Footer Placeholder 4">
            <a:extLst>
              <a:ext uri="{FF2B5EF4-FFF2-40B4-BE49-F238E27FC236}">
                <a16:creationId xmlns:a16="http://schemas.microsoft.com/office/drawing/2014/main" id="{64D62142-BDBC-4157-AAE7-4342DF569E7A}"/>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6" name="Slide Number Placeholder 5">
            <a:extLst>
              <a:ext uri="{FF2B5EF4-FFF2-40B4-BE49-F238E27FC236}">
                <a16:creationId xmlns:a16="http://schemas.microsoft.com/office/drawing/2014/main" id="{5DFD06D3-BD49-4E10-8DD6-89D042883B54}"/>
              </a:ext>
            </a:extLst>
          </p:cNvPr>
          <p:cNvSpPr>
            <a:spLocks noGrp="1"/>
          </p:cNvSpPr>
          <p:nvPr>
            <p:ph type="sldNum" sz="quarter" idx="12"/>
          </p:nvPr>
        </p:nvSpPr>
        <p:spPr/>
        <p:txBody>
          <a:bodyPr/>
          <a:lstStyle>
            <a:lvl1pPr>
              <a:defRPr/>
            </a:lvl1pPr>
          </a:lstStyle>
          <a:p>
            <a:fld id="{C97FD9DE-04E1-404A-B8FD-5B6BE5203A8E}" type="slidenum">
              <a:rPr lang="en-US" smtClean="0"/>
              <a:t>‹#›</a:t>
            </a:fld>
            <a:endParaRPr lang="en-US"/>
          </a:p>
        </p:txBody>
      </p:sp>
    </p:spTree>
    <p:extLst>
      <p:ext uri="{BB962C8B-B14F-4D97-AF65-F5344CB8AC3E}">
        <p14:creationId xmlns:p14="http://schemas.microsoft.com/office/powerpoint/2010/main" val="6390559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FF8CEBA-29E0-4E76-BD6D-8F829B902380}"/>
              </a:ext>
            </a:extLst>
          </p:cNvPr>
          <p:cNvSpPr>
            <a:spLocks noGrp="1"/>
          </p:cNvSpPr>
          <p:nvPr>
            <p:ph type="dt" sz="half" idx="10"/>
          </p:nvPr>
        </p:nvSpPr>
        <p:spPr/>
        <p:txBody>
          <a:bodyPr/>
          <a:lstStyle>
            <a:lvl1pPr>
              <a:defRPr/>
            </a:lvl1pPr>
          </a:lstStyle>
          <a:p>
            <a:fld id="{534BD916-0E0C-41FC-A91D-3FE3FB919A49}" type="datetime1">
              <a:rPr lang="en-US" smtClean="0"/>
              <a:t>11/1/2021</a:t>
            </a:fld>
            <a:endParaRPr lang="en-US"/>
          </a:p>
        </p:txBody>
      </p:sp>
      <p:sp>
        <p:nvSpPr>
          <p:cNvPr id="6" name="Footer Placeholder 4">
            <a:extLst>
              <a:ext uri="{FF2B5EF4-FFF2-40B4-BE49-F238E27FC236}">
                <a16:creationId xmlns:a16="http://schemas.microsoft.com/office/drawing/2014/main" id="{1F7C51E5-F57A-46AA-8B9A-632BBE3ED3F9}"/>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7" name="Slide Number Placeholder 5">
            <a:extLst>
              <a:ext uri="{FF2B5EF4-FFF2-40B4-BE49-F238E27FC236}">
                <a16:creationId xmlns:a16="http://schemas.microsoft.com/office/drawing/2014/main" id="{4FD5478A-BF3A-4254-A9C2-6777F715E3A4}"/>
              </a:ext>
            </a:extLst>
          </p:cNvPr>
          <p:cNvSpPr>
            <a:spLocks noGrp="1"/>
          </p:cNvSpPr>
          <p:nvPr>
            <p:ph type="sldNum" sz="quarter" idx="12"/>
          </p:nvPr>
        </p:nvSpPr>
        <p:spPr/>
        <p:txBody>
          <a:bodyPr/>
          <a:lstStyle>
            <a:lvl1pPr>
              <a:defRPr/>
            </a:lvl1pPr>
          </a:lstStyle>
          <a:p>
            <a:fld id="{C97FD9DE-04E1-404A-B8FD-5B6BE5203A8E}" type="slidenum">
              <a:rPr lang="en-US" smtClean="0"/>
              <a:t>‹#›</a:t>
            </a:fld>
            <a:endParaRPr lang="en-US"/>
          </a:p>
        </p:txBody>
      </p:sp>
    </p:spTree>
    <p:extLst>
      <p:ext uri="{BB962C8B-B14F-4D97-AF65-F5344CB8AC3E}">
        <p14:creationId xmlns:p14="http://schemas.microsoft.com/office/powerpoint/2010/main" val="30756487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B08E694-36F2-452A-9447-56B700CF907F}"/>
              </a:ext>
            </a:extLst>
          </p:cNvPr>
          <p:cNvSpPr>
            <a:spLocks noGrp="1"/>
          </p:cNvSpPr>
          <p:nvPr>
            <p:ph type="dt" sz="half" idx="10"/>
          </p:nvPr>
        </p:nvSpPr>
        <p:spPr/>
        <p:txBody>
          <a:bodyPr/>
          <a:lstStyle>
            <a:lvl1pPr>
              <a:defRPr/>
            </a:lvl1pPr>
          </a:lstStyle>
          <a:p>
            <a:fld id="{536CFC9A-E51B-4291-86A9-38AE903D8B07}" type="datetime1">
              <a:rPr lang="en-US" smtClean="0"/>
              <a:t>11/1/2021</a:t>
            </a:fld>
            <a:endParaRPr lang="en-US"/>
          </a:p>
        </p:txBody>
      </p:sp>
      <p:sp>
        <p:nvSpPr>
          <p:cNvPr id="6" name="Footer Placeholder 4">
            <a:extLst>
              <a:ext uri="{FF2B5EF4-FFF2-40B4-BE49-F238E27FC236}">
                <a16:creationId xmlns:a16="http://schemas.microsoft.com/office/drawing/2014/main" id="{A04E8CC8-612F-4D1A-8A14-046327E68E7C}"/>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7" name="Slide Number Placeholder 5">
            <a:extLst>
              <a:ext uri="{FF2B5EF4-FFF2-40B4-BE49-F238E27FC236}">
                <a16:creationId xmlns:a16="http://schemas.microsoft.com/office/drawing/2014/main" id="{3AF69B09-D329-440A-8B8F-CA6B1321A323}"/>
              </a:ext>
            </a:extLst>
          </p:cNvPr>
          <p:cNvSpPr>
            <a:spLocks noGrp="1"/>
          </p:cNvSpPr>
          <p:nvPr>
            <p:ph type="sldNum" sz="quarter" idx="12"/>
          </p:nvPr>
        </p:nvSpPr>
        <p:spPr/>
        <p:txBody>
          <a:bodyPr/>
          <a:lstStyle>
            <a:lvl1pPr>
              <a:defRPr/>
            </a:lvl1pPr>
          </a:lstStyle>
          <a:p>
            <a:fld id="{C97FD9DE-04E1-404A-B8FD-5B6BE5203A8E}" type="slidenum">
              <a:rPr lang="en-US" smtClean="0"/>
              <a:t>‹#›</a:t>
            </a:fld>
            <a:endParaRPr lang="en-US"/>
          </a:p>
        </p:txBody>
      </p:sp>
    </p:spTree>
    <p:extLst>
      <p:ext uri="{BB962C8B-B14F-4D97-AF65-F5344CB8AC3E}">
        <p14:creationId xmlns:p14="http://schemas.microsoft.com/office/powerpoint/2010/main" val="7980465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582F9-D735-474F-B5B3-7A1EA46336E1}"/>
              </a:ext>
            </a:extLst>
          </p:cNvPr>
          <p:cNvSpPr>
            <a:spLocks noGrp="1"/>
          </p:cNvSpPr>
          <p:nvPr>
            <p:ph type="dt" sz="half" idx="10"/>
          </p:nvPr>
        </p:nvSpPr>
        <p:spPr/>
        <p:txBody>
          <a:bodyPr/>
          <a:lstStyle>
            <a:lvl1pPr>
              <a:defRPr/>
            </a:lvl1pPr>
          </a:lstStyle>
          <a:p>
            <a:fld id="{4E0C405E-D35E-4DD6-8B3D-7BB8F77A9079}" type="datetime1">
              <a:rPr lang="en-US" smtClean="0"/>
              <a:t>11/1/2021</a:t>
            </a:fld>
            <a:endParaRPr lang="en-US"/>
          </a:p>
        </p:txBody>
      </p:sp>
      <p:sp>
        <p:nvSpPr>
          <p:cNvPr id="5" name="Footer Placeholder 4">
            <a:extLst>
              <a:ext uri="{FF2B5EF4-FFF2-40B4-BE49-F238E27FC236}">
                <a16:creationId xmlns:a16="http://schemas.microsoft.com/office/drawing/2014/main" id="{1ED8005C-1067-4625-80F1-EC9098BA438E}"/>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6" name="Slide Number Placeholder 5">
            <a:extLst>
              <a:ext uri="{FF2B5EF4-FFF2-40B4-BE49-F238E27FC236}">
                <a16:creationId xmlns:a16="http://schemas.microsoft.com/office/drawing/2014/main" id="{63B8AA24-5329-4970-A503-304487F77D23}"/>
              </a:ext>
            </a:extLst>
          </p:cNvPr>
          <p:cNvSpPr>
            <a:spLocks noGrp="1"/>
          </p:cNvSpPr>
          <p:nvPr>
            <p:ph type="sldNum" sz="quarter" idx="12"/>
          </p:nvPr>
        </p:nvSpPr>
        <p:spPr/>
        <p:txBody>
          <a:bodyPr/>
          <a:lstStyle>
            <a:lvl1pPr>
              <a:defRPr/>
            </a:lvl1pPr>
          </a:lstStyle>
          <a:p>
            <a:fld id="{C97FD9DE-04E1-404A-B8FD-5B6BE5203A8E}" type="slidenum">
              <a:rPr lang="en-US" smtClean="0"/>
              <a:t>‹#›</a:t>
            </a:fld>
            <a:endParaRPr lang="en-US"/>
          </a:p>
        </p:txBody>
      </p:sp>
    </p:spTree>
    <p:extLst>
      <p:ext uri="{BB962C8B-B14F-4D97-AF65-F5344CB8AC3E}">
        <p14:creationId xmlns:p14="http://schemas.microsoft.com/office/powerpoint/2010/main" val="24564418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C9EE7-8254-4C94-98A3-1889F8214A0A}"/>
              </a:ext>
            </a:extLst>
          </p:cNvPr>
          <p:cNvSpPr>
            <a:spLocks noGrp="1"/>
          </p:cNvSpPr>
          <p:nvPr>
            <p:ph type="dt" sz="half" idx="10"/>
          </p:nvPr>
        </p:nvSpPr>
        <p:spPr/>
        <p:txBody>
          <a:bodyPr/>
          <a:lstStyle>
            <a:lvl1pPr>
              <a:defRPr/>
            </a:lvl1pPr>
          </a:lstStyle>
          <a:p>
            <a:fld id="{BE12BC3F-794D-4CE3-BE7E-6C1811EFBF81}" type="datetime1">
              <a:rPr lang="en-US" smtClean="0"/>
              <a:t>11/1/2021</a:t>
            </a:fld>
            <a:endParaRPr lang="en-US"/>
          </a:p>
        </p:txBody>
      </p:sp>
      <p:sp>
        <p:nvSpPr>
          <p:cNvPr id="5" name="Footer Placeholder 4">
            <a:extLst>
              <a:ext uri="{FF2B5EF4-FFF2-40B4-BE49-F238E27FC236}">
                <a16:creationId xmlns:a16="http://schemas.microsoft.com/office/drawing/2014/main" id="{4E3A8188-5AC3-4A91-B4E7-A0DE08020419}"/>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6" name="Slide Number Placeholder 5">
            <a:extLst>
              <a:ext uri="{FF2B5EF4-FFF2-40B4-BE49-F238E27FC236}">
                <a16:creationId xmlns:a16="http://schemas.microsoft.com/office/drawing/2014/main" id="{17928225-6D4F-4403-AD17-B29255CA0AD2}"/>
              </a:ext>
            </a:extLst>
          </p:cNvPr>
          <p:cNvSpPr>
            <a:spLocks noGrp="1"/>
          </p:cNvSpPr>
          <p:nvPr>
            <p:ph type="sldNum" sz="quarter" idx="12"/>
          </p:nvPr>
        </p:nvSpPr>
        <p:spPr/>
        <p:txBody>
          <a:bodyPr/>
          <a:lstStyle>
            <a:lvl1pPr>
              <a:defRPr/>
            </a:lvl1pPr>
          </a:lstStyle>
          <a:p>
            <a:fld id="{C97FD9DE-04E1-404A-B8FD-5B6BE5203A8E}" type="slidenum">
              <a:rPr lang="en-US" smtClean="0"/>
              <a:t>‹#›</a:t>
            </a:fld>
            <a:endParaRPr lang="en-US"/>
          </a:p>
        </p:txBody>
      </p:sp>
    </p:spTree>
    <p:extLst>
      <p:ext uri="{BB962C8B-B14F-4D97-AF65-F5344CB8AC3E}">
        <p14:creationId xmlns:p14="http://schemas.microsoft.com/office/powerpoint/2010/main" val="367029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D7B8329-DA37-4A1E-841A-411AE60DC35C}"/>
              </a:ext>
            </a:extLst>
          </p:cNvPr>
          <p:cNvSpPr>
            <a:spLocks noGrp="1"/>
          </p:cNvSpPr>
          <p:nvPr>
            <p:ph type="dt" sz="half" idx="10"/>
          </p:nvPr>
        </p:nvSpPr>
        <p:spPr/>
        <p:txBody>
          <a:bodyPr/>
          <a:lstStyle>
            <a:lvl1pPr>
              <a:defRPr/>
            </a:lvl1pPr>
          </a:lstStyle>
          <a:p>
            <a:fld id="{04B64D79-DE0A-45C4-A232-CA87E79D0DCB}" type="datetime1">
              <a:rPr lang="en-US" smtClean="0"/>
              <a:t>11/1/2021</a:t>
            </a:fld>
            <a:endParaRPr lang="en-US"/>
          </a:p>
        </p:txBody>
      </p:sp>
      <p:sp>
        <p:nvSpPr>
          <p:cNvPr id="6" name="Footer Placeholder 4">
            <a:extLst>
              <a:ext uri="{FF2B5EF4-FFF2-40B4-BE49-F238E27FC236}">
                <a16:creationId xmlns:a16="http://schemas.microsoft.com/office/drawing/2014/main" id="{DC97BEE1-4B97-42AA-B903-D08D619E6C8E}"/>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7" name="Slide Number Placeholder 5">
            <a:extLst>
              <a:ext uri="{FF2B5EF4-FFF2-40B4-BE49-F238E27FC236}">
                <a16:creationId xmlns:a16="http://schemas.microsoft.com/office/drawing/2014/main" id="{0609C367-A86D-44CD-98B1-70DEF1D232F2}"/>
              </a:ext>
            </a:extLst>
          </p:cNvPr>
          <p:cNvSpPr>
            <a:spLocks noGrp="1"/>
          </p:cNvSpPr>
          <p:nvPr>
            <p:ph type="sldNum" sz="quarter" idx="12"/>
          </p:nvPr>
        </p:nvSpPr>
        <p:spPr/>
        <p:txBody>
          <a:bodyPr/>
          <a:lstStyle>
            <a:lvl1pPr>
              <a:defRPr/>
            </a:lvl1pPr>
          </a:lstStyle>
          <a:p>
            <a:fld id="{C97FD9DE-04E1-404A-B8FD-5B6BE5203A8E}" type="slidenum">
              <a:rPr lang="en-US" smtClean="0"/>
              <a:t>‹#›</a:t>
            </a:fld>
            <a:endParaRPr lang="en-US"/>
          </a:p>
        </p:txBody>
      </p:sp>
    </p:spTree>
    <p:extLst>
      <p:ext uri="{BB962C8B-B14F-4D97-AF65-F5344CB8AC3E}">
        <p14:creationId xmlns:p14="http://schemas.microsoft.com/office/powerpoint/2010/main" val="232100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CC44CD9-1714-4B0A-96C6-A4CCB18AD35A}"/>
              </a:ext>
            </a:extLst>
          </p:cNvPr>
          <p:cNvSpPr>
            <a:spLocks noGrp="1"/>
          </p:cNvSpPr>
          <p:nvPr>
            <p:ph type="dt" sz="half" idx="10"/>
          </p:nvPr>
        </p:nvSpPr>
        <p:spPr/>
        <p:txBody>
          <a:bodyPr/>
          <a:lstStyle>
            <a:lvl1pPr>
              <a:defRPr/>
            </a:lvl1pPr>
          </a:lstStyle>
          <a:p>
            <a:fld id="{B4937E00-6866-4506-AC81-A42B35942F00}" type="datetime1">
              <a:rPr lang="en-US" smtClean="0"/>
              <a:t>11/1/2021</a:t>
            </a:fld>
            <a:endParaRPr lang="en-US"/>
          </a:p>
        </p:txBody>
      </p:sp>
      <p:sp>
        <p:nvSpPr>
          <p:cNvPr id="8" name="Footer Placeholder 4">
            <a:extLst>
              <a:ext uri="{FF2B5EF4-FFF2-40B4-BE49-F238E27FC236}">
                <a16:creationId xmlns:a16="http://schemas.microsoft.com/office/drawing/2014/main" id="{F0A54386-5940-4214-BF5A-AEAA9AFE6901}"/>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9" name="Slide Number Placeholder 5">
            <a:extLst>
              <a:ext uri="{FF2B5EF4-FFF2-40B4-BE49-F238E27FC236}">
                <a16:creationId xmlns:a16="http://schemas.microsoft.com/office/drawing/2014/main" id="{9B6F6635-3054-47F5-A77D-D38085B019E6}"/>
              </a:ext>
            </a:extLst>
          </p:cNvPr>
          <p:cNvSpPr>
            <a:spLocks noGrp="1"/>
          </p:cNvSpPr>
          <p:nvPr>
            <p:ph type="sldNum" sz="quarter" idx="12"/>
          </p:nvPr>
        </p:nvSpPr>
        <p:spPr/>
        <p:txBody>
          <a:bodyPr/>
          <a:lstStyle>
            <a:lvl1pPr>
              <a:defRPr/>
            </a:lvl1pPr>
          </a:lstStyle>
          <a:p>
            <a:fld id="{C97FD9DE-04E1-404A-B8FD-5B6BE5203A8E}" type="slidenum">
              <a:rPr lang="en-US" smtClean="0"/>
              <a:t>‹#›</a:t>
            </a:fld>
            <a:endParaRPr lang="en-US"/>
          </a:p>
        </p:txBody>
      </p:sp>
    </p:spTree>
    <p:extLst>
      <p:ext uri="{BB962C8B-B14F-4D97-AF65-F5344CB8AC3E}">
        <p14:creationId xmlns:p14="http://schemas.microsoft.com/office/powerpoint/2010/main" val="1640904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1FDC635-CC8C-4E97-A385-A0A05767597A}"/>
              </a:ext>
            </a:extLst>
          </p:cNvPr>
          <p:cNvSpPr>
            <a:spLocks noGrp="1"/>
          </p:cNvSpPr>
          <p:nvPr>
            <p:ph type="dt" sz="half" idx="10"/>
          </p:nvPr>
        </p:nvSpPr>
        <p:spPr/>
        <p:txBody>
          <a:bodyPr/>
          <a:lstStyle>
            <a:lvl1pPr>
              <a:defRPr/>
            </a:lvl1pPr>
          </a:lstStyle>
          <a:p>
            <a:fld id="{AE62B3C1-2A7F-432F-A86F-179B1FC0902E}" type="datetime1">
              <a:rPr lang="en-US" smtClean="0"/>
              <a:t>11/1/2021</a:t>
            </a:fld>
            <a:endParaRPr lang="en-US"/>
          </a:p>
        </p:txBody>
      </p:sp>
      <p:sp>
        <p:nvSpPr>
          <p:cNvPr id="4" name="Footer Placeholder 4">
            <a:extLst>
              <a:ext uri="{FF2B5EF4-FFF2-40B4-BE49-F238E27FC236}">
                <a16:creationId xmlns:a16="http://schemas.microsoft.com/office/drawing/2014/main" id="{58EFE563-3822-4B2C-91F7-8AF00704C2C4}"/>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5" name="Slide Number Placeholder 5">
            <a:extLst>
              <a:ext uri="{FF2B5EF4-FFF2-40B4-BE49-F238E27FC236}">
                <a16:creationId xmlns:a16="http://schemas.microsoft.com/office/drawing/2014/main" id="{C6CAC7D0-4F1C-4FDB-98C4-08008F130B9C}"/>
              </a:ext>
            </a:extLst>
          </p:cNvPr>
          <p:cNvSpPr>
            <a:spLocks noGrp="1"/>
          </p:cNvSpPr>
          <p:nvPr>
            <p:ph type="sldNum" sz="quarter" idx="12"/>
          </p:nvPr>
        </p:nvSpPr>
        <p:spPr/>
        <p:txBody>
          <a:bodyPr/>
          <a:lstStyle>
            <a:lvl1pPr>
              <a:defRPr/>
            </a:lvl1pPr>
          </a:lstStyle>
          <a:p>
            <a:fld id="{C97FD9DE-04E1-404A-B8FD-5B6BE5203A8E}" type="slidenum">
              <a:rPr lang="en-US" smtClean="0"/>
              <a:t>‹#›</a:t>
            </a:fld>
            <a:endParaRPr lang="en-US"/>
          </a:p>
        </p:txBody>
      </p:sp>
    </p:spTree>
    <p:extLst>
      <p:ext uri="{BB962C8B-B14F-4D97-AF65-F5344CB8AC3E}">
        <p14:creationId xmlns:p14="http://schemas.microsoft.com/office/powerpoint/2010/main" val="1136900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C332A7E-4ECC-4BFF-87DA-EE5B766714B9}"/>
              </a:ext>
            </a:extLst>
          </p:cNvPr>
          <p:cNvSpPr>
            <a:spLocks noGrp="1"/>
          </p:cNvSpPr>
          <p:nvPr>
            <p:ph type="dt" sz="half" idx="10"/>
          </p:nvPr>
        </p:nvSpPr>
        <p:spPr/>
        <p:txBody>
          <a:bodyPr/>
          <a:lstStyle>
            <a:lvl1pPr>
              <a:defRPr/>
            </a:lvl1pPr>
          </a:lstStyle>
          <a:p>
            <a:fld id="{DA9BBA7B-1DB3-478F-B196-6409DC3E9BC1}" type="datetime1">
              <a:rPr lang="en-US" smtClean="0"/>
              <a:t>11/1/2021</a:t>
            </a:fld>
            <a:endParaRPr lang="en-US"/>
          </a:p>
        </p:txBody>
      </p:sp>
      <p:sp>
        <p:nvSpPr>
          <p:cNvPr id="3" name="Footer Placeholder 4">
            <a:extLst>
              <a:ext uri="{FF2B5EF4-FFF2-40B4-BE49-F238E27FC236}">
                <a16:creationId xmlns:a16="http://schemas.microsoft.com/office/drawing/2014/main" id="{069CEE77-1183-4137-B4C5-A188D451086D}"/>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4" name="Slide Number Placeholder 5">
            <a:extLst>
              <a:ext uri="{FF2B5EF4-FFF2-40B4-BE49-F238E27FC236}">
                <a16:creationId xmlns:a16="http://schemas.microsoft.com/office/drawing/2014/main" id="{ED0D7101-A4D8-492C-A80C-F8C08E0AD031}"/>
              </a:ext>
            </a:extLst>
          </p:cNvPr>
          <p:cNvSpPr>
            <a:spLocks noGrp="1"/>
          </p:cNvSpPr>
          <p:nvPr>
            <p:ph type="sldNum" sz="quarter" idx="12"/>
          </p:nvPr>
        </p:nvSpPr>
        <p:spPr/>
        <p:txBody>
          <a:bodyPr/>
          <a:lstStyle>
            <a:lvl1pPr>
              <a:defRPr/>
            </a:lvl1pPr>
          </a:lstStyle>
          <a:p>
            <a:fld id="{C97FD9DE-04E1-404A-B8FD-5B6BE5203A8E}" type="slidenum">
              <a:rPr lang="en-US" smtClean="0"/>
              <a:t>‹#›</a:t>
            </a:fld>
            <a:endParaRPr lang="en-US"/>
          </a:p>
        </p:txBody>
      </p:sp>
    </p:spTree>
    <p:extLst>
      <p:ext uri="{BB962C8B-B14F-4D97-AF65-F5344CB8AC3E}">
        <p14:creationId xmlns:p14="http://schemas.microsoft.com/office/powerpoint/2010/main" val="176490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FF8CEBA-29E0-4E76-BD6D-8F829B902380}"/>
              </a:ext>
            </a:extLst>
          </p:cNvPr>
          <p:cNvSpPr>
            <a:spLocks noGrp="1"/>
          </p:cNvSpPr>
          <p:nvPr>
            <p:ph type="dt" sz="half" idx="10"/>
          </p:nvPr>
        </p:nvSpPr>
        <p:spPr/>
        <p:txBody>
          <a:bodyPr/>
          <a:lstStyle>
            <a:lvl1pPr>
              <a:defRPr/>
            </a:lvl1pPr>
          </a:lstStyle>
          <a:p>
            <a:fld id="{865C34A2-6357-470A-9251-EBD1E5DFD38E}" type="datetime1">
              <a:rPr lang="en-US" smtClean="0"/>
              <a:t>11/1/2021</a:t>
            </a:fld>
            <a:endParaRPr lang="en-US"/>
          </a:p>
        </p:txBody>
      </p:sp>
      <p:sp>
        <p:nvSpPr>
          <p:cNvPr id="6" name="Footer Placeholder 4">
            <a:extLst>
              <a:ext uri="{FF2B5EF4-FFF2-40B4-BE49-F238E27FC236}">
                <a16:creationId xmlns:a16="http://schemas.microsoft.com/office/drawing/2014/main" id="{1F7C51E5-F57A-46AA-8B9A-632BBE3ED3F9}"/>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7" name="Slide Number Placeholder 5">
            <a:extLst>
              <a:ext uri="{FF2B5EF4-FFF2-40B4-BE49-F238E27FC236}">
                <a16:creationId xmlns:a16="http://schemas.microsoft.com/office/drawing/2014/main" id="{4FD5478A-BF3A-4254-A9C2-6777F715E3A4}"/>
              </a:ext>
            </a:extLst>
          </p:cNvPr>
          <p:cNvSpPr>
            <a:spLocks noGrp="1"/>
          </p:cNvSpPr>
          <p:nvPr>
            <p:ph type="sldNum" sz="quarter" idx="12"/>
          </p:nvPr>
        </p:nvSpPr>
        <p:spPr/>
        <p:txBody>
          <a:bodyPr/>
          <a:lstStyle>
            <a:lvl1pPr>
              <a:defRPr/>
            </a:lvl1pPr>
          </a:lstStyle>
          <a:p>
            <a:fld id="{C97FD9DE-04E1-404A-B8FD-5B6BE5203A8E}" type="slidenum">
              <a:rPr lang="en-US" smtClean="0"/>
              <a:t>‹#›</a:t>
            </a:fld>
            <a:endParaRPr lang="en-US"/>
          </a:p>
        </p:txBody>
      </p:sp>
    </p:spTree>
    <p:extLst>
      <p:ext uri="{BB962C8B-B14F-4D97-AF65-F5344CB8AC3E}">
        <p14:creationId xmlns:p14="http://schemas.microsoft.com/office/powerpoint/2010/main" val="145488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B08E694-36F2-452A-9447-56B700CF907F}"/>
              </a:ext>
            </a:extLst>
          </p:cNvPr>
          <p:cNvSpPr>
            <a:spLocks noGrp="1"/>
          </p:cNvSpPr>
          <p:nvPr>
            <p:ph type="dt" sz="half" idx="10"/>
          </p:nvPr>
        </p:nvSpPr>
        <p:spPr/>
        <p:txBody>
          <a:bodyPr/>
          <a:lstStyle>
            <a:lvl1pPr>
              <a:defRPr/>
            </a:lvl1pPr>
          </a:lstStyle>
          <a:p>
            <a:fld id="{D3F28EAC-9763-4A63-8C3B-530F6A1719DB}" type="datetime1">
              <a:rPr lang="en-US" smtClean="0"/>
              <a:t>11/1/2021</a:t>
            </a:fld>
            <a:endParaRPr lang="en-US"/>
          </a:p>
        </p:txBody>
      </p:sp>
      <p:sp>
        <p:nvSpPr>
          <p:cNvPr id="6" name="Footer Placeholder 4">
            <a:extLst>
              <a:ext uri="{FF2B5EF4-FFF2-40B4-BE49-F238E27FC236}">
                <a16:creationId xmlns:a16="http://schemas.microsoft.com/office/drawing/2014/main" id="{A04E8CC8-612F-4D1A-8A14-046327E68E7C}"/>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7" name="Slide Number Placeholder 5">
            <a:extLst>
              <a:ext uri="{FF2B5EF4-FFF2-40B4-BE49-F238E27FC236}">
                <a16:creationId xmlns:a16="http://schemas.microsoft.com/office/drawing/2014/main" id="{3AF69B09-D329-440A-8B8F-CA6B1321A323}"/>
              </a:ext>
            </a:extLst>
          </p:cNvPr>
          <p:cNvSpPr>
            <a:spLocks noGrp="1"/>
          </p:cNvSpPr>
          <p:nvPr>
            <p:ph type="sldNum" sz="quarter" idx="12"/>
          </p:nvPr>
        </p:nvSpPr>
        <p:spPr/>
        <p:txBody>
          <a:bodyPr/>
          <a:lstStyle>
            <a:lvl1pPr>
              <a:defRPr/>
            </a:lvl1pPr>
          </a:lstStyle>
          <a:p>
            <a:fld id="{C97FD9DE-04E1-404A-B8FD-5B6BE5203A8E}" type="slidenum">
              <a:rPr lang="en-US" smtClean="0"/>
              <a:t>‹#›</a:t>
            </a:fld>
            <a:endParaRPr lang="en-US"/>
          </a:p>
        </p:txBody>
      </p:sp>
    </p:spTree>
    <p:extLst>
      <p:ext uri="{BB962C8B-B14F-4D97-AF65-F5344CB8AC3E}">
        <p14:creationId xmlns:p14="http://schemas.microsoft.com/office/powerpoint/2010/main" val="1982768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81F771CF-DB27-444C-934B-358ABC98E5BD}"/>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1" name="Text Placeholder 2">
            <a:extLst>
              <a:ext uri="{FF2B5EF4-FFF2-40B4-BE49-F238E27FC236}">
                <a16:creationId xmlns:a16="http://schemas.microsoft.com/office/drawing/2014/main" id="{929EA8F0-9BAC-4EBA-B637-252942AA1AED}"/>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 name="Date Placeholder 3">
            <a:extLst>
              <a:ext uri="{FF2B5EF4-FFF2-40B4-BE49-F238E27FC236}">
                <a16:creationId xmlns:a16="http://schemas.microsoft.com/office/drawing/2014/main" id="{DA6C822B-7B1B-4EFA-9298-314527F4D1A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bg1">
                    <a:lumMod val="85000"/>
                  </a:schemeClr>
                </a:solidFill>
              </a:defRPr>
            </a:lvl1pPr>
          </a:lstStyle>
          <a:p>
            <a:fld id="{2558B469-37C6-40E8-9521-A0F76753E03F}" type="datetime1">
              <a:rPr lang="en-US" smtClean="0"/>
              <a:t>11/1/2021</a:t>
            </a:fld>
            <a:endParaRPr lang="en-US"/>
          </a:p>
        </p:txBody>
      </p:sp>
      <p:sp>
        <p:nvSpPr>
          <p:cNvPr id="5" name="Footer Placeholder 4">
            <a:extLst>
              <a:ext uri="{FF2B5EF4-FFF2-40B4-BE49-F238E27FC236}">
                <a16:creationId xmlns:a16="http://schemas.microsoft.com/office/drawing/2014/main" id="{B814AA6F-6E18-41E4-ADEA-A84A194A8A2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lang="en-US" sz="1200" smtClean="0">
                <a:solidFill>
                  <a:schemeClr val="bg1">
                    <a:lumMod val="85000"/>
                  </a:schemeClr>
                </a:solidFill>
              </a:defRPr>
            </a:lvl1pPr>
          </a:lstStyle>
          <a:p>
            <a:r>
              <a:rPr lang="en-US"/>
              <a:t>Department of Computer Science universty of Sahiwal</a:t>
            </a:r>
          </a:p>
        </p:txBody>
      </p:sp>
      <p:sp>
        <p:nvSpPr>
          <p:cNvPr id="6" name="Slide Number Placeholder 5">
            <a:extLst>
              <a:ext uri="{FF2B5EF4-FFF2-40B4-BE49-F238E27FC236}">
                <a16:creationId xmlns:a16="http://schemas.microsoft.com/office/drawing/2014/main" id="{A4460ACD-49F2-4520-87A0-BEDDDF3B18AF}"/>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chemeClr val="bg1">
                    <a:lumMod val="85000"/>
                  </a:schemeClr>
                </a:solidFill>
              </a:defRPr>
            </a:lvl1pPr>
          </a:lstStyle>
          <a:p>
            <a:fld id="{C97FD9DE-04E1-404A-B8FD-5B6BE5203A8E}" type="slidenum">
              <a:rPr lang="en-US" smtClean="0"/>
              <a:t>‹#›</a:t>
            </a:fld>
            <a:endParaRPr lang="en-US"/>
          </a:p>
        </p:txBody>
      </p:sp>
      <p:pic>
        <p:nvPicPr>
          <p:cNvPr id="7" name="Picture 5" descr="A picture containing drawing&#10;&#10;Description automatically generated">
            <a:extLst>
              <a:ext uri="{FF2B5EF4-FFF2-40B4-BE49-F238E27FC236}">
                <a16:creationId xmlns:a16="http://schemas.microsoft.com/office/drawing/2014/main" id="{4978AB9C-BFB3-483E-BF0F-C960B732008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32775" y="7937"/>
            <a:ext cx="90805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803537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ctr" rtl="0" eaLnBrk="1" fontAlgn="base" hangingPunct="1">
        <a:spcBef>
          <a:spcPct val="0"/>
        </a:spcBef>
        <a:spcAft>
          <a:spcPct val="0"/>
        </a:spcAft>
        <a:defRPr lang="en-US" altLang="en-US" sz="4400" kern="1200" dirty="0">
          <a:solidFill>
            <a:srgbClr val="FFFF00"/>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lang="en-US" altLang="en-US" sz="3200" kern="1200" dirty="0">
          <a:solidFill>
            <a:schemeClr val="bg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lang="en-US" altLang="en-US" sz="2800" kern="1200" dirty="0">
          <a:solidFill>
            <a:schemeClr val="bg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lang="en-US" altLang="en-US" sz="2400" kern="1200" dirty="0">
          <a:solidFill>
            <a:schemeClr val="bg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lang="en-US" altLang="en-US" sz="2000" kern="1200" dirty="0">
          <a:solidFill>
            <a:schemeClr val="bg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lang="en-US" altLang="en-US" sz="2000" kern="1200" dirty="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F9DD2-98C3-4CE1-8E91-C5A623AA796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D3223E-6F3B-43BB-9955-12D925B46D1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C422AD-DBEF-47A5-AD41-954538DDC36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3AEDCED-E6D4-452A-A243-F3AB8972A83C}" type="datetime1">
              <a:rPr lang="en-US" smtClean="0"/>
              <a:t>11/1/2021</a:t>
            </a:fld>
            <a:endParaRPr lang="en-US"/>
          </a:p>
        </p:txBody>
      </p:sp>
      <p:sp>
        <p:nvSpPr>
          <p:cNvPr id="5" name="Footer Placeholder 4">
            <a:extLst>
              <a:ext uri="{FF2B5EF4-FFF2-40B4-BE49-F238E27FC236}">
                <a16:creationId xmlns:a16="http://schemas.microsoft.com/office/drawing/2014/main" id="{ABBF6181-F6EE-46BD-A351-92A04116975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Department of Computer Science universty of Sahiwal</a:t>
            </a:r>
          </a:p>
        </p:txBody>
      </p:sp>
      <p:sp>
        <p:nvSpPr>
          <p:cNvPr id="6" name="Slide Number Placeholder 5">
            <a:extLst>
              <a:ext uri="{FF2B5EF4-FFF2-40B4-BE49-F238E27FC236}">
                <a16:creationId xmlns:a16="http://schemas.microsoft.com/office/drawing/2014/main" id="{BE83A827-3CAB-4199-B084-3ED9560188B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7FD9DE-04E1-404A-B8FD-5B6BE5203A8E}" type="slidenum">
              <a:rPr lang="en-US" smtClean="0"/>
              <a:t>‹#›</a:t>
            </a:fld>
            <a:endParaRPr lang="en-US"/>
          </a:p>
        </p:txBody>
      </p:sp>
    </p:spTree>
    <p:extLst>
      <p:ext uri="{BB962C8B-B14F-4D97-AF65-F5344CB8AC3E}">
        <p14:creationId xmlns:p14="http://schemas.microsoft.com/office/powerpoint/2010/main" val="56518365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81F771CF-DB27-444C-934B-358ABC98E5BD}"/>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1" name="Text Placeholder 2">
            <a:extLst>
              <a:ext uri="{FF2B5EF4-FFF2-40B4-BE49-F238E27FC236}">
                <a16:creationId xmlns:a16="http://schemas.microsoft.com/office/drawing/2014/main" id="{929EA8F0-9BAC-4EBA-B637-252942AA1AED}"/>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 name="Date Placeholder 3">
            <a:extLst>
              <a:ext uri="{FF2B5EF4-FFF2-40B4-BE49-F238E27FC236}">
                <a16:creationId xmlns:a16="http://schemas.microsoft.com/office/drawing/2014/main" id="{DA6C822B-7B1B-4EFA-9298-314527F4D1A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bg1">
                    <a:lumMod val="85000"/>
                  </a:schemeClr>
                </a:solidFill>
              </a:defRPr>
            </a:lvl1pPr>
          </a:lstStyle>
          <a:p>
            <a:fld id="{2558B469-37C6-40E8-9521-A0F76753E03F}" type="datetime1">
              <a:rPr lang="en-US" smtClean="0"/>
              <a:t>11/1/2021</a:t>
            </a:fld>
            <a:endParaRPr lang="en-US"/>
          </a:p>
        </p:txBody>
      </p:sp>
      <p:sp>
        <p:nvSpPr>
          <p:cNvPr id="5" name="Footer Placeholder 4">
            <a:extLst>
              <a:ext uri="{FF2B5EF4-FFF2-40B4-BE49-F238E27FC236}">
                <a16:creationId xmlns:a16="http://schemas.microsoft.com/office/drawing/2014/main" id="{B814AA6F-6E18-41E4-ADEA-A84A194A8A2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lang="en-US" sz="1200" smtClean="0">
                <a:solidFill>
                  <a:schemeClr val="bg1">
                    <a:lumMod val="85000"/>
                  </a:schemeClr>
                </a:solidFill>
              </a:defRPr>
            </a:lvl1pPr>
          </a:lstStyle>
          <a:p>
            <a:r>
              <a:rPr lang="en-US"/>
              <a:t>Department of Computer Science universty of Sahiwal</a:t>
            </a:r>
          </a:p>
        </p:txBody>
      </p:sp>
      <p:sp>
        <p:nvSpPr>
          <p:cNvPr id="6" name="Slide Number Placeholder 5">
            <a:extLst>
              <a:ext uri="{FF2B5EF4-FFF2-40B4-BE49-F238E27FC236}">
                <a16:creationId xmlns:a16="http://schemas.microsoft.com/office/drawing/2014/main" id="{A4460ACD-49F2-4520-87A0-BEDDDF3B18AF}"/>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chemeClr val="bg1">
                    <a:lumMod val="85000"/>
                  </a:schemeClr>
                </a:solidFill>
              </a:defRPr>
            </a:lvl1pPr>
          </a:lstStyle>
          <a:p>
            <a:fld id="{C97FD9DE-04E1-404A-B8FD-5B6BE5203A8E}" type="slidenum">
              <a:rPr lang="en-US" smtClean="0"/>
              <a:t>‹#›</a:t>
            </a:fld>
            <a:endParaRPr lang="en-US"/>
          </a:p>
        </p:txBody>
      </p:sp>
      <p:pic>
        <p:nvPicPr>
          <p:cNvPr id="7" name="Picture 5" descr="A picture containing drawing&#10;&#10;Description automatically generated">
            <a:extLst>
              <a:ext uri="{FF2B5EF4-FFF2-40B4-BE49-F238E27FC236}">
                <a16:creationId xmlns:a16="http://schemas.microsoft.com/office/drawing/2014/main" id="{4978AB9C-BFB3-483E-BF0F-C960B732008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32775" y="7937"/>
            <a:ext cx="90805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729741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ctr" rtl="0" eaLnBrk="1" fontAlgn="base" hangingPunct="1">
        <a:spcBef>
          <a:spcPct val="0"/>
        </a:spcBef>
        <a:spcAft>
          <a:spcPct val="0"/>
        </a:spcAft>
        <a:defRPr lang="en-US" altLang="en-US" sz="4400" kern="1200" dirty="0">
          <a:solidFill>
            <a:srgbClr val="FFFF00"/>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lang="en-US" altLang="en-US" sz="3200" kern="1200" dirty="0">
          <a:solidFill>
            <a:schemeClr val="bg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lang="en-US" altLang="en-US" sz="2800" kern="1200" dirty="0">
          <a:solidFill>
            <a:schemeClr val="bg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lang="en-US" altLang="en-US" sz="2400" kern="1200" dirty="0">
          <a:solidFill>
            <a:schemeClr val="bg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lang="en-US" altLang="en-US" sz="2000" kern="1200" dirty="0">
          <a:solidFill>
            <a:schemeClr val="bg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lang="en-US" altLang="en-US" sz="2000" kern="1200" dirty="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34119723-2084-4D68-A3DA-47A26D724A6F}"/>
              </a:ext>
            </a:extLst>
          </p:cNvPr>
          <p:cNvSpPr>
            <a:spLocks noGrp="1" noChangeArrowheads="1"/>
          </p:cNvSpPr>
          <p:nvPr>
            <p:ph type="ctrTitle"/>
          </p:nvPr>
        </p:nvSpPr>
        <p:spPr>
          <a:xfrm>
            <a:off x="685800" y="1501775"/>
            <a:ext cx="7772400" cy="1470025"/>
          </a:xfrm>
        </p:spPr>
        <p:txBody>
          <a:bodyPr/>
          <a:lstStyle/>
          <a:p>
            <a:pPr eaLnBrk="1" hangingPunct="1"/>
            <a:r>
              <a:rPr lang="en-US" dirty="0"/>
              <a:t>Formal Methods</a:t>
            </a:r>
            <a:br>
              <a:rPr dirty="0">
                <a:solidFill>
                  <a:schemeClr val="bg1"/>
                </a:solidFill>
              </a:rPr>
            </a:br>
            <a:r>
              <a:rPr sz="4000" b="1" dirty="0">
                <a:solidFill>
                  <a:srgbClr val="FF0000"/>
                </a:solidFill>
              </a:rPr>
              <a:t>Lecture # </a:t>
            </a:r>
            <a:r>
              <a:rPr lang="en-US" sz="4000" b="1" dirty="0">
                <a:solidFill>
                  <a:srgbClr val="FF0000"/>
                </a:solidFill>
              </a:rPr>
              <a:t>12</a:t>
            </a:r>
            <a:endParaRPr sz="4000" b="1" dirty="0">
              <a:solidFill>
                <a:srgbClr val="FF0000"/>
              </a:solidFill>
            </a:endParaRPr>
          </a:p>
        </p:txBody>
      </p:sp>
      <p:sp>
        <p:nvSpPr>
          <p:cNvPr id="3" name="Subtitle 2">
            <a:extLst>
              <a:ext uri="{FF2B5EF4-FFF2-40B4-BE49-F238E27FC236}">
                <a16:creationId xmlns:a16="http://schemas.microsoft.com/office/drawing/2014/main" id="{401A238F-F778-4092-9B73-A53179186794}"/>
              </a:ext>
            </a:extLst>
          </p:cNvPr>
          <p:cNvSpPr>
            <a:spLocks noGrp="1"/>
          </p:cNvSpPr>
          <p:nvPr>
            <p:ph type="subTitle" idx="1"/>
          </p:nvPr>
        </p:nvSpPr>
        <p:spPr>
          <a:xfrm>
            <a:off x="1371600" y="4572000"/>
            <a:ext cx="5943600" cy="1066800"/>
          </a:xfrm>
        </p:spPr>
        <p:txBody>
          <a:bodyPr rtlCol="0">
            <a:normAutofit fontScale="70000" lnSpcReduction="20000"/>
          </a:bodyPr>
          <a:lstStyle/>
          <a:p>
            <a:pPr eaLnBrk="1" fontAlgn="auto" hangingPunct="1">
              <a:spcAft>
                <a:spcPts val="0"/>
              </a:spcAft>
              <a:defRPr/>
            </a:pPr>
            <a:r>
              <a:rPr lang="en-GB" b="1" dirty="0">
                <a:solidFill>
                  <a:schemeClr val="bg1"/>
                </a:solidFill>
              </a:rPr>
              <a:t>Umber Noureen Abbas</a:t>
            </a:r>
          </a:p>
          <a:p>
            <a:pPr eaLnBrk="1" fontAlgn="auto" hangingPunct="1">
              <a:spcAft>
                <a:spcPts val="0"/>
              </a:spcAft>
              <a:defRPr/>
            </a:pPr>
            <a:r>
              <a:rPr lang="en-GB" b="1" dirty="0">
                <a:solidFill>
                  <a:schemeClr val="bg1"/>
                </a:solidFill>
              </a:rPr>
              <a:t>Lecturer</a:t>
            </a:r>
          </a:p>
          <a:p>
            <a:pPr eaLnBrk="1" fontAlgn="auto" hangingPunct="1">
              <a:spcAft>
                <a:spcPts val="0"/>
              </a:spcAft>
              <a:defRPr/>
            </a:pPr>
            <a:r>
              <a:rPr lang="en-GB" b="1" dirty="0">
                <a:solidFill>
                  <a:schemeClr val="bg1"/>
                </a:solidFill>
              </a:rPr>
              <a:t>Department of Computer Science</a:t>
            </a:r>
          </a:p>
          <a:p>
            <a:pPr eaLnBrk="1" fontAlgn="auto" hangingPunct="1">
              <a:spcAft>
                <a:spcPts val="0"/>
              </a:spcAft>
              <a:defRPr/>
            </a:pPr>
            <a:endParaRPr lang="en-GB" b="1" dirty="0">
              <a:solidFill>
                <a:schemeClr val="bg1"/>
              </a:solidFill>
            </a:endParaRPr>
          </a:p>
        </p:txBody>
      </p:sp>
      <p:sp>
        <p:nvSpPr>
          <p:cNvPr id="6148" name="Date Placeholder 4">
            <a:extLst>
              <a:ext uri="{FF2B5EF4-FFF2-40B4-BE49-F238E27FC236}">
                <a16:creationId xmlns:a16="http://schemas.microsoft.com/office/drawing/2014/main" id="{E0618D71-0BFF-4E58-8580-31C126A9848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bg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bg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bg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bg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bg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9pPr>
          </a:lstStyle>
          <a:p>
            <a:pPr>
              <a:spcBef>
                <a:spcPct val="0"/>
              </a:spcBef>
              <a:buFontTx/>
              <a:buNone/>
            </a:pPr>
            <a:fld id="{8A60A9CE-FF8C-43D8-BB70-1766EEE3C897}" type="datetime1">
              <a:rPr lang="en-US" altLang="en-US" sz="1200" smtClean="0">
                <a:solidFill>
                  <a:srgbClr val="D9D9D9"/>
                </a:solidFill>
                <a:latin typeface="Arial" panose="020B0604020202020204" pitchFamily="34" charset="0"/>
              </a:rPr>
              <a:t>11/1/2021</a:t>
            </a:fld>
            <a:endParaRPr lang="en-US" altLang="en-US" sz="1200">
              <a:solidFill>
                <a:srgbClr val="D9D9D9"/>
              </a:solidFill>
              <a:latin typeface="Arial" panose="020B0604020202020204" pitchFamily="34" charset="0"/>
            </a:endParaRPr>
          </a:p>
        </p:txBody>
      </p:sp>
      <p:sp>
        <p:nvSpPr>
          <p:cNvPr id="6149" name="Footer Placeholder 1">
            <a:extLst>
              <a:ext uri="{FF2B5EF4-FFF2-40B4-BE49-F238E27FC236}">
                <a16:creationId xmlns:a16="http://schemas.microsoft.com/office/drawing/2014/main" id="{4D289865-325A-4631-B50B-AD2063C39EC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bg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bg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bg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bg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bg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9pPr>
          </a:lstStyle>
          <a:p>
            <a:pPr>
              <a:spcBef>
                <a:spcPct val="0"/>
              </a:spcBef>
              <a:buFontTx/>
              <a:buNone/>
            </a:pPr>
            <a:r>
              <a:rPr altLang="en-US" sz="1200">
                <a:solidFill>
                  <a:srgbClr val="D9D9D9"/>
                </a:solidFill>
                <a:latin typeface="Arial" panose="020B0604020202020204" pitchFamily="34" charset="0"/>
              </a:rPr>
              <a:t>Department of Computer Science universty of Sahiwal</a:t>
            </a:r>
          </a:p>
        </p:txBody>
      </p:sp>
      <p:sp>
        <p:nvSpPr>
          <p:cNvPr id="6150" name="Slide Number Placeholder 3">
            <a:extLst>
              <a:ext uri="{FF2B5EF4-FFF2-40B4-BE49-F238E27FC236}">
                <a16:creationId xmlns:a16="http://schemas.microsoft.com/office/drawing/2014/main" id="{CF20EEDB-62AF-4EAC-80A7-83996E01C8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bg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bg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bg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bg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bg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9pPr>
          </a:lstStyle>
          <a:p>
            <a:pPr>
              <a:spcBef>
                <a:spcPct val="0"/>
              </a:spcBef>
              <a:buFontTx/>
              <a:buNone/>
            </a:pPr>
            <a:fld id="{E3F9D531-A0DC-4518-8861-E72FD47A648C}" type="slidenum">
              <a:rPr lang="en-US" altLang="en-US" sz="1200" smtClean="0">
                <a:solidFill>
                  <a:srgbClr val="D9D9D9"/>
                </a:solidFill>
                <a:latin typeface="Arial" panose="020B0604020202020204" pitchFamily="34" charset="0"/>
              </a:rPr>
              <a:pPr>
                <a:spcBef>
                  <a:spcPct val="0"/>
                </a:spcBef>
                <a:buFontTx/>
                <a:buNone/>
              </a:pPr>
              <a:t>1</a:t>
            </a:fld>
            <a:endParaRPr lang="en-US" altLang="en-US" sz="1200">
              <a:solidFill>
                <a:srgbClr val="D9D9D9"/>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77D4-E535-42A4-9217-706489A12A9D}"/>
              </a:ext>
            </a:extLst>
          </p:cNvPr>
          <p:cNvSpPr>
            <a:spLocks noGrp="1"/>
          </p:cNvSpPr>
          <p:nvPr>
            <p:ph type="title"/>
          </p:nvPr>
        </p:nvSpPr>
        <p:spPr/>
        <p:txBody>
          <a:bodyPr/>
          <a:lstStyle/>
          <a:p>
            <a:r>
              <a:rPr lang="en-US" dirty="0"/>
              <a:t>Improving the Incubator System</a:t>
            </a:r>
          </a:p>
        </p:txBody>
      </p:sp>
      <p:sp>
        <p:nvSpPr>
          <p:cNvPr id="3" name="Content Placeholder 2">
            <a:extLst>
              <a:ext uri="{FF2B5EF4-FFF2-40B4-BE49-F238E27FC236}">
                <a16:creationId xmlns:a16="http://schemas.microsoft.com/office/drawing/2014/main" id="{04B648D3-26E8-4B0B-8799-7EF5C4760936}"/>
              </a:ext>
            </a:extLst>
          </p:cNvPr>
          <p:cNvSpPr>
            <a:spLocks noGrp="1"/>
          </p:cNvSpPr>
          <p:nvPr>
            <p:ph idx="1"/>
          </p:nvPr>
        </p:nvSpPr>
        <p:spPr/>
        <p:txBody>
          <a:bodyPr/>
          <a:lstStyle/>
          <a:p>
            <a:r>
              <a:rPr lang="en-US" dirty="0"/>
              <a:t>The system will be able to respond to a request from the user</a:t>
            </a:r>
          </a:p>
          <a:p>
            <a:r>
              <a:rPr lang="en-US" dirty="0"/>
              <a:t>user to change the temperature, and subsequently to signal the hardware to increase or decrease the temperature accordingly</a:t>
            </a:r>
          </a:p>
        </p:txBody>
      </p:sp>
      <p:sp>
        <p:nvSpPr>
          <p:cNvPr id="4" name="Date Placeholder 3">
            <a:extLst>
              <a:ext uri="{FF2B5EF4-FFF2-40B4-BE49-F238E27FC236}">
                <a16:creationId xmlns:a16="http://schemas.microsoft.com/office/drawing/2014/main" id="{97AC91FE-7706-4324-BD15-414A8D65E1FC}"/>
              </a:ext>
            </a:extLst>
          </p:cNvPr>
          <p:cNvSpPr>
            <a:spLocks noGrp="1"/>
          </p:cNvSpPr>
          <p:nvPr>
            <p:ph type="dt" sz="half" idx="10"/>
          </p:nvPr>
        </p:nvSpPr>
        <p:spPr/>
        <p:txBody>
          <a:bodyPr/>
          <a:lstStyle/>
          <a:p>
            <a:fld id="{2340BEF3-3FB0-4066-AAD1-354AEF5C1BF3}" type="datetime1">
              <a:rPr lang="en-US" smtClean="0"/>
              <a:t>11/1/2021</a:t>
            </a:fld>
            <a:endParaRPr lang="en-US"/>
          </a:p>
        </p:txBody>
      </p:sp>
      <p:sp>
        <p:nvSpPr>
          <p:cNvPr id="5" name="Footer Placeholder 4">
            <a:extLst>
              <a:ext uri="{FF2B5EF4-FFF2-40B4-BE49-F238E27FC236}">
                <a16:creationId xmlns:a16="http://schemas.microsoft.com/office/drawing/2014/main" id="{F131BF52-1967-4153-A604-EE417BEA61A4}"/>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1BE16C58-9355-4287-A473-8B233CB54978}"/>
              </a:ext>
            </a:extLst>
          </p:cNvPr>
          <p:cNvSpPr>
            <a:spLocks noGrp="1"/>
          </p:cNvSpPr>
          <p:nvPr>
            <p:ph type="sldNum" sz="quarter" idx="12"/>
          </p:nvPr>
        </p:nvSpPr>
        <p:spPr/>
        <p:txBody>
          <a:bodyPr/>
          <a:lstStyle/>
          <a:p>
            <a:fld id="{C97FD9DE-04E1-404A-B8FD-5B6BE5203A8E}" type="slidenum">
              <a:rPr lang="en-US" smtClean="0"/>
              <a:t>10</a:t>
            </a:fld>
            <a:endParaRPr lang="en-US"/>
          </a:p>
        </p:txBody>
      </p:sp>
    </p:spTree>
    <p:extLst>
      <p:ext uri="{BB962C8B-B14F-4D97-AF65-F5344CB8AC3E}">
        <p14:creationId xmlns:p14="http://schemas.microsoft.com/office/powerpoint/2010/main" val="1012186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814A2-B17B-42E8-8D29-E5EF1C78CA81}"/>
              </a:ext>
            </a:extLst>
          </p:cNvPr>
          <p:cNvSpPr>
            <a:spLocks noGrp="1"/>
          </p:cNvSpPr>
          <p:nvPr>
            <p:ph type="title"/>
          </p:nvPr>
        </p:nvSpPr>
        <p:spPr/>
        <p:txBody>
          <a:bodyPr/>
          <a:lstStyle/>
          <a:p>
            <a:r>
              <a:rPr lang="en-US" dirty="0"/>
              <a:t>                                       Cont.</a:t>
            </a:r>
          </a:p>
        </p:txBody>
      </p:sp>
      <p:sp>
        <p:nvSpPr>
          <p:cNvPr id="3" name="Content Placeholder 2">
            <a:extLst>
              <a:ext uri="{FF2B5EF4-FFF2-40B4-BE49-F238E27FC236}">
                <a16:creationId xmlns:a16="http://schemas.microsoft.com/office/drawing/2014/main" id="{47978784-1136-4D2E-AE62-34E8559325F9}"/>
              </a:ext>
            </a:extLst>
          </p:cNvPr>
          <p:cNvSpPr>
            <a:spLocks noGrp="1"/>
          </p:cNvSpPr>
          <p:nvPr>
            <p:ph idx="1"/>
          </p:nvPr>
        </p:nvSpPr>
        <p:spPr/>
        <p:txBody>
          <a:bodyPr/>
          <a:lstStyle/>
          <a:p>
            <a:r>
              <a:rPr lang="en-US" dirty="0"/>
              <a:t>The hardware itself will still operate in such a way as to either increment or decrement the temperature of the incubator</a:t>
            </a:r>
          </a:p>
          <a:p>
            <a:r>
              <a:rPr lang="en-US" dirty="0"/>
              <a:t>To signal the software each time that a change of one degree has been effected.</a:t>
            </a:r>
          </a:p>
        </p:txBody>
      </p:sp>
      <p:sp>
        <p:nvSpPr>
          <p:cNvPr id="4" name="Date Placeholder 3">
            <a:extLst>
              <a:ext uri="{FF2B5EF4-FFF2-40B4-BE49-F238E27FC236}">
                <a16:creationId xmlns:a16="http://schemas.microsoft.com/office/drawing/2014/main" id="{23365497-D583-4156-8025-B00FA2BE20C0}"/>
              </a:ext>
            </a:extLst>
          </p:cNvPr>
          <p:cNvSpPr>
            <a:spLocks noGrp="1"/>
          </p:cNvSpPr>
          <p:nvPr>
            <p:ph type="dt" sz="half" idx="10"/>
          </p:nvPr>
        </p:nvSpPr>
        <p:spPr/>
        <p:txBody>
          <a:bodyPr/>
          <a:lstStyle/>
          <a:p>
            <a:fld id="{88C9164A-C60B-495A-8E31-53112F362731}" type="datetime1">
              <a:rPr lang="en-US" smtClean="0"/>
              <a:t>11/1/2021</a:t>
            </a:fld>
            <a:endParaRPr lang="en-US"/>
          </a:p>
        </p:txBody>
      </p:sp>
      <p:sp>
        <p:nvSpPr>
          <p:cNvPr id="5" name="Footer Placeholder 4">
            <a:extLst>
              <a:ext uri="{FF2B5EF4-FFF2-40B4-BE49-F238E27FC236}">
                <a16:creationId xmlns:a16="http://schemas.microsoft.com/office/drawing/2014/main" id="{CB88A1FB-6347-4F21-8E85-405E80733025}"/>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B5C231F6-AFCC-4E5C-9348-E5BC3A8D121D}"/>
              </a:ext>
            </a:extLst>
          </p:cNvPr>
          <p:cNvSpPr>
            <a:spLocks noGrp="1"/>
          </p:cNvSpPr>
          <p:nvPr>
            <p:ph type="sldNum" sz="quarter" idx="12"/>
          </p:nvPr>
        </p:nvSpPr>
        <p:spPr/>
        <p:txBody>
          <a:bodyPr/>
          <a:lstStyle/>
          <a:p>
            <a:fld id="{C97FD9DE-04E1-404A-B8FD-5B6BE5203A8E}" type="slidenum">
              <a:rPr lang="en-US" smtClean="0"/>
              <a:t>11</a:t>
            </a:fld>
            <a:endParaRPr lang="en-US"/>
          </a:p>
        </p:txBody>
      </p:sp>
    </p:spTree>
    <p:extLst>
      <p:ext uri="{BB962C8B-B14F-4D97-AF65-F5344CB8AC3E}">
        <p14:creationId xmlns:p14="http://schemas.microsoft.com/office/powerpoint/2010/main" val="766628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FE40E77-01E0-45B9-BED5-1C092F19182F}"/>
              </a:ext>
            </a:extLst>
          </p:cNvPr>
          <p:cNvSpPr>
            <a:spLocks noGrp="1"/>
          </p:cNvSpPr>
          <p:nvPr>
            <p:ph type="title"/>
          </p:nvPr>
        </p:nvSpPr>
        <p:spPr/>
        <p:txBody>
          <a:bodyPr>
            <a:noAutofit/>
          </a:bodyPr>
          <a:lstStyle/>
          <a:p>
            <a:r>
              <a:rPr lang="en-US" sz="3200" dirty="0">
                <a:solidFill>
                  <a:schemeClr val="tx1"/>
                </a:solidFill>
              </a:rPr>
              <a:t>The specification of the </a:t>
            </a:r>
            <a:r>
              <a:rPr lang="en-US" sz="3200" i="1" dirty="0" err="1">
                <a:solidFill>
                  <a:schemeClr val="tx1"/>
                </a:solidFill>
              </a:rPr>
              <a:t>IncubatorController</a:t>
            </a:r>
            <a:endParaRPr lang="en-US" sz="3200" i="1" dirty="0">
              <a:solidFill>
                <a:schemeClr val="tx1"/>
              </a:solidFill>
            </a:endParaRPr>
          </a:p>
        </p:txBody>
      </p:sp>
      <p:pic>
        <p:nvPicPr>
          <p:cNvPr id="7" name="Content Placeholder 6">
            <a:extLst>
              <a:ext uri="{FF2B5EF4-FFF2-40B4-BE49-F238E27FC236}">
                <a16:creationId xmlns:a16="http://schemas.microsoft.com/office/drawing/2014/main" id="{50CAFA4A-0BFA-4CB4-BC6A-07A207AA7B00}"/>
              </a:ext>
            </a:extLst>
          </p:cNvPr>
          <p:cNvPicPr>
            <a:picLocks noGrp="1" noChangeAspect="1"/>
          </p:cNvPicPr>
          <p:nvPr>
            <p:ph idx="1"/>
          </p:nvPr>
        </p:nvPicPr>
        <p:blipFill>
          <a:blip r:embed="rId2"/>
          <a:stretch>
            <a:fillRect/>
          </a:stretch>
        </p:blipFill>
        <p:spPr>
          <a:xfrm>
            <a:off x="2523109" y="2026244"/>
            <a:ext cx="4097781" cy="3673875"/>
          </a:xfrm>
        </p:spPr>
      </p:pic>
      <p:sp>
        <p:nvSpPr>
          <p:cNvPr id="2" name="Date Placeholder 1">
            <a:extLst>
              <a:ext uri="{FF2B5EF4-FFF2-40B4-BE49-F238E27FC236}">
                <a16:creationId xmlns:a16="http://schemas.microsoft.com/office/drawing/2014/main" id="{0FB70697-990E-4649-A841-0D35AAFC1C70}"/>
              </a:ext>
            </a:extLst>
          </p:cNvPr>
          <p:cNvSpPr>
            <a:spLocks noGrp="1"/>
          </p:cNvSpPr>
          <p:nvPr>
            <p:ph type="dt" sz="half" idx="10"/>
          </p:nvPr>
        </p:nvSpPr>
        <p:spPr/>
        <p:txBody>
          <a:bodyPr/>
          <a:lstStyle/>
          <a:p>
            <a:fld id="{4FD5943B-2CC7-4DF1-9C96-F30E1D65CF9F}" type="datetime1">
              <a:rPr lang="en-US" smtClean="0"/>
              <a:t>11/1/2021</a:t>
            </a:fld>
            <a:endParaRPr lang="en-US"/>
          </a:p>
        </p:txBody>
      </p:sp>
      <p:sp>
        <p:nvSpPr>
          <p:cNvPr id="3" name="Footer Placeholder 2">
            <a:extLst>
              <a:ext uri="{FF2B5EF4-FFF2-40B4-BE49-F238E27FC236}">
                <a16:creationId xmlns:a16="http://schemas.microsoft.com/office/drawing/2014/main" id="{C9953576-DFD4-431A-B0EB-F9760E54A2DF}"/>
              </a:ext>
            </a:extLst>
          </p:cNvPr>
          <p:cNvSpPr>
            <a:spLocks noGrp="1"/>
          </p:cNvSpPr>
          <p:nvPr>
            <p:ph type="ftr" sz="quarter" idx="11"/>
          </p:nvPr>
        </p:nvSpPr>
        <p:spPr/>
        <p:txBody>
          <a:bodyPr/>
          <a:lstStyle/>
          <a:p>
            <a:r>
              <a:rPr lang="en-US"/>
              <a:t>Department of Computer Science universty of Sahiwal</a:t>
            </a:r>
          </a:p>
        </p:txBody>
      </p:sp>
      <p:sp>
        <p:nvSpPr>
          <p:cNvPr id="4" name="Slide Number Placeholder 3">
            <a:extLst>
              <a:ext uri="{FF2B5EF4-FFF2-40B4-BE49-F238E27FC236}">
                <a16:creationId xmlns:a16="http://schemas.microsoft.com/office/drawing/2014/main" id="{783D6446-E0CA-4673-A8B1-6FD478F8AB40}"/>
              </a:ext>
            </a:extLst>
          </p:cNvPr>
          <p:cNvSpPr>
            <a:spLocks noGrp="1"/>
          </p:cNvSpPr>
          <p:nvPr>
            <p:ph type="sldNum" sz="quarter" idx="12"/>
          </p:nvPr>
        </p:nvSpPr>
        <p:spPr/>
        <p:txBody>
          <a:bodyPr/>
          <a:lstStyle/>
          <a:p>
            <a:fld id="{C97FD9DE-04E1-404A-B8FD-5B6BE5203A8E}" type="slidenum">
              <a:rPr lang="en-US" smtClean="0"/>
              <a:t>12</a:t>
            </a:fld>
            <a:endParaRPr lang="en-US"/>
          </a:p>
        </p:txBody>
      </p:sp>
    </p:spTree>
    <p:extLst>
      <p:ext uri="{BB962C8B-B14F-4D97-AF65-F5344CB8AC3E}">
        <p14:creationId xmlns:p14="http://schemas.microsoft.com/office/powerpoint/2010/main" val="1997384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FA1B0-AF35-4D52-B89E-3549530CD98C}"/>
              </a:ext>
            </a:extLst>
          </p:cNvPr>
          <p:cNvSpPr>
            <a:spLocks noGrp="1"/>
          </p:cNvSpPr>
          <p:nvPr>
            <p:ph type="title"/>
          </p:nvPr>
        </p:nvSpPr>
        <p:spPr/>
        <p:txBody>
          <a:bodyPr/>
          <a:lstStyle/>
          <a:p>
            <a:r>
              <a:rPr lang="en-US" dirty="0"/>
              <a:t>Explanation </a:t>
            </a:r>
          </a:p>
        </p:txBody>
      </p:sp>
      <p:sp>
        <p:nvSpPr>
          <p:cNvPr id="3" name="Content Placeholder 2">
            <a:extLst>
              <a:ext uri="{FF2B5EF4-FFF2-40B4-BE49-F238E27FC236}">
                <a16:creationId xmlns:a16="http://schemas.microsoft.com/office/drawing/2014/main" id="{75CA15F9-301E-48FF-ADC4-C0F4FAF1AC3A}"/>
              </a:ext>
            </a:extLst>
          </p:cNvPr>
          <p:cNvSpPr>
            <a:spLocks noGrp="1"/>
          </p:cNvSpPr>
          <p:nvPr>
            <p:ph idx="1"/>
          </p:nvPr>
        </p:nvSpPr>
        <p:spPr/>
        <p:txBody>
          <a:bodyPr>
            <a:normAutofit fontScale="92500"/>
          </a:bodyPr>
          <a:lstStyle/>
          <a:p>
            <a:r>
              <a:rPr lang="en-US" dirty="0"/>
              <a:t>Three of the operations (</a:t>
            </a:r>
            <a:r>
              <a:rPr lang="en-US" i="1" dirty="0" err="1"/>
              <a:t>requestChange</a:t>
            </a:r>
            <a:r>
              <a:rPr lang="en-US" i="1" dirty="0"/>
              <a:t>, increment </a:t>
            </a:r>
            <a:r>
              <a:rPr lang="en-US" dirty="0"/>
              <a:t>and </a:t>
            </a:r>
            <a:r>
              <a:rPr lang="en-US" i="1" dirty="0"/>
              <a:t>decrement</a:t>
            </a:r>
            <a:r>
              <a:rPr lang="en-US" dirty="0"/>
              <a:t>) have an output of type </a:t>
            </a:r>
            <a:r>
              <a:rPr lang="en-US" i="1" dirty="0"/>
              <a:t>Signal</a:t>
            </a:r>
            <a:r>
              <a:rPr lang="en-US" dirty="0"/>
              <a:t>.</a:t>
            </a:r>
          </a:p>
          <a:p>
            <a:r>
              <a:rPr lang="en-US" dirty="0"/>
              <a:t>This is not a standard UML type such as </a:t>
            </a:r>
            <a:r>
              <a:rPr lang="en-US" i="1" dirty="0"/>
              <a:t>Integer</a:t>
            </a:r>
            <a:r>
              <a:rPr lang="en-US" dirty="0"/>
              <a:t>.</a:t>
            </a:r>
          </a:p>
          <a:p>
            <a:r>
              <a:rPr lang="en-US" dirty="0"/>
              <a:t>The internal details of this </a:t>
            </a:r>
            <a:r>
              <a:rPr lang="en-US" i="1" dirty="0"/>
              <a:t>Signal </a:t>
            </a:r>
            <a:r>
              <a:rPr lang="en-US" dirty="0"/>
              <a:t>class are relevant to the specification of the </a:t>
            </a:r>
            <a:r>
              <a:rPr lang="en-US" i="1" dirty="0" err="1"/>
              <a:t>IncubatorMonitor</a:t>
            </a:r>
            <a:r>
              <a:rPr lang="en-US" i="1" dirty="0"/>
              <a:t> </a:t>
            </a:r>
            <a:r>
              <a:rPr lang="en-US" dirty="0"/>
              <a:t>class so it needs to be analyzed further before proceeding to the formal specification.</a:t>
            </a:r>
          </a:p>
        </p:txBody>
      </p:sp>
      <p:sp>
        <p:nvSpPr>
          <p:cNvPr id="4" name="Date Placeholder 3">
            <a:extLst>
              <a:ext uri="{FF2B5EF4-FFF2-40B4-BE49-F238E27FC236}">
                <a16:creationId xmlns:a16="http://schemas.microsoft.com/office/drawing/2014/main" id="{4D1F4E5C-6CFE-438A-A759-72C1D518563D}"/>
              </a:ext>
            </a:extLst>
          </p:cNvPr>
          <p:cNvSpPr>
            <a:spLocks noGrp="1"/>
          </p:cNvSpPr>
          <p:nvPr>
            <p:ph type="dt" sz="half" idx="10"/>
          </p:nvPr>
        </p:nvSpPr>
        <p:spPr/>
        <p:txBody>
          <a:bodyPr/>
          <a:lstStyle/>
          <a:p>
            <a:fld id="{E5CD7683-FA11-442E-A6EB-F99A23AF329C}" type="datetime1">
              <a:rPr lang="en-US" smtClean="0"/>
              <a:t>11/1/2021</a:t>
            </a:fld>
            <a:endParaRPr lang="en-US"/>
          </a:p>
        </p:txBody>
      </p:sp>
      <p:sp>
        <p:nvSpPr>
          <p:cNvPr id="5" name="Footer Placeholder 4">
            <a:extLst>
              <a:ext uri="{FF2B5EF4-FFF2-40B4-BE49-F238E27FC236}">
                <a16:creationId xmlns:a16="http://schemas.microsoft.com/office/drawing/2014/main" id="{27D8D291-D92B-403B-A659-84339AAD71CD}"/>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6354F505-C00E-4E34-A7A9-154A15CF3A7B}"/>
              </a:ext>
            </a:extLst>
          </p:cNvPr>
          <p:cNvSpPr>
            <a:spLocks noGrp="1"/>
          </p:cNvSpPr>
          <p:nvPr>
            <p:ph type="sldNum" sz="quarter" idx="12"/>
          </p:nvPr>
        </p:nvSpPr>
        <p:spPr/>
        <p:txBody>
          <a:bodyPr/>
          <a:lstStyle/>
          <a:p>
            <a:fld id="{C97FD9DE-04E1-404A-B8FD-5B6BE5203A8E}" type="slidenum">
              <a:rPr lang="en-US" smtClean="0"/>
              <a:t>13</a:t>
            </a:fld>
            <a:endParaRPr lang="en-US"/>
          </a:p>
        </p:txBody>
      </p:sp>
    </p:spTree>
    <p:extLst>
      <p:ext uri="{BB962C8B-B14F-4D97-AF65-F5344CB8AC3E}">
        <p14:creationId xmlns:p14="http://schemas.microsoft.com/office/powerpoint/2010/main" val="1136188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6A8C98A-0F03-4A41-A37A-0BBEBB35797E}"/>
              </a:ext>
            </a:extLst>
          </p:cNvPr>
          <p:cNvSpPr>
            <a:spLocks noGrp="1"/>
          </p:cNvSpPr>
          <p:nvPr>
            <p:ph type="title"/>
          </p:nvPr>
        </p:nvSpPr>
        <p:spPr/>
        <p:txBody>
          <a:bodyPr>
            <a:noAutofit/>
          </a:bodyPr>
          <a:lstStyle/>
          <a:p>
            <a:r>
              <a:rPr lang="en-US" sz="3600" dirty="0">
                <a:solidFill>
                  <a:schemeClr val="tx1"/>
                </a:solidFill>
                <a:latin typeface="Frutiger-Light"/>
              </a:rPr>
              <a:t>UML specification of the </a:t>
            </a:r>
            <a:r>
              <a:rPr lang="en-US" sz="3600" i="1" dirty="0">
                <a:solidFill>
                  <a:schemeClr val="tx1"/>
                </a:solidFill>
                <a:latin typeface="Frutiger-LightItalic"/>
              </a:rPr>
              <a:t>Signal </a:t>
            </a:r>
            <a:r>
              <a:rPr lang="en-US" sz="3600" dirty="0">
                <a:solidFill>
                  <a:schemeClr val="tx1"/>
                </a:solidFill>
                <a:latin typeface="Frutiger-Light"/>
              </a:rPr>
              <a:t>type</a:t>
            </a:r>
            <a:endParaRPr lang="en-US" sz="3600" dirty="0">
              <a:solidFill>
                <a:schemeClr val="tx1"/>
              </a:solidFill>
            </a:endParaRPr>
          </a:p>
        </p:txBody>
      </p:sp>
      <p:pic>
        <p:nvPicPr>
          <p:cNvPr id="7" name="Content Placeholder 6">
            <a:extLst>
              <a:ext uri="{FF2B5EF4-FFF2-40B4-BE49-F238E27FC236}">
                <a16:creationId xmlns:a16="http://schemas.microsoft.com/office/drawing/2014/main" id="{C788D371-82CB-4319-8A3E-6174FA81DE29}"/>
              </a:ext>
            </a:extLst>
          </p:cNvPr>
          <p:cNvPicPr>
            <a:picLocks noGrp="1" noChangeAspect="1"/>
          </p:cNvPicPr>
          <p:nvPr>
            <p:ph idx="1"/>
          </p:nvPr>
        </p:nvPicPr>
        <p:blipFill>
          <a:blip r:embed="rId2"/>
          <a:stretch>
            <a:fillRect/>
          </a:stretch>
        </p:blipFill>
        <p:spPr>
          <a:xfrm>
            <a:off x="2595636" y="2012603"/>
            <a:ext cx="3952727" cy="3701156"/>
          </a:xfrm>
        </p:spPr>
      </p:pic>
      <p:sp>
        <p:nvSpPr>
          <p:cNvPr id="2" name="Date Placeholder 1">
            <a:extLst>
              <a:ext uri="{FF2B5EF4-FFF2-40B4-BE49-F238E27FC236}">
                <a16:creationId xmlns:a16="http://schemas.microsoft.com/office/drawing/2014/main" id="{39ED031E-56C3-448E-8CF7-47444F09022C}"/>
              </a:ext>
            </a:extLst>
          </p:cNvPr>
          <p:cNvSpPr>
            <a:spLocks noGrp="1"/>
          </p:cNvSpPr>
          <p:nvPr>
            <p:ph type="dt" sz="half" idx="10"/>
          </p:nvPr>
        </p:nvSpPr>
        <p:spPr/>
        <p:txBody>
          <a:bodyPr/>
          <a:lstStyle/>
          <a:p>
            <a:fld id="{9CEE93FB-9C90-4611-9BBB-41E9165BB30D}" type="datetime1">
              <a:rPr lang="en-US" smtClean="0"/>
              <a:t>11/1/2021</a:t>
            </a:fld>
            <a:endParaRPr lang="en-US"/>
          </a:p>
        </p:txBody>
      </p:sp>
      <p:sp>
        <p:nvSpPr>
          <p:cNvPr id="3" name="Footer Placeholder 2">
            <a:extLst>
              <a:ext uri="{FF2B5EF4-FFF2-40B4-BE49-F238E27FC236}">
                <a16:creationId xmlns:a16="http://schemas.microsoft.com/office/drawing/2014/main" id="{8B44EC43-F0B6-4AE9-A788-F8C6146FE920}"/>
              </a:ext>
            </a:extLst>
          </p:cNvPr>
          <p:cNvSpPr>
            <a:spLocks noGrp="1"/>
          </p:cNvSpPr>
          <p:nvPr>
            <p:ph type="ftr" sz="quarter" idx="11"/>
          </p:nvPr>
        </p:nvSpPr>
        <p:spPr/>
        <p:txBody>
          <a:bodyPr/>
          <a:lstStyle/>
          <a:p>
            <a:r>
              <a:rPr lang="en-US"/>
              <a:t>Department of Computer Science universty of Sahiwal</a:t>
            </a:r>
          </a:p>
        </p:txBody>
      </p:sp>
      <p:sp>
        <p:nvSpPr>
          <p:cNvPr id="4" name="Slide Number Placeholder 3">
            <a:extLst>
              <a:ext uri="{FF2B5EF4-FFF2-40B4-BE49-F238E27FC236}">
                <a16:creationId xmlns:a16="http://schemas.microsoft.com/office/drawing/2014/main" id="{0D95D294-3EED-4131-BBFD-DEB60E40DEF4}"/>
              </a:ext>
            </a:extLst>
          </p:cNvPr>
          <p:cNvSpPr>
            <a:spLocks noGrp="1"/>
          </p:cNvSpPr>
          <p:nvPr>
            <p:ph type="sldNum" sz="quarter" idx="12"/>
          </p:nvPr>
        </p:nvSpPr>
        <p:spPr/>
        <p:txBody>
          <a:bodyPr/>
          <a:lstStyle/>
          <a:p>
            <a:fld id="{C97FD9DE-04E1-404A-B8FD-5B6BE5203A8E}" type="slidenum">
              <a:rPr lang="en-US" smtClean="0"/>
              <a:t>14</a:t>
            </a:fld>
            <a:endParaRPr lang="en-US"/>
          </a:p>
        </p:txBody>
      </p:sp>
    </p:spTree>
    <p:extLst>
      <p:ext uri="{BB962C8B-B14F-4D97-AF65-F5344CB8AC3E}">
        <p14:creationId xmlns:p14="http://schemas.microsoft.com/office/powerpoint/2010/main" val="1049540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32BED-E4DF-4F7D-A09B-A3274C7B174A}"/>
              </a:ext>
            </a:extLst>
          </p:cNvPr>
          <p:cNvSpPr>
            <a:spLocks noGrp="1"/>
          </p:cNvSpPr>
          <p:nvPr>
            <p:ph type="title"/>
          </p:nvPr>
        </p:nvSpPr>
        <p:spPr/>
        <p:txBody>
          <a:bodyPr/>
          <a:lstStyle/>
          <a:p>
            <a:r>
              <a:rPr lang="en-US" dirty="0"/>
              <a:t>Signal Class</a:t>
            </a:r>
          </a:p>
        </p:txBody>
      </p:sp>
      <p:sp>
        <p:nvSpPr>
          <p:cNvPr id="3" name="Content Placeholder 2">
            <a:extLst>
              <a:ext uri="{FF2B5EF4-FFF2-40B4-BE49-F238E27FC236}">
                <a16:creationId xmlns:a16="http://schemas.microsoft.com/office/drawing/2014/main" id="{22C8AB29-DA78-48B7-B7F6-25F309DC7066}"/>
              </a:ext>
            </a:extLst>
          </p:cNvPr>
          <p:cNvSpPr>
            <a:spLocks noGrp="1"/>
          </p:cNvSpPr>
          <p:nvPr>
            <p:ph idx="1"/>
          </p:nvPr>
        </p:nvSpPr>
        <p:spPr/>
        <p:txBody>
          <a:bodyPr>
            <a:normAutofit fontScale="92500" lnSpcReduction="20000"/>
          </a:bodyPr>
          <a:lstStyle/>
          <a:p>
            <a:r>
              <a:rPr lang="en-US" dirty="0"/>
              <a:t>The signal that must be sent to the hardware could be one of three possible values:</a:t>
            </a:r>
          </a:p>
          <a:p>
            <a:pPr lvl="1"/>
            <a:r>
              <a:rPr lang="en-US" dirty="0"/>
              <a:t>either instructing the hardware to increase the temperature,</a:t>
            </a:r>
          </a:p>
          <a:p>
            <a:pPr lvl="1"/>
            <a:r>
              <a:rPr lang="en-US" dirty="0"/>
              <a:t>decrease the temperature</a:t>
            </a:r>
          </a:p>
          <a:p>
            <a:pPr lvl="1"/>
            <a:r>
              <a:rPr lang="en-US" dirty="0"/>
              <a:t>do nothing</a:t>
            </a:r>
          </a:p>
          <a:p>
            <a:r>
              <a:rPr lang="en-US" dirty="0"/>
              <a:t>A type that consists of a small number of named values is often referred to as an </a:t>
            </a:r>
            <a:r>
              <a:rPr lang="en-US" i="1" dirty="0"/>
              <a:t>enumerated type</a:t>
            </a:r>
            <a:r>
              <a:rPr lang="en-US" dirty="0"/>
              <a:t>.</a:t>
            </a:r>
          </a:p>
          <a:p>
            <a:r>
              <a:rPr lang="en-US" dirty="0"/>
              <a:t>A standard method of marking a UML class as an enumerated type is to add enumeration above the type name.</a:t>
            </a:r>
          </a:p>
        </p:txBody>
      </p:sp>
      <p:sp>
        <p:nvSpPr>
          <p:cNvPr id="4" name="Date Placeholder 3">
            <a:extLst>
              <a:ext uri="{FF2B5EF4-FFF2-40B4-BE49-F238E27FC236}">
                <a16:creationId xmlns:a16="http://schemas.microsoft.com/office/drawing/2014/main" id="{512385E5-A1A0-4144-80CC-45BE5EE29F0B}"/>
              </a:ext>
            </a:extLst>
          </p:cNvPr>
          <p:cNvSpPr>
            <a:spLocks noGrp="1"/>
          </p:cNvSpPr>
          <p:nvPr>
            <p:ph type="dt" sz="half" idx="10"/>
          </p:nvPr>
        </p:nvSpPr>
        <p:spPr/>
        <p:txBody>
          <a:bodyPr/>
          <a:lstStyle/>
          <a:p>
            <a:fld id="{853D9B78-9361-4228-9C63-BB55873422D9}" type="datetime1">
              <a:rPr lang="en-US" smtClean="0"/>
              <a:t>11/1/2021</a:t>
            </a:fld>
            <a:endParaRPr lang="en-US"/>
          </a:p>
        </p:txBody>
      </p:sp>
      <p:sp>
        <p:nvSpPr>
          <p:cNvPr id="5" name="Footer Placeholder 4">
            <a:extLst>
              <a:ext uri="{FF2B5EF4-FFF2-40B4-BE49-F238E27FC236}">
                <a16:creationId xmlns:a16="http://schemas.microsoft.com/office/drawing/2014/main" id="{CD543DAF-B4FC-435E-8352-6204B17C08F0}"/>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DEF80CD3-2013-4195-BF98-BAA6E2FCF0F5}"/>
              </a:ext>
            </a:extLst>
          </p:cNvPr>
          <p:cNvSpPr>
            <a:spLocks noGrp="1"/>
          </p:cNvSpPr>
          <p:nvPr>
            <p:ph type="sldNum" sz="quarter" idx="12"/>
          </p:nvPr>
        </p:nvSpPr>
        <p:spPr/>
        <p:txBody>
          <a:bodyPr/>
          <a:lstStyle/>
          <a:p>
            <a:fld id="{C97FD9DE-04E1-404A-B8FD-5B6BE5203A8E}" type="slidenum">
              <a:rPr lang="en-US" smtClean="0"/>
              <a:t>15</a:t>
            </a:fld>
            <a:endParaRPr lang="en-US"/>
          </a:p>
        </p:txBody>
      </p:sp>
    </p:spTree>
    <p:extLst>
      <p:ext uri="{BB962C8B-B14F-4D97-AF65-F5344CB8AC3E}">
        <p14:creationId xmlns:p14="http://schemas.microsoft.com/office/powerpoint/2010/main" val="2422280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C6AC-FC2B-46A6-A76F-FD9ED310756C}"/>
              </a:ext>
            </a:extLst>
          </p:cNvPr>
          <p:cNvSpPr>
            <a:spLocks noGrp="1"/>
          </p:cNvSpPr>
          <p:nvPr>
            <p:ph type="title"/>
          </p:nvPr>
        </p:nvSpPr>
        <p:spPr/>
        <p:txBody>
          <a:bodyPr/>
          <a:lstStyle/>
          <a:p>
            <a:r>
              <a:rPr lang="en-US" dirty="0">
                <a:solidFill>
                  <a:schemeClr val="tx1"/>
                </a:solidFill>
              </a:rPr>
              <a:t>Signal Type </a:t>
            </a:r>
          </a:p>
        </p:txBody>
      </p:sp>
      <p:pic>
        <p:nvPicPr>
          <p:cNvPr id="6" name="Content Placeholder 5">
            <a:extLst>
              <a:ext uri="{FF2B5EF4-FFF2-40B4-BE49-F238E27FC236}">
                <a16:creationId xmlns:a16="http://schemas.microsoft.com/office/drawing/2014/main" id="{91D19509-656C-439B-9540-9FEAF59297DA}"/>
              </a:ext>
            </a:extLst>
          </p:cNvPr>
          <p:cNvPicPr>
            <a:picLocks noGrp="1" noChangeAspect="1"/>
          </p:cNvPicPr>
          <p:nvPr>
            <p:ph idx="1"/>
          </p:nvPr>
        </p:nvPicPr>
        <p:blipFill>
          <a:blip r:embed="rId2"/>
          <a:stretch>
            <a:fillRect/>
          </a:stretch>
        </p:blipFill>
        <p:spPr>
          <a:xfrm>
            <a:off x="457200" y="3096353"/>
            <a:ext cx="8229600" cy="1533657"/>
          </a:xfrm>
        </p:spPr>
      </p:pic>
      <p:sp>
        <p:nvSpPr>
          <p:cNvPr id="3" name="Date Placeholder 2">
            <a:extLst>
              <a:ext uri="{FF2B5EF4-FFF2-40B4-BE49-F238E27FC236}">
                <a16:creationId xmlns:a16="http://schemas.microsoft.com/office/drawing/2014/main" id="{2218BC3E-2F3F-4AD8-857E-1C25B76EC649}"/>
              </a:ext>
            </a:extLst>
          </p:cNvPr>
          <p:cNvSpPr>
            <a:spLocks noGrp="1"/>
          </p:cNvSpPr>
          <p:nvPr>
            <p:ph type="dt" sz="half" idx="10"/>
          </p:nvPr>
        </p:nvSpPr>
        <p:spPr/>
        <p:txBody>
          <a:bodyPr/>
          <a:lstStyle/>
          <a:p>
            <a:fld id="{EED5992E-8725-4319-B324-8997717F2645}" type="datetime1">
              <a:rPr lang="en-US" smtClean="0"/>
              <a:t>11/1/2021</a:t>
            </a:fld>
            <a:endParaRPr lang="en-US"/>
          </a:p>
        </p:txBody>
      </p:sp>
      <p:sp>
        <p:nvSpPr>
          <p:cNvPr id="4" name="Footer Placeholder 3">
            <a:extLst>
              <a:ext uri="{FF2B5EF4-FFF2-40B4-BE49-F238E27FC236}">
                <a16:creationId xmlns:a16="http://schemas.microsoft.com/office/drawing/2014/main" id="{4C0A4C2D-92D7-4D8A-B3BF-DEC6E220D9C1}"/>
              </a:ext>
            </a:extLst>
          </p:cNvPr>
          <p:cNvSpPr>
            <a:spLocks noGrp="1"/>
          </p:cNvSpPr>
          <p:nvPr>
            <p:ph type="ftr" sz="quarter" idx="11"/>
          </p:nvPr>
        </p:nvSpPr>
        <p:spPr/>
        <p:txBody>
          <a:bodyPr/>
          <a:lstStyle/>
          <a:p>
            <a:r>
              <a:rPr lang="en-US"/>
              <a:t>Department of Computer Science universty of Sahiwal</a:t>
            </a:r>
          </a:p>
        </p:txBody>
      </p:sp>
      <p:sp>
        <p:nvSpPr>
          <p:cNvPr id="5" name="Slide Number Placeholder 4">
            <a:extLst>
              <a:ext uri="{FF2B5EF4-FFF2-40B4-BE49-F238E27FC236}">
                <a16:creationId xmlns:a16="http://schemas.microsoft.com/office/drawing/2014/main" id="{A115CB0E-6D25-41A9-911F-F7E70DE2B872}"/>
              </a:ext>
            </a:extLst>
          </p:cNvPr>
          <p:cNvSpPr>
            <a:spLocks noGrp="1"/>
          </p:cNvSpPr>
          <p:nvPr>
            <p:ph type="sldNum" sz="quarter" idx="12"/>
          </p:nvPr>
        </p:nvSpPr>
        <p:spPr/>
        <p:txBody>
          <a:bodyPr/>
          <a:lstStyle/>
          <a:p>
            <a:fld id="{C97FD9DE-04E1-404A-B8FD-5B6BE5203A8E}" type="slidenum">
              <a:rPr lang="en-US" smtClean="0"/>
              <a:t>16</a:t>
            </a:fld>
            <a:endParaRPr lang="en-US"/>
          </a:p>
        </p:txBody>
      </p:sp>
    </p:spTree>
    <p:extLst>
      <p:ext uri="{BB962C8B-B14F-4D97-AF65-F5344CB8AC3E}">
        <p14:creationId xmlns:p14="http://schemas.microsoft.com/office/powerpoint/2010/main" val="843086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63DE-BCDC-4BC4-A4E7-06A1C0B7F564}"/>
              </a:ext>
            </a:extLst>
          </p:cNvPr>
          <p:cNvSpPr>
            <a:spLocks noGrp="1"/>
          </p:cNvSpPr>
          <p:nvPr>
            <p:ph type="title"/>
          </p:nvPr>
        </p:nvSpPr>
        <p:spPr/>
        <p:txBody>
          <a:bodyPr>
            <a:normAutofit fontScale="90000"/>
          </a:bodyPr>
          <a:lstStyle/>
          <a:p>
            <a:pPr algn="r"/>
            <a:r>
              <a:rPr lang="en-US" dirty="0"/>
              <a:t>                                                             Cont.</a:t>
            </a:r>
          </a:p>
        </p:txBody>
      </p:sp>
      <p:sp>
        <p:nvSpPr>
          <p:cNvPr id="3" name="Content Placeholder 2">
            <a:extLst>
              <a:ext uri="{FF2B5EF4-FFF2-40B4-BE49-F238E27FC236}">
                <a16:creationId xmlns:a16="http://schemas.microsoft.com/office/drawing/2014/main" id="{39C630FC-ED0A-4EB5-A2F6-7D513609701D}"/>
              </a:ext>
            </a:extLst>
          </p:cNvPr>
          <p:cNvSpPr>
            <a:spLocks noGrp="1"/>
          </p:cNvSpPr>
          <p:nvPr>
            <p:ph idx="1"/>
          </p:nvPr>
        </p:nvSpPr>
        <p:spPr/>
        <p:txBody>
          <a:bodyPr/>
          <a:lstStyle/>
          <a:p>
            <a:r>
              <a:rPr lang="en-US" dirty="0"/>
              <a:t>User-defined types such as Signal can also be defined in a VDM specification.</a:t>
            </a:r>
          </a:p>
          <a:p>
            <a:r>
              <a:rPr lang="en-US" dirty="0"/>
              <a:t>The types clause is the appropriate place to define new types. The Signal type is defined in last slide</a:t>
            </a:r>
          </a:p>
        </p:txBody>
      </p:sp>
      <p:sp>
        <p:nvSpPr>
          <p:cNvPr id="4" name="Date Placeholder 3">
            <a:extLst>
              <a:ext uri="{FF2B5EF4-FFF2-40B4-BE49-F238E27FC236}">
                <a16:creationId xmlns:a16="http://schemas.microsoft.com/office/drawing/2014/main" id="{4F6E1BFA-8F59-4B1C-BCB9-13315C760FF3}"/>
              </a:ext>
            </a:extLst>
          </p:cNvPr>
          <p:cNvSpPr>
            <a:spLocks noGrp="1"/>
          </p:cNvSpPr>
          <p:nvPr>
            <p:ph type="dt" sz="half" idx="10"/>
          </p:nvPr>
        </p:nvSpPr>
        <p:spPr/>
        <p:txBody>
          <a:bodyPr/>
          <a:lstStyle/>
          <a:p>
            <a:fld id="{167A2F5D-A350-4F06-9523-082FD520BED3}" type="datetime1">
              <a:rPr lang="en-US" smtClean="0"/>
              <a:t>11/1/2021</a:t>
            </a:fld>
            <a:endParaRPr lang="en-US"/>
          </a:p>
        </p:txBody>
      </p:sp>
      <p:sp>
        <p:nvSpPr>
          <p:cNvPr id="5" name="Footer Placeholder 4">
            <a:extLst>
              <a:ext uri="{FF2B5EF4-FFF2-40B4-BE49-F238E27FC236}">
                <a16:creationId xmlns:a16="http://schemas.microsoft.com/office/drawing/2014/main" id="{4D1F56EB-1B81-415A-A32C-BC3AEE0F0532}"/>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2A168D8E-829E-4EAB-87D4-98DEDD2C5270}"/>
              </a:ext>
            </a:extLst>
          </p:cNvPr>
          <p:cNvSpPr>
            <a:spLocks noGrp="1"/>
          </p:cNvSpPr>
          <p:nvPr>
            <p:ph type="sldNum" sz="quarter" idx="12"/>
          </p:nvPr>
        </p:nvSpPr>
        <p:spPr/>
        <p:txBody>
          <a:bodyPr/>
          <a:lstStyle/>
          <a:p>
            <a:fld id="{C97FD9DE-04E1-404A-B8FD-5B6BE5203A8E}" type="slidenum">
              <a:rPr lang="en-US" smtClean="0"/>
              <a:t>17</a:t>
            </a:fld>
            <a:endParaRPr lang="en-US"/>
          </a:p>
        </p:txBody>
      </p:sp>
    </p:spTree>
    <p:extLst>
      <p:ext uri="{BB962C8B-B14F-4D97-AF65-F5344CB8AC3E}">
        <p14:creationId xmlns:p14="http://schemas.microsoft.com/office/powerpoint/2010/main" val="58930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DFDB-E7AA-40A5-A180-21E77EF8003B}"/>
              </a:ext>
            </a:extLst>
          </p:cNvPr>
          <p:cNvSpPr>
            <a:spLocks noGrp="1"/>
          </p:cNvSpPr>
          <p:nvPr>
            <p:ph type="title"/>
          </p:nvPr>
        </p:nvSpPr>
        <p:spPr/>
        <p:txBody>
          <a:bodyPr>
            <a:noAutofit/>
          </a:bodyPr>
          <a:lstStyle/>
          <a:p>
            <a:r>
              <a:rPr lang="en-US" sz="2800" dirty="0">
                <a:solidFill>
                  <a:schemeClr val="tx1"/>
                </a:solidFill>
              </a:rPr>
              <a:t>Specifying the State of the </a:t>
            </a:r>
            <a:r>
              <a:rPr lang="en-US" sz="2800" i="1" dirty="0" err="1">
                <a:solidFill>
                  <a:schemeClr val="tx1"/>
                </a:solidFill>
              </a:rPr>
              <a:t>IncubatorController</a:t>
            </a:r>
            <a:r>
              <a:rPr lang="en-US" sz="2800" dirty="0">
                <a:solidFill>
                  <a:schemeClr val="tx1"/>
                </a:solidFill>
              </a:rPr>
              <a:t> System</a:t>
            </a:r>
          </a:p>
        </p:txBody>
      </p:sp>
      <p:pic>
        <p:nvPicPr>
          <p:cNvPr id="10" name="Content Placeholder 9">
            <a:extLst>
              <a:ext uri="{FF2B5EF4-FFF2-40B4-BE49-F238E27FC236}">
                <a16:creationId xmlns:a16="http://schemas.microsoft.com/office/drawing/2014/main" id="{E7CBF3BB-D911-4629-AC25-71A6A8B4A124}"/>
              </a:ext>
            </a:extLst>
          </p:cNvPr>
          <p:cNvPicPr>
            <a:picLocks noGrp="1" noChangeAspect="1"/>
          </p:cNvPicPr>
          <p:nvPr>
            <p:ph idx="1"/>
          </p:nvPr>
        </p:nvPicPr>
        <p:blipFill>
          <a:blip r:embed="rId2"/>
          <a:stretch>
            <a:fillRect/>
          </a:stretch>
        </p:blipFill>
        <p:spPr>
          <a:xfrm>
            <a:off x="1815969" y="2081954"/>
            <a:ext cx="5512059" cy="2373469"/>
          </a:xfrm>
          <a:prstGeom prst="rect">
            <a:avLst/>
          </a:prstGeom>
        </p:spPr>
      </p:pic>
      <p:pic>
        <p:nvPicPr>
          <p:cNvPr id="14" name="Content Placeholder 5">
            <a:extLst>
              <a:ext uri="{FF2B5EF4-FFF2-40B4-BE49-F238E27FC236}">
                <a16:creationId xmlns:a16="http://schemas.microsoft.com/office/drawing/2014/main" id="{E91AC194-FD05-4604-A2A6-CBCCF4DDC5AF}"/>
              </a:ext>
            </a:extLst>
          </p:cNvPr>
          <p:cNvPicPr>
            <a:picLocks noChangeAspect="1"/>
          </p:cNvPicPr>
          <p:nvPr/>
        </p:nvPicPr>
        <p:blipFill>
          <a:blip r:embed="rId3"/>
          <a:stretch>
            <a:fillRect/>
          </a:stretch>
        </p:blipFill>
        <p:spPr bwMode="auto">
          <a:xfrm>
            <a:off x="457198" y="4708577"/>
            <a:ext cx="8229600" cy="122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27BD965A-717A-444C-A3AE-CBD2189C6BDD}"/>
              </a:ext>
            </a:extLst>
          </p:cNvPr>
          <p:cNvSpPr>
            <a:spLocks noGrp="1"/>
          </p:cNvSpPr>
          <p:nvPr>
            <p:ph type="dt" sz="half" idx="10"/>
          </p:nvPr>
        </p:nvSpPr>
        <p:spPr/>
        <p:txBody>
          <a:bodyPr/>
          <a:lstStyle/>
          <a:p>
            <a:fld id="{177F4474-AEEC-4969-B880-FE35D1139081}" type="datetime1">
              <a:rPr lang="en-US" smtClean="0"/>
              <a:t>11/1/2021</a:t>
            </a:fld>
            <a:endParaRPr lang="en-US"/>
          </a:p>
        </p:txBody>
      </p:sp>
      <p:sp>
        <p:nvSpPr>
          <p:cNvPr id="4" name="Footer Placeholder 3">
            <a:extLst>
              <a:ext uri="{FF2B5EF4-FFF2-40B4-BE49-F238E27FC236}">
                <a16:creationId xmlns:a16="http://schemas.microsoft.com/office/drawing/2014/main" id="{53C40782-E3C0-4604-BB04-C7D7AAD48C6B}"/>
              </a:ext>
            </a:extLst>
          </p:cNvPr>
          <p:cNvSpPr>
            <a:spLocks noGrp="1"/>
          </p:cNvSpPr>
          <p:nvPr>
            <p:ph type="ftr" sz="quarter" idx="11"/>
          </p:nvPr>
        </p:nvSpPr>
        <p:spPr/>
        <p:txBody>
          <a:bodyPr/>
          <a:lstStyle/>
          <a:p>
            <a:r>
              <a:rPr lang="en-US"/>
              <a:t>Department of Computer Science universty of Sahiwal</a:t>
            </a:r>
          </a:p>
        </p:txBody>
      </p:sp>
      <p:sp>
        <p:nvSpPr>
          <p:cNvPr id="5" name="Slide Number Placeholder 4">
            <a:extLst>
              <a:ext uri="{FF2B5EF4-FFF2-40B4-BE49-F238E27FC236}">
                <a16:creationId xmlns:a16="http://schemas.microsoft.com/office/drawing/2014/main" id="{9A15BA93-2CFB-42C4-BD31-FB54403CD248}"/>
              </a:ext>
            </a:extLst>
          </p:cNvPr>
          <p:cNvSpPr>
            <a:spLocks noGrp="1"/>
          </p:cNvSpPr>
          <p:nvPr>
            <p:ph type="sldNum" sz="quarter" idx="12"/>
          </p:nvPr>
        </p:nvSpPr>
        <p:spPr/>
        <p:txBody>
          <a:bodyPr/>
          <a:lstStyle/>
          <a:p>
            <a:fld id="{C97FD9DE-04E1-404A-B8FD-5B6BE5203A8E}" type="slidenum">
              <a:rPr lang="en-US" smtClean="0"/>
              <a:t>18</a:t>
            </a:fld>
            <a:endParaRPr lang="en-US"/>
          </a:p>
        </p:txBody>
      </p:sp>
    </p:spTree>
    <p:extLst>
      <p:ext uri="{BB962C8B-B14F-4D97-AF65-F5344CB8AC3E}">
        <p14:creationId xmlns:p14="http://schemas.microsoft.com/office/powerpoint/2010/main" val="3340805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D9D6150-DA94-4B1E-98CC-0E0825211170}"/>
              </a:ext>
            </a:extLst>
          </p:cNvPr>
          <p:cNvSpPr>
            <a:spLocks noGrp="1"/>
          </p:cNvSpPr>
          <p:nvPr>
            <p:ph type="title"/>
          </p:nvPr>
        </p:nvSpPr>
        <p:spPr/>
        <p:txBody>
          <a:bodyPr/>
          <a:lstStyle/>
          <a:p>
            <a:pPr algn="r"/>
            <a:r>
              <a:rPr lang="en-US" dirty="0"/>
              <a:t>Cont.</a:t>
            </a:r>
          </a:p>
        </p:txBody>
      </p:sp>
      <p:sp>
        <p:nvSpPr>
          <p:cNvPr id="3" name="Content Placeholder 2">
            <a:extLst>
              <a:ext uri="{FF2B5EF4-FFF2-40B4-BE49-F238E27FC236}">
                <a16:creationId xmlns:a16="http://schemas.microsoft.com/office/drawing/2014/main" id="{BB373B2A-CC9A-4855-BF85-53BEE18A10C8}"/>
              </a:ext>
            </a:extLst>
          </p:cNvPr>
          <p:cNvSpPr>
            <a:spLocks noGrp="1"/>
          </p:cNvSpPr>
          <p:nvPr>
            <p:ph idx="1"/>
          </p:nvPr>
        </p:nvSpPr>
        <p:spPr/>
        <p:txBody>
          <a:bodyPr/>
          <a:lstStyle/>
          <a:p>
            <a:r>
              <a:rPr lang="en-US" dirty="0"/>
              <a:t>Now, as we stated above, when the system first comes into being these values will be undefined, and must therefore be set to nil.</a:t>
            </a:r>
          </a:p>
          <a:p>
            <a:r>
              <a:rPr lang="en-US" altLang="en-US" dirty="0"/>
              <a:t>the actual temperature must not be allowed to go outside the range of 10 to 10 degrees; however we need to allow for the possibility that it could be equal to the </a:t>
            </a:r>
            <a:r>
              <a:rPr lang="en-US" altLang="en-US" b="1" dirty="0"/>
              <a:t>nil </a:t>
            </a:r>
            <a:r>
              <a:rPr lang="en-US" altLang="en-US" dirty="0"/>
              <a:t>value</a:t>
            </a:r>
            <a:endParaRPr lang="en-US" dirty="0"/>
          </a:p>
        </p:txBody>
      </p:sp>
      <p:sp>
        <p:nvSpPr>
          <p:cNvPr id="2" name="Date Placeholder 1">
            <a:extLst>
              <a:ext uri="{FF2B5EF4-FFF2-40B4-BE49-F238E27FC236}">
                <a16:creationId xmlns:a16="http://schemas.microsoft.com/office/drawing/2014/main" id="{7315F978-B61C-4965-B378-BBC2DEE5FE62}"/>
              </a:ext>
            </a:extLst>
          </p:cNvPr>
          <p:cNvSpPr>
            <a:spLocks noGrp="1"/>
          </p:cNvSpPr>
          <p:nvPr>
            <p:ph type="dt" sz="half" idx="10"/>
          </p:nvPr>
        </p:nvSpPr>
        <p:spPr/>
        <p:txBody>
          <a:bodyPr/>
          <a:lstStyle/>
          <a:p>
            <a:fld id="{9BCF3F47-064C-4853-BF0F-BED72A871E44}" type="datetime1">
              <a:rPr lang="en-US" smtClean="0"/>
              <a:t>11/1/2021</a:t>
            </a:fld>
            <a:endParaRPr lang="en-US"/>
          </a:p>
        </p:txBody>
      </p:sp>
      <p:sp>
        <p:nvSpPr>
          <p:cNvPr id="4" name="Footer Placeholder 3">
            <a:extLst>
              <a:ext uri="{FF2B5EF4-FFF2-40B4-BE49-F238E27FC236}">
                <a16:creationId xmlns:a16="http://schemas.microsoft.com/office/drawing/2014/main" id="{F1DA2E3A-1C8F-42A4-B03C-44950008FCF7}"/>
              </a:ext>
            </a:extLst>
          </p:cNvPr>
          <p:cNvSpPr>
            <a:spLocks noGrp="1"/>
          </p:cNvSpPr>
          <p:nvPr>
            <p:ph type="ftr" sz="quarter" idx="11"/>
          </p:nvPr>
        </p:nvSpPr>
        <p:spPr/>
        <p:txBody>
          <a:bodyPr/>
          <a:lstStyle/>
          <a:p>
            <a:r>
              <a:rPr lang="en-US"/>
              <a:t>Department of Computer Science universty of Sahiwal</a:t>
            </a:r>
          </a:p>
        </p:txBody>
      </p:sp>
      <p:sp>
        <p:nvSpPr>
          <p:cNvPr id="5" name="Slide Number Placeholder 4">
            <a:extLst>
              <a:ext uri="{FF2B5EF4-FFF2-40B4-BE49-F238E27FC236}">
                <a16:creationId xmlns:a16="http://schemas.microsoft.com/office/drawing/2014/main" id="{BC212D5F-C4E6-4CC2-BEB9-56318E7A542E}"/>
              </a:ext>
            </a:extLst>
          </p:cNvPr>
          <p:cNvSpPr>
            <a:spLocks noGrp="1"/>
          </p:cNvSpPr>
          <p:nvPr>
            <p:ph type="sldNum" sz="quarter" idx="12"/>
          </p:nvPr>
        </p:nvSpPr>
        <p:spPr/>
        <p:txBody>
          <a:bodyPr/>
          <a:lstStyle/>
          <a:p>
            <a:fld id="{C97FD9DE-04E1-404A-B8FD-5B6BE5203A8E}" type="slidenum">
              <a:rPr lang="en-US" smtClean="0"/>
              <a:t>19</a:t>
            </a:fld>
            <a:endParaRPr lang="en-US"/>
          </a:p>
        </p:txBody>
      </p:sp>
    </p:spTree>
    <p:extLst>
      <p:ext uri="{BB962C8B-B14F-4D97-AF65-F5344CB8AC3E}">
        <p14:creationId xmlns:p14="http://schemas.microsoft.com/office/powerpoint/2010/main" val="43308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F9D78-E390-4EDB-AA2E-79DB923D7FDD}"/>
              </a:ext>
            </a:extLst>
          </p:cNvPr>
          <p:cNvSpPr>
            <a:spLocks noGrp="1"/>
          </p:cNvSpPr>
          <p:nvPr>
            <p:ph type="ctrTitle"/>
          </p:nvPr>
        </p:nvSpPr>
        <p:spPr/>
        <p:txBody>
          <a:bodyPr/>
          <a:lstStyle/>
          <a:p>
            <a:r>
              <a:rPr lang="en-US" dirty="0"/>
              <a:t>An Introduction to</a:t>
            </a:r>
            <a:br>
              <a:rPr lang="en-US" dirty="0"/>
            </a:br>
            <a:r>
              <a:rPr lang="en-US" dirty="0"/>
              <a:t>Specification in VDM-SL</a:t>
            </a:r>
          </a:p>
        </p:txBody>
      </p:sp>
      <p:sp>
        <p:nvSpPr>
          <p:cNvPr id="9" name="Subtitle 8">
            <a:extLst>
              <a:ext uri="{FF2B5EF4-FFF2-40B4-BE49-F238E27FC236}">
                <a16:creationId xmlns:a16="http://schemas.microsoft.com/office/drawing/2014/main" id="{CE4BFA95-1CD2-4FA7-9FB3-5A07ECFC3B74}"/>
              </a:ext>
            </a:extLst>
          </p:cNvPr>
          <p:cNvSpPr>
            <a:spLocks noGrp="1"/>
          </p:cNvSpPr>
          <p:nvPr>
            <p:ph type="subTitle" idx="1"/>
          </p:nvPr>
        </p:nvSpPr>
        <p:spPr/>
        <p:txBody>
          <a:bodyPr/>
          <a:lstStyle/>
          <a:p>
            <a:endParaRPr lang="en-US"/>
          </a:p>
        </p:txBody>
      </p:sp>
      <p:sp>
        <p:nvSpPr>
          <p:cNvPr id="3" name="Date Placeholder 2">
            <a:extLst>
              <a:ext uri="{FF2B5EF4-FFF2-40B4-BE49-F238E27FC236}">
                <a16:creationId xmlns:a16="http://schemas.microsoft.com/office/drawing/2014/main" id="{EDC85BA8-6FCD-4BF6-99E9-2F78031115E3}"/>
              </a:ext>
            </a:extLst>
          </p:cNvPr>
          <p:cNvSpPr>
            <a:spLocks noGrp="1"/>
          </p:cNvSpPr>
          <p:nvPr>
            <p:ph type="dt" sz="half" idx="10"/>
          </p:nvPr>
        </p:nvSpPr>
        <p:spPr/>
        <p:txBody>
          <a:bodyPr/>
          <a:lstStyle/>
          <a:p>
            <a:fld id="{659CEA4B-104B-401C-83C4-18B63AEF047B}" type="datetime1">
              <a:rPr lang="en-US" smtClean="0"/>
              <a:t>11/1/2021</a:t>
            </a:fld>
            <a:endParaRPr lang="en-US"/>
          </a:p>
        </p:txBody>
      </p:sp>
      <p:sp>
        <p:nvSpPr>
          <p:cNvPr id="4" name="Footer Placeholder 3">
            <a:extLst>
              <a:ext uri="{FF2B5EF4-FFF2-40B4-BE49-F238E27FC236}">
                <a16:creationId xmlns:a16="http://schemas.microsoft.com/office/drawing/2014/main" id="{4290F1D0-F328-4216-A237-4A61C9520A28}"/>
              </a:ext>
            </a:extLst>
          </p:cNvPr>
          <p:cNvSpPr>
            <a:spLocks noGrp="1"/>
          </p:cNvSpPr>
          <p:nvPr>
            <p:ph type="ftr" sz="quarter" idx="11"/>
          </p:nvPr>
        </p:nvSpPr>
        <p:spPr/>
        <p:txBody>
          <a:bodyPr/>
          <a:lstStyle/>
          <a:p>
            <a:r>
              <a:rPr lang="en-US"/>
              <a:t>Department of Computer Science universty of Sahiwal</a:t>
            </a:r>
          </a:p>
        </p:txBody>
      </p:sp>
      <p:sp>
        <p:nvSpPr>
          <p:cNvPr id="5" name="Slide Number Placeholder 4">
            <a:extLst>
              <a:ext uri="{FF2B5EF4-FFF2-40B4-BE49-F238E27FC236}">
                <a16:creationId xmlns:a16="http://schemas.microsoft.com/office/drawing/2014/main" id="{58965753-87B7-4623-81AD-C7A36A387BD6}"/>
              </a:ext>
            </a:extLst>
          </p:cNvPr>
          <p:cNvSpPr>
            <a:spLocks noGrp="1"/>
          </p:cNvSpPr>
          <p:nvPr>
            <p:ph type="sldNum" sz="quarter" idx="12"/>
          </p:nvPr>
        </p:nvSpPr>
        <p:spPr/>
        <p:txBody>
          <a:bodyPr/>
          <a:lstStyle/>
          <a:p>
            <a:fld id="{C97FD9DE-04E1-404A-B8FD-5B6BE5203A8E}" type="slidenum">
              <a:rPr lang="en-US" smtClean="0"/>
              <a:t>2</a:t>
            </a:fld>
            <a:endParaRPr lang="en-US"/>
          </a:p>
        </p:txBody>
      </p:sp>
    </p:spTree>
    <p:extLst>
      <p:ext uri="{BB962C8B-B14F-4D97-AF65-F5344CB8AC3E}">
        <p14:creationId xmlns:p14="http://schemas.microsoft.com/office/powerpoint/2010/main" val="2732464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A4DFCBC-57A2-4EDD-84D0-E785A2E43B05}"/>
              </a:ext>
            </a:extLst>
          </p:cNvPr>
          <p:cNvSpPr>
            <a:spLocks noGrp="1"/>
          </p:cNvSpPr>
          <p:nvPr>
            <p:ph type="title"/>
          </p:nvPr>
        </p:nvSpPr>
        <p:spPr/>
        <p:txBody>
          <a:bodyPr/>
          <a:lstStyle/>
          <a:p>
            <a:r>
              <a:rPr lang="en-US" dirty="0">
                <a:solidFill>
                  <a:schemeClr val="tx1"/>
                </a:solidFill>
              </a:rPr>
              <a:t>Condition Checking</a:t>
            </a:r>
          </a:p>
        </p:txBody>
      </p:sp>
      <p:pic>
        <p:nvPicPr>
          <p:cNvPr id="13" name="Content Placeholder 12">
            <a:extLst>
              <a:ext uri="{FF2B5EF4-FFF2-40B4-BE49-F238E27FC236}">
                <a16:creationId xmlns:a16="http://schemas.microsoft.com/office/drawing/2014/main" id="{6244BBF5-0EEF-4A08-B0CA-A1D6C16CE77F}"/>
              </a:ext>
            </a:extLst>
          </p:cNvPr>
          <p:cNvPicPr>
            <a:picLocks noGrp="1" noChangeAspect="1"/>
          </p:cNvPicPr>
          <p:nvPr>
            <p:ph idx="1"/>
          </p:nvPr>
        </p:nvPicPr>
        <p:blipFill>
          <a:blip r:embed="rId2"/>
          <a:stretch>
            <a:fillRect/>
          </a:stretch>
        </p:blipFill>
        <p:spPr>
          <a:xfrm>
            <a:off x="1090699" y="1631467"/>
            <a:ext cx="6962601" cy="2237063"/>
          </a:xfrm>
          <a:prstGeom prst="rect">
            <a:avLst/>
          </a:prstGeom>
        </p:spPr>
      </p:pic>
      <p:sp>
        <p:nvSpPr>
          <p:cNvPr id="14" name="Rectangle 13">
            <a:extLst>
              <a:ext uri="{FF2B5EF4-FFF2-40B4-BE49-F238E27FC236}">
                <a16:creationId xmlns:a16="http://schemas.microsoft.com/office/drawing/2014/main" id="{82A148AD-8F65-4C84-8910-D2FE14A67B5F}"/>
              </a:ext>
            </a:extLst>
          </p:cNvPr>
          <p:cNvSpPr/>
          <p:nvPr/>
        </p:nvSpPr>
        <p:spPr>
          <a:xfrm>
            <a:off x="1090698" y="4041498"/>
            <a:ext cx="6962601" cy="1384995"/>
          </a:xfrm>
          <a:prstGeom prst="rect">
            <a:avLst/>
          </a:prstGeom>
        </p:spPr>
        <p:txBody>
          <a:bodyPr wrap="square">
            <a:spAutoFit/>
          </a:bodyPr>
          <a:lstStyle/>
          <a:p>
            <a:r>
              <a:rPr lang="en-US" sz="2800" dirty="0">
                <a:latin typeface="CharterITC-Regu"/>
              </a:rPr>
              <a:t>The purpose of this function is to check whether an integer value, </a:t>
            </a:r>
            <a:r>
              <a:rPr lang="en-US" sz="2800" i="1" dirty="0" err="1">
                <a:latin typeface="CharterITC-ReguItal"/>
              </a:rPr>
              <a:t>val</a:t>
            </a:r>
            <a:r>
              <a:rPr lang="en-US" sz="2800" dirty="0">
                <a:latin typeface="CharterITC-Regu"/>
              </a:rPr>
              <a:t>, is within the range </a:t>
            </a:r>
            <a:r>
              <a:rPr lang="en-US" sz="2800" i="1" dirty="0">
                <a:latin typeface="CharterITC-ReguItal"/>
              </a:rPr>
              <a:t>MIN </a:t>
            </a:r>
            <a:r>
              <a:rPr lang="en-US" sz="2800" dirty="0">
                <a:latin typeface="CharterITC-Regu"/>
              </a:rPr>
              <a:t>and </a:t>
            </a:r>
            <a:r>
              <a:rPr lang="en-US" sz="2800" i="1" dirty="0">
                <a:latin typeface="CharterITC-ReguItal"/>
              </a:rPr>
              <a:t>MAX </a:t>
            </a:r>
            <a:r>
              <a:rPr lang="en-US" sz="2800" dirty="0">
                <a:latin typeface="CharterITC-Regu"/>
              </a:rPr>
              <a:t>as defined earlier.</a:t>
            </a:r>
            <a:endParaRPr lang="en-US" sz="2800" dirty="0"/>
          </a:p>
        </p:txBody>
      </p:sp>
      <p:sp>
        <p:nvSpPr>
          <p:cNvPr id="2" name="Date Placeholder 1">
            <a:extLst>
              <a:ext uri="{FF2B5EF4-FFF2-40B4-BE49-F238E27FC236}">
                <a16:creationId xmlns:a16="http://schemas.microsoft.com/office/drawing/2014/main" id="{5BD99809-AA0B-40A7-9342-5CEB6A08EA74}"/>
              </a:ext>
            </a:extLst>
          </p:cNvPr>
          <p:cNvSpPr>
            <a:spLocks noGrp="1"/>
          </p:cNvSpPr>
          <p:nvPr>
            <p:ph type="dt" sz="half" idx="10"/>
          </p:nvPr>
        </p:nvSpPr>
        <p:spPr/>
        <p:txBody>
          <a:bodyPr/>
          <a:lstStyle/>
          <a:p>
            <a:fld id="{0FE3239F-9209-4FCD-A978-A5F6B0037CE4}" type="datetime1">
              <a:rPr lang="en-US" smtClean="0"/>
              <a:t>11/1/2021</a:t>
            </a:fld>
            <a:endParaRPr lang="en-US"/>
          </a:p>
        </p:txBody>
      </p:sp>
      <p:sp>
        <p:nvSpPr>
          <p:cNvPr id="3" name="Footer Placeholder 2">
            <a:extLst>
              <a:ext uri="{FF2B5EF4-FFF2-40B4-BE49-F238E27FC236}">
                <a16:creationId xmlns:a16="http://schemas.microsoft.com/office/drawing/2014/main" id="{824D4CE6-EF0A-4F6A-BB68-FACCF9AB79BD}"/>
              </a:ext>
            </a:extLst>
          </p:cNvPr>
          <p:cNvSpPr>
            <a:spLocks noGrp="1"/>
          </p:cNvSpPr>
          <p:nvPr>
            <p:ph type="ftr" sz="quarter" idx="11"/>
          </p:nvPr>
        </p:nvSpPr>
        <p:spPr/>
        <p:txBody>
          <a:bodyPr/>
          <a:lstStyle/>
          <a:p>
            <a:r>
              <a:rPr lang="en-US"/>
              <a:t>Department of Computer Science universty of Sahiwal</a:t>
            </a:r>
          </a:p>
        </p:txBody>
      </p:sp>
      <p:sp>
        <p:nvSpPr>
          <p:cNvPr id="4" name="Slide Number Placeholder 3">
            <a:extLst>
              <a:ext uri="{FF2B5EF4-FFF2-40B4-BE49-F238E27FC236}">
                <a16:creationId xmlns:a16="http://schemas.microsoft.com/office/drawing/2014/main" id="{6B4A7E29-A00E-4A6F-B567-33ED4562D730}"/>
              </a:ext>
            </a:extLst>
          </p:cNvPr>
          <p:cNvSpPr>
            <a:spLocks noGrp="1"/>
          </p:cNvSpPr>
          <p:nvPr>
            <p:ph type="sldNum" sz="quarter" idx="12"/>
          </p:nvPr>
        </p:nvSpPr>
        <p:spPr/>
        <p:txBody>
          <a:bodyPr/>
          <a:lstStyle/>
          <a:p>
            <a:fld id="{C97FD9DE-04E1-404A-B8FD-5B6BE5203A8E}" type="slidenum">
              <a:rPr lang="en-US" smtClean="0"/>
              <a:t>20</a:t>
            </a:fld>
            <a:endParaRPr lang="en-US"/>
          </a:p>
        </p:txBody>
      </p:sp>
    </p:spTree>
    <p:extLst>
      <p:ext uri="{BB962C8B-B14F-4D97-AF65-F5344CB8AC3E}">
        <p14:creationId xmlns:p14="http://schemas.microsoft.com/office/powerpoint/2010/main" val="3065876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B88F-363A-445F-B99B-8220B13A6B0D}"/>
              </a:ext>
            </a:extLst>
          </p:cNvPr>
          <p:cNvSpPr>
            <a:spLocks noGrp="1"/>
          </p:cNvSpPr>
          <p:nvPr>
            <p:ph type="title"/>
          </p:nvPr>
        </p:nvSpPr>
        <p:spPr/>
        <p:txBody>
          <a:bodyPr/>
          <a:lstStyle/>
          <a:p>
            <a:r>
              <a:rPr lang="en-US" altLang="en-US" dirty="0"/>
              <a:t>Initialization function</a:t>
            </a:r>
            <a:endParaRPr lang="en-US" dirty="0"/>
          </a:p>
        </p:txBody>
      </p:sp>
      <p:sp>
        <p:nvSpPr>
          <p:cNvPr id="3" name="Content Placeholder 2">
            <a:extLst>
              <a:ext uri="{FF2B5EF4-FFF2-40B4-BE49-F238E27FC236}">
                <a16:creationId xmlns:a16="http://schemas.microsoft.com/office/drawing/2014/main" id="{CEB0ADE4-CEE1-4E26-AED9-F7A613B7D331}"/>
              </a:ext>
            </a:extLst>
          </p:cNvPr>
          <p:cNvSpPr>
            <a:spLocks noGrp="1"/>
          </p:cNvSpPr>
          <p:nvPr>
            <p:ph idx="1"/>
          </p:nvPr>
        </p:nvSpPr>
        <p:spPr/>
        <p:txBody>
          <a:bodyPr/>
          <a:lstStyle/>
          <a:p>
            <a:r>
              <a:rPr lang="en-US" altLang="en-US" dirty="0"/>
              <a:t>Next we need to think about our initialization function.</a:t>
            </a:r>
          </a:p>
          <a:p>
            <a:r>
              <a:rPr lang="en-US" altLang="en-US" dirty="0"/>
              <a:t>Since both the requested temperature and the actual temperature will be undefined at the point when the system is created</a:t>
            </a:r>
          </a:p>
          <a:p>
            <a:pPr lvl="1"/>
            <a:r>
              <a:rPr lang="en-US" altLang="en-US" dirty="0"/>
              <a:t>these should both be set to </a:t>
            </a:r>
            <a:r>
              <a:rPr lang="en-US" altLang="en-US" b="1" dirty="0"/>
              <a:t>nil</a:t>
            </a:r>
            <a:endParaRPr lang="en-US" dirty="0"/>
          </a:p>
        </p:txBody>
      </p:sp>
      <p:pic>
        <p:nvPicPr>
          <p:cNvPr id="5" name="Content Placeholder 3">
            <a:extLst>
              <a:ext uri="{FF2B5EF4-FFF2-40B4-BE49-F238E27FC236}">
                <a16:creationId xmlns:a16="http://schemas.microsoft.com/office/drawing/2014/main" id="{3C5BB5D8-047D-4FDE-908E-723C13BB6BC4}"/>
              </a:ext>
            </a:extLst>
          </p:cNvPr>
          <p:cNvPicPr>
            <a:picLocks noChangeAspect="1"/>
          </p:cNvPicPr>
          <p:nvPr/>
        </p:nvPicPr>
        <p:blipFill>
          <a:blip r:embed="rId2"/>
          <a:stretch>
            <a:fillRect/>
          </a:stretch>
        </p:blipFill>
        <p:spPr bwMode="auto">
          <a:xfrm>
            <a:off x="1290149" y="5257800"/>
            <a:ext cx="6563702" cy="47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5EEA325B-3A5E-43F9-9A40-5BD0FAFB1D2A}"/>
              </a:ext>
            </a:extLst>
          </p:cNvPr>
          <p:cNvSpPr>
            <a:spLocks noGrp="1"/>
          </p:cNvSpPr>
          <p:nvPr>
            <p:ph type="dt" sz="half" idx="10"/>
          </p:nvPr>
        </p:nvSpPr>
        <p:spPr/>
        <p:txBody>
          <a:bodyPr/>
          <a:lstStyle/>
          <a:p>
            <a:fld id="{8143988F-814B-418D-8DE9-1CFF34BB57D8}" type="datetime1">
              <a:rPr lang="en-US" smtClean="0"/>
              <a:t>11/1/2021</a:t>
            </a:fld>
            <a:endParaRPr lang="en-US"/>
          </a:p>
        </p:txBody>
      </p:sp>
      <p:sp>
        <p:nvSpPr>
          <p:cNvPr id="6" name="Footer Placeholder 5">
            <a:extLst>
              <a:ext uri="{FF2B5EF4-FFF2-40B4-BE49-F238E27FC236}">
                <a16:creationId xmlns:a16="http://schemas.microsoft.com/office/drawing/2014/main" id="{A3993630-5AD0-47CF-936A-FC592B8FFE26}"/>
              </a:ext>
            </a:extLst>
          </p:cNvPr>
          <p:cNvSpPr>
            <a:spLocks noGrp="1"/>
          </p:cNvSpPr>
          <p:nvPr>
            <p:ph type="ftr" sz="quarter" idx="11"/>
          </p:nvPr>
        </p:nvSpPr>
        <p:spPr/>
        <p:txBody>
          <a:bodyPr/>
          <a:lstStyle/>
          <a:p>
            <a:r>
              <a:rPr lang="en-US"/>
              <a:t>Department of Computer Science universty of Sahiwal</a:t>
            </a:r>
          </a:p>
        </p:txBody>
      </p:sp>
      <p:sp>
        <p:nvSpPr>
          <p:cNvPr id="7" name="Slide Number Placeholder 6">
            <a:extLst>
              <a:ext uri="{FF2B5EF4-FFF2-40B4-BE49-F238E27FC236}">
                <a16:creationId xmlns:a16="http://schemas.microsoft.com/office/drawing/2014/main" id="{78941447-059B-4D25-BAEF-BB86845F803F}"/>
              </a:ext>
            </a:extLst>
          </p:cNvPr>
          <p:cNvSpPr>
            <a:spLocks noGrp="1"/>
          </p:cNvSpPr>
          <p:nvPr>
            <p:ph type="sldNum" sz="quarter" idx="12"/>
          </p:nvPr>
        </p:nvSpPr>
        <p:spPr/>
        <p:txBody>
          <a:bodyPr/>
          <a:lstStyle/>
          <a:p>
            <a:fld id="{C97FD9DE-04E1-404A-B8FD-5B6BE5203A8E}" type="slidenum">
              <a:rPr lang="en-US" smtClean="0"/>
              <a:t>21</a:t>
            </a:fld>
            <a:endParaRPr lang="en-US"/>
          </a:p>
        </p:txBody>
      </p:sp>
    </p:spTree>
    <p:extLst>
      <p:ext uri="{BB962C8B-B14F-4D97-AF65-F5344CB8AC3E}">
        <p14:creationId xmlns:p14="http://schemas.microsoft.com/office/powerpoint/2010/main" val="3249095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A19F-303B-4E1B-93FF-0461C22F3825}"/>
              </a:ext>
            </a:extLst>
          </p:cNvPr>
          <p:cNvSpPr>
            <a:spLocks noGrp="1"/>
          </p:cNvSpPr>
          <p:nvPr>
            <p:ph type="title"/>
          </p:nvPr>
        </p:nvSpPr>
        <p:spPr/>
        <p:txBody>
          <a:bodyPr>
            <a:normAutofit fontScale="90000"/>
          </a:bodyPr>
          <a:lstStyle/>
          <a:p>
            <a:r>
              <a:rPr lang="en-US" altLang="en-US" dirty="0"/>
              <a:t>Specifying the Operations for the </a:t>
            </a:r>
            <a:r>
              <a:rPr lang="en-US" altLang="en-US" i="1" dirty="0"/>
              <a:t>IncubatorController</a:t>
            </a:r>
            <a:r>
              <a:rPr lang="en-US" altLang="en-US" dirty="0"/>
              <a:t> System</a:t>
            </a:r>
            <a:endParaRPr lang="en-US" dirty="0"/>
          </a:p>
        </p:txBody>
      </p:sp>
      <p:sp>
        <p:nvSpPr>
          <p:cNvPr id="8" name="Content Placeholder 7">
            <a:extLst>
              <a:ext uri="{FF2B5EF4-FFF2-40B4-BE49-F238E27FC236}">
                <a16:creationId xmlns:a16="http://schemas.microsoft.com/office/drawing/2014/main" id="{ED0AFA7C-36BE-49BD-BA47-78E8D2B1CF1C}"/>
              </a:ext>
            </a:extLst>
          </p:cNvPr>
          <p:cNvSpPr>
            <a:spLocks noGrp="1"/>
          </p:cNvSpPr>
          <p:nvPr>
            <p:ph idx="1"/>
          </p:nvPr>
        </p:nvSpPr>
        <p:spPr/>
        <p:txBody>
          <a:bodyPr>
            <a:normAutofit fontScale="85000" lnSpcReduction="10000"/>
          </a:bodyPr>
          <a:lstStyle/>
          <a:p>
            <a:r>
              <a:rPr lang="en-US" altLang="en-US" dirty="0"/>
              <a:t>this will be invoked by the hardware when the incubator has established a steady initial temperature.</a:t>
            </a:r>
          </a:p>
          <a:p>
            <a:r>
              <a:rPr lang="en-US" altLang="en-US" dirty="0"/>
              <a:t>It is very important not to confuse this with the initialization clause.</a:t>
            </a:r>
          </a:p>
          <a:p>
            <a:pPr lvl="1"/>
            <a:r>
              <a:rPr lang="en-US" altLang="en-US" dirty="0"/>
              <a:t>The initialization clause is simply a function that states the conditions that must exist when the system first comes into being</a:t>
            </a:r>
          </a:p>
          <a:p>
            <a:pPr lvl="1"/>
            <a:r>
              <a:rPr lang="en-US" altLang="en-US" dirty="0"/>
              <a:t>it is not an operation that can be invoked during the system’s life Time</a:t>
            </a:r>
          </a:p>
          <a:p>
            <a:pPr lvl="1"/>
            <a:r>
              <a:rPr lang="en-US" altLang="en-US" dirty="0"/>
              <a:t>whereas the </a:t>
            </a:r>
            <a:r>
              <a:rPr lang="en-US" altLang="en-US" i="1" dirty="0"/>
              <a:t>setInitialTemp </a:t>
            </a:r>
            <a:r>
              <a:rPr lang="en-US" altLang="en-US" dirty="0"/>
              <a:t>operation that we are now specifying can, of course, be invoked once the system has been created</a:t>
            </a:r>
            <a:endParaRPr lang="en-US" dirty="0"/>
          </a:p>
        </p:txBody>
      </p:sp>
      <p:sp>
        <p:nvSpPr>
          <p:cNvPr id="3" name="Date Placeholder 2">
            <a:extLst>
              <a:ext uri="{FF2B5EF4-FFF2-40B4-BE49-F238E27FC236}">
                <a16:creationId xmlns:a16="http://schemas.microsoft.com/office/drawing/2014/main" id="{9EE15F08-93E4-449F-91DD-13F0D3ED0B80}"/>
              </a:ext>
            </a:extLst>
          </p:cNvPr>
          <p:cNvSpPr>
            <a:spLocks noGrp="1"/>
          </p:cNvSpPr>
          <p:nvPr>
            <p:ph type="dt" sz="half" idx="10"/>
          </p:nvPr>
        </p:nvSpPr>
        <p:spPr/>
        <p:txBody>
          <a:bodyPr/>
          <a:lstStyle/>
          <a:p>
            <a:fld id="{823E2063-6755-49F2-AFD4-244132CAD603}" type="datetime1">
              <a:rPr lang="en-US" smtClean="0"/>
              <a:t>11/1/2021</a:t>
            </a:fld>
            <a:endParaRPr lang="en-US"/>
          </a:p>
        </p:txBody>
      </p:sp>
      <p:sp>
        <p:nvSpPr>
          <p:cNvPr id="4" name="Footer Placeholder 3">
            <a:extLst>
              <a:ext uri="{FF2B5EF4-FFF2-40B4-BE49-F238E27FC236}">
                <a16:creationId xmlns:a16="http://schemas.microsoft.com/office/drawing/2014/main" id="{11209C2F-7207-4361-AF8C-1CC1E1E65C39}"/>
              </a:ext>
            </a:extLst>
          </p:cNvPr>
          <p:cNvSpPr>
            <a:spLocks noGrp="1"/>
          </p:cNvSpPr>
          <p:nvPr>
            <p:ph type="ftr" sz="quarter" idx="11"/>
          </p:nvPr>
        </p:nvSpPr>
        <p:spPr/>
        <p:txBody>
          <a:bodyPr/>
          <a:lstStyle/>
          <a:p>
            <a:r>
              <a:rPr lang="en-US"/>
              <a:t>Department of Computer Science universty of Sahiwal</a:t>
            </a:r>
          </a:p>
        </p:txBody>
      </p:sp>
      <p:sp>
        <p:nvSpPr>
          <p:cNvPr id="5" name="Slide Number Placeholder 4">
            <a:extLst>
              <a:ext uri="{FF2B5EF4-FFF2-40B4-BE49-F238E27FC236}">
                <a16:creationId xmlns:a16="http://schemas.microsoft.com/office/drawing/2014/main" id="{9BFFD33D-817B-4D38-B5F3-D1D3F9413F00}"/>
              </a:ext>
            </a:extLst>
          </p:cNvPr>
          <p:cNvSpPr>
            <a:spLocks noGrp="1"/>
          </p:cNvSpPr>
          <p:nvPr>
            <p:ph type="sldNum" sz="quarter" idx="12"/>
          </p:nvPr>
        </p:nvSpPr>
        <p:spPr/>
        <p:txBody>
          <a:bodyPr/>
          <a:lstStyle/>
          <a:p>
            <a:fld id="{C97FD9DE-04E1-404A-B8FD-5B6BE5203A8E}" type="slidenum">
              <a:rPr lang="en-US" smtClean="0"/>
              <a:t>22</a:t>
            </a:fld>
            <a:endParaRPr lang="en-US"/>
          </a:p>
        </p:txBody>
      </p:sp>
    </p:spTree>
    <p:extLst>
      <p:ext uri="{BB962C8B-B14F-4D97-AF65-F5344CB8AC3E}">
        <p14:creationId xmlns:p14="http://schemas.microsoft.com/office/powerpoint/2010/main" val="1538398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4EFCE-C98A-4D50-9F1D-088F5FEA2422}"/>
              </a:ext>
            </a:extLst>
          </p:cNvPr>
          <p:cNvSpPr>
            <a:spLocks noGrp="1"/>
          </p:cNvSpPr>
          <p:nvPr>
            <p:ph type="title"/>
          </p:nvPr>
        </p:nvSpPr>
        <p:spPr/>
        <p:txBody>
          <a:bodyPr/>
          <a:lstStyle/>
          <a:p>
            <a:pPr algn="ctr"/>
            <a:r>
              <a:rPr lang="en-US" dirty="0"/>
              <a:t>Operation </a:t>
            </a:r>
            <a:r>
              <a:rPr lang="en-US" i="1" dirty="0" err="1"/>
              <a:t>setInitialTemp</a:t>
            </a:r>
            <a:r>
              <a:rPr lang="en-US" i="1" dirty="0"/>
              <a:t>()</a:t>
            </a:r>
            <a:endParaRPr lang="en-US" dirty="0"/>
          </a:p>
        </p:txBody>
      </p:sp>
      <p:pic>
        <p:nvPicPr>
          <p:cNvPr id="4" name="Content Placeholder 3">
            <a:extLst>
              <a:ext uri="{FF2B5EF4-FFF2-40B4-BE49-F238E27FC236}">
                <a16:creationId xmlns:a16="http://schemas.microsoft.com/office/drawing/2014/main" id="{63189D8D-DA9D-4D1E-A2EB-DEF213CFFD11}"/>
              </a:ext>
            </a:extLst>
          </p:cNvPr>
          <p:cNvPicPr>
            <a:picLocks noGrp="1" noChangeAspect="1"/>
          </p:cNvPicPr>
          <p:nvPr>
            <p:ph idx="1"/>
          </p:nvPr>
        </p:nvPicPr>
        <p:blipFill>
          <a:blip r:embed="rId2"/>
          <a:stretch>
            <a:fillRect/>
          </a:stretch>
        </p:blipFill>
        <p:spPr>
          <a:xfrm>
            <a:off x="1616521" y="1690689"/>
            <a:ext cx="5910958" cy="2046094"/>
          </a:xfrm>
          <a:prstGeom prst="rect">
            <a:avLst/>
          </a:prstGeom>
        </p:spPr>
      </p:pic>
      <p:sp>
        <p:nvSpPr>
          <p:cNvPr id="3" name="Date Placeholder 2">
            <a:extLst>
              <a:ext uri="{FF2B5EF4-FFF2-40B4-BE49-F238E27FC236}">
                <a16:creationId xmlns:a16="http://schemas.microsoft.com/office/drawing/2014/main" id="{30F122BF-420C-4754-8D4B-ADF89727B709}"/>
              </a:ext>
            </a:extLst>
          </p:cNvPr>
          <p:cNvSpPr>
            <a:spLocks noGrp="1"/>
          </p:cNvSpPr>
          <p:nvPr>
            <p:ph type="dt" sz="half" idx="10"/>
          </p:nvPr>
        </p:nvSpPr>
        <p:spPr/>
        <p:txBody>
          <a:bodyPr/>
          <a:lstStyle/>
          <a:p>
            <a:fld id="{8FABF3CF-42CE-4CEB-9E1A-39064E8F42B7}" type="datetime1">
              <a:rPr lang="en-US" smtClean="0"/>
              <a:t>11/1/2021</a:t>
            </a:fld>
            <a:endParaRPr lang="en-US"/>
          </a:p>
        </p:txBody>
      </p:sp>
      <p:sp>
        <p:nvSpPr>
          <p:cNvPr id="5" name="Footer Placeholder 4">
            <a:extLst>
              <a:ext uri="{FF2B5EF4-FFF2-40B4-BE49-F238E27FC236}">
                <a16:creationId xmlns:a16="http://schemas.microsoft.com/office/drawing/2014/main" id="{65A51EAE-1C40-4201-BAF5-8C5A6400ACF4}"/>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0BDCA3D5-6BD4-4A36-8977-68D4C7FAA9AC}"/>
              </a:ext>
            </a:extLst>
          </p:cNvPr>
          <p:cNvSpPr>
            <a:spLocks noGrp="1"/>
          </p:cNvSpPr>
          <p:nvPr>
            <p:ph type="sldNum" sz="quarter" idx="12"/>
          </p:nvPr>
        </p:nvSpPr>
        <p:spPr/>
        <p:txBody>
          <a:bodyPr/>
          <a:lstStyle/>
          <a:p>
            <a:fld id="{C97FD9DE-04E1-404A-B8FD-5B6BE5203A8E}" type="slidenum">
              <a:rPr lang="en-US" smtClean="0"/>
              <a:t>23</a:t>
            </a:fld>
            <a:endParaRPr lang="en-US"/>
          </a:p>
        </p:txBody>
      </p:sp>
    </p:spTree>
    <p:extLst>
      <p:ext uri="{BB962C8B-B14F-4D97-AF65-F5344CB8AC3E}">
        <p14:creationId xmlns:p14="http://schemas.microsoft.com/office/powerpoint/2010/main" val="3701703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1A73F-FC3E-4569-A6C3-F562212FA791}"/>
              </a:ext>
            </a:extLst>
          </p:cNvPr>
          <p:cNvSpPr>
            <a:spLocks noGrp="1"/>
          </p:cNvSpPr>
          <p:nvPr>
            <p:ph type="title"/>
          </p:nvPr>
        </p:nvSpPr>
        <p:spPr/>
        <p:txBody>
          <a:bodyPr/>
          <a:lstStyle/>
          <a:p>
            <a:pPr algn="r"/>
            <a:r>
              <a:rPr lang="en-US" dirty="0"/>
              <a:t>Cont.</a:t>
            </a:r>
          </a:p>
        </p:txBody>
      </p:sp>
      <p:sp>
        <p:nvSpPr>
          <p:cNvPr id="3" name="Content Placeholder 2">
            <a:extLst>
              <a:ext uri="{FF2B5EF4-FFF2-40B4-BE49-F238E27FC236}">
                <a16:creationId xmlns:a16="http://schemas.microsoft.com/office/drawing/2014/main" id="{6810A948-C44B-4436-BA54-4BE1BAE01E19}"/>
              </a:ext>
            </a:extLst>
          </p:cNvPr>
          <p:cNvSpPr>
            <a:spLocks noGrp="1"/>
          </p:cNvSpPr>
          <p:nvPr>
            <p:ph idx="1"/>
          </p:nvPr>
        </p:nvSpPr>
        <p:spPr>
          <a:xfrm>
            <a:off x="457200" y="1143000"/>
            <a:ext cx="8229600" cy="4525963"/>
          </a:xfrm>
        </p:spPr>
        <p:txBody>
          <a:bodyPr>
            <a:noAutofit/>
          </a:bodyPr>
          <a:lstStyle/>
          <a:p>
            <a:r>
              <a:rPr lang="en-US" sz="2200" dirty="0">
                <a:latin typeface="CharterITC-Regu"/>
              </a:rPr>
              <a:t>This time we have an operation that requires an input parameter, which, as you can see, is placed in the brackets after the operation name.</a:t>
            </a:r>
          </a:p>
          <a:p>
            <a:r>
              <a:rPr lang="en-US" sz="2200" dirty="0">
                <a:latin typeface="CharterITC-Regu"/>
              </a:rPr>
              <a:t>Notice that we need </a:t>
            </a:r>
            <a:r>
              <a:rPr lang="en-US" sz="2200" dirty="0" err="1">
                <a:latin typeface="CharterITC-Regu"/>
              </a:rPr>
              <a:t>readwrite</a:t>
            </a:r>
            <a:r>
              <a:rPr lang="en-US" sz="2200" dirty="0">
                <a:latin typeface="CharterITC-Regu"/>
              </a:rPr>
              <a:t> access to the </a:t>
            </a:r>
            <a:r>
              <a:rPr lang="en-US" sz="2200" i="1" dirty="0" err="1">
                <a:latin typeface="CharterITC-ReguItal"/>
              </a:rPr>
              <a:t>actualTemp</a:t>
            </a:r>
            <a:r>
              <a:rPr lang="en-US" sz="2200" i="1" dirty="0">
                <a:latin typeface="CharterITC-ReguItal"/>
              </a:rPr>
              <a:t> </a:t>
            </a:r>
            <a:r>
              <a:rPr lang="en-US" sz="2200" dirty="0">
                <a:latin typeface="CharterITC-Regu"/>
              </a:rPr>
              <a:t>component of the state, but do not need access to </a:t>
            </a:r>
            <a:r>
              <a:rPr lang="en-US" sz="2200" i="1" dirty="0" err="1">
                <a:latin typeface="CharterITC-ReguItal"/>
              </a:rPr>
              <a:t>requestedTemp</a:t>
            </a:r>
            <a:r>
              <a:rPr lang="en-US" sz="2200" dirty="0">
                <a:latin typeface="CharterITC-Regu"/>
              </a:rPr>
              <a:t>.</a:t>
            </a:r>
          </a:p>
          <a:p>
            <a:r>
              <a:rPr lang="en-US" altLang="en-US" sz="2200" dirty="0"/>
              <a:t>For precondition, You can see that there are two parts to it. The first of the two conjuncts is effectively validating the input</a:t>
            </a:r>
          </a:p>
          <a:p>
            <a:pPr lvl="1"/>
            <a:r>
              <a:rPr lang="en-US" altLang="en-US" sz="2200" dirty="0"/>
              <a:t>if the input value is out of range, then the behaviour of the system for this operation is not defined; notice the use of our </a:t>
            </a:r>
            <a:r>
              <a:rPr lang="en-US" altLang="en-US" sz="2200" i="1" dirty="0"/>
              <a:t>inRange </a:t>
            </a:r>
            <a:r>
              <a:rPr lang="en-US" altLang="en-US" sz="2200" dirty="0"/>
              <a:t>function here.</a:t>
            </a:r>
          </a:p>
          <a:p>
            <a:pPr lvl="1"/>
            <a:r>
              <a:rPr lang="en-US" altLang="en-US" sz="2200" dirty="0"/>
              <a:t>The second part ensures the actual temperature of the incubator has a value of </a:t>
            </a:r>
            <a:r>
              <a:rPr lang="en-US" altLang="en-US" sz="2200" b="1" dirty="0"/>
              <a:t>nil</a:t>
            </a:r>
            <a:r>
              <a:rPr lang="en-US" altLang="en-US" sz="2200" dirty="0"/>
              <a:t>,</a:t>
            </a:r>
          </a:p>
          <a:p>
            <a:pPr lvl="1"/>
            <a:r>
              <a:rPr lang="en-US" altLang="en-US" sz="2200" dirty="0"/>
              <a:t>The postcondition is straightforward: the value of the output should be equal to that of the current temperature.</a:t>
            </a:r>
            <a:endParaRPr lang="en-US" sz="2200" dirty="0"/>
          </a:p>
        </p:txBody>
      </p:sp>
      <p:sp>
        <p:nvSpPr>
          <p:cNvPr id="4" name="Date Placeholder 3">
            <a:extLst>
              <a:ext uri="{FF2B5EF4-FFF2-40B4-BE49-F238E27FC236}">
                <a16:creationId xmlns:a16="http://schemas.microsoft.com/office/drawing/2014/main" id="{EC7D4FB1-F18B-48F4-BE4C-859FDEA6553E}"/>
              </a:ext>
            </a:extLst>
          </p:cNvPr>
          <p:cNvSpPr>
            <a:spLocks noGrp="1"/>
          </p:cNvSpPr>
          <p:nvPr>
            <p:ph type="dt" sz="half" idx="10"/>
          </p:nvPr>
        </p:nvSpPr>
        <p:spPr/>
        <p:txBody>
          <a:bodyPr/>
          <a:lstStyle/>
          <a:p>
            <a:fld id="{698F1EA6-A780-4308-A1B2-CE00BE2733A9}" type="datetime1">
              <a:rPr lang="en-US" smtClean="0"/>
              <a:t>11/1/2021</a:t>
            </a:fld>
            <a:endParaRPr lang="en-US"/>
          </a:p>
        </p:txBody>
      </p:sp>
      <p:sp>
        <p:nvSpPr>
          <p:cNvPr id="5" name="Footer Placeholder 4">
            <a:extLst>
              <a:ext uri="{FF2B5EF4-FFF2-40B4-BE49-F238E27FC236}">
                <a16:creationId xmlns:a16="http://schemas.microsoft.com/office/drawing/2014/main" id="{918D8EA5-C495-4846-B736-31A05EC29AFE}"/>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1A63C109-274F-4124-AD2C-9F1556E8B844}"/>
              </a:ext>
            </a:extLst>
          </p:cNvPr>
          <p:cNvSpPr>
            <a:spLocks noGrp="1"/>
          </p:cNvSpPr>
          <p:nvPr>
            <p:ph type="sldNum" sz="quarter" idx="12"/>
          </p:nvPr>
        </p:nvSpPr>
        <p:spPr/>
        <p:txBody>
          <a:bodyPr/>
          <a:lstStyle/>
          <a:p>
            <a:fld id="{C97FD9DE-04E1-404A-B8FD-5B6BE5203A8E}" type="slidenum">
              <a:rPr lang="en-US" smtClean="0"/>
              <a:t>24</a:t>
            </a:fld>
            <a:endParaRPr lang="en-US"/>
          </a:p>
        </p:txBody>
      </p:sp>
    </p:spTree>
    <p:extLst>
      <p:ext uri="{BB962C8B-B14F-4D97-AF65-F5344CB8AC3E}">
        <p14:creationId xmlns:p14="http://schemas.microsoft.com/office/powerpoint/2010/main" val="4151474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BEA55-4766-4342-B8AE-F96E94965277}"/>
              </a:ext>
            </a:extLst>
          </p:cNvPr>
          <p:cNvSpPr>
            <a:spLocks noGrp="1"/>
          </p:cNvSpPr>
          <p:nvPr>
            <p:ph type="title"/>
          </p:nvPr>
        </p:nvSpPr>
        <p:spPr/>
        <p:txBody>
          <a:bodyPr/>
          <a:lstStyle/>
          <a:p>
            <a:pPr algn="ctr"/>
            <a:r>
              <a:rPr lang="en-US" dirty="0"/>
              <a:t>Operation </a:t>
            </a:r>
            <a:r>
              <a:rPr lang="en-US" i="1" dirty="0" err="1"/>
              <a:t>requestChange</a:t>
            </a:r>
            <a:r>
              <a:rPr lang="en-US" i="1" dirty="0"/>
              <a:t>()</a:t>
            </a:r>
          </a:p>
        </p:txBody>
      </p:sp>
      <p:pic>
        <p:nvPicPr>
          <p:cNvPr id="4" name="Content Placeholder 3">
            <a:extLst>
              <a:ext uri="{FF2B5EF4-FFF2-40B4-BE49-F238E27FC236}">
                <a16:creationId xmlns:a16="http://schemas.microsoft.com/office/drawing/2014/main" id="{1FF51C14-3AFC-49E8-8359-9F5301C581EC}"/>
              </a:ext>
            </a:extLst>
          </p:cNvPr>
          <p:cNvPicPr>
            <a:picLocks noGrp="1" noChangeAspect="1"/>
          </p:cNvPicPr>
          <p:nvPr>
            <p:ph idx="1"/>
          </p:nvPr>
        </p:nvPicPr>
        <p:blipFill>
          <a:blip r:embed="rId2"/>
          <a:stretch>
            <a:fillRect/>
          </a:stretch>
        </p:blipFill>
        <p:spPr>
          <a:xfrm>
            <a:off x="628650" y="2386817"/>
            <a:ext cx="7886700" cy="3228954"/>
          </a:xfrm>
          <a:prstGeom prst="rect">
            <a:avLst/>
          </a:prstGeom>
        </p:spPr>
      </p:pic>
      <p:sp>
        <p:nvSpPr>
          <p:cNvPr id="3" name="Date Placeholder 2">
            <a:extLst>
              <a:ext uri="{FF2B5EF4-FFF2-40B4-BE49-F238E27FC236}">
                <a16:creationId xmlns:a16="http://schemas.microsoft.com/office/drawing/2014/main" id="{F08B4682-FE13-4ADD-86BE-5BE1411D6B91}"/>
              </a:ext>
            </a:extLst>
          </p:cNvPr>
          <p:cNvSpPr>
            <a:spLocks noGrp="1"/>
          </p:cNvSpPr>
          <p:nvPr>
            <p:ph type="dt" sz="half" idx="10"/>
          </p:nvPr>
        </p:nvSpPr>
        <p:spPr/>
        <p:txBody>
          <a:bodyPr/>
          <a:lstStyle/>
          <a:p>
            <a:fld id="{77DE82D0-D326-4F37-9EFB-B62806E72CB6}" type="datetime1">
              <a:rPr lang="en-US" smtClean="0"/>
              <a:t>11/1/2021</a:t>
            </a:fld>
            <a:endParaRPr lang="en-US"/>
          </a:p>
        </p:txBody>
      </p:sp>
      <p:sp>
        <p:nvSpPr>
          <p:cNvPr id="5" name="Footer Placeholder 4">
            <a:extLst>
              <a:ext uri="{FF2B5EF4-FFF2-40B4-BE49-F238E27FC236}">
                <a16:creationId xmlns:a16="http://schemas.microsoft.com/office/drawing/2014/main" id="{8E62266E-D93C-4918-89B0-C93EB9399DE5}"/>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BA5E7241-F1A6-427C-925B-ACF057A4A12D}"/>
              </a:ext>
            </a:extLst>
          </p:cNvPr>
          <p:cNvSpPr>
            <a:spLocks noGrp="1"/>
          </p:cNvSpPr>
          <p:nvPr>
            <p:ph type="sldNum" sz="quarter" idx="12"/>
          </p:nvPr>
        </p:nvSpPr>
        <p:spPr/>
        <p:txBody>
          <a:bodyPr/>
          <a:lstStyle/>
          <a:p>
            <a:fld id="{C97FD9DE-04E1-404A-B8FD-5B6BE5203A8E}" type="slidenum">
              <a:rPr lang="en-US" smtClean="0"/>
              <a:t>25</a:t>
            </a:fld>
            <a:endParaRPr lang="en-US"/>
          </a:p>
        </p:txBody>
      </p:sp>
    </p:spTree>
    <p:extLst>
      <p:ext uri="{BB962C8B-B14F-4D97-AF65-F5344CB8AC3E}">
        <p14:creationId xmlns:p14="http://schemas.microsoft.com/office/powerpoint/2010/main" val="3470964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12F7-7D89-4A96-979F-BACECF7A1F3F}"/>
              </a:ext>
            </a:extLst>
          </p:cNvPr>
          <p:cNvSpPr>
            <a:spLocks noGrp="1"/>
          </p:cNvSpPr>
          <p:nvPr>
            <p:ph type="title"/>
          </p:nvPr>
        </p:nvSpPr>
        <p:spPr/>
        <p:txBody>
          <a:bodyPr/>
          <a:lstStyle/>
          <a:p>
            <a:r>
              <a:rPr lang="en-US" dirty="0"/>
              <a:t>Explanation </a:t>
            </a:r>
          </a:p>
        </p:txBody>
      </p:sp>
      <p:sp>
        <p:nvSpPr>
          <p:cNvPr id="3" name="Content Placeholder 2">
            <a:extLst>
              <a:ext uri="{FF2B5EF4-FFF2-40B4-BE49-F238E27FC236}">
                <a16:creationId xmlns:a16="http://schemas.microsoft.com/office/drawing/2014/main" id="{1989B609-03AA-4650-A3B1-1053A8B308E3}"/>
              </a:ext>
            </a:extLst>
          </p:cNvPr>
          <p:cNvSpPr>
            <a:spLocks noGrp="1"/>
          </p:cNvSpPr>
          <p:nvPr>
            <p:ph idx="1"/>
          </p:nvPr>
        </p:nvSpPr>
        <p:spPr/>
        <p:txBody>
          <a:bodyPr>
            <a:normAutofit fontScale="92500"/>
          </a:bodyPr>
          <a:lstStyle/>
          <a:p>
            <a:r>
              <a:rPr lang="en-US" altLang="en-US" dirty="0"/>
              <a:t>We need access to both components of the state, but the mode of access is different in each case.</a:t>
            </a:r>
            <a:endParaRPr lang="en-US" dirty="0"/>
          </a:p>
          <a:p>
            <a:pPr lvl="1"/>
            <a:r>
              <a:rPr lang="en-US" dirty="0"/>
              <a:t>In the case of </a:t>
            </a:r>
            <a:r>
              <a:rPr lang="en-US" i="1" dirty="0" err="1"/>
              <a:t>requestedTemp</a:t>
            </a:r>
            <a:r>
              <a:rPr lang="en-US" dirty="0"/>
              <a:t>, it will be necessary to have write access to this component because we must record the temperature that has been requested.</a:t>
            </a:r>
          </a:p>
          <a:p>
            <a:pPr lvl="1"/>
            <a:r>
              <a:rPr lang="en-US" dirty="0"/>
              <a:t>In the case of </a:t>
            </a:r>
            <a:r>
              <a:rPr lang="en-US" i="1" dirty="0" err="1"/>
              <a:t>actualTemp</a:t>
            </a:r>
            <a:r>
              <a:rPr lang="en-US" dirty="0"/>
              <a:t>, the operation is not going to change this value, but needs read access in order to compare it to the requested temperature and thence determine the action that must be taken by the hardware.</a:t>
            </a:r>
          </a:p>
        </p:txBody>
      </p:sp>
      <p:sp>
        <p:nvSpPr>
          <p:cNvPr id="4" name="Date Placeholder 3">
            <a:extLst>
              <a:ext uri="{FF2B5EF4-FFF2-40B4-BE49-F238E27FC236}">
                <a16:creationId xmlns:a16="http://schemas.microsoft.com/office/drawing/2014/main" id="{0F650D7E-810C-4EE2-9407-3B9C97FEFB8D}"/>
              </a:ext>
            </a:extLst>
          </p:cNvPr>
          <p:cNvSpPr>
            <a:spLocks noGrp="1"/>
          </p:cNvSpPr>
          <p:nvPr>
            <p:ph type="dt" sz="half" idx="10"/>
          </p:nvPr>
        </p:nvSpPr>
        <p:spPr/>
        <p:txBody>
          <a:bodyPr/>
          <a:lstStyle/>
          <a:p>
            <a:fld id="{B85A11C8-3379-4BFA-BEA9-1D9D6EF142FA}" type="datetime1">
              <a:rPr lang="en-US" smtClean="0"/>
              <a:t>11/1/2021</a:t>
            </a:fld>
            <a:endParaRPr lang="en-US"/>
          </a:p>
        </p:txBody>
      </p:sp>
      <p:sp>
        <p:nvSpPr>
          <p:cNvPr id="5" name="Footer Placeholder 4">
            <a:extLst>
              <a:ext uri="{FF2B5EF4-FFF2-40B4-BE49-F238E27FC236}">
                <a16:creationId xmlns:a16="http://schemas.microsoft.com/office/drawing/2014/main" id="{AEF400D8-1DBA-48AF-8DD4-04CBC0D117FB}"/>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87235CC6-785F-4B6D-B4FE-DE54CD8E167D}"/>
              </a:ext>
            </a:extLst>
          </p:cNvPr>
          <p:cNvSpPr>
            <a:spLocks noGrp="1"/>
          </p:cNvSpPr>
          <p:nvPr>
            <p:ph type="sldNum" sz="quarter" idx="12"/>
          </p:nvPr>
        </p:nvSpPr>
        <p:spPr/>
        <p:txBody>
          <a:bodyPr/>
          <a:lstStyle/>
          <a:p>
            <a:fld id="{C97FD9DE-04E1-404A-B8FD-5B6BE5203A8E}" type="slidenum">
              <a:rPr lang="en-US" smtClean="0"/>
              <a:t>26</a:t>
            </a:fld>
            <a:endParaRPr lang="en-US"/>
          </a:p>
        </p:txBody>
      </p:sp>
    </p:spTree>
    <p:extLst>
      <p:ext uri="{BB962C8B-B14F-4D97-AF65-F5344CB8AC3E}">
        <p14:creationId xmlns:p14="http://schemas.microsoft.com/office/powerpoint/2010/main" val="1091410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E621-A0CA-4716-82A3-44A751E56595}"/>
              </a:ext>
            </a:extLst>
          </p:cNvPr>
          <p:cNvSpPr>
            <a:spLocks noGrp="1"/>
          </p:cNvSpPr>
          <p:nvPr>
            <p:ph type="title"/>
          </p:nvPr>
        </p:nvSpPr>
        <p:spPr/>
        <p:txBody>
          <a:bodyPr/>
          <a:lstStyle/>
          <a:p>
            <a:pPr algn="r"/>
            <a:r>
              <a:rPr lang="en-US" dirty="0"/>
              <a:t>Cont.</a:t>
            </a:r>
          </a:p>
        </p:txBody>
      </p:sp>
      <p:sp>
        <p:nvSpPr>
          <p:cNvPr id="3" name="Content Placeholder 2">
            <a:extLst>
              <a:ext uri="{FF2B5EF4-FFF2-40B4-BE49-F238E27FC236}">
                <a16:creationId xmlns:a16="http://schemas.microsoft.com/office/drawing/2014/main" id="{CEA83368-5ED9-4899-B26D-A54020AA25DC}"/>
              </a:ext>
            </a:extLst>
          </p:cNvPr>
          <p:cNvSpPr>
            <a:spLocks noGrp="1"/>
          </p:cNvSpPr>
          <p:nvPr>
            <p:ph idx="1"/>
          </p:nvPr>
        </p:nvSpPr>
        <p:spPr/>
        <p:txBody>
          <a:bodyPr>
            <a:normAutofit fontScale="92500" lnSpcReduction="10000"/>
          </a:bodyPr>
          <a:lstStyle/>
          <a:p>
            <a:r>
              <a:rPr lang="en-US" altLang="en-US" dirty="0"/>
              <a:t>The precondition is same as before.</a:t>
            </a:r>
          </a:p>
          <a:p>
            <a:r>
              <a:rPr lang="en-US" altLang="en-US" dirty="0"/>
              <a:t>The postcondition consists of two conjuncts,</a:t>
            </a:r>
          </a:p>
          <a:p>
            <a:pPr lvl="1"/>
            <a:r>
              <a:rPr lang="en-US" altLang="en-US" dirty="0"/>
              <a:t>the first of which simply states that the requested temperature must be equal to the value that was input into the operation.</a:t>
            </a:r>
          </a:p>
          <a:p>
            <a:pPr lvl="1"/>
            <a:r>
              <a:rPr lang="en-US" altLang="en-US" dirty="0"/>
              <a:t>It deals with the value of the signal that is sent out. You can see that it consists of three disjuncts,</a:t>
            </a:r>
          </a:p>
          <a:p>
            <a:pPr lvl="2"/>
            <a:r>
              <a:rPr lang="en-US" altLang="en-US" dirty="0"/>
              <a:t>the first when the input temperature is greater than the actual temperature</a:t>
            </a:r>
          </a:p>
          <a:p>
            <a:pPr lvl="2"/>
            <a:r>
              <a:rPr lang="en-US" altLang="en-US" dirty="0"/>
              <a:t>the second when it is less than the actual temperature</a:t>
            </a:r>
          </a:p>
          <a:p>
            <a:pPr lvl="2"/>
            <a:r>
              <a:rPr lang="en-US" altLang="en-US" dirty="0"/>
              <a:t>the third when it is equal to the actual temperature.</a:t>
            </a:r>
          </a:p>
        </p:txBody>
      </p:sp>
      <p:sp>
        <p:nvSpPr>
          <p:cNvPr id="4" name="Date Placeholder 3">
            <a:extLst>
              <a:ext uri="{FF2B5EF4-FFF2-40B4-BE49-F238E27FC236}">
                <a16:creationId xmlns:a16="http://schemas.microsoft.com/office/drawing/2014/main" id="{5A04B1E0-676D-46CB-AB13-F7DB21223614}"/>
              </a:ext>
            </a:extLst>
          </p:cNvPr>
          <p:cNvSpPr>
            <a:spLocks noGrp="1"/>
          </p:cNvSpPr>
          <p:nvPr>
            <p:ph type="dt" sz="half" idx="10"/>
          </p:nvPr>
        </p:nvSpPr>
        <p:spPr/>
        <p:txBody>
          <a:bodyPr/>
          <a:lstStyle/>
          <a:p>
            <a:fld id="{D4774BF6-218E-47A0-BBAD-6E6DCA867034}" type="datetime1">
              <a:rPr lang="en-US" smtClean="0"/>
              <a:t>11/1/2021</a:t>
            </a:fld>
            <a:endParaRPr lang="en-US"/>
          </a:p>
        </p:txBody>
      </p:sp>
      <p:sp>
        <p:nvSpPr>
          <p:cNvPr id="5" name="Footer Placeholder 4">
            <a:extLst>
              <a:ext uri="{FF2B5EF4-FFF2-40B4-BE49-F238E27FC236}">
                <a16:creationId xmlns:a16="http://schemas.microsoft.com/office/drawing/2014/main" id="{D6311071-49B0-47E1-BBFA-A0C76A3BA792}"/>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A3115973-7011-4CA3-8050-0806B5639E15}"/>
              </a:ext>
            </a:extLst>
          </p:cNvPr>
          <p:cNvSpPr>
            <a:spLocks noGrp="1"/>
          </p:cNvSpPr>
          <p:nvPr>
            <p:ph type="sldNum" sz="quarter" idx="12"/>
          </p:nvPr>
        </p:nvSpPr>
        <p:spPr/>
        <p:txBody>
          <a:bodyPr/>
          <a:lstStyle/>
          <a:p>
            <a:fld id="{C97FD9DE-04E1-404A-B8FD-5B6BE5203A8E}" type="slidenum">
              <a:rPr lang="en-US" smtClean="0"/>
              <a:t>27</a:t>
            </a:fld>
            <a:endParaRPr lang="en-US"/>
          </a:p>
        </p:txBody>
      </p:sp>
    </p:spTree>
    <p:extLst>
      <p:ext uri="{BB962C8B-B14F-4D97-AF65-F5344CB8AC3E}">
        <p14:creationId xmlns:p14="http://schemas.microsoft.com/office/powerpoint/2010/main" val="541981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4D6AA1-A0E1-45F9-8E25-BAB809229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296765-D04C-430C-8721-1C62425CC059}"/>
              </a:ext>
            </a:extLst>
          </p:cNvPr>
          <p:cNvSpPr>
            <a:spLocks noGrp="1"/>
          </p:cNvSpPr>
          <p:nvPr>
            <p:ph type="title"/>
          </p:nvPr>
        </p:nvSpPr>
        <p:spPr>
          <a:xfrm>
            <a:off x="628649" y="557189"/>
            <a:ext cx="7886699" cy="1296287"/>
          </a:xfrm>
        </p:spPr>
        <p:txBody>
          <a:bodyPr vert="horz" lIns="91440" tIns="45720" rIns="91440" bIns="45720" rtlCol="0" anchor="b">
            <a:normAutofit/>
          </a:bodyPr>
          <a:lstStyle/>
          <a:p>
            <a:pPr algn="ctr" defTabSz="914400"/>
            <a:r>
              <a:rPr lang="en-US" sz="4500" kern="1200" dirty="0">
                <a:solidFill>
                  <a:schemeClr val="tx1"/>
                </a:solidFill>
                <a:latin typeface="+mj-lt"/>
                <a:ea typeface="+mj-ea"/>
                <a:cs typeface="+mj-cs"/>
              </a:rPr>
              <a:t>Cont.</a:t>
            </a:r>
          </a:p>
        </p:txBody>
      </p:sp>
      <p:sp>
        <p:nvSpPr>
          <p:cNvPr id="5" name="Date Placeholder 4">
            <a:extLst>
              <a:ext uri="{FF2B5EF4-FFF2-40B4-BE49-F238E27FC236}">
                <a16:creationId xmlns:a16="http://schemas.microsoft.com/office/drawing/2014/main" id="{9FB71632-2BEC-4AF2-9419-40F3FD635563}"/>
              </a:ext>
            </a:extLst>
          </p:cNvPr>
          <p:cNvSpPr>
            <a:spLocks noGrp="1"/>
          </p:cNvSpPr>
          <p:nvPr>
            <p:ph type="dt" sz="half" idx="10"/>
          </p:nvPr>
        </p:nvSpPr>
        <p:spPr/>
        <p:txBody>
          <a:bodyPr/>
          <a:lstStyle/>
          <a:p>
            <a:fld id="{F3FCE5F4-1850-46FF-89AB-A652A9A28906}" type="datetime1">
              <a:rPr lang="en-US" smtClean="0"/>
              <a:t>11/1/2021</a:t>
            </a:fld>
            <a:endParaRPr lang="en-US"/>
          </a:p>
        </p:txBody>
      </p:sp>
      <p:sp>
        <p:nvSpPr>
          <p:cNvPr id="6" name="Footer Placeholder 5">
            <a:extLst>
              <a:ext uri="{FF2B5EF4-FFF2-40B4-BE49-F238E27FC236}">
                <a16:creationId xmlns:a16="http://schemas.microsoft.com/office/drawing/2014/main" id="{67C497BD-D410-4B14-8330-7334916140B9}"/>
              </a:ext>
            </a:extLst>
          </p:cNvPr>
          <p:cNvSpPr>
            <a:spLocks noGrp="1"/>
          </p:cNvSpPr>
          <p:nvPr>
            <p:ph type="ftr" sz="quarter" idx="11"/>
          </p:nvPr>
        </p:nvSpPr>
        <p:spPr/>
        <p:txBody>
          <a:bodyPr/>
          <a:lstStyle/>
          <a:p>
            <a:r>
              <a:rPr lang="en-US"/>
              <a:t>Department of Computer Science universty of Sahiwal</a:t>
            </a:r>
          </a:p>
        </p:txBody>
      </p:sp>
      <p:sp>
        <p:nvSpPr>
          <p:cNvPr id="7" name="Slide Number Placeholder 6">
            <a:extLst>
              <a:ext uri="{FF2B5EF4-FFF2-40B4-BE49-F238E27FC236}">
                <a16:creationId xmlns:a16="http://schemas.microsoft.com/office/drawing/2014/main" id="{F5A07CBB-6E7A-4D6F-8609-E7AA6C54CA00}"/>
              </a:ext>
            </a:extLst>
          </p:cNvPr>
          <p:cNvSpPr>
            <a:spLocks noGrp="1"/>
          </p:cNvSpPr>
          <p:nvPr>
            <p:ph type="sldNum" sz="quarter" idx="12"/>
          </p:nvPr>
        </p:nvSpPr>
        <p:spPr/>
        <p:txBody>
          <a:bodyPr/>
          <a:lstStyle/>
          <a:p>
            <a:fld id="{C97FD9DE-04E1-404A-B8FD-5B6BE5203A8E}" type="slidenum">
              <a:rPr lang="en-US" smtClean="0"/>
              <a:t>28</a:t>
            </a:fld>
            <a:endParaRPr lang="en-US"/>
          </a:p>
        </p:txBody>
      </p:sp>
      <p:pic>
        <p:nvPicPr>
          <p:cNvPr id="11" name="Content Placeholder 10">
            <a:extLst>
              <a:ext uri="{FF2B5EF4-FFF2-40B4-BE49-F238E27FC236}">
                <a16:creationId xmlns:a16="http://schemas.microsoft.com/office/drawing/2014/main" id="{723475F2-665E-42ED-B6E4-B2AC4DD5C317}"/>
              </a:ext>
            </a:extLst>
          </p:cNvPr>
          <p:cNvPicPr>
            <a:picLocks noGrp="1" noChangeAspect="1"/>
          </p:cNvPicPr>
          <p:nvPr>
            <p:ph idx="1"/>
          </p:nvPr>
        </p:nvPicPr>
        <p:blipFill>
          <a:blip r:embed="rId2"/>
          <a:stretch>
            <a:fillRect/>
          </a:stretch>
        </p:blipFill>
        <p:spPr>
          <a:xfrm>
            <a:off x="628650" y="2642508"/>
            <a:ext cx="7886700" cy="2717572"/>
          </a:xfrm>
          <a:prstGeom prst="rect">
            <a:avLst/>
          </a:prstGeom>
        </p:spPr>
      </p:pic>
    </p:spTree>
    <p:extLst>
      <p:ext uri="{BB962C8B-B14F-4D97-AF65-F5344CB8AC3E}">
        <p14:creationId xmlns:p14="http://schemas.microsoft.com/office/powerpoint/2010/main" val="2679136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4FFA-1AE7-4B45-A60A-242A0FF9D0EF}"/>
              </a:ext>
            </a:extLst>
          </p:cNvPr>
          <p:cNvSpPr>
            <a:spLocks noGrp="1"/>
          </p:cNvSpPr>
          <p:nvPr>
            <p:ph type="title"/>
          </p:nvPr>
        </p:nvSpPr>
        <p:spPr/>
        <p:txBody>
          <a:bodyPr/>
          <a:lstStyle/>
          <a:p>
            <a:r>
              <a:rPr lang="en-US" dirty="0"/>
              <a:t>Explanation </a:t>
            </a:r>
          </a:p>
        </p:txBody>
      </p:sp>
      <p:sp>
        <p:nvSpPr>
          <p:cNvPr id="3" name="Content Placeholder 2">
            <a:extLst>
              <a:ext uri="{FF2B5EF4-FFF2-40B4-BE49-F238E27FC236}">
                <a16:creationId xmlns:a16="http://schemas.microsoft.com/office/drawing/2014/main" id="{4587AB37-B4BB-426B-9DA2-C0207B1F5EAF}"/>
              </a:ext>
            </a:extLst>
          </p:cNvPr>
          <p:cNvSpPr>
            <a:spLocks noGrp="1"/>
          </p:cNvSpPr>
          <p:nvPr>
            <p:ph idx="1"/>
          </p:nvPr>
        </p:nvSpPr>
        <p:spPr/>
        <p:txBody>
          <a:bodyPr>
            <a:normAutofit/>
          </a:bodyPr>
          <a:lstStyle/>
          <a:p>
            <a:r>
              <a:rPr lang="en-US" altLang="en-US" dirty="0"/>
              <a:t>Postcondition has to deal with the value of the signal output as well as dealing with the need to increment the actual temperature.</a:t>
            </a:r>
          </a:p>
          <a:p>
            <a:r>
              <a:rPr lang="en-US" altLang="en-US" dirty="0"/>
              <a:t>In this operation, there are only two alternatives, as the possibility of the actual temperature being greater than the requested temperature has been eliminated by the precondition.</a:t>
            </a:r>
            <a:endParaRPr lang="en-US" dirty="0"/>
          </a:p>
        </p:txBody>
      </p:sp>
      <p:sp>
        <p:nvSpPr>
          <p:cNvPr id="4" name="Date Placeholder 3">
            <a:extLst>
              <a:ext uri="{FF2B5EF4-FFF2-40B4-BE49-F238E27FC236}">
                <a16:creationId xmlns:a16="http://schemas.microsoft.com/office/drawing/2014/main" id="{5AE81BEA-5AE0-454B-BD05-36C149E4601C}"/>
              </a:ext>
            </a:extLst>
          </p:cNvPr>
          <p:cNvSpPr>
            <a:spLocks noGrp="1"/>
          </p:cNvSpPr>
          <p:nvPr>
            <p:ph type="dt" sz="half" idx="10"/>
          </p:nvPr>
        </p:nvSpPr>
        <p:spPr/>
        <p:txBody>
          <a:bodyPr/>
          <a:lstStyle/>
          <a:p>
            <a:fld id="{2DA4EC1A-9D73-45F7-A3BE-48A7C6BB1D1F}" type="datetime1">
              <a:rPr lang="en-US" smtClean="0"/>
              <a:t>11/1/2021</a:t>
            </a:fld>
            <a:endParaRPr lang="en-US"/>
          </a:p>
        </p:txBody>
      </p:sp>
      <p:sp>
        <p:nvSpPr>
          <p:cNvPr id="5" name="Footer Placeholder 4">
            <a:extLst>
              <a:ext uri="{FF2B5EF4-FFF2-40B4-BE49-F238E27FC236}">
                <a16:creationId xmlns:a16="http://schemas.microsoft.com/office/drawing/2014/main" id="{BDB8DF9F-E31E-4467-82BC-3CE48F1C1283}"/>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0995AA46-DAE0-4612-8208-C633FBEB7EEA}"/>
              </a:ext>
            </a:extLst>
          </p:cNvPr>
          <p:cNvSpPr>
            <a:spLocks noGrp="1"/>
          </p:cNvSpPr>
          <p:nvPr>
            <p:ph type="sldNum" sz="quarter" idx="12"/>
          </p:nvPr>
        </p:nvSpPr>
        <p:spPr/>
        <p:txBody>
          <a:bodyPr/>
          <a:lstStyle/>
          <a:p>
            <a:fld id="{C97FD9DE-04E1-404A-B8FD-5B6BE5203A8E}" type="slidenum">
              <a:rPr lang="en-US" smtClean="0"/>
              <a:t>29</a:t>
            </a:fld>
            <a:endParaRPr lang="en-US"/>
          </a:p>
        </p:txBody>
      </p:sp>
    </p:spTree>
    <p:extLst>
      <p:ext uri="{BB962C8B-B14F-4D97-AF65-F5344CB8AC3E}">
        <p14:creationId xmlns:p14="http://schemas.microsoft.com/office/powerpoint/2010/main" val="2447617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078D0-7FE0-40FB-80A2-CB4C728AE518}"/>
              </a:ext>
            </a:extLst>
          </p:cNvPr>
          <p:cNvSpPr>
            <a:spLocks noGrp="1"/>
          </p:cNvSpPr>
          <p:nvPr>
            <p:ph type="title"/>
          </p:nvPr>
        </p:nvSpPr>
        <p:spPr/>
        <p:txBody>
          <a:bodyPr/>
          <a:lstStyle/>
          <a:p>
            <a:r>
              <a:rPr lang="en-US" dirty="0"/>
              <a:t>Specifying an Initialization Function</a:t>
            </a:r>
          </a:p>
        </p:txBody>
      </p:sp>
      <p:sp>
        <p:nvSpPr>
          <p:cNvPr id="3" name="Content Placeholder 2">
            <a:extLst>
              <a:ext uri="{FF2B5EF4-FFF2-40B4-BE49-F238E27FC236}">
                <a16:creationId xmlns:a16="http://schemas.microsoft.com/office/drawing/2014/main" id="{6F33D04F-7284-4FF0-8ACF-36514C4928C9}"/>
              </a:ext>
            </a:extLst>
          </p:cNvPr>
          <p:cNvSpPr>
            <a:spLocks noGrp="1"/>
          </p:cNvSpPr>
          <p:nvPr>
            <p:ph idx="1"/>
          </p:nvPr>
        </p:nvSpPr>
        <p:spPr/>
        <p:txBody>
          <a:bodyPr/>
          <a:lstStyle/>
          <a:p>
            <a:r>
              <a:rPr lang="en-US" dirty="0"/>
              <a:t>We can solve this problem by specifying an initialization function, which is given the name </a:t>
            </a:r>
            <a:r>
              <a:rPr lang="en-US" dirty="0" err="1"/>
              <a:t>init.</a:t>
            </a:r>
            <a:endParaRPr lang="en-US" dirty="0"/>
          </a:p>
          <a:p>
            <a:r>
              <a:rPr lang="en-US" dirty="0"/>
              <a:t>This function is specified after the declaration of the invariant, and prescribes the conditions that the system must satisfy when it is first brought into being.</a:t>
            </a:r>
          </a:p>
        </p:txBody>
      </p:sp>
      <p:sp>
        <p:nvSpPr>
          <p:cNvPr id="4" name="Date Placeholder 3">
            <a:extLst>
              <a:ext uri="{FF2B5EF4-FFF2-40B4-BE49-F238E27FC236}">
                <a16:creationId xmlns:a16="http://schemas.microsoft.com/office/drawing/2014/main" id="{5C35758C-125D-4B09-BBAB-FD2A5DF2A062}"/>
              </a:ext>
            </a:extLst>
          </p:cNvPr>
          <p:cNvSpPr>
            <a:spLocks noGrp="1"/>
          </p:cNvSpPr>
          <p:nvPr>
            <p:ph type="dt" sz="half" idx="10"/>
          </p:nvPr>
        </p:nvSpPr>
        <p:spPr/>
        <p:txBody>
          <a:bodyPr/>
          <a:lstStyle/>
          <a:p>
            <a:fld id="{15CBD61B-13D3-49E3-9B19-B3908D16EA82}" type="datetime1">
              <a:rPr lang="en-US" smtClean="0"/>
              <a:t>11/1/2021</a:t>
            </a:fld>
            <a:endParaRPr lang="en-US"/>
          </a:p>
        </p:txBody>
      </p:sp>
      <p:sp>
        <p:nvSpPr>
          <p:cNvPr id="5" name="Footer Placeholder 4">
            <a:extLst>
              <a:ext uri="{FF2B5EF4-FFF2-40B4-BE49-F238E27FC236}">
                <a16:creationId xmlns:a16="http://schemas.microsoft.com/office/drawing/2014/main" id="{81B22DEB-675E-45D8-8FBA-953A7A274757}"/>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16230887-FBC2-417B-81D4-1CE5F3A1FEE0}"/>
              </a:ext>
            </a:extLst>
          </p:cNvPr>
          <p:cNvSpPr>
            <a:spLocks noGrp="1"/>
          </p:cNvSpPr>
          <p:nvPr>
            <p:ph type="sldNum" sz="quarter" idx="12"/>
          </p:nvPr>
        </p:nvSpPr>
        <p:spPr/>
        <p:txBody>
          <a:bodyPr/>
          <a:lstStyle/>
          <a:p>
            <a:fld id="{C97FD9DE-04E1-404A-B8FD-5B6BE5203A8E}" type="slidenum">
              <a:rPr lang="en-US" smtClean="0"/>
              <a:t>3</a:t>
            </a:fld>
            <a:endParaRPr lang="en-US"/>
          </a:p>
        </p:txBody>
      </p:sp>
    </p:spTree>
    <p:extLst>
      <p:ext uri="{BB962C8B-B14F-4D97-AF65-F5344CB8AC3E}">
        <p14:creationId xmlns:p14="http://schemas.microsoft.com/office/powerpoint/2010/main" val="2364403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4D6AA1-A0E1-45F9-8E25-BAB809229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296765-D04C-430C-8721-1C62425CC059}"/>
              </a:ext>
            </a:extLst>
          </p:cNvPr>
          <p:cNvSpPr>
            <a:spLocks noGrp="1"/>
          </p:cNvSpPr>
          <p:nvPr>
            <p:ph type="title"/>
          </p:nvPr>
        </p:nvSpPr>
        <p:spPr>
          <a:xfrm>
            <a:off x="628649" y="557189"/>
            <a:ext cx="7886699" cy="1296287"/>
          </a:xfrm>
        </p:spPr>
        <p:txBody>
          <a:bodyPr vert="horz" lIns="91440" tIns="45720" rIns="91440" bIns="45720" rtlCol="0" anchor="b">
            <a:normAutofit/>
          </a:bodyPr>
          <a:lstStyle/>
          <a:p>
            <a:pPr algn="ctr" defTabSz="914400"/>
            <a:r>
              <a:rPr lang="en-US" sz="3600" i="1" kern="1200" dirty="0" err="1">
                <a:solidFill>
                  <a:schemeClr val="tx1"/>
                </a:solidFill>
                <a:latin typeface="+mj-lt"/>
                <a:ea typeface="+mj-ea"/>
                <a:cs typeface="+mj-cs"/>
              </a:rPr>
              <a:t>getRequestedTemp</a:t>
            </a:r>
            <a:r>
              <a:rPr lang="en-US" sz="3600" i="1" kern="1200" dirty="0">
                <a:solidFill>
                  <a:schemeClr val="tx1"/>
                </a:solidFill>
                <a:latin typeface="+mj-lt"/>
                <a:ea typeface="+mj-ea"/>
                <a:cs typeface="+mj-cs"/>
              </a:rPr>
              <a:t>()</a:t>
            </a:r>
            <a:r>
              <a:rPr lang="en-US" sz="3600" kern="1200" dirty="0">
                <a:solidFill>
                  <a:schemeClr val="tx1"/>
                </a:solidFill>
                <a:latin typeface="+mj-lt"/>
                <a:ea typeface="+mj-ea"/>
                <a:cs typeface="+mj-cs"/>
              </a:rPr>
              <a:t> &amp; </a:t>
            </a:r>
            <a:r>
              <a:rPr lang="en-US" sz="3600" i="1" kern="1200" dirty="0" err="1">
                <a:solidFill>
                  <a:schemeClr val="tx1"/>
                </a:solidFill>
                <a:latin typeface="+mj-lt"/>
                <a:ea typeface="+mj-ea"/>
                <a:cs typeface="+mj-cs"/>
              </a:rPr>
              <a:t>getActualTemp</a:t>
            </a:r>
            <a:r>
              <a:rPr lang="en-US" sz="3600" i="1" kern="1200" dirty="0">
                <a:solidFill>
                  <a:schemeClr val="tx1"/>
                </a:solidFill>
                <a:latin typeface="+mj-lt"/>
                <a:ea typeface="+mj-ea"/>
                <a:cs typeface="+mj-cs"/>
              </a:rPr>
              <a:t>()</a:t>
            </a:r>
          </a:p>
        </p:txBody>
      </p:sp>
      <p:sp>
        <p:nvSpPr>
          <p:cNvPr id="5" name="Date Placeholder 4">
            <a:extLst>
              <a:ext uri="{FF2B5EF4-FFF2-40B4-BE49-F238E27FC236}">
                <a16:creationId xmlns:a16="http://schemas.microsoft.com/office/drawing/2014/main" id="{9FB71632-2BEC-4AF2-9419-40F3FD635563}"/>
              </a:ext>
            </a:extLst>
          </p:cNvPr>
          <p:cNvSpPr>
            <a:spLocks noGrp="1"/>
          </p:cNvSpPr>
          <p:nvPr>
            <p:ph type="dt" sz="half" idx="10"/>
          </p:nvPr>
        </p:nvSpPr>
        <p:spPr/>
        <p:txBody>
          <a:bodyPr/>
          <a:lstStyle/>
          <a:p>
            <a:fld id="{F3FCE5F4-1850-46FF-89AB-A652A9A28906}" type="datetime1">
              <a:rPr lang="en-US" smtClean="0"/>
              <a:t>11/1/2021</a:t>
            </a:fld>
            <a:endParaRPr lang="en-US"/>
          </a:p>
        </p:txBody>
      </p:sp>
      <p:sp>
        <p:nvSpPr>
          <p:cNvPr id="6" name="Footer Placeholder 5">
            <a:extLst>
              <a:ext uri="{FF2B5EF4-FFF2-40B4-BE49-F238E27FC236}">
                <a16:creationId xmlns:a16="http://schemas.microsoft.com/office/drawing/2014/main" id="{67C497BD-D410-4B14-8330-7334916140B9}"/>
              </a:ext>
            </a:extLst>
          </p:cNvPr>
          <p:cNvSpPr>
            <a:spLocks noGrp="1"/>
          </p:cNvSpPr>
          <p:nvPr>
            <p:ph type="ftr" sz="quarter" idx="11"/>
          </p:nvPr>
        </p:nvSpPr>
        <p:spPr/>
        <p:txBody>
          <a:bodyPr/>
          <a:lstStyle/>
          <a:p>
            <a:r>
              <a:rPr lang="en-US"/>
              <a:t>Department of Computer Science universty of Sahiwal</a:t>
            </a:r>
          </a:p>
        </p:txBody>
      </p:sp>
      <p:sp>
        <p:nvSpPr>
          <p:cNvPr id="7" name="Slide Number Placeholder 6">
            <a:extLst>
              <a:ext uri="{FF2B5EF4-FFF2-40B4-BE49-F238E27FC236}">
                <a16:creationId xmlns:a16="http://schemas.microsoft.com/office/drawing/2014/main" id="{F5A07CBB-6E7A-4D6F-8609-E7AA6C54CA00}"/>
              </a:ext>
            </a:extLst>
          </p:cNvPr>
          <p:cNvSpPr>
            <a:spLocks noGrp="1"/>
          </p:cNvSpPr>
          <p:nvPr>
            <p:ph type="sldNum" sz="quarter" idx="12"/>
          </p:nvPr>
        </p:nvSpPr>
        <p:spPr/>
        <p:txBody>
          <a:bodyPr/>
          <a:lstStyle/>
          <a:p>
            <a:fld id="{C97FD9DE-04E1-404A-B8FD-5B6BE5203A8E}" type="slidenum">
              <a:rPr lang="en-US" smtClean="0"/>
              <a:t>30</a:t>
            </a:fld>
            <a:endParaRPr lang="en-US"/>
          </a:p>
        </p:txBody>
      </p:sp>
      <p:pic>
        <p:nvPicPr>
          <p:cNvPr id="8" name="Content Placeholder 7">
            <a:extLst>
              <a:ext uri="{FF2B5EF4-FFF2-40B4-BE49-F238E27FC236}">
                <a16:creationId xmlns:a16="http://schemas.microsoft.com/office/drawing/2014/main" id="{0AE1885F-082A-4638-9727-663C3605E2E6}"/>
              </a:ext>
            </a:extLst>
          </p:cNvPr>
          <p:cNvPicPr>
            <a:picLocks noGrp="1" noChangeAspect="1"/>
          </p:cNvPicPr>
          <p:nvPr>
            <p:ph idx="1"/>
          </p:nvPr>
        </p:nvPicPr>
        <p:blipFill>
          <a:blip r:embed="rId2"/>
          <a:stretch>
            <a:fillRect/>
          </a:stretch>
        </p:blipFill>
        <p:spPr>
          <a:xfrm>
            <a:off x="2168485" y="2174929"/>
            <a:ext cx="4804741" cy="1929984"/>
          </a:xfrm>
          <a:prstGeom prst="rect">
            <a:avLst/>
          </a:prstGeom>
        </p:spPr>
      </p:pic>
      <p:pic>
        <p:nvPicPr>
          <p:cNvPr id="10" name="Picture 9">
            <a:extLst>
              <a:ext uri="{FF2B5EF4-FFF2-40B4-BE49-F238E27FC236}">
                <a16:creationId xmlns:a16="http://schemas.microsoft.com/office/drawing/2014/main" id="{3AA77629-C6F8-404E-9816-040534D7ECE6}"/>
              </a:ext>
            </a:extLst>
          </p:cNvPr>
          <p:cNvPicPr>
            <a:picLocks noChangeAspect="1"/>
          </p:cNvPicPr>
          <p:nvPr/>
        </p:nvPicPr>
        <p:blipFill>
          <a:blip r:embed="rId3"/>
          <a:stretch>
            <a:fillRect/>
          </a:stretch>
        </p:blipFill>
        <p:spPr>
          <a:xfrm>
            <a:off x="2249988" y="4230319"/>
            <a:ext cx="4641734" cy="2000625"/>
          </a:xfrm>
          <a:prstGeom prst="rect">
            <a:avLst/>
          </a:prstGeom>
        </p:spPr>
      </p:pic>
    </p:spTree>
    <p:extLst>
      <p:ext uri="{BB962C8B-B14F-4D97-AF65-F5344CB8AC3E}">
        <p14:creationId xmlns:p14="http://schemas.microsoft.com/office/powerpoint/2010/main" val="2044174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837706A-ECD3-4DE3-9B66-B7A62E261D3B}"/>
              </a:ext>
            </a:extLst>
          </p:cNvPr>
          <p:cNvSpPr>
            <a:spLocks noGrp="1" noChangeArrowheads="1"/>
          </p:cNvSpPr>
          <p:nvPr>
            <p:ph type="title"/>
          </p:nvPr>
        </p:nvSpPr>
        <p:spPr/>
        <p:txBody>
          <a:bodyPr/>
          <a:lstStyle/>
          <a:p>
            <a:pPr eaLnBrk="1" hangingPunct="1"/>
            <a:r>
              <a:rPr lang="en-GB"/>
              <a:t>Questions</a:t>
            </a:r>
          </a:p>
        </p:txBody>
      </p:sp>
      <p:sp>
        <p:nvSpPr>
          <p:cNvPr id="9219" name="Content Placeholder 2">
            <a:extLst>
              <a:ext uri="{FF2B5EF4-FFF2-40B4-BE49-F238E27FC236}">
                <a16:creationId xmlns:a16="http://schemas.microsoft.com/office/drawing/2014/main" id="{C351AAD6-FED4-4CD1-9B22-1BF06771FFDF}"/>
              </a:ext>
            </a:extLst>
          </p:cNvPr>
          <p:cNvSpPr>
            <a:spLocks noGrp="1" noChangeArrowheads="1"/>
          </p:cNvSpPr>
          <p:nvPr>
            <p:ph idx="1"/>
          </p:nvPr>
        </p:nvSpPr>
        <p:spPr/>
        <p:txBody>
          <a:bodyPr/>
          <a:lstStyle/>
          <a:p>
            <a:pPr marL="0" indent="0" eaLnBrk="1" hangingPunct="1">
              <a:buFont typeface="Arial" panose="020B0604020202020204" pitchFamily="34" charset="0"/>
              <a:buNone/>
            </a:pPr>
            <a:r>
              <a:rPr lang="en-GB" sz="2800"/>
              <a:t>Any Question Please?</a:t>
            </a:r>
          </a:p>
          <a:p>
            <a:pPr marL="0" indent="0" eaLnBrk="1" hangingPunct="1">
              <a:buFont typeface="Arial" panose="020B0604020202020204" pitchFamily="34" charset="0"/>
              <a:buNone/>
            </a:pPr>
            <a:endParaRPr lang="en-GB" sz="2800"/>
          </a:p>
          <a:p>
            <a:pPr marL="0" indent="0" eaLnBrk="1" hangingPunct="1">
              <a:buFont typeface="Arial" panose="020B0604020202020204" pitchFamily="34" charset="0"/>
              <a:buNone/>
            </a:pPr>
            <a:r>
              <a:rPr lang="en-GB" sz="2800"/>
              <a:t>You can contact me at: </a:t>
            </a:r>
            <a:r>
              <a:rPr lang="en-GB" sz="2800">
                <a:solidFill>
                  <a:srgbClr val="FFFF00"/>
                </a:solidFill>
              </a:rPr>
              <a:t>umber@uosahiwal.edu.pk</a:t>
            </a:r>
          </a:p>
          <a:p>
            <a:pPr marL="0" indent="0" eaLnBrk="1" hangingPunct="1">
              <a:buFont typeface="Arial" panose="020B0604020202020204" pitchFamily="34" charset="0"/>
              <a:buNone/>
            </a:pPr>
            <a:endParaRPr lang="en-GB" sz="2800">
              <a:solidFill>
                <a:srgbClr val="FFFF00"/>
              </a:solidFill>
            </a:endParaRPr>
          </a:p>
          <a:p>
            <a:pPr marL="0" indent="0" eaLnBrk="1" hangingPunct="1">
              <a:buFont typeface="Arial" panose="020B0604020202020204" pitchFamily="34" charset="0"/>
              <a:buNone/>
            </a:pPr>
            <a:r>
              <a:rPr lang="en-GB" sz="2800"/>
              <a:t>Your Query will be answered within one working day.</a:t>
            </a:r>
          </a:p>
        </p:txBody>
      </p:sp>
      <p:sp>
        <p:nvSpPr>
          <p:cNvPr id="2" name="Date Placeholder 1">
            <a:extLst>
              <a:ext uri="{FF2B5EF4-FFF2-40B4-BE49-F238E27FC236}">
                <a16:creationId xmlns:a16="http://schemas.microsoft.com/office/drawing/2014/main" id="{59C5153A-DBC3-45AD-BA14-8FA8063528A5}"/>
              </a:ext>
            </a:extLst>
          </p:cNvPr>
          <p:cNvSpPr>
            <a:spLocks noGrp="1"/>
          </p:cNvSpPr>
          <p:nvPr>
            <p:ph type="dt" sz="half" idx="10"/>
          </p:nvPr>
        </p:nvSpPr>
        <p:spPr/>
        <p:txBody>
          <a:bodyPr/>
          <a:lstStyle/>
          <a:p>
            <a:pPr>
              <a:defRPr/>
            </a:pPr>
            <a:fld id="{92DC100D-E5FB-4B71-9099-D5E98A9A3048}" type="datetime1">
              <a:rPr lang="en-US" altLang="en-US"/>
              <a:pPr>
                <a:defRPr/>
              </a:pPr>
              <a:t>11/1/2021</a:t>
            </a:fld>
            <a:endParaRPr altLang="en-US"/>
          </a:p>
        </p:txBody>
      </p:sp>
      <p:sp>
        <p:nvSpPr>
          <p:cNvPr id="3" name="Footer Placeholder 2">
            <a:extLst>
              <a:ext uri="{FF2B5EF4-FFF2-40B4-BE49-F238E27FC236}">
                <a16:creationId xmlns:a16="http://schemas.microsoft.com/office/drawing/2014/main" id="{7B9574A5-34A3-4261-8F4A-F4E16F0FF187}"/>
              </a:ext>
            </a:extLst>
          </p:cNvPr>
          <p:cNvSpPr>
            <a:spLocks noGrp="1"/>
          </p:cNvSpPr>
          <p:nvPr>
            <p:ph type="ftr" sz="quarter" idx="11"/>
          </p:nvPr>
        </p:nvSpPr>
        <p:spPr/>
        <p:txBody>
          <a:bodyPr/>
          <a:lstStyle/>
          <a:p>
            <a:pPr>
              <a:defRPr/>
            </a:pPr>
            <a:r>
              <a:rPr altLang="en-US"/>
              <a:t>Computer Science Department, University of Sahiwal</a:t>
            </a:r>
          </a:p>
        </p:txBody>
      </p:sp>
      <p:sp>
        <p:nvSpPr>
          <p:cNvPr id="9222" name="Slide Number Placeholder 3">
            <a:extLst>
              <a:ext uri="{FF2B5EF4-FFF2-40B4-BE49-F238E27FC236}">
                <a16:creationId xmlns:a16="http://schemas.microsoft.com/office/drawing/2014/main" id="{247F5E26-1962-45A1-AF60-B45FC24A497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bg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bg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bg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bg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bg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9pPr>
          </a:lstStyle>
          <a:p>
            <a:pPr>
              <a:spcBef>
                <a:spcPct val="0"/>
              </a:spcBef>
              <a:buFontTx/>
              <a:buNone/>
            </a:pPr>
            <a:fld id="{EBF063D3-2B6C-441D-A353-1ED506C2CEB8}" type="slidenum">
              <a:rPr lang="en-US" altLang="en-US" sz="1200" smtClean="0">
                <a:solidFill>
                  <a:srgbClr val="D9D9D9"/>
                </a:solidFill>
                <a:latin typeface="Arial" panose="020B0604020202020204" pitchFamily="34" charset="0"/>
              </a:rPr>
              <a:pPr>
                <a:spcBef>
                  <a:spcPct val="0"/>
                </a:spcBef>
                <a:buFontTx/>
                <a:buNone/>
              </a:pPr>
              <a:t>31</a:t>
            </a:fld>
            <a:endParaRPr lang="en-US" altLang="en-US" sz="1200">
              <a:solidFill>
                <a:srgbClr val="D9D9D9"/>
              </a:solidFill>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CD112732-FCF1-43FC-9365-5DC929FFB2FE}"/>
              </a:ext>
            </a:extLst>
          </p:cNvPr>
          <p:cNvSpPr>
            <a:spLocks noGrp="1" noChangeArrowheads="1"/>
          </p:cNvSpPr>
          <p:nvPr>
            <p:ph type="title"/>
          </p:nvPr>
        </p:nvSpPr>
        <p:spPr>
          <a:xfrm>
            <a:off x="304800" y="2743200"/>
            <a:ext cx="8229600" cy="1143000"/>
          </a:xfrm>
        </p:spPr>
        <p:txBody>
          <a:bodyPr/>
          <a:lstStyle/>
          <a:p>
            <a:pPr eaLnBrk="1" hangingPunct="1"/>
            <a:r>
              <a:rPr lang="en-GB"/>
              <a:t>Thanks</a:t>
            </a:r>
            <a:endParaRPr lang="en-GB" b="1"/>
          </a:p>
        </p:txBody>
      </p:sp>
      <p:sp>
        <p:nvSpPr>
          <p:cNvPr id="2" name="Date Placeholder 1">
            <a:extLst>
              <a:ext uri="{FF2B5EF4-FFF2-40B4-BE49-F238E27FC236}">
                <a16:creationId xmlns:a16="http://schemas.microsoft.com/office/drawing/2014/main" id="{2AC1366F-2E88-45C7-8AC5-DAF99CAEBE85}"/>
              </a:ext>
            </a:extLst>
          </p:cNvPr>
          <p:cNvSpPr>
            <a:spLocks noGrp="1"/>
          </p:cNvSpPr>
          <p:nvPr>
            <p:ph type="dt" sz="half" idx="10"/>
          </p:nvPr>
        </p:nvSpPr>
        <p:spPr/>
        <p:txBody>
          <a:bodyPr/>
          <a:lstStyle/>
          <a:p>
            <a:pPr>
              <a:defRPr/>
            </a:pPr>
            <a:fld id="{A0B3AF20-BB05-4B96-BD4B-6059E8F3D1C9}" type="datetime1">
              <a:rPr lang="en-US" altLang="en-US"/>
              <a:pPr>
                <a:defRPr/>
              </a:pPr>
              <a:t>11/1/2021</a:t>
            </a:fld>
            <a:endParaRPr altLang="en-US"/>
          </a:p>
        </p:txBody>
      </p:sp>
      <p:sp>
        <p:nvSpPr>
          <p:cNvPr id="3" name="Footer Placeholder 2">
            <a:extLst>
              <a:ext uri="{FF2B5EF4-FFF2-40B4-BE49-F238E27FC236}">
                <a16:creationId xmlns:a16="http://schemas.microsoft.com/office/drawing/2014/main" id="{95B1DA24-DA14-4F44-8C5F-BFA7D1EE8693}"/>
              </a:ext>
            </a:extLst>
          </p:cNvPr>
          <p:cNvSpPr>
            <a:spLocks noGrp="1"/>
          </p:cNvSpPr>
          <p:nvPr>
            <p:ph type="ftr" sz="quarter" idx="11"/>
          </p:nvPr>
        </p:nvSpPr>
        <p:spPr/>
        <p:txBody>
          <a:bodyPr/>
          <a:lstStyle/>
          <a:p>
            <a:pPr>
              <a:defRPr/>
            </a:pPr>
            <a:r>
              <a:rPr altLang="en-US"/>
              <a:t>Computer Science Department, University of Sahiwal</a:t>
            </a:r>
          </a:p>
        </p:txBody>
      </p:sp>
      <p:sp>
        <p:nvSpPr>
          <p:cNvPr id="10245" name="Slide Number Placeholder 3">
            <a:extLst>
              <a:ext uri="{FF2B5EF4-FFF2-40B4-BE49-F238E27FC236}">
                <a16:creationId xmlns:a16="http://schemas.microsoft.com/office/drawing/2014/main" id="{008ABEFA-E0C2-4D5B-92D5-489E945AD6C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bg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bg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bg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bg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bg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9pPr>
          </a:lstStyle>
          <a:p>
            <a:pPr>
              <a:spcBef>
                <a:spcPct val="0"/>
              </a:spcBef>
              <a:buFontTx/>
              <a:buNone/>
            </a:pPr>
            <a:fld id="{4A4187E8-8302-4755-A5CB-915FF21F49E2}" type="slidenum">
              <a:rPr lang="en-US" altLang="en-US" sz="1200" smtClean="0">
                <a:solidFill>
                  <a:srgbClr val="D9D9D9"/>
                </a:solidFill>
                <a:latin typeface="Arial" panose="020B0604020202020204" pitchFamily="34" charset="0"/>
              </a:rPr>
              <a:pPr>
                <a:spcBef>
                  <a:spcPct val="0"/>
                </a:spcBef>
                <a:buFontTx/>
                <a:buNone/>
              </a:pPr>
              <a:t>32</a:t>
            </a:fld>
            <a:endParaRPr lang="en-US" altLang="en-US" sz="1200">
              <a:solidFill>
                <a:srgbClr val="D9D9D9"/>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795"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22"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2"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3"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4"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D0E07D31-246C-4BCD-8C2C-3E340624C0AE}"/>
              </a:ext>
            </a:extLst>
          </p:cNvPr>
          <p:cNvSpPr>
            <a:spLocks noGrp="1"/>
          </p:cNvSpPr>
          <p:nvPr>
            <p:ph type="title"/>
          </p:nvPr>
        </p:nvSpPr>
        <p:spPr>
          <a:xfrm>
            <a:off x="666473" y="4760132"/>
            <a:ext cx="2960565" cy="1777829"/>
          </a:xfrm>
        </p:spPr>
        <p:txBody>
          <a:bodyPr vert="horz" lIns="91440" tIns="45720" rIns="91440" bIns="45720" rtlCol="0" anchor="ctr">
            <a:normAutofit/>
          </a:bodyPr>
          <a:lstStyle/>
          <a:p>
            <a:pPr defTabSz="914400"/>
            <a:r>
              <a:rPr lang="en-US" sz="3500" kern="1200">
                <a:solidFill>
                  <a:schemeClr val="tx1"/>
                </a:solidFill>
                <a:latin typeface="+mj-lt"/>
                <a:ea typeface="+mj-ea"/>
                <a:cs typeface="+mj-cs"/>
              </a:rPr>
              <a:t>Initialization Function</a:t>
            </a:r>
          </a:p>
        </p:txBody>
      </p:sp>
      <p:sp>
        <p:nvSpPr>
          <p:cNvPr id="42" name="Freeform: Shape 41">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1" name="Content Placeholder 10">
            <a:extLst>
              <a:ext uri="{FF2B5EF4-FFF2-40B4-BE49-F238E27FC236}">
                <a16:creationId xmlns:a16="http://schemas.microsoft.com/office/drawing/2014/main" id="{539ACCB5-BD97-4415-9BA6-61D1725887C2}"/>
              </a:ext>
            </a:extLst>
          </p:cNvPr>
          <p:cNvPicPr>
            <a:picLocks noGrp="1" noChangeAspect="1"/>
          </p:cNvPicPr>
          <p:nvPr>
            <p:ph idx="1"/>
          </p:nvPr>
        </p:nvPicPr>
        <p:blipFill>
          <a:blip r:embed="rId2"/>
          <a:stretch>
            <a:fillRect/>
          </a:stretch>
        </p:blipFill>
        <p:spPr>
          <a:xfrm>
            <a:off x="482600" y="1794374"/>
            <a:ext cx="8185545" cy="1114262"/>
          </a:xfrm>
          <a:prstGeom prst="rect">
            <a:avLst/>
          </a:prstGeom>
        </p:spPr>
      </p:pic>
      <p:sp>
        <p:nvSpPr>
          <p:cNvPr id="14" name="Rectangle 13">
            <a:extLst>
              <a:ext uri="{FF2B5EF4-FFF2-40B4-BE49-F238E27FC236}">
                <a16:creationId xmlns:a16="http://schemas.microsoft.com/office/drawing/2014/main" id="{00771AED-47D6-40B1-951D-135116E3219C}"/>
              </a:ext>
            </a:extLst>
          </p:cNvPr>
          <p:cNvSpPr/>
          <p:nvPr/>
        </p:nvSpPr>
        <p:spPr>
          <a:xfrm>
            <a:off x="3838835" y="4767660"/>
            <a:ext cx="4711405" cy="1770300"/>
          </a:xfrm>
          <a:prstGeom prst="rect">
            <a:avLst/>
          </a:prstGeom>
        </p:spPr>
        <p:txBody>
          <a:bodyPr vert="horz" lIns="91440" tIns="45720" rIns="91440" bIns="45720" rtlCol="0" anchor="ctr">
            <a:normAutofit/>
          </a:bodyPr>
          <a:lstStyle/>
          <a:p>
            <a:pPr indent="-228600" eaLnBrk="1" hangingPunct="1">
              <a:lnSpc>
                <a:spcPct val="90000"/>
              </a:lnSpc>
              <a:spcAft>
                <a:spcPts val="600"/>
              </a:spcAft>
              <a:buFont typeface="Arial" panose="020B0604020202020204" pitchFamily="34" charset="0"/>
              <a:buChar char="•"/>
            </a:pPr>
            <a:r>
              <a:rPr lang="en-US" sz="1600">
                <a:latin typeface="+mn-lt"/>
              </a:rPr>
              <a:t>This is similar in style to the invariant function, and has the same signature; the interpretation in this case is that the expression on the right-hand side of the  symbol defines the conditions that must be true after the system is first brought into being.</a:t>
            </a:r>
          </a:p>
        </p:txBody>
      </p:sp>
      <p:sp>
        <p:nvSpPr>
          <p:cNvPr id="3" name="Date Placeholder 2">
            <a:extLst>
              <a:ext uri="{FF2B5EF4-FFF2-40B4-BE49-F238E27FC236}">
                <a16:creationId xmlns:a16="http://schemas.microsoft.com/office/drawing/2014/main" id="{E7857C6A-34A8-4ADE-9070-1F0E259D4585}"/>
              </a:ext>
            </a:extLst>
          </p:cNvPr>
          <p:cNvSpPr>
            <a:spLocks noGrp="1"/>
          </p:cNvSpPr>
          <p:nvPr>
            <p:ph type="dt" sz="half" idx="10"/>
          </p:nvPr>
        </p:nvSpPr>
        <p:spPr/>
        <p:txBody>
          <a:bodyPr/>
          <a:lstStyle/>
          <a:p>
            <a:fld id="{74873A8E-6AAF-455A-BF12-77D36A1E8993}" type="datetime1">
              <a:rPr lang="en-US" smtClean="0"/>
              <a:t>11/1/2021</a:t>
            </a:fld>
            <a:endParaRPr lang="en-US"/>
          </a:p>
        </p:txBody>
      </p:sp>
      <p:sp>
        <p:nvSpPr>
          <p:cNvPr id="4" name="Footer Placeholder 3">
            <a:extLst>
              <a:ext uri="{FF2B5EF4-FFF2-40B4-BE49-F238E27FC236}">
                <a16:creationId xmlns:a16="http://schemas.microsoft.com/office/drawing/2014/main" id="{FBA834AE-0ECB-4D12-AF9E-C89641A48737}"/>
              </a:ext>
            </a:extLst>
          </p:cNvPr>
          <p:cNvSpPr>
            <a:spLocks noGrp="1"/>
          </p:cNvSpPr>
          <p:nvPr>
            <p:ph type="ftr" sz="quarter" idx="11"/>
          </p:nvPr>
        </p:nvSpPr>
        <p:spPr/>
        <p:txBody>
          <a:bodyPr/>
          <a:lstStyle/>
          <a:p>
            <a:r>
              <a:rPr lang="en-US"/>
              <a:t>Department of Computer Science universty of Sahiwal</a:t>
            </a:r>
          </a:p>
        </p:txBody>
      </p:sp>
      <p:sp>
        <p:nvSpPr>
          <p:cNvPr id="5" name="Slide Number Placeholder 4">
            <a:extLst>
              <a:ext uri="{FF2B5EF4-FFF2-40B4-BE49-F238E27FC236}">
                <a16:creationId xmlns:a16="http://schemas.microsoft.com/office/drawing/2014/main" id="{0D608421-3A52-4218-B9B1-8EAD26001D74}"/>
              </a:ext>
            </a:extLst>
          </p:cNvPr>
          <p:cNvSpPr>
            <a:spLocks noGrp="1"/>
          </p:cNvSpPr>
          <p:nvPr>
            <p:ph type="sldNum" sz="quarter" idx="12"/>
          </p:nvPr>
        </p:nvSpPr>
        <p:spPr/>
        <p:txBody>
          <a:bodyPr/>
          <a:lstStyle/>
          <a:p>
            <a:fld id="{C97FD9DE-04E1-404A-B8FD-5B6BE5203A8E}" type="slidenum">
              <a:rPr lang="en-US" smtClean="0"/>
              <a:t>4</a:t>
            </a:fld>
            <a:endParaRPr lang="en-US"/>
          </a:p>
        </p:txBody>
      </p:sp>
    </p:spTree>
    <p:extLst>
      <p:ext uri="{BB962C8B-B14F-4D97-AF65-F5344CB8AC3E}">
        <p14:creationId xmlns:p14="http://schemas.microsoft.com/office/powerpoint/2010/main" val="409388474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A4166-1116-4069-9772-17FA7C12BD88}"/>
              </a:ext>
            </a:extLst>
          </p:cNvPr>
          <p:cNvSpPr>
            <a:spLocks noGrp="1"/>
          </p:cNvSpPr>
          <p:nvPr>
            <p:ph type="title"/>
          </p:nvPr>
        </p:nvSpPr>
        <p:spPr/>
        <p:txBody>
          <a:bodyPr/>
          <a:lstStyle/>
          <a:p>
            <a:r>
              <a:rPr lang="en-US" dirty="0"/>
              <a:t>User-defined Types</a:t>
            </a:r>
          </a:p>
        </p:txBody>
      </p:sp>
      <p:sp>
        <p:nvSpPr>
          <p:cNvPr id="3" name="Content Placeholder 2">
            <a:extLst>
              <a:ext uri="{FF2B5EF4-FFF2-40B4-BE49-F238E27FC236}">
                <a16:creationId xmlns:a16="http://schemas.microsoft.com/office/drawing/2014/main" id="{0D6DD2ED-683F-4572-889D-FC28658BE27E}"/>
              </a:ext>
            </a:extLst>
          </p:cNvPr>
          <p:cNvSpPr>
            <a:spLocks noGrp="1"/>
          </p:cNvSpPr>
          <p:nvPr>
            <p:ph idx="1"/>
          </p:nvPr>
        </p:nvSpPr>
        <p:spPr/>
        <p:txBody>
          <a:bodyPr/>
          <a:lstStyle/>
          <a:p>
            <a:r>
              <a:rPr lang="en-US" dirty="0"/>
              <a:t>We have seen four components of a complete VDM-SL specification</a:t>
            </a:r>
          </a:p>
          <a:p>
            <a:pPr lvl="1"/>
            <a:r>
              <a:rPr lang="en-US" dirty="0"/>
              <a:t>the declaration of constants</a:t>
            </a:r>
          </a:p>
          <a:p>
            <a:pPr lvl="1"/>
            <a:r>
              <a:rPr lang="en-US" dirty="0"/>
              <a:t>the state definition (along with an invariant and initialization function),</a:t>
            </a:r>
          </a:p>
          <a:p>
            <a:pPr lvl="1"/>
            <a:r>
              <a:rPr lang="en-US" dirty="0"/>
              <a:t>Functions</a:t>
            </a:r>
          </a:p>
          <a:p>
            <a:pPr lvl="1"/>
            <a:r>
              <a:rPr lang="en-US" dirty="0"/>
              <a:t>operations</a:t>
            </a:r>
          </a:p>
        </p:txBody>
      </p:sp>
      <p:sp>
        <p:nvSpPr>
          <p:cNvPr id="4" name="Date Placeholder 3">
            <a:extLst>
              <a:ext uri="{FF2B5EF4-FFF2-40B4-BE49-F238E27FC236}">
                <a16:creationId xmlns:a16="http://schemas.microsoft.com/office/drawing/2014/main" id="{AA0819C6-FE8F-42B3-99CD-1739765B4690}"/>
              </a:ext>
            </a:extLst>
          </p:cNvPr>
          <p:cNvSpPr>
            <a:spLocks noGrp="1"/>
          </p:cNvSpPr>
          <p:nvPr>
            <p:ph type="dt" sz="half" idx="10"/>
          </p:nvPr>
        </p:nvSpPr>
        <p:spPr/>
        <p:txBody>
          <a:bodyPr/>
          <a:lstStyle/>
          <a:p>
            <a:fld id="{BE78E7E9-B5CE-4097-8640-9147E016BD1C}" type="datetime1">
              <a:rPr lang="en-US" smtClean="0"/>
              <a:t>11/1/2021</a:t>
            </a:fld>
            <a:endParaRPr lang="en-US"/>
          </a:p>
        </p:txBody>
      </p:sp>
      <p:sp>
        <p:nvSpPr>
          <p:cNvPr id="5" name="Footer Placeholder 4">
            <a:extLst>
              <a:ext uri="{FF2B5EF4-FFF2-40B4-BE49-F238E27FC236}">
                <a16:creationId xmlns:a16="http://schemas.microsoft.com/office/drawing/2014/main" id="{65B3B5BD-A16F-4112-BB0D-18585C0B588D}"/>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28E8855C-E1C8-441A-BE3B-D4777228A621}"/>
              </a:ext>
            </a:extLst>
          </p:cNvPr>
          <p:cNvSpPr>
            <a:spLocks noGrp="1"/>
          </p:cNvSpPr>
          <p:nvPr>
            <p:ph type="sldNum" sz="quarter" idx="12"/>
          </p:nvPr>
        </p:nvSpPr>
        <p:spPr/>
        <p:txBody>
          <a:bodyPr/>
          <a:lstStyle/>
          <a:p>
            <a:fld id="{C97FD9DE-04E1-404A-B8FD-5B6BE5203A8E}" type="slidenum">
              <a:rPr lang="en-US" smtClean="0"/>
              <a:t>5</a:t>
            </a:fld>
            <a:endParaRPr lang="en-US"/>
          </a:p>
        </p:txBody>
      </p:sp>
    </p:spTree>
    <p:extLst>
      <p:ext uri="{BB962C8B-B14F-4D97-AF65-F5344CB8AC3E}">
        <p14:creationId xmlns:p14="http://schemas.microsoft.com/office/powerpoint/2010/main" val="980729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708B6-E392-4F0C-8F38-48BABE172A3B}"/>
              </a:ext>
            </a:extLst>
          </p:cNvPr>
          <p:cNvSpPr>
            <a:spLocks noGrp="1"/>
          </p:cNvSpPr>
          <p:nvPr>
            <p:ph type="title"/>
          </p:nvPr>
        </p:nvSpPr>
        <p:spPr/>
        <p:txBody>
          <a:bodyPr/>
          <a:lstStyle/>
          <a:p>
            <a:pPr algn="r"/>
            <a:r>
              <a:rPr lang="en-US" dirty="0"/>
              <a:t>Cont.</a:t>
            </a:r>
          </a:p>
        </p:txBody>
      </p:sp>
      <p:sp>
        <p:nvSpPr>
          <p:cNvPr id="3" name="Content Placeholder 2">
            <a:extLst>
              <a:ext uri="{FF2B5EF4-FFF2-40B4-BE49-F238E27FC236}">
                <a16:creationId xmlns:a16="http://schemas.microsoft.com/office/drawing/2014/main" id="{62F34354-B9B1-4E3B-93CD-3127AFBA9CE7}"/>
              </a:ext>
            </a:extLst>
          </p:cNvPr>
          <p:cNvSpPr>
            <a:spLocks noGrp="1"/>
          </p:cNvSpPr>
          <p:nvPr>
            <p:ph idx="1"/>
          </p:nvPr>
        </p:nvSpPr>
        <p:spPr/>
        <p:txBody>
          <a:bodyPr/>
          <a:lstStyle/>
          <a:p>
            <a:r>
              <a:rPr lang="en-US" dirty="0"/>
              <a:t>There is one more component to the specification, which must come at the beginning</a:t>
            </a:r>
          </a:p>
          <a:p>
            <a:pPr lvl="1"/>
            <a:r>
              <a:rPr lang="en-US" dirty="0"/>
              <a:t>This is the declaration of any user-defined types that we are going to use in the remainder of the specification</a:t>
            </a:r>
          </a:p>
        </p:txBody>
      </p:sp>
      <p:sp>
        <p:nvSpPr>
          <p:cNvPr id="4" name="Date Placeholder 3">
            <a:extLst>
              <a:ext uri="{FF2B5EF4-FFF2-40B4-BE49-F238E27FC236}">
                <a16:creationId xmlns:a16="http://schemas.microsoft.com/office/drawing/2014/main" id="{6406E873-63AB-47F5-A9B6-B6058227CD80}"/>
              </a:ext>
            </a:extLst>
          </p:cNvPr>
          <p:cNvSpPr>
            <a:spLocks noGrp="1"/>
          </p:cNvSpPr>
          <p:nvPr>
            <p:ph type="dt" sz="half" idx="10"/>
          </p:nvPr>
        </p:nvSpPr>
        <p:spPr/>
        <p:txBody>
          <a:bodyPr/>
          <a:lstStyle/>
          <a:p>
            <a:fld id="{61564B84-9099-4E4D-B3B3-0D6AD391E065}" type="datetime1">
              <a:rPr lang="en-US" smtClean="0"/>
              <a:t>11/1/2021</a:t>
            </a:fld>
            <a:endParaRPr lang="en-US"/>
          </a:p>
        </p:txBody>
      </p:sp>
      <p:sp>
        <p:nvSpPr>
          <p:cNvPr id="5" name="Footer Placeholder 4">
            <a:extLst>
              <a:ext uri="{FF2B5EF4-FFF2-40B4-BE49-F238E27FC236}">
                <a16:creationId xmlns:a16="http://schemas.microsoft.com/office/drawing/2014/main" id="{FB7A2551-0FAD-4088-8489-34DE902902C8}"/>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EA6BD85A-8718-4816-8095-F35AD666FF71}"/>
              </a:ext>
            </a:extLst>
          </p:cNvPr>
          <p:cNvSpPr>
            <a:spLocks noGrp="1"/>
          </p:cNvSpPr>
          <p:nvPr>
            <p:ph type="sldNum" sz="quarter" idx="12"/>
          </p:nvPr>
        </p:nvSpPr>
        <p:spPr/>
        <p:txBody>
          <a:bodyPr/>
          <a:lstStyle/>
          <a:p>
            <a:fld id="{C97FD9DE-04E1-404A-B8FD-5B6BE5203A8E}" type="slidenum">
              <a:rPr lang="en-US" smtClean="0"/>
              <a:t>6</a:t>
            </a:fld>
            <a:endParaRPr lang="en-US"/>
          </a:p>
        </p:txBody>
      </p:sp>
    </p:spTree>
    <p:extLst>
      <p:ext uri="{BB962C8B-B14F-4D97-AF65-F5344CB8AC3E}">
        <p14:creationId xmlns:p14="http://schemas.microsoft.com/office/powerpoint/2010/main" val="2240139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DA30-165B-4D2C-AE3C-47C7184CC8A0}"/>
              </a:ext>
            </a:extLst>
          </p:cNvPr>
          <p:cNvSpPr>
            <a:spLocks noGrp="1"/>
          </p:cNvSpPr>
          <p:nvPr>
            <p:ph type="title"/>
          </p:nvPr>
        </p:nvSpPr>
        <p:spPr/>
        <p:txBody>
          <a:bodyPr/>
          <a:lstStyle/>
          <a:p>
            <a:r>
              <a:rPr lang="en-US" b="1" dirty="0"/>
              <a:t>The nil Value</a:t>
            </a:r>
          </a:p>
        </p:txBody>
      </p:sp>
      <p:sp>
        <p:nvSpPr>
          <p:cNvPr id="3" name="Content Placeholder 2">
            <a:extLst>
              <a:ext uri="{FF2B5EF4-FFF2-40B4-BE49-F238E27FC236}">
                <a16:creationId xmlns:a16="http://schemas.microsoft.com/office/drawing/2014/main" id="{323F6B76-CED1-4351-935B-1334EBDE0897}"/>
              </a:ext>
            </a:extLst>
          </p:cNvPr>
          <p:cNvSpPr>
            <a:spLocks noGrp="1"/>
          </p:cNvSpPr>
          <p:nvPr>
            <p:ph idx="1"/>
          </p:nvPr>
        </p:nvSpPr>
        <p:spPr/>
        <p:txBody>
          <a:bodyPr/>
          <a:lstStyle/>
          <a:p>
            <a:r>
              <a:rPr lang="en-US" dirty="0"/>
              <a:t>we are going to look at a more complex – and more useful – version of our incubator system.</a:t>
            </a:r>
          </a:p>
          <a:p>
            <a:r>
              <a:rPr lang="en-US" dirty="0"/>
              <a:t>Before we do that, there is one more concept that we need to introduce to you, namely the idea of a </a:t>
            </a:r>
            <a:r>
              <a:rPr lang="en-US" b="1" dirty="0"/>
              <a:t>nil </a:t>
            </a:r>
            <a:r>
              <a:rPr lang="en-US" dirty="0"/>
              <a:t>value.</a:t>
            </a:r>
          </a:p>
        </p:txBody>
      </p:sp>
      <p:sp>
        <p:nvSpPr>
          <p:cNvPr id="4" name="Date Placeholder 3">
            <a:extLst>
              <a:ext uri="{FF2B5EF4-FFF2-40B4-BE49-F238E27FC236}">
                <a16:creationId xmlns:a16="http://schemas.microsoft.com/office/drawing/2014/main" id="{F339318C-1036-4104-BBA3-FCE75297F46D}"/>
              </a:ext>
            </a:extLst>
          </p:cNvPr>
          <p:cNvSpPr>
            <a:spLocks noGrp="1"/>
          </p:cNvSpPr>
          <p:nvPr>
            <p:ph type="dt" sz="half" idx="10"/>
          </p:nvPr>
        </p:nvSpPr>
        <p:spPr/>
        <p:txBody>
          <a:bodyPr/>
          <a:lstStyle/>
          <a:p>
            <a:fld id="{A23A2842-B79A-497C-BB14-EA299BF09D71}" type="datetime1">
              <a:rPr lang="en-US" smtClean="0"/>
              <a:t>11/1/2021</a:t>
            </a:fld>
            <a:endParaRPr lang="en-US"/>
          </a:p>
        </p:txBody>
      </p:sp>
      <p:sp>
        <p:nvSpPr>
          <p:cNvPr id="5" name="Footer Placeholder 4">
            <a:extLst>
              <a:ext uri="{FF2B5EF4-FFF2-40B4-BE49-F238E27FC236}">
                <a16:creationId xmlns:a16="http://schemas.microsoft.com/office/drawing/2014/main" id="{A542F194-4FA0-4288-A399-7F1365FB501A}"/>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38CF3D72-F6AA-49D8-A212-B678AA647941}"/>
              </a:ext>
            </a:extLst>
          </p:cNvPr>
          <p:cNvSpPr>
            <a:spLocks noGrp="1"/>
          </p:cNvSpPr>
          <p:nvPr>
            <p:ph type="sldNum" sz="quarter" idx="12"/>
          </p:nvPr>
        </p:nvSpPr>
        <p:spPr/>
        <p:txBody>
          <a:bodyPr/>
          <a:lstStyle/>
          <a:p>
            <a:fld id="{C97FD9DE-04E1-404A-B8FD-5B6BE5203A8E}" type="slidenum">
              <a:rPr lang="en-US" smtClean="0"/>
              <a:t>7</a:t>
            </a:fld>
            <a:endParaRPr lang="en-US"/>
          </a:p>
        </p:txBody>
      </p:sp>
    </p:spTree>
    <p:extLst>
      <p:ext uri="{BB962C8B-B14F-4D97-AF65-F5344CB8AC3E}">
        <p14:creationId xmlns:p14="http://schemas.microsoft.com/office/powerpoint/2010/main" val="4033399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7902-3E5D-41A5-AF81-8CE08F258C36}"/>
              </a:ext>
            </a:extLst>
          </p:cNvPr>
          <p:cNvSpPr>
            <a:spLocks noGrp="1"/>
          </p:cNvSpPr>
          <p:nvPr>
            <p:ph type="title"/>
          </p:nvPr>
        </p:nvSpPr>
        <p:spPr/>
        <p:txBody>
          <a:bodyPr>
            <a:normAutofit fontScale="90000"/>
          </a:bodyPr>
          <a:lstStyle/>
          <a:p>
            <a:pPr algn="r"/>
            <a:r>
              <a:rPr lang="en-US" dirty="0"/>
              <a:t>                                                                Cont.</a:t>
            </a:r>
          </a:p>
        </p:txBody>
      </p:sp>
      <p:sp>
        <p:nvSpPr>
          <p:cNvPr id="3" name="Content Placeholder 2">
            <a:extLst>
              <a:ext uri="{FF2B5EF4-FFF2-40B4-BE49-F238E27FC236}">
                <a16:creationId xmlns:a16="http://schemas.microsoft.com/office/drawing/2014/main" id="{7D9EC15E-C3B4-40A7-8BC0-68471B9DD7C7}"/>
              </a:ext>
            </a:extLst>
          </p:cNvPr>
          <p:cNvSpPr>
            <a:spLocks noGrp="1"/>
          </p:cNvSpPr>
          <p:nvPr>
            <p:ph idx="1"/>
          </p:nvPr>
        </p:nvSpPr>
        <p:spPr/>
        <p:txBody>
          <a:bodyPr/>
          <a:lstStyle/>
          <a:p>
            <a:r>
              <a:rPr lang="en-US" dirty="0"/>
              <a:t>it was common in the programming world for a value to be undefined.</a:t>
            </a:r>
          </a:p>
          <a:p>
            <a:r>
              <a:rPr lang="en-US" dirty="0"/>
              <a:t>VDM-SL allows for this concept by including the possibility of a term or expression having the value nil</a:t>
            </a:r>
          </a:p>
          <a:p>
            <a:pPr lvl="1"/>
            <a:r>
              <a:rPr lang="en-US" dirty="0"/>
              <a:t>meaning that it is </a:t>
            </a:r>
            <a:r>
              <a:rPr lang="en-US" dirty="0">
                <a:solidFill>
                  <a:schemeClr val="accent6"/>
                </a:solidFill>
              </a:rPr>
              <a:t>undefined</a:t>
            </a:r>
            <a:r>
              <a:rPr lang="en-US" dirty="0"/>
              <a:t>.</a:t>
            </a:r>
          </a:p>
        </p:txBody>
      </p:sp>
      <p:sp>
        <p:nvSpPr>
          <p:cNvPr id="4" name="Date Placeholder 3">
            <a:extLst>
              <a:ext uri="{FF2B5EF4-FFF2-40B4-BE49-F238E27FC236}">
                <a16:creationId xmlns:a16="http://schemas.microsoft.com/office/drawing/2014/main" id="{5FAE02A4-1E8F-42E8-8213-DF88299E669C}"/>
              </a:ext>
            </a:extLst>
          </p:cNvPr>
          <p:cNvSpPr>
            <a:spLocks noGrp="1"/>
          </p:cNvSpPr>
          <p:nvPr>
            <p:ph type="dt" sz="half" idx="10"/>
          </p:nvPr>
        </p:nvSpPr>
        <p:spPr/>
        <p:txBody>
          <a:bodyPr/>
          <a:lstStyle/>
          <a:p>
            <a:fld id="{40208BE9-4069-469B-966F-7D64BD7DD3B7}" type="datetime1">
              <a:rPr lang="en-US" smtClean="0"/>
              <a:t>11/1/2021</a:t>
            </a:fld>
            <a:endParaRPr lang="en-US"/>
          </a:p>
        </p:txBody>
      </p:sp>
      <p:sp>
        <p:nvSpPr>
          <p:cNvPr id="5" name="Footer Placeholder 4">
            <a:extLst>
              <a:ext uri="{FF2B5EF4-FFF2-40B4-BE49-F238E27FC236}">
                <a16:creationId xmlns:a16="http://schemas.microsoft.com/office/drawing/2014/main" id="{13B208BC-E9C2-4BC6-9D6D-B896CE7DB2E4}"/>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CE525A3E-BA1F-4522-86B7-3981B27B74DF}"/>
              </a:ext>
            </a:extLst>
          </p:cNvPr>
          <p:cNvSpPr>
            <a:spLocks noGrp="1"/>
          </p:cNvSpPr>
          <p:nvPr>
            <p:ph type="sldNum" sz="quarter" idx="12"/>
          </p:nvPr>
        </p:nvSpPr>
        <p:spPr/>
        <p:txBody>
          <a:bodyPr/>
          <a:lstStyle/>
          <a:p>
            <a:fld id="{C97FD9DE-04E1-404A-B8FD-5B6BE5203A8E}" type="slidenum">
              <a:rPr lang="en-US" smtClean="0"/>
              <a:t>8</a:t>
            </a:fld>
            <a:endParaRPr lang="en-US"/>
          </a:p>
        </p:txBody>
      </p:sp>
    </p:spTree>
    <p:extLst>
      <p:ext uri="{BB962C8B-B14F-4D97-AF65-F5344CB8AC3E}">
        <p14:creationId xmlns:p14="http://schemas.microsoft.com/office/powerpoint/2010/main" val="3263454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1AB00-552D-49B0-A534-E3F716A0763F}"/>
              </a:ext>
            </a:extLst>
          </p:cNvPr>
          <p:cNvSpPr>
            <a:spLocks noGrp="1"/>
          </p:cNvSpPr>
          <p:nvPr>
            <p:ph type="title"/>
          </p:nvPr>
        </p:nvSpPr>
        <p:spPr/>
        <p:txBody>
          <a:bodyPr>
            <a:normAutofit fontScale="90000"/>
          </a:bodyPr>
          <a:lstStyle/>
          <a:p>
            <a:pPr algn="r"/>
            <a:r>
              <a:rPr lang="en-US" dirty="0"/>
              <a:t>                                                                   Cont.</a:t>
            </a:r>
          </a:p>
        </p:txBody>
      </p:sp>
      <p:sp>
        <p:nvSpPr>
          <p:cNvPr id="3" name="Content Placeholder 2">
            <a:extLst>
              <a:ext uri="{FF2B5EF4-FFF2-40B4-BE49-F238E27FC236}">
                <a16:creationId xmlns:a16="http://schemas.microsoft.com/office/drawing/2014/main" id="{5340841A-0F5A-40A2-9B04-B2C8A57F47D8}"/>
              </a:ext>
            </a:extLst>
          </p:cNvPr>
          <p:cNvSpPr>
            <a:spLocks noGrp="1"/>
          </p:cNvSpPr>
          <p:nvPr>
            <p:ph idx="1"/>
          </p:nvPr>
        </p:nvSpPr>
        <p:spPr/>
        <p:txBody>
          <a:bodyPr/>
          <a:lstStyle/>
          <a:p>
            <a:r>
              <a:rPr lang="en-US" dirty="0"/>
              <a:t>We do that by placing square brackets around the type name</a:t>
            </a:r>
          </a:p>
          <a:p>
            <a:pPr lvl="1"/>
            <a:r>
              <a:rPr lang="en-US" dirty="0"/>
              <a:t>for example [N] or [Z]</a:t>
            </a:r>
          </a:p>
          <a:p>
            <a:pPr lvl="1"/>
            <a:r>
              <a:rPr lang="en-US" dirty="0"/>
              <a:t>meaning that a variable of that type can take the value of </a:t>
            </a:r>
            <a:r>
              <a:rPr lang="en-US" b="1" dirty="0"/>
              <a:t>nil</a:t>
            </a:r>
          </a:p>
          <a:p>
            <a:r>
              <a:rPr lang="en-US" dirty="0"/>
              <a:t>Effectively we are extending the type to include the </a:t>
            </a:r>
            <a:r>
              <a:rPr lang="en-US" b="1" dirty="0"/>
              <a:t>nil </a:t>
            </a:r>
            <a:r>
              <a:rPr lang="en-US" dirty="0"/>
              <a:t>value.</a:t>
            </a:r>
          </a:p>
        </p:txBody>
      </p:sp>
      <p:sp>
        <p:nvSpPr>
          <p:cNvPr id="4" name="Date Placeholder 3">
            <a:extLst>
              <a:ext uri="{FF2B5EF4-FFF2-40B4-BE49-F238E27FC236}">
                <a16:creationId xmlns:a16="http://schemas.microsoft.com/office/drawing/2014/main" id="{DD52D3B6-04EA-42A1-BB2C-3AC652EAFEFD}"/>
              </a:ext>
            </a:extLst>
          </p:cNvPr>
          <p:cNvSpPr>
            <a:spLocks noGrp="1"/>
          </p:cNvSpPr>
          <p:nvPr>
            <p:ph type="dt" sz="half" idx="10"/>
          </p:nvPr>
        </p:nvSpPr>
        <p:spPr/>
        <p:txBody>
          <a:bodyPr/>
          <a:lstStyle/>
          <a:p>
            <a:fld id="{1B30BC0C-1F3C-4527-869C-1EFDEED418CF}" type="datetime1">
              <a:rPr lang="en-US" smtClean="0"/>
              <a:t>11/1/2021</a:t>
            </a:fld>
            <a:endParaRPr lang="en-US"/>
          </a:p>
        </p:txBody>
      </p:sp>
      <p:sp>
        <p:nvSpPr>
          <p:cNvPr id="5" name="Footer Placeholder 4">
            <a:extLst>
              <a:ext uri="{FF2B5EF4-FFF2-40B4-BE49-F238E27FC236}">
                <a16:creationId xmlns:a16="http://schemas.microsoft.com/office/drawing/2014/main" id="{C4948ABD-F2F0-4C0C-8538-471B32E18CDC}"/>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4F36C699-274F-4FA4-AB2D-0059FBDE787B}"/>
              </a:ext>
            </a:extLst>
          </p:cNvPr>
          <p:cNvSpPr>
            <a:spLocks noGrp="1"/>
          </p:cNvSpPr>
          <p:nvPr>
            <p:ph type="sldNum" sz="quarter" idx="12"/>
          </p:nvPr>
        </p:nvSpPr>
        <p:spPr/>
        <p:txBody>
          <a:bodyPr/>
          <a:lstStyle/>
          <a:p>
            <a:fld id="{C97FD9DE-04E1-404A-B8FD-5B6BE5203A8E}" type="slidenum">
              <a:rPr lang="en-US" smtClean="0"/>
              <a:t>9</a:t>
            </a:fld>
            <a:endParaRPr lang="en-US"/>
          </a:p>
        </p:txBody>
      </p:sp>
    </p:spTree>
    <p:extLst>
      <p:ext uri="{BB962C8B-B14F-4D97-AF65-F5344CB8AC3E}">
        <p14:creationId xmlns:p14="http://schemas.microsoft.com/office/powerpoint/2010/main" val="1340182143"/>
      </p:ext>
    </p:extLst>
  </p:cSld>
  <p:clrMapOvr>
    <a:masterClrMapping/>
  </p:clrMapOvr>
</p:sld>
</file>

<file path=ppt/theme/theme1.xml><?xml version="1.0" encoding="utf-8"?>
<a:theme xmlns:a="http://schemas.openxmlformats.org/drawingml/2006/main" name="uni of sahiwal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 of sahiwal theme" id="{751C8DE0-21DB-4ED0-BB0E-37A6EFD867B0}" vid="{B282B60A-933E-4F5E-9891-BAF502DB2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uni of sahiwal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 of sahiwal theme" id="{751C8DE0-21DB-4ED0-BB0E-37A6EFD867B0}" vid="{B282B60A-933E-4F5E-9891-BAF502DB2833}"/>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1536</Words>
  <Application>Microsoft Office PowerPoint</Application>
  <PresentationFormat>On-screen Show (4:3)</PresentationFormat>
  <Paragraphs>199</Paragraphs>
  <Slides>32</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32</vt:i4>
      </vt:variant>
    </vt:vector>
  </HeadingPairs>
  <TitlesOfParts>
    <vt:vector size="42" baseType="lpstr">
      <vt:lpstr>Arial</vt:lpstr>
      <vt:lpstr>Calibri</vt:lpstr>
      <vt:lpstr>Calibri Light</vt:lpstr>
      <vt:lpstr>CharterITC-Regu</vt:lpstr>
      <vt:lpstr>CharterITC-ReguItal</vt:lpstr>
      <vt:lpstr>Frutiger-Light</vt:lpstr>
      <vt:lpstr>Frutiger-LightItalic</vt:lpstr>
      <vt:lpstr>uni of sahiwal theme</vt:lpstr>
      <vt:lpstr>Office Theme</vt:lpstr>
      <vt:lpstr>1_uni of sahiwal theme</vt:lpstr>
      <vt:lpstr>Formal Methods Lecture # 12</vt:lpstr>
      <vt:lpstr>An Introduction to Specification in VDM-SL</vt:lpstr>
      <vt:lpstr>Specifying an Initialization Function</vt:lpstr>
      <vt:lpstr>Initialization Function</vt:lpstr>
      <vt:lpstr>User-defined Types</vt:lpstr>
      <vt:lpstr>Cont.</vt:lpstr>
      <vt:lpstr>The nil Value</vt:lpstr>
      <vt:lpstr>                                                                Cont.</vt:lpstr>
      <vt:lpstr>                                                                   Cont.</vt:lpstr>
      <vt:lpstr>Improving the Incubator System</vt:lpstr>
      <vt:lpstr>                                       Cont.</vt:lpstr>
      <vt:lpstr>The specification of the IncubatorController</vt:lpstr>
      <vt:lpstr>Explanation </vt:lpstr>
      <vt:lpstr>UML specification of the Signal type</vt:lpstr>
      <vt:lpstr>Signal Class</vt:lpstr>
      <vt:lpstr>Signal Type </vt:lpstr>
      <vt:lpstr>                                                             Cont.</vt:lpstr>
      <vt:lpstr>Specifying the State of the IncubatorController System</vt:lpstr>
      <vt:lpstr>Cont.</vt:lpstr>
      <vt:lpstr>Condition Checking</vt:lpstr>
      <vt:lpstr>Initialization function</vt:lpstr>
      <vt:lpstr>Specifying the Operations for the IncubatorController System</vt:lpstr>
      <vt:lpstr>Operation setInitialTemp()</vt:lpstr>
      <vt:lpstr>Cont.</vt:lpstr>
      <vt:lpstr>Operation requestChange()</vt:lpstr>
      <vt:lpstr>Explanation </vt:lpstr>
      <vt:lpstr>Cont.</vt:lpstr>
      <vt:lpstr>Cont.</vt:lpstr>
      <vt:lpstr>Explanation </vt:lpstr>
      <vt:lpstr>getRequestedTemp() &amp; getActualTemp()</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Specification in VDM-SL</dc:title>
  <dc:creator>Umair Waqas</dc:creator>
  <cp:lastModifiedBy>Umair Waqas</cp:lastModifiedBy>
  <cp:revision>13</cp:revision>
  <dcterms:created xsi:type="dcterms:W3CDTF">2020-11-15T07:58:58Z</dcterms:created>
  <dcterms:modified xsi:type="dcterms:W3CDTF">2021-11-01T09:10:12Z</dcterms:modified>
</cp:coreProperties>
</file>