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97E0D-FA00-478F-A312-E0F341B9771D}" type="datetimeFigureOut">
              <a:rPr lang="en-US" smtClean="0"/>
              <a:t>29/11/2020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29F06-D94A-4201-9B89-5BD75EA2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F5B1B8F-D4F1-4275-97A8-AFB5D41AA993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8709E-014C-421B-8604-0921AF014C02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27D1E-B6C3-4250-AFDF-92A3302B68FC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6245E27-7B33-4155-8A77-A5044F6BA3AA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E59E1-1205-460D-B15D-61FAE3891A8A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47912-2B03-470E-83DB-1393AA19F5CF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A3EEB-79D7-419C-BD38-11DF464F402D}" type="datetime1">
              <a:rPr lang="en-US" smtClean="0"/>
              <a:t>29/11/2020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5E7F42-B4A6-46BC-BAEF-51558CD5130C}" type="datetime1">
              <a:rPr lang="en-US" smtClean="0"/>
              <a:t>29/11/2020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B2C15-26CD-47AD-9D36-EC4D30360A0B}" type="datetime1">
              <a:rPr lang="en-US" smtClean="0"/>
              <a:t>29/11/2020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BE3348-7ABB-407A-9F74-3B8E01A61660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03A0F-380F-46D1-8742-08824A1716BE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10A40F-4ECD-4701-9A49-FC5D0D09270D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DCF905-81DE-4015-AE07-3416F2C513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034" y="7937"/>
            <a:ext cx="121073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3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73E0-1123-4383-AF61-E0222A33F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09312-93B4-4C67-B816-DDCFFFDB4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Chapter 5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7633-FFA6-43A9-926A-BA89E77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56C-F40B-4AB1-A641-F31928BCEEFE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F512-2681-4BCD-890A-BFCFE7E6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A485-87A4-451F-81CF-D82F3A9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CE8E-2767-45D1-989E-5FD8326B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B7CA-227F-4E00-956D-FBBBD965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second way of defining a set in VDM-SL is to use </a:t>
            </a:r>
            <a:r>
              <a:rPr lang="en-US" b="1" dirty="0"/>
              <a:t>subranges</a:t>
            </a:r>
            <a:r>
              <a:rPr lang="en-US" dirty="0"/>
              <a:t>.</a:t>
            </a:r>
          </a:p>
          <a:p>
            <a:r>
              <a:rPr lang="en-US" dirty="0"/>
              <a:t>This method can be used when a set of continuous integers is required.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i="1" dirty="0" err="1"/>
              <a:t>someRange</a:t>
            </a:r>
            <a:r>
              <a:rPr lang="en-US" b="1" i="1" dirty="0"/>
              <a:t> </a:t>
            </a:r>
            <a:r>
              <a:rPr lang="en-US" b="1" dirty="0"/>
              <a:t> {5,…,15}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278B-7ACB-4E37-9C49-FD9E2CC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6940-0524-4290-84D6-A015E6564B23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B511-AF07-4FFA-8F83-B18C06D4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581-8D93-4906-B20A-98B8D144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B569-F234-4EB2-A897-D819532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7E5E-E854-4396-A82C-EA654BDB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subrange returns the set of all numbers from the first to the last number inclusive.</a:t>
            </a:r>
          </a:p>
          <a:p>
            <a:r>
              <a:rPr lang="en-US" dirty="0"/>
              <a:t>So this subrange is equivalent to the following enumerated set definition:</a:t>
            </a:r>
          </a:p>
          <a:p>
            <a:pPr lvl="1"/>
            <a:r>
              <a:rPr lang="nb-NO" i="1" dirty="0"/>
              <a:t>someRange </a:t>
            </a:r>
            <a:r>
              <a:rPr lang="nb-NO" dirty="0"/>
              <a:t> {</a:t>
            </a:r>
            <a:r>
              <a:rPr lang="nb-NO" i="1" dirty="0"/>
              <a:t>5, 6, 7, 8, 9, 10, 11, 12, 13, 14, 15</a:t>
            </a:r>
            <a:r>
              <a:rPr lang="nb-NO" dirty="0"/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CC29-178F-44E6-942A-E9BD1D5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94C3-77C6-49F3-BDFE-37DBB2E8D112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897E-5A8B-4109-B273-F0C36217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2D95-F564-4D1A-BEB1-F1DAFC6B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4F4C-CC3A-4A91-B674-C459558C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Subrange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9898-1FAE-4F8A-9AE9-E87DCBFB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second number in the range is smaller than the first, the empty set is returned.</a:t>
            </a:r>
          </a:p>
          <a:p>
            <a:r>
              <a:rPr lang="en-US" dirty="0"/>
              <a:t>The empty set is represented in VDM-SL as an empty pair of braces. </a:t>
            </a:r>
          </a:p>
          <a:p>
            <a:pPr lvl="1"/>
            <a:r>
              <a:rPr lang="en-US" dirty="0"/>
              <a:t>For example: {7,…,6}</a:t>
            </a:r>
          </a:p>
          <a:p>
            <a:pPr lvl="1"/>
            <a:r>
              <a:rPr lang="en-US" dirty="0"/>
              <a:t>{}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B37A-A007-4C1E-B5BE-1DAB33A3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B2DB-5D47-4D57-A139-15A7D83B3CDF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DB23-A5B6-4B59-88C8-6A31C344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B5D2-F889-4760-A0CD-C1F06B0A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8E9-1C1D-408C-9188-B386876C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51D8-71FC-4587-96FD-CE31433F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and most powerful way to define a set is by </a:t>
            </a:r>
            <a:r>
              <a:rPr lang="en-US" b="1" dirty="0"/>
              <a:t>comprehension</a:t>
            </a:r>
            <a:r>
              <a:rPr lang="en-US" dirty="0"/>
              <a:t>.</a:t>
            </a:r>
          </a:p>
          <a:p>
            <a:r>
              <a:rPr lang="en-US" dirty="0"/>
              <a:t>This allows a set to be defined by means of an expression and/or a test that each element in the set must satisfy.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1056-F272-4C26-A5D5-904AC728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4895-CBC5-4836-93AD-9D7AE3AB1F2B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8DA5-5A6B-4406-B778-8073E593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A324-056A-4F37-9AF5-3A54D9FD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B97A-4353-42D4-AC56-AB16AC96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D79C-7B04-443D-830C-39DA81D4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 existence of an </a:t>
            </a:r>
            <a:r>
              <a:rPr lang="en-US" i="1" dirty="0" err="1"/>
              <a:t>isEven</a:t>
            </a:r>
            <a:r>
              <a:rPr lang="en-US" i="1" dirty="0"/>
              <a:t> </a:t>
            </a:r>
            <a:r>
              <a:rPr lang="en-US" dirty="0"/>
              <a:t>function for determining whether or not a number is even:</a:t>
            </a:r>
          </a:p>
          <a:p>
            <a:pPr lvl="1"/>
            <a:r>
              <a:rPr lang="en-US" i="1" dirty="0" err="1"/>
              <a:t>someNumbers</a:t>
            </a:r>
            <a:r>
              <a:rPr lang="en-US" i="1" dirty="0"/>
              <a:t> </a:t>
            </a:r>
            <a:r>
              <a:rPr lang="en-US" dirty="0"/>
              <a:t> {</a:t>
            </a:r>
            <a:r>
              <a:rPr lang="en-US" i="1" dirty="0"/>
              <a:t>x | x </a:t>
            </a:r>
            <a:r>
              <a:rPr lang="en-US" dirty="0"/>
              <a:t> {</a:t>
            </a:r>
            <a:r>
              <a:rPr lang="en-US" i="1" dirty="0"/>
              <a:t>2,…,6</a:t>
            </a:r>
            <a:r>
              <a:rPr lang="en-US" dirty="0"/>
              <a:t>} ● </a:t>
            </a:r>
            <a:r>
              <a:rPr lang="en-US" i="1" dirty="0" err="1"/>
              <a:t>isEven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produces a set of all elements that are drawn from the set {2, …,6} and are also even numbers.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79C3-8234-46B2-8F07-8FE5C241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02D-8827-4338-BA3E-FA48BFE8B61C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901A-10EB-4F31-8043-C967B65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2F4-7019-44BB-8B51-18016ED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58E3-12CB-45B4-A190-695FA7C7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671F-EC40-4430-9FCC-D88E7DAA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comprehension takes the following form:</a:t>
            </a:r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err="1"/>
              <a:t>someSet</a:t>
            </a:r>
            <a:r>
              <a:rPr lang="en-US" i="1" dirty="0"/>
              <a:t> </a:t>
            </a:r>
            <a:r>
              <a:rPr lang="en-US" dirty="0"/>
              <a:t> {</a:t>
            </a:r>
            <a:r>
              <a:rPr lang="en-US" i="1" dirty="0"/>
              <a:t>expression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i="1" dirty="0"/>
              <a:t>| binding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● </a:t>
            </a:r>
            <a:r>
              <a:rPr lang="en-US" i="1" dirty="0"/>
              <a:t>test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)}</a:t>
            </a:r>
          </a:p>
          <a:p>
            <a:r>
              <a:rPr lang="en-US" dirty="0"/>
              <a:t>Here the bar | is read ‘such that’.</a:t>
            </a:r>
          </a:p>
          <a:p>
            <a:r>
              <a:rPr lang="en-US" dirty="0"/>
              <a:t>The binding and the test to the right of this bar determine acceptable values for the free variable (</a:t>
            </a:r>
            <a:r>
              <a:rPr lang="en-US" i="1" dirty="0"/>
              <a:t>x </a:t>
            </a:r>
            <a:r>
              <a:rPr lang="en-US" dirty="0"/>
              <a:t>in this case).</a:t>
            </a:r>
          </a:p>
          <a:p>
            <a:r>
              <a:rPr lang="en-US" dirty="0"/>
              <a:t>The bullet (●) separates the binding from the test.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99E2-A445-4082-925D-A27F0494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E0CA-5FDD-4F74-B171-F74EA7AB1F66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0272-BD2B-4C5E-B120-29F82F2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FC4A-CF33-402A-A5A9-7C227F6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1906-C251-48B9-81A1-7055D8C4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Sets in VDM-SL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82B7-DC36-4605-93E8-EA228437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which have clearly defined number of elements.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someNumbers</a:t>
            </a:r>
            <a:r>
              <a:rPr lang="en-US" i="1" dirty="0"/>
              <a:t> </a:t>
            </a:r>
            <a:r>
              <a:rPr lang="en-US" dirty="0"/>
              <a:t> {</a:t>
            </a:r>
            <a:r>
              <a:rPr lang="en-US" i="1" dirty="0"/>
              <a:t>2, 4, 28, 19, 10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importantDays</a:t>
            </a:r>
            <a:r>
              <a:rPr lang="en-US" i="1" dirty="0"/>
              <a:t> </a:t>
            </a:r>
            <a:r>
              <a:rPr lang="en-US" dirty="0"/>
              <a:t> {&lt;FRI&gt;, &lt;SAT&gt;, &lt;SUN&gt;}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5D5938-8E07-4961-AE88-EEC1F830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CA8D-294D-499F-9F49-D4CEEBAA97D6}" type="datetime1">
              <a:rPr lang="en-US" smtClean="0"/>
              <a:t>29/11/2020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744A87-A6AD-43EA-9B9E-877CC268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6C23A-845A-4A2A-A152-E3FF131D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4DE1-7FEC-412F-A1CC-0A718636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E34-4E83-4BB2-A403-5576A0A9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such as the set of all integers or the set of all real numbers have an infinite number of elements and so are described as infinite sets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i</a:t>
            </a:r>
            <a:r>
              <a:rPr lang="it-IT" i="1" dirty="0"/>
              <a:t>nfiniteSet </a:t>
            </a:r>
            <a:r>
              <a:rPr lang="it-IT" dirty="0"/>
              <a:t> { </a:t>
            </a:r>
            <a:r>
              <a:rPr lang="it-IT" i="1" dirty="0"/>
              <a:t>x | x: Z </a:t>
            </a:r>
            <a:r>
              <a:rPr lang="it-IT" dirty="0"/>
              <a:t> ● </a:t>
            </a:r>
            <a:r>
              <a:rPr lang="it-IT" i="1" dirty="0"/>
              <a:t>x &lt;</a:t>
            </a:r>
            <a:r>
              <a:rPr lang="it-IT" dirty="0"/>
              <a:t> 0 }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BAE0E3-A436-4A84-824A-53A76C74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ED9-AE1E-4F39-A4E9-4509CF15F5B5}" type="datetime1">
              <a:rPr lang="en-US" smtClean="0"/>
              <a:t>29/11/2020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D9B883A-1E50-4B1B-ACFD-FE3496BF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6C6C8A-42CE-4B65-B5D3-8C613986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31973DC-1FDF-4C3B-80CE-1DF572245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C6BE836-7597-47A3-BA4F-4A1D24A05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Any Question Please?</a:t>
            </a:r>
          </a:p>
          <a:p>
            <a:pPr marL="0" indent="0">
              <a:buNone/>
            </a:pPr>
            <a:endParaRPr lang="en-GB" sz="2800"/>
          </a:p>
          <a:p>
            <a:pPr marL="0" indent="0"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6484C-CB0E-433A-8614-57B86C81E0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C100D-E5FB-4B71-9099-D5E98A9A3048}" type="datetime1">
              <a:rPr lang="en-US" altLang="en-US"/>
              <a:pPr>
                <a:defRPr/>
              </a:pPr>
              <a:t>29/11/2020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65273-A5E1-4C94-82EB-3F9BFAE1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254EC319-FBE2-4192-9945-23A210962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F2224-0032-44F4-B8C0-8471B77DBE5E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FBE6912-92DE-4218-89EA-110A094E0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0D49-D630-4C9F-B702-E2323440A0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B3AF20-BB05-4B96-BD4B-6059E8F3D1C9}" type="datetime1">
              <a:rPr lang="en-US" altLang="en-US"/>
              <a:pPr>
                <a:defRPr/>
              </a:pPr>
              <a:t>29/11/2020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485EF-BD3B-4D19-BB71-85ED31B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2E73A29B-2677-4307-9262-50F770B17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49D409-BEDD-4F9A-B986-28C3DB385E0C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C4D8FEA-5D23-4E57-925F-776EBA0B17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01776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Formal Methods 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</a:t>
            </a:r>
            <a:r>
              <a:rPr lang="en-US" sz="4000" b="1" dirty="0">
                <a:solidFill>
                  <a:srgbClr val="FF0000"/>
                </a:solidFill>
              </a:rPr>
              <a:t>14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05F3F-80F7-4449-8200-A40BF7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48" name="Date Placeholder 4">
            <a:extLst>
              <a:ext uri="{FF2B5EF4-FFF2-40B4-BE49-F238E27FC236}">
                <a16:creationId xmlns:a16="http://schemas.microsoft.com/office/drawing/2014/main" id="{C5DE74DB-AA95-485D-8680-77AF6DF76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456A5-A0B4-4372-8396-42DBB0D5232E}" type="datetime1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t>29/11/2020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287CF0AB-FDAE-4268-BB53-27107F075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sz="1200">
                <a:solidFill>
                  <a:srgbClr val="D9D9D9"/>
                </a:solidFill>
                <a:latin typeface="Arial" panose="020B0604020202020204" pitchFamily="34" charset="0"/>
              </a:rPr>
              <a:t>Department of Computer Science universty of Sahiwal</a:t>
            </a: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EABD7666-9C3A-47FB-9F58-70BD06209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D4FC8-1A68-4885-AF71-6CD5BD24EBB6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6DE6-2EF4-4499-B1F5-3A3B1E46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Sets for System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217-3443-4D13-A34F-19A2FBA9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</a:t>
            </a:r>
            <a:r>
              <a:rPr lang="en-US" i="1" dirty="0"/>
              <a:t>unordered </a:t>
            </a:r>
            <a:r>
              <a:rPr lang="en-US" dirty="0"/>
              <a:t>collection of objects in which </a:t>
            </a:r>
            <a:r>
              <a:rPr lang="en-US" i="1" dirty="0"/>
              <a:t>repetition is not significant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if we are modelling a collection of objects that are considered unique, and in which ordering is unimportant, the set type is a good candidate.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7FA3-2499-425D-A7EB-73E140C9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1D25-4E8D-48E6-9D26-5BE8CBB831CE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A737-2C72-4808-B7B6-70A74EB3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5B35-4BB5-412C-98EA-5B5D6EB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589-60D1-414F-850A-6E26929F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51E-E251-4B4D-88A7-B5BEE2CD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collection of patients registered on the books of a doctor’s surgery.</a:t>
            </a:r>
          </a:p>
          <a:p>
            <a:pPr lvl="1"/>
            <a:r>
              <a:rPr lang="en-US" dirty="0"/>
              <a:t>A set might be used to model this collection, as patients are considered unique in the register and the ordering of patients in this register will not be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4D2D-71BA-43E1-82D0-E7328A31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B58C-FB5E-4811-A0C2-251A30A3693D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835F-5999-413D-854F-63B26C06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49EC-4920-442B-81E0-867A8E17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29B7-2BA5-4A22-9C8B-2EA908A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Sets in VDM-SL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8DA9-3334-4A7E-90CA-C3FE3E4B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indicate a value to be of the set type in VDM-SL, </a:t>
            </a:r>
          </a:p>
          <a:p>
            <a:pPr lvl="1"/>
            <a:r>
              <a:rPr lang="en-US" dirty="0"/>
              <a:t>the type constructor </a:t>
            </a:r>
            <a:r>
              <a:rPr lang="en-US" b="1" dirty="0"/>
              <a:t>–set </a:t>
            </a:r>
            <a:r>
              <a:rPr lang="en-US" dirty="0"/>
              <a:t>is appended to the type associated with the </a:t>
            </a:r>
            <a:r>
              <a:rPr lang="en-US" i="1" dirty="0"/>
              <a:t>elements </a:t>
            </a:r>
            <a:r>
              <a:rPr lang="en-US" dirty="0"/>
              <a:t>of the set.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type constructor </a:t>
            </a:r>
            <a:r>
              <a:rPr lang="en-US" dirty="0"/>
              <a:t>creates a new type from an old.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D88E-637B-4510-B09B-A2B0BF14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827D-9D76-496A-B7BB-E5026BE24092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C360-69A8-4C74-AC0A-E3CDDE11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2408-1724-4673-BCCD-7211B83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7D46-56D3-4416-BD7B-68339402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5371-170D-4115-A61E-5F48CA9D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familiar VDM-SL declaration:</a:t>
            </a:r>
          </a:p>
          <a:p>
            <a:r>
              <a:rPr lang="en-US" b="1" i="1" dirty="0" err="1"/>
              <a:t>aNumber</a:t>
            </a:r>
            <a:r>
              <a:rPr lang="en-US" b="1" dirty="0"/>
              <a:t>: N</a:t>
            </a:r>
          </a:p>
          <a:p>
            <a:r>
              <a:rPr lang="en-US" dirty="0"/>
              <a:t>This records the fact that </a:t>
            </a:r>
            <a:r>
              <a:rPr lang="en-US" i="1" dirty="0" err="1"/>
              <a:t>aNumber</a:t>
            </a:r>
            <a:r>
              <a:rPr lang="en-US" i="1" dirty="0"/>
              <a:t> </a:t>
            </a:r>
            <a:r>
              <a:rPr lang="en-US" dirty="0"/>
              <a:t>is an item of data that may be used to hold a natural number.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70B1-C5F9-46DF-B809-E9733356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7E00-8B2A-4C2E-B7B7-CA33F4B69E43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0BB6-6395-4FC4-A9D9-E4945943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A32F-19A1-4AB5-9BE9-7CCB95C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8821-4278-4BCF-AF89-FBB3395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BDF5-F3AC-40E5-855C-A93AF286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an item of data to hold a </a:t>
            </a:r>
            <a:r>
              <a:rPr lang="en-US" i="1" dirty="0"/>
              <a:t>collection </a:t>
            </a:r>
            <a:r>
              <a:rPr lang="en-US" dirty="0"/>
              <a:t>of numbers the following declaration can be used: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i="1" dirty="0" err="1"/>
              <a:t>someNumbers</a:t>
            </a:r>
            <a:r>
              <a:rPr lang="en-US" dirty="0" err="1"/>
              <a:t>:N</a:t>
            </a:r>
            <a:r>
              <a:rPr lang="en-US" dirty="0"/>
              <a:t> </a:t>
            </a:r>
            <a:r>
              <a:rPr lang="en-US" i="1" dirty="0"/>
              <a:t>–</a:t>
            </a:r>
            <a:r>
              <a:rPr lang="en-US" b="1" dirty="0"/>
              <a:t>set</a:t>
            </a:r>
          </a:p>
          <a:p>
            <a:r>
              <a:rPr lang="en-US" dirty="0"/>
              <a:t>This records the fact that </a:t>
            </a:r>
            <a:r>
              <a:rPr lang="en-US" i="1" dirty="0" err="1"/>
              <a:t>someNumbers</a:t>
            </a:r>
            <a:r>
              <a:rPr lang="en-US" i="1" dirty="0"/>
              <a:t> </a:t>
            </a:r>
            <a:r>
              <a:rPr lang="en-US" dirty="0"/>
              <a:t>is an item of data that will hold zero, one or more natural numbers.</a:t>
            </a:r>
          </a:p>
          <a:p>
            <a:r>
              <a:rPr lang="en-US" dirty="0"/>
              <a:t>If negative whole numbers are to be allowed then the integer type, not the natural number type, is the appropriate base type of the set elements.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6FE8-D254-4AB9-A6CB-2D3514AA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DE52-0F91-4325-8434-725681D4EDC3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ECFB-3A25-4371-9C5C-BBFBBFA9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1A59-1C0E-4E4E-B824-63E1ECA3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C7A3-FAE3-4584-B003-4301DB9B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DCA99F-1D6F-4307-A160-6D5D3AB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B893E-7308-4701-8034-3937F49A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20" y="671951"/>
            <a:ext cx="9566153" cy="33591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A1B6-9D43-4E92-A4DF-7A5F650D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182D-7496-4757-AC80-F91D7513AEDA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C585-8B75-4145-95BE-E40909FE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D214-4EED-4C42-99E2-5ED2816C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499-12E2-4F09-B46D-D56A3A7C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37" y="3948366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b="1" dirty="0"/>
              <a:t>Defining Sets in VDM-SL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CBE1-6096-41C9-A6BE-7A107782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3" y="3539790"/>
            <a:ext cx="6748807" cy="2998170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One way in which to define the value of a set is to list the elements individually, separated by commas and enclosed in braces. This is known as </a:t>
            </a:r>
            <a:r>
              <a:rPr lang="en-US" sz="2400" b="1" dirty="0">
                <a:solidFill>
                  <a:schemeClr val="tx1"/>
                </a:solidFill>
              </a:rPr>
              <a:t>enumerating </a:t>
            </a:r>
            <a:r>
              <a:rPr lang="en-US" sz="2400" dirty="0">
                <a:solidFill>
                  <a:schemeClr val="tx1"/>
                </a:solidFill>
              </a:rPr>
              <a:t>the elements of a set. So we could define the values in the sets </a:t>
            </a:r>
            <a:r>
              <a:rPr lang="en-US" sz="2400" i="1" dirty="0" err="1">
                <a:solidFill>
                  <a:schemeClr val="tx1"/>
                </a:solidFill>
              </a:rPr>
              <a:t>someNumbers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 err="1">
                <a:solidFill>
                  <a:schemeClr val="tx1"/>
                </a:solidFill>
              </a:rPr>
              <a:t>importantDays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as follows: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BAE31-8CD5-4F4A-B88E-29125A28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89" y="2030587"/>
            <a:ext cx="7842811" cy="12876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4CE9-2143-422D-805D-14363462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243-B566-4133-903D-FA0E8611D1B9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97D7-244B-469F-A231-735DCAC6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universty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629D-C2DA-4D04-A607-D6D8B244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F905-81DE-4015-AE07-3416F2C51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140</TotalTime>
  <Words>924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uni of sahiwal theme</vt:lpstr>
      <vt:lpstr>SET</vt:lpstr>
      <vt:lpstr>Formal Methods  Lecture # 14</vt:lpstr>
      <vt:lpstr>Sets for System Modelling</vt:lpstr>
      <vt:lpstr>Example</vt:lpstr>
      <vt:lpstr>Declaring Sets in VDM-SL</vt:lpstr>
      <vt:lpstr>Example</vt:lpstr>
      <vt:lpstr>                                                                Cont.</vt:lpstr>
      <vt:lpstr>Type</vt:lpstr>
      <vt:lpstr>Defining Sets in VDM-SL</vt:lpstr>
      <vt:lpstr>Subrange </vt:lpstr>
      <vt:lpstr>                                                             Cont.</vt:lpstr>
      <vt:lpstr>Empty Subrange</vt:lpstr>
      <vt:lpstr>Comprehension</vt:lpstr>
      <vt:lpstr>Example </vt:lpstr>
      <vt:lpstr>        Cont.</vt:lpstr>
      <vt:lpstr>Finite Sets in VDM-SL</vt:lpstr>
      <vt:lpstr>Infinite Sets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Umair Waqas</dc:creator>
  <cp:lastModifiedBy>UmairWaqas</cp:lastModifiedBy>
  <cp:revision>22</cp:revision>
  <dcterms:created xsi:type="dcterms:W3CDTF">2020-11-28T10:13:19Z</dcterms:created>
  <dcterms:modified xsi:type="dcterms:W3CDTF">2020-11-29T14:04:02Z</dcterms:modified>
</cp:coreProperties>
</file>