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7" autoAdjust="0"/>
    <p:restoredTop sz="94660"/>
  </p:normalViewPr>
  <p:slideViewPr>
    <p:cSldViewPr snapToGrid="0">
      <p:cViewPr>
        <p:scale>
          <a:sx n="90" d="100"/>
          <a:sy n="90" d="100"/>
        </p:scale>
        <p:origin x="6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3EE9-2B75-4930-80A0-3F5A2C474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DD435-A8CD-4F24-A14D-8274FD82F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8614-A9D0-4997-B7E3-CA50287D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F70E5-CF9D-4993-B9C1-ED0E4CB1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68E5-BA99-4EA7-9727-CB13EBAB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906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F973-69E7-4461-B42F-19595B4D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6BEFA-9685-46AD-8751-45EFEA78F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67508-C7A3-473B-B196-CEF02F86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D983B-9936-480F-8767-01F208F5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DE398-3115-4E4C-B393-8DB8DDBD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366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EFD5D-2A31-4EDC-B759-A9C48B514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6B6AB-7F37-49B3-967F-AD34D31F0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959D-745A-4E37-9476-7932EEC3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4FBBC-4C39-4DA5-9297-85CAA079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3D304-1DA1-4813-AA50-6D48F5F6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3973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DAEA-79A4-423A-9C05-8DDBB263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3938-7186-4CB4-B74F-4DF353EF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BD328-F726-47C6-8998-8925F511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47F6E-37DD-4BCC-BD80-6F5FC7DB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B800-E28F-4A4F-A0F0-383E1EFC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6831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DF30-0394-42B2-BDBC-BCD3AEA8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F041F-D86D-4ED8-A6FA-18929D9B1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8C08B-9B2E-4A6D-B3E1-ED2E897C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FB93B-EF13-4EDC-8266-42D1CCA9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A211C-E784-44A5-A77D-CE9CDB4B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0248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AC25-A3A9-422C-8180-A56E16FE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269A-9BD6-4728-96B7-A57712E2B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18C7D-26A9-4A28-9839-8D5BD23B7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8020C-15D5-45C7-8AE4-2DD86A1E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04ADF-94BF-44B1-99CA-1B196639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0CA30-CDEE-40B2-92EA-1E2EF11A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269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43D0-F448-438F-9319-5CE1F326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B5202-D630-4AE3-AD3B-6B6DAB1E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1EF2C-F70F-4E45-8568-961E47888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8138D-346F-4E89-85BB-559C22538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CCD62-9B32-4420-AAC8-6C8BDD171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59651-274C-4145-B1E5-1C69B3BF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CBCDE-8462-4FC8-8017-6B75014B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86805-E6DB-4DAD-96E6-395EFC8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961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91E5-C896-4DE5-BFA2-B8F59CEF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7E0B8-D7FA-46B3-AD1B-00DD564E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54EE5-8D4D-4D0A-B6E7-1899D636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F8509-FB50-44CC-A4F3-DBF847FE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5560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ABDD1-D7C6-47EE-9739-B1CA9FE8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579A5-11D6-4C77-A058-93F0BBAB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E1ED0-AFE8-4E40-871F-042E015C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3331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6B85-F83D-4FBB-A87A-534AF04F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B1D3-D91C-4A3B-9E74-8BA46B01A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9B6B0-FBDD-4AF9-9C92-41952B324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C2675-5A0F-4748-9AE5-7AA985F3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4A0E6-5535-43D1-A211-7851A2B0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42411-4C84-4A3E-BB39-221D38EE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5068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8D68-1AAD-4251-A931-57E671C2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03BCF-F7F2-47EF-AB0F-E4D6A9C65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6ECD-B297-4614-AE77-C0DFCA663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4BC8-15E0-420F-BC4D-8C8BB2E5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063BE-DA76-4D75-8F2A-907E5037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17179-7145-4196-9012-6602B819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348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21D5C-A108-4387-AFCA-4F85C7C9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23CD7-257C-4720-BBB3-1E12F411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42266-D566-4C1C-9423-59A191CCE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D367B-7B74-476A-ACC5-3EFA402B2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346B-D533-4894-983E-0C0E620AF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8021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31B-D691-4F42-A691-0D6F05A8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3265"/>
            <a:ext cx="9144000" cy="8340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P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4B115-891D-4E9D-B566-CDEB03AC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381" y="1790958"/>
            <a:ext cx="10781414" cy="4854391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media and popular press abound with tales of multi-million pound computer frauds and of the dangers to commercial companies, governmental data banks, financial institution and national security from the activities of computer hackers.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Accessing computer material without permission, e.g. looking at someone else's files.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computer material without permission with intent to commit further criminal offences.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Altering computer data of someone else e.g. writing a virus to destroy data.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 hacking into the bank's computer and wanting to increase the amount in your account.</a:t>
            </a:r>
            <a:endParaRPr lang="en-P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10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31B-D691-4F42-A691-0D6F05A8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3265"/>
            <a:ext cx="9144000" cy="8340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Preventing Misuse</a:t>
            </a:r>
            <a:endParaRPr lang="en-P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4B115-891D-4E9D-B566-CDEB03AC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973" y="1865385"/>
            <a:ext cx="10813310" cy="43593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Close down chat rooms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Advice about sensible use is important, especially to never give personal contact details or arrange meetings without extreme caution.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Reduce email spamming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Never replying to anonymous email setting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Filters on email accounts reporting spammers to ISPs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2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31B-D691-4F42-A691-0D6F05A8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3265"/>
            <a:ext cx="9144000" cy="8340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Punishment</a:t>
            </a:r>
            <a:endParaRPr lang="en-P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4B115-891D-4E9D-B566-CDEB03AC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158" y="2200938"/>
            <a:ext cx="10281683" cy="353532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The offences are punishable as follows: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Offence 1.  </a:t>
            </a:r>
            <a:r>
              <a:rPr lang="en-US" sz="2000" dirty="0"/>
              <a:t>Unauthorized access to computer materials with intent to commit a further crime.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Up to a five-year prison sentence and/or an unlimited fine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Offence 2.  </a:t>
            </a:r>
            <a:r>
              <a:rPr lang="en-US" sz="2000" dirty="0"/>
              <a:t>Unauthorized modification of data.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Up to a five-year prison sentence and/or an unlimited fine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63949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31B-D691-4F42-A691-0D6F05A8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3265"/>
            <a:ext cx="9144000" cy="8340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Categories of misuse</a:t>
            </a:r>
            <a:endParaRPr lang="en-P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4B115-891D-4E9D-B566-CDEB03AC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038" y="1765003"/>
            <a:ext cx="10621924" cy="496540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computer misuse act 1990 is an act of UK Parliament passes in 1990 is designed to frame legislation and controls over computer crime and misuse.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Computer frauds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Hacking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Unauthorized obtaining of information from a computer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Email and chat room abuses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Identity and financial abuses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Copying and distribution copyrighted software, music and film.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Viruses</a:t>
            </a:r>
            <a:endParaRPr lang="en-P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6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D4B115-891D-4E9D-B566-CDEB03AC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703" y="1637412"/>
            <a:ext cx="11036594" cy="522058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Computer frauds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Computer fraud is a cybercrime and the act of using a computer to take or alter electronic data, or to gain unlawful use of a computer or system. 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frauds divide into three categories.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 frauds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Intentionally entering false data or amending data into the computer.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 frauds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Involves stealing or misuse system output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Programs fraud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involves the dishonest alteration of a computer programs</a:t>
            </a:r>
            <a:endParaRPr lang="en-P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9ECCFB-3CAF-4DAC-A3BF-FB9D6451F3DF}"/>
              </a:ext>
            </a:extLst>
          </p:cNvPr>
          <p:cNvSpPr txBox="1">
            <a:spLocks/>
          </p:cNvSpPr>
          <p:nvPr/>
        </p:nvSpPr>
        <p:spPr>
          <a:xfrm>
            <a:off x="1718929" y="662191"/>
            <a:ext cx="9144000" cy="8340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Categories of misuse</a:t>
            </a:r>
            <a:endParaRPr lang="en-P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54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31B-D691-4F42-A691-0D6F05A8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3265"/>
            <a:ext cx="9144000" cy="8340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Categories of misuse</a:t>
            </a:r>
            <a:endParaRPr lang="en-P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4B115-891D-4E9D-B566-CDEB03AC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587" y="1690576"/>
            <a:ext cx="10994064" cy="466769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Hacking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Hacking is where an Unauthorized person uses a network, internet or modem connection to gain access.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security passwords or other security to see data store on other computer.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Sometime use software or tools to target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Unauthorized obtaining of information from a computer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Copying and illegal transfer of data is very quick using online computers and large storage devices such as hard disk and memory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P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3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D4B115-891D-4E9D-B566-CDEB03AC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061" y="1344390"/>
            <a:ext cx="11259877" cy="5082363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Email and chat room abuses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Internet services such as chat rooms and email have been the subject of many well publicized cases of impersonation and deception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Where people who are online pretend to have a different identity. 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Chat rooms have been used to spread rumor's about well known personalities.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Copying and distribution copyrighted software, music and film.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Copying software, music and movies with computer equipment and distributing it on the internet without the copyright holder’s permission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Widespread  misuse of both computer and internet that breaks copyright regulation. </a:t>
            </a:r>
            <a:endParaRPr lang="en-PK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631791-6685-4613-9140-787388244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1247"/>
            <a:ext cx="9144000" cy="8340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Categories of misuse</a:t>
            </a:r>
            <a:endParaRPr lang="en-P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3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D4B115-891D-4E9D-B566-CDEB03AC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341" y="1690576"/>
            <a:ext cx="10813310" cy="508236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Viruses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Viruses are the simple programs written by people.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to makes changes or deletes someone  files or data store in computer</a:t>
            </a:r>
          </a:p>
          <a:p>
            <a:pPr algn="just">
              <a:lnSpc>
                <a:spcPct val="17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Identity and financial abuses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Financial Identity Theft occurs when a thief steals an individual's personal identity and commits a crime that results in financial injury to the victim. 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can include name, bank account number, credit card numbers and other personal financial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/>
            <a:r>
              <a:rPr lang="en-US" sz="2000" dirty="0"/>
              <a:t> </a:t>
            </a:r>
            <a:endParaRPr lang="en-PK" sz="20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P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8D2E46-85A4-4BA9-AF7E-05300F080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3265"/>
            <a:ext cx="9144000" cy="8340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Categories of misuse</a:t>
            </a:r>
            <a:endParaRPr lang="en-P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2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31B-D691-4F42-A691-0D6F05A8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3265"/>
            <a:ext cx="9144000" cy="8340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Criminal Law</a:t>
            </a:r>
            <a:endParaRPr lang="en-P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4B115-891D-4E9D-B566-CDEB03AC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341" y="1690576"/>
            <a:ext cx="10813310" cy="5082363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past criminal law in relation to computer was unreliable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vital piece of legislation that provide new offences of unauthorized modification of computer material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use of computers to commit forgery, fraud, obscenity and hate speech, criminal damage or copyright violation are covered by the UK laws.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theft act 1968 on fraud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forgery and counterfeiting act 1981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public order act 1986 on racist material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copyright, designs and patents act 1988</a:t>
            </a:r>
          </a:p>
        </p:txBody>
      </p:sp>
    </p:spTree>
    <p:extLst>
      <p:ext uri="{BB962C8B-B14F-4D97-AF65-F5344CB8AC3E}">
        <p14:creationId xmlns:p14="http://schemas.microsoft.com/office/powerpoint/2010/main" val="275199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31B-D691-4F42-A691-0D6F05A8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3265"/>
            <a:ext cx="9144000" cy="8340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Preventing Misuse</a:t>
            </a:r>
            <a:endParaRPr lang="en-P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4B115-891D-4E9D-B566-CDEB03AC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814" y="1796902"/>
            <a:ext cx="10898372" cy="465706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data protection act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was introduced to regulate personal data.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 protection against the abuse of personal information.</a:t>
            </a:r>
          </a:p>
          <a:p>
            <a:pPr algn="just">
              <a:lnSpc>
                <a:spcPct val="17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Copyright Law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 protection to the owners of the copyright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FAST is the industry body which is against software theft.</a:t>
            </a:r>
          </a:p>
          <a:p>
            <a:pPr algn="just">
              <a:lnSpc>
                <a:spcPct val="17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massive problem with many people around the world obtaining copyright material illegally.</a:t>
            </a:r>
          </a:p>
        </p:txBody>
      </p:sp>
    </p:spTree>
    <p:extLst>
      <p:ext uri="{BB962C8B-B14F-4D97-AF65-F5344CB8AC3E}">
        <p14:creationId xmlns:p14="http://schemas.microsoft.com/office/powerpoint/2010/main" val="197792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720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</vt:lpstr>
      <vt:lpstr>Punishment</vt:lpstr>
      <vt:lpstr>Categories of misuse</vt:lpstr>
      <vt:lpstr>PowerPoint Presentation</vt:lpstr>
      <vt:lpstr>Categories of misuse</vt:lpstr>
      <vt:lpstr>Categories of misuse</vt:lpstr>
      <vt:lpstr>Categories of misuse</vt:lpstr>
      <vt:lpstr>Criminal Law</vt:lpstr>
      <vt:lpstr>Preventing Misuse</vt:lpstr>
      <vt:lpstr>Preventing Misuse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muhammad shehroz</dc:creator>
  <cp:lastModifiedBy>muhammad shehroz</cp:lastModifiedBy>
  <cp:revision>3</cp:revision>
  <dcterms:created xsi:type="dcterms:W3CDTF">2021-12-31T07:01:03Z</dcterms:created>
  <dcterms:modified xsi:type="dcterms:W3CDTF">2021-12-31T16:13:35Z</dcterms:modified>
</cp:coreProperties>
</file>