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3" r:id="rId2"/>
    <p:sldId id="366" r:id="rId3"/>
    <p:sldId id="363" r:id="rId4"/>
    <p:sldId id="364" r:id="rId5"/>
    <p:sldId id="344" r:id="rId6"/>
    <p:sldId id="345" r:id="rId7"/>
    <p:sldId id="346" r:id="rId8"/>
    <p:sldId id="348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3302" autoAdjust="0"/>
  </p:normalViewPr>
  <p:slideViewPr>
    <p:cSldViewPr>
      <p:cViewPr varScale="1">
        <p:scale>
          <a:sx n="60" d="100"/>
          <a:sy n="60" d="100"/>
        </p:scale>
        <p:origin x="16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8217-3FC1-4E31-83D5-28C1136313B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684C-DAA9-4103-9B2B-00822C6D23D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4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56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54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2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1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9B9C-6AB9-4D58-A70F-9D011098E5C4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80E2F4-C982-4448-9F7A-5BD89F08A26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combination000005340309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404266"/>
            <a:ext cx="3962400" cy="26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1:</a:t>
            </a:r>
            <a:br>
              <a:rPr lang="en-US" dirty="0"/>
            </a:b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Course Outline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introduction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What is </a:t>
            </a:r>
            <a:r>
              <a:rPr lang="en-US"/>
              <a:t>IT security </a:t>
            </a:r>
            <a:r>
              <a:rPr lang="en-US" dirty="0"/>
              <a:t>?</a:t>
            </a:r>
          </a:p>
          <a:p>
            <a:r>
              <a:rPr lang="en-US" dirty="0"/>
              <a:t>Course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60400"/>
            <a:ext cx="9144000" cy="1320800"/>
          </a:xfrm>
        </p:spPr>
        <p:txBody>
          <a:bodyPr>
            <a:normAutofit/>
          </a:bodyPr>
          <a:lstStyle/>
          <a:p>
            <a:r>
              <a:rPr lang="en-US" dirty="0"/>
              <a:t>1.1The Three Objectives Of IT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1.2 The Three Foundations Of IT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1.3 Course Introduction</a:t>
            </a:r>
            <a:br>
              <a:rPr lang="en-US" dirty="0"/>
            </a:br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dirty="0"/>
              <a:t>Section 2: </a:t>
            </a:r>
          </a:p>
          <a:p>
            <a:pPr lvl="1"/>
            <a:r>
              <a:rPr lang="en-US" dirty="0"/>
              <a:t>Malware types and classification</a:t>
            </a:r>
          </a:p>
          <a:p>
            <a:r>
              <a:rPr lang="en-US" dirty="0"/>
              <a:t>Section 3:</a:t>
            </a:r>
          </a:p>
          <a:p>
            <a:pPr lvl="1"/>
            <a:r>
              <a:rPr lang="en-US" dirty="0"/>
              <a:t>Cyber security planning and policy implementation</a:t>
            </a:r>
          </a:p>
          <a:p>
            <a:r>
              <a:rPr lang="en-US" dirty="0"/>
              <a:t>Section 4:</a:t>
            </a:r>
          </a:p>
          <a:p>
            <a:pPr lvl="1"/>
            <a:r>
              <a:rPr lang="en-US" dirty="0"/>
              <a:t>Network Security Topics</a:t>
            </a:r>
          </a:p>
          <a:p>
            <a:r>
              <a:rPr lang="en-US" dirty="0"/>
              <a:t>Section 5:</a:t>
            </a:r>
          </a:p>
          <a:p>
            <a:pPr lvl="1"/>
            <a:r>
              <a:rPr lang="en-US" dirty="0"/>
              <a:t>Basic Cloud &amp; Introduction of </a:t>
            </a:r>
            <a:r>
              <a:rPr lang="en-US" dirty="0" err="1"/>
              <a:t>IoT</a:t>
            </a:r>
            <a:r>
              <a:rPr lang="en-US" dirty="0"/>
              <a:t> and </a:t>
            </a:r>
            <a:r>
              <a:rPr lang="en-US" dirty="0" err="1"/>
              <a:t>IoT</a:t>
            </a:r>
            <a:r>
              <a:rPr lang="en-US" dirty="0"/>
              <a:t> security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r>
              <a:rPr lang="en-US" dirty="0"/>
              <a:t>History Of Cryptography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types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types and classification</a:t>
            </a:r>
          </a:p>
          <a:p>
            <a:r>
              <a:rPr lang="en-US" dirty="0"/>
              <a:t>The threat environment—attackers and their attacks</a:t>
            </a:r>
          </a:p>
          <a:p>
            <a:r>
              <a:rPr lang="en-US" dirty="0"/>
              <a:t>Basic Cyber security terminology</a:t>
            </a:r>
          </a:p>
          <a:p>
            <a:r>
              <a:rPr lang="en-US" dirty="0"/>
              <a:t>Employee and ex-employee threats</a:t>
            </a:r>
          </a:p>
          <a:p>
            <a:r>
              <a:rPr lang="en-US" dirty="0"/>
              <a:t>Traditional external attacks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Network Security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network architecture</a:t>
            </a:r>
          </a:p>
          <a:p>
            <a:r>
              <a:rPr lang="en-US" dirty="0"/>
              <a:t>Firewalls</a:t>
            </a:r>
          </a:p>
          <a:p>
            <a:r>
              <a:rPr lang="en-US" dirty="0"/>
              <a:t>Intrusion detection &amp; prevention systems (IDPS/IPS)</a:t>
            </a:r>
          </a:p>
          <a:p>
            <a:r>
              <a:rPr lang="en-US" dirty="0"/>
              <a:t>System &amp; server security</a:t>
            </a:r>
          </a:p>
          <a:p>
            <a:r>
              <a:rPr lang="en-US" dirty="0"/>
              <a:t>Web application security</a:t>
            </a:r>
          </a:p>
          <a:p>
            <a:r>
              <a:rPr lang="en-US" dirty="0"/>
              <a:t>Database security </a:t>
            </a:r>
          </a:p>
          <a:p>
            <a:r>
              <a:rPr lang="en-US" dirty="0"/>
              <a:t>Vulnerability assessment &amp; penetration testing</a:t>
            </a:r>
          </a:p>
          <a:p>
            <a:r>
              <a:rPr lang="en-US" dirty="0"/>
              <a:t>NAC, DLP, 2FA, &amp; other security measures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5498</TotalTime>
  <Words>159</Words>
  <Application>Microsoft Office PowerPoint</Application>
  <PresentationFormat>Diavoorstelling (4:3)</PresentationFormat>
  <Paragraphs>47</Paragraphs>
  <Slides>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Section 1: Introduction </vt:lpstr>
      <vt:lpstr>Agenda</vt:lpstr>
      <vt:lpstr>1.1The Three Objectives Of IT Security</vt:lpstr>
      <vt:lpstr>1.2 The Three Foundations Of IT Security</vt:lpstr>
      <vt:lpstr>1.3 Course Introduction Sections</vt:lpstr>
      <vt:lpstr>Introduction</vt:lpstr>
      <vt:lpstr>Malware types and classification</vt:lpstr>
      <vt:lpstr>Network Security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 Introduction</dc:title>
  <dc:creator>Nahil Mahmood/ITG/Lahore/MCB</dc:creator>
  <cp:lastModifiedBy>NABRASS GULL</cp:lastModifiedBy>
  <cp:revision>485</cp:revision>
  <cp:lastPrinted>2022-06-20T16:15:39Z</cp:lastPrinted>
  <dcterms:created xsi:type="dcterms:W3CDTF">2010-12-30T15:12:45Z</dcterms:created>
  <dcterms:modified xsi:type="dcterms:W3CDTF">2022-06-20T16:16:15Z</dcterms:modified>
</cp:coreProperties>
</file>