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8"/>
  </p:notesMasterIdLst>
  <p:sldIdLst>
    <p:sldId id="573" r:id="rId2"/>
    <p:sldId id="526" r:id="rId3"/>
    <p:sldId id="557" r:id="rId4"/>
    <p:sldId id="570" r:id="rId5"/>
    <p:sldId id="571" r:id="rId6"/>
    <p:sldId id="559" r:id="rId7"/>
    <p:sldId id="572" r:id="rId8"/>
    <p:sldId id="560" r:id="rId9"/>
    <p:sldId id="563" r:id="rId10"/>
    <p:sldId id="564" r:id="rId11"/>
    <p:sldId id="565" r:id="rId12"/>
    <p:sldId id="566" r:id="rId13"/>
    <p:sldId id="354" r:id="rId14"/>
    <p:sldId id="353" r:id="rId15"/>
    <p:sldId id="569" r:id="rId16"/>
    <p:sldId id="32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2" clrIdx="0">
    <p:extLst>
      <p:ext uri="{19B8F6BF-5375-455C-9EA6-DF929625EA0E}">
        <p15:presenceInfo xmlns:p15="http://schemas.microsoft.com/office/powerpoint/2012/main" userId="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ter_%26_Gamble" TargetMode="External"/><Relationship Id="rId2" Type="http://schemas.openxmlformats.org/officeDocument/2006/relationships/hyperlink" Target="https://en.wikipedia.org/wiki/Unilev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17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3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87" y="450573"/>
            <a:ext cx="10827026" cy="604299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TURNAROUND RENEWAL STRATEGIES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for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purpose 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shrinking to survive --- When an organization’s problems are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serious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drastic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 required.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Retrenchment strategy is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long-term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strategic plan for renewal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 problems. 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800" b="1" u="sng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NOTE</a:t>
            </a:r>
          </a:p>
          <a:p>
            <a:pPr marL="36900" indent="0" algn="just">
              <a:buNone/>
            </a:pP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Managers do two things for both renewal strategies --- Cut costs and restructure organizational operations --- For the purpose of survival and pivot to growth --- However, in a turnaround strategy these measures are more extensive than in a retrenchment strategy.</a:t>
            </a:r>
          </a:p>
        </p:txBody>
      </p:sp>
    </p:spTree>
    <p:extLst>
      <p:ext uri="{BB962C8B-B14F-4D97-AF65-F5344CB8AC3E}">
        <p14:creationId xmlns:p14="http://schemas.microsoft.com/office/powerpoint/2010/main" val="258991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505239"/>
            <a:ext cx="10628244" cy="584752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US" sz="40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HOW ARE CORPORATE STRATEGIES MANAGED?</a:t>
            </a:r>
            <a:endParaRPr lang="en-US" sz="4000" dirty="0"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endParaRPr lang="en-US" sz="9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an organization’s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orporate strategy covers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businesses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managers can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manage,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collection or portfolio of businesses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tool called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corporate portfolio matrix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matrix provides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understanding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businesses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managers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priorities for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allocating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resources.</a:t>
            </a:r>
          </a:p>
          <a:p>
            <a:pPr algn="just"/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505239"/>
            <a:ext cx="10628244" cy="5847522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US" sz="3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UNILEVER</a:t>
            </a:r>
            <a:endParaRPr lang="en-US" sz="4000" u="sng" dirty="0">
              <a:solidFill>
                <a:schemeClr val="tx1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Unilever is a British-Dutch multinational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goods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headquartered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London, United Kingdom and Rotterdam, The Netherlands --- Unilever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owns over 400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https://en.wikipedia.org/wiki/Unilever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3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PROCTER &amp; GAMBLE (P&amp;G)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Procter &amp; Gamble Company (P&amp;G) is an American multinational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 goods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corporation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headquartered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Cincinnati, Ohio,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founded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1837 by William Procter and James Gamble --- Procter &amp; Gamble 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owns over 65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brands.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https://en.wikipedia.org/wiki/Procter_%26_Gamble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3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procter and gamble product portfolio">
            <a:extLst>
              <a:ext uri="{FF2B5EF4-FFF2-40B4-BE49-F238E27FC236}">
                <a16:creationId xmlns:a16="http://schemas.microsoft.com/office/drawing/2014/main" id="{30EFB8BA-A699-4B38-B809-F55DC1622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C9F92-FB7D-4A85-AA6B-9D7B5323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1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procter and gamble product portfolio">
            <a:extLst>
              <a:ext uri="{FF2B5EF4-FFF2-40B4-BE49-F238E27FC236}">
                <a16:creationId xmlns:a16="http://schemas.microsoft.com/office/drawing/2014/main" id="{30EFB8BA-A699-4B38-B809-F55DC1622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05D76-6DF2-40B1-92DF-30DFC88B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3" y="464654"/>
            <a:ext cx="10880034" cy="592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August 1, 2014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P&amp;G announced it was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streamlining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dropping and selling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 around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brands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its product portfolio in order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focus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remaining 65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brands --- Which produced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95%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P&amp;G profits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tool used by P&amp;G to analyze --- To identify which ones offered high potential and which one drain on organizational resources --- Out of 100 brands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32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2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362766"/>
            <a:ext cx="11105322" cy="61324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1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 about corporate level strategies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24" y="401330"/>
            <a:ext cx="10810613" cy="605534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10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3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STABILITY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STRATEGIES</a:t>
            </a:r>
          </a:p>
          <a:p>
            <a:pPr marL="36900" indent="0" algn="ctr">
              <a:buNone/>
            </a:pPr>
            <a:endParaRPr lang="en-US" sz="105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stability strategy is a corporate strategy where a company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concentrates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maintaining its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position --- Focuses on its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and market. </a:t>
            </a:r>
          </a:p>
          <a:p>
            <a:pPr marL="3690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stability strategy is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adopted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organizations that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averse</a:t>
            </a:r>
            <a:r>
              <a:rPr lang="en-US" sz="2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Usually,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 are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favorable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satisfied with its performance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 it will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make any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changes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its business operations.</a:t>
            </a:r>
          </a:p>
          <a:p>
            <a:pPr marL="3690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38" y="406920"/>
            <a:ext cx="10413724" cy="604415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A COMPANY STOP GROWING?</a:t>
            </a:r>
          </a:p>
          <a:p>
            <a:pPr marL="36900" indent="0" algn="ctr">
              <a:buNone/>
            </a:pPr>
            <a:endParaRPr lang="en-US" sz="2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company try to improve its current product and services only. </a:t>
            </a:r>
          </a:p>
          <a:p>
            <a:pPr marL="36900" indent="0" algn="ctr">
              <a:buNone/>
            </a:pPr>
            <a:endParaRPr lang="en-US" sz="26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only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incremental improvement by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merely changing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or more of its business operations ---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customer operations and technology alternatives,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individually or collectively.</a:t>
            </a:r>
          </a:p>
          <a:p>
            <a:pPr marL="36900" indent="0" algn="ctr">
              <a:buNone/>
            </a:pPr>
            <a:endParaRPr lang="en-US" sz="10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endParaRPr lang="en-US" sz="1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endParaRPr lang="en-US" sz="26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2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51" y="442893"/>
            <a:ext cx="11174897" cy="5972213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NO-CHANGE STABILITY STRATEGY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 algn="just">
              <a:buNone/>
            </a:pPr>
            <a:endParaRPr lang="en-US" sz="5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conscious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new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 and ---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business operations. </a:t>
            </a:r>
          </a:p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 company has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stable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internal and external environment (</a:t>
            </a: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threats from the competitors, no economic disturbances, no change in the strengths and weaknesses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the company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its present strategy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35" y="249382"/>
            <a:ext cx="10827930" cy="6262254"/>
          </a:xfrm>
        </p:spPr>
        <p:txBody>
          <a:bodyPr>
            <a:normAutofit lnSpcReduction="10000"/>
          </a:bodyPr>
          <a:lstStyle/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PROFIT STABILITY STRATEGY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organization aims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profit to tackle the problems ---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could be the economic recession or inflation, industry downturn, worst market conditions, competitive pressure, government policies and etc. </a:t>
            </a:r>
          </a:p>
          <a:p>
            <a:pPr marL="36900" indent="0" algn="just">
              <a:buNone/>
            </a:pPr>
            <a:endParaRPr lang="en-US" sz="1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profitability, the company may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cut costs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investments,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prices, or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adopt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any methods to overcome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difficulties. 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rofit strategy is a situation in which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old and outdated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or technology is being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 new one (Operational efficiency) --- Profit strategy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not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 new investment, 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technology is followed,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partially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new technological domains.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4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21" y="406920"/>
            <a:ext cx="10796758" cy="604415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100" dirty="0"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pPr marL="3690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consumer electronics company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providing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after-sales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customers 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not on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acquiring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customers.</a:t>
            </a:r>
          </a:p>
          <a:p>
            <a:pPr marL="36900" indent="0" algn="just">
              <a:buNone/>
            </a:pP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biscuit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manufacturing company improves its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have the efficient productivity.</a:t>
            </a:r>
          </a:p>
          <a:p>
            <a:pPr marL="36900" indent="0" algn="just">
              <a:buNone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companies are not making any significant changes in their operations, they are serving the same customers with the same products using the same technology.</a:t>
            </a:r>
          </a:p>
        </p:txBody>
      </p:sp>
    </p:spTree>
    <p:extLst>
      <p:ext uri="{BB962C8B-B14F-4D97-AF65-F5344CB8AC3E}">
        <p14:creationId xmlns:p14="http://schemas.microsoft.com/office/powerpoint/2010/main" val="224299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69" y="385969"/>
            <a:ext cx="10962861" cy="608606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600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PAUSE / PROCEED WITH CAUTION STABILITY STRATEGY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an organization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wait and look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market conditions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launching the full-fledged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strategy ---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A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action taken by the organization to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postpone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strategic action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best opportunity </a:t>
            </a:r>
            <a:r>
              <a:rPr lang="en-US" sz="2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knocks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the door. Thus, waiting for the right strategy for the right time.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endParaRPr lang="en-US" sz="1600" u="sng" dirty="0">
              <a:solidFill>
                <a:srgbClr val="FFC0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2800" u="sng" dirty="0">
                <a:solidFill>
                  <a:srgbClr val="FFC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NOTE</a:t>
            </a:r>
          </a:p>
          <a:p>
            <a:pPr marL="36900" indent="0" algn="just">
              <a:buNone/>
            </a:pPr>
            <a:r>
              <a:rPr lang="en-US" sz="28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strategy and Pause / Proceed with Caution Strategy are temporary stability strategies. </a:t>
            </a:r>
          </a:p>
        </p:txBody>
      </p:sp>
    </p:spTree>
    <p:extLst>
      <p:ext uri="{BB962C8B-B14F-4D97-AF65-F5344CB8AC3E}">
        <p14:creationId xmlns:p14="http://schemas.microsoft.com/office/powerpoint/2010/main" val="196650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87" y="583924"/>
            <a:ext cx="10827026" cy="5690152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RETRENCHMENT RENEWAL STRATEGIES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 algn="just">
              <a:buNone/>
            </a:pPr>
            <a:endParaRPr lang="en-US" sz="7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for shrinking to survive --- Companies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withdrawing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some geographical markets or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discontinuing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product lines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expenses --- It involve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cutting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down the expenditure,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company becomes  financially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stronger and more stable. 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Retrenchment strategy is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short-run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renewal strategy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 problems --- Used when an organization seeks to reverse a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decline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performance --- The main focus of such a strategy is to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operating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efficiencies and 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cash flow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25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1104498</TotalTime>
  <Words>898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17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1426</cp:revision>
  <dcterms:created xsi:type="dcterms:W3CDTF">2018-04-05T17:48:54Z</dcterms:created>
  <dcterms:modified xsi:type="dcterms:W3CDTF">2022-05-23T02:24:39Z</dcterms:modified>
</cp:coreProperties>
</file>